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86" r:id="rId3"/>
    <p:sldId id="296" r:id="rId4"/>
    <p:sldId id="303" r:id="rId5"/>
    <p:sldId id="299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1F497D"/>
    <a:srgbClr val="2D7D9F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>
      <p:cViewPr varScale="1">
        <p:scale>
          <a:sx n="111" d="100"/>
          <a:sy n="111" d="100"/>
        </p:scale>
        <p:origin x="19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190" Type="http://schemas.openxmlformats.org/officeDocument/2006/relationships/tags" Target="../tags/tag190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316.xml"/><Relationship Id="rId21" Type="http://schemas.openxmlformats.org/officeDocument/2006/relationships/tags" Target="../tags/tag220.xml"/><Relationship Id="rId63" Type="http://schemas.openxmlformats.org/officeDocument/2006/relationships/tags" Target="../tags/tag262.xml"/><Relationship Id="rId159" Type="http://schemas.openxmlformats.org/officeDocument/2006/relationships/tags" Target="../tags/tag358.xml"/><Relationship Id="rId170" Type="http://schemas.openxmlformats.org/officeDocument/2006/relationships/tags" Target="../tags/tag369.xml"/><Relationship Id="rId226" Type="http://schemas.openxmlformats.org/officeDocument/2006/relationships/tags" Target="../tags/tag425.xml"/><Relationship Id="rId268" Type="http://schemas.openxmlformats.org/officeDocument/2006/relationships/tags" Target="../tags/tag467.xml"/><Relationship Id="rId11" Type="http://schemas.openxmlformats.org/officeDocument/2006/relationships/tags" Target="../tags/tag210.xml"/><Relationship Id="rId32" Type="http://schemas.openxmlformats.org/officeDocument/2006/relationships/tags" Target="../tags/tag231.xml"/><Relationship Id="rId53" Type="http://schemas.openxmlformats.org/officeDocument/2006/relationships/tags" Target="../tags/tag252.xml"/><Relationship Id="rId74" Type="http://schemas.openxmlformats.org/officeDocument/2006/relationships/tags" Target="../tags/tag273.xml"/><Relationship Id="rId128" Type="http://schemas.openxmlformats.org/officeDocument/2006/relationships/tags" Target="../tags/tag327.xml"/><Relationship Id="rId149" Type="http://schemas.openxmlformats.org/officeDocument/2006/relationships/tags" Target="../tags/tag348.xml"/><Relationship Id="rId5" Type="http://schemas.openxmlformats.org/officeDocument/2006/relationships/tags" Target="../tags/tag204.xml"/><Relationship Id="rId95" Type="http://schemas.openxmlformats.org/officeDocument/2006/relationships/tags" Target="../tags/tag294.xml"/><Relationship Id="rId160" Type="http://schemas.openxmlformats.org/officeDocument/2006/relationships/tags" Target="../tags/tag359.xml"/><Relationship Id="rId181" Type="http://schemas.openxmlformats.org/officeDocument/2006/relationships/tags" Target="../tags/tag380.xml"/><Relationship Id="rId216" Type="http://schemas.openxmlformats.org/officeDocument/2006/relationships/tags" Target="../tags/tag415.xml"/><Relationship Id="rId237" Type="http://schemas.openxmlformats.org/officeDocument/2006/relationships/tags" Target="../tags/tag436.xml"/><Relationship Id="rId258" Type="http://schemas.openxmlformats.org/officeDocument/2006/relationships/tags" Target="../tags/tag457.xml"/><Relationship Id="rId22" Type="http://schemas.openxmlformats.org/officeDocument/2006/relationships/tags" Target="../tags/tag221.xml"/><Relationship Id="rId43" Type="http://schemas.openxmlformats.org/officeDocument/2006/relationships/tags" Target="../tags/tag242.xml"/><Relationship Id="rId64" Type="http://schemas.openxmlformats.org/officeDocument/2006/relationships/tags" Target="../tags/tag263.xml"/><Relationship Id="rId118" Type="http://schemas.openxmlformats.org/officeDocument/2006/relationships/tags" Target="../tags/tag317.xml"/><Relationship Id="rId139" Type="http://schemas.openxmlformats.org/officeDocument/2006/relationships/tags" Target="../tags/tag338.xml"/><Relationship Id="rId85" Type="http://schemas.openxmlformats.org/officeDocument/2006/relationships/tags" Target="../tags/tag284.xml"/><Relationship Id="rId150" Type="http://schemas.openxmlformats.org/officeDocument/2006/relationships/tags" Target="../tags/tag349.xml"/><Relationship Id="rId171" Type="http://schemas.openxmlformats.org/officeDocument/2006/relationships/tags" Target="../tags/tag370.xml"/><Relationship Id="rId192" Type="http://schemas.openxmlformats.org/officeDocument/2006/relationships/tags" Target="../tags/tag391.xml"/><Relationship Id="rId206" Type="http://schemas.openxmlformats.org/officeDocument/2006/relationships/tags" Target="../tags/tag405.xml"/><Relationship Id="rId227" Type="http://schemas.openxmlformats.org/officeDocument/2006/relationships/tags" Target="../tags/tag426.xml"/><Relationship Id="rId248" Type="http://schemas.openxmlformats.org/officeDocument/2006/relationships/tags" Target="../tags/tag447.xml"/><Relationship Id="rId269" Type="http://schemas.openxmlformats.org/officeDocument/2006/relationships/tags" Target="../tags/tag468.xml"/><Relationship Id="rId12" Type="http://schemas.openxmlformats.org/officeDocument/2006/relationships/tags" Target="../tags/tag211.xml"/><Relationship Id="rId33" Type="http://schemas.openxmlformats.org/officeDocument/2006/relationships/tags" Target="../tags/tag232.xml"/><Relationship Id="rId108" Type="http://schemas.openxmlformats.org/officeDocument/2006/relationships/tags" Target="../tags/tag307.xml"/><Relationship Id="rId129" Type="http://schemas.openxmlformats.org/officeDocument/2006/relationships/tags" Target="../tags/tag328.xml"/><Relationship Id="rId54" Type="http://schemas.openxmlformats.org/officeDocument/2006/relationships/tags" Target="../tags/tag253.xml"/><Relationship Id="rId75" Type="http://schemas.openxmlformats.org/officeDocument/2006/relationships/tags" Target="../tags/tag274.xml"/><Relationship Id="rId96" Type="http://schemas.openxmlformats.org/officeDocument/2006/relationships/tags" Target="../tags/tag295.xml"/><Relationship Id="rId140" Type="http://schemas.openxmlformats.org/officeDocument/2006/relationships/tags" Target="../tags/tag339.xml"/><Relationship Id="rId161" Type="http://schemas.openxmlformats.org/officeDocument/2006/relationships/tags" Target="../tags/tag360.xml"/><Relationship Id="rId182" Type="http://schemas.openxmlformats.org/officeDocument/2006/relationships/tags" Target="../tags/tag381.xml"/><Relationship Id="rId217" Type="http://schemas.openxmlformats.org/officeDocument/2006/relationships/tags" Target="../tags/tag416.xml"/><Relationship Id="rId6" Type="http://schemas.openxmlformats.org/officeDocument/2006/relationships/tags" Target="../tags/tag205.xml"/><Relationship Id="rId238" Type="http://schemas.openxmlformats.org/officeDocument/2006/relationships/tags" Target="../tags/tag437.xml"/><Relationship Id="rId259" Type="http://schemas.openxmlformats.org/officeDocument/2006/relationships/tags" Target="../tags/tag458.xml"/><Relationship Id="rId23" Type="http://schemas.openxmlformats.org/officeDocument/2006/relationships/tags" Target="../tags/tag222.xml"/><Relationship Id="rId119" Type="http://schemas.openxmlformats.org/officeDocument/2006/relationships/tags" Target="../tags/tag318.xml"/><Relationship Id="rId270" Type="http://schemas.openxmlformats.org/officeDocument/2006/relationships/slideLayout" Target="../slideLayouts/slideLayout2.xml"/><Relationship Id="rId44" Type="http://schemas.openxmlformats.org/officeDocument/2006/relationships/tags" Target="../tags/tag243.xml"/><Relationship Id="rId65" Type="http://schemas.openxmlformats.org/officeDocument/2006/relationships/tags" Target="../tags/tag264.xml"/><Relationship Id="rId86" Type="http://schemas.openxmlformats.org/officeDocument/2006/relationships/tags" Target="../tags/tag285.xml"/><Relationship Id="rId130" Type="http://schemas.openxmlformats.org/officeDocument/2006/relationships/tags" Target="../tags/tag329.xml"/><Relationship Id="rId151" Type="http://schemas.openxmlformats.org/officeDocument/2006/relationships/tags" Target="../tags/tag350.xml"/><Relationship Id="rId172" Type="http://schemas.openxmlformats.org/officeDocument/2006/relationships/tags" Target="../tags/tag371.xml"/><Relationship Id="rId193" Type="http://schemas.openxmlformats.org/officeDocument/2006/relationships/tags" Target="../tags/tag392.xml"/><Relationship Id="rId207" Type="http://schemas.openxmlformats.org/officeDocument/2006/relationships/tags" Target="../tags/tag406.xml"/><Relationship Id="rId228" Type="http://schemas.openxmlformats.org/officeDocument/2006/relationships/tags" Target="../tags/tag427.xml"/><Relationship Id="rId249" Type="http://schemas.openxmlformats.org/officeDocument/2006/relationships/tags" Target="../tags/tag448.xml"/><Relationship Id="rId13" Type="http://schemas.openxmlformats.org/officeDocument/2006/relationships/tags" Target="../tags/tag212.xml"/><Relationship Id="rId109" Type="http://schemas.openxmlformats.org/officeDocument/2006/relationships/tags" Target="../tags/tag308.xml"/><Relationship Id="rId260" Type="http://schemas.openxmlformats.org/officeDocument/2006/relationships/tags" Target="../tags/tag459.xml"/><Relationship Id="rId34" Type="http://schemas.openxmlformats.org/officeDocument/2006/relationships/tags" Target="../tags/tag233.xml"/><Relationship Id="rId55" Type="http://schemas.openxmlformats.org/officeDocument/2006/relationships/tags" Target="../tags/tag254.xml"/><Relationship Id="rId76" Type="http://schemas.openxmlformats.org/officeDocument/2006/relationships/tags" Target="../tags/tag275.xml"/><Relationship Id="rId97" Type="http://schemas.openxmlformats.org/officeDocument/2006/relationships/tags" Target="../tags/tag296.xml"/><Relationship Id="rId120" Type="http://schemas.openxmlformats.org/officeDocument/2006/relationships/tags" Target="../tags/tag319.xml"/><Relationship Id="rId141" Type="http://schemas.openxmlformats.org/officeDocument/2006/relationships/tags" Target="../tags/tag340.xml"/><Relationship Id="rId7" Type="http://schemas.openxmlformats.org/officeDocument/2006/relationships/tags" Target="../tags/tag206.xml"/><Relationship Id="rId162" Type="http://schemas.openxmlformats.org/officeDocument/2006/relationships/tags" Target="../tags/tag361.xml"/><Relationship Id="rId183" Type="http://schemas.openxmlformats.org/officeDocument/2006/relationships/tags" Target="../tags/tag382.xml"/><Relationship Id="rId218" Type="http://schemas.openxmlformats.org/officeDocument/2006/relationships/tags" Target="../tags/tag417.xml"/><Relationship Id="rId239" Type="http://schemas.openxmlformats.org/officeDocument/2006/relationships/tags" Target="../tags/tag438.xml"/><Relationship Id="rId250" Type="http://schemas.openxmlformats.org/officeDocument/2006/relationships/tags" Target="../tags/tag449.xml"/><Relationship Id="rId24" Type="http://schemas.openxmlformats.org/officeDocument/2006/relationships/tags" Target="../tags/tag223.xml"/><Relationship Id="rId45" Type="http://schemas.openxmlformats.org/officeDocument/2006/relationships/tags" Target="../tags/tag244.xml"/><Relationship Id="rId66" Type="http://schemas.openxmlformats.org/officeDocument/2006/relationships/tags" Target="../tags/tag265.xml"/><Relationship Id="rId87" Type="http://schemas.openxmlformats.org/officeDocument/2006/relationships/tags" Target="../tags/tag286.xml"/><Relationship Id="rId110" Type="http://schemas.openxmlformats.org/officeDocument/2006/relationships/tags" Target="../tags/tag309.xml"/><Relationship Id="rId131" Type="http://schemas.openxmlformats.org/officeDocument/2006/relationships/tags" Target="../tags/tag330.xml"/><Relationship Id="rId152" Type="http://schemas.openxmlformats.org/officeDocument/2006/relationships/tags" Target="../tags/tag351.xml"/><Relationship Id="rId173" Type="http://schemas.openxmlformats.org/officeDocument/2006/relationships/tags" Target="../tags/tag372.xml"/><Relationship Id="rId194" Type="http://schemas.openxmlformats.org/officeDocument/2006/relationships/tags" Target="../tags/tag393.xml"/><Relationship Id="rId208" Type="http://schemas.openxmlformats.org/officeDocument/2006/relationships/tags" Target="../tags/tag407.xml"/><Relationship Id="rId229" Type="http://schemas.openxmlformats.org/officeDocument/2006/relationships/tags" Target="../tags/tag428.xml"/><Relationship Id="rId240" Type="http://schemas.openxmlformats.org/officeDocument/2006/relationships/tags" Target="../tags/tag439.xml"/><Relationship Id="rId261" Type="http://schemas.openxmlformats.org/officeDocument/2006/relationships/tags" Target="../tags/tag460.xml"/><Relationship Id="rId14" Type="http://schemas.openxmlformats.org/officeDocument/2006/relationships/tags" Target="../tags/tag213.xml"/><Relationship Id="rId35" Type="http://schemas.openxmlformats.org/officeDocument/2006/relationships/tags" Target="../tags/tag234.xml"/><Relationship Id="rId56" Type="http://schemas.openxmlformats.org/officeDocument/2006/relationships/tags" Target="../tags/tag255.xml"/><Relationship Id="rId77" Type="http://schemas.openxmlformats.org/officeDocument/2006/relationships/tags" Target="../tags/tag276.xml"/><Relationship Id="rId100" Type="http://schemas.openxmlformats.org/officeDocument/2006/relationships/tags" Target="../tags/tag299.xml"/><Relationship Id="rId8" Type="http://schemas.openxmlformats.org/officeDocument/2006/relationships/tags" Target="../tags/tag207.xml"/><Relationship Id="rId98" Type="http://schemas.openxmlformats.org/officeDocument/2006/relationships/tags" Target="../tags/tag297.xml"/><Relationship Id="rId121" Type="http://schemas.openxmlformats.org/officeDocument/2006/relationships/tags" Target="../tags/tag320.xml"/><Relationship Id="rId142" Type="http://schemas.openxmlformats.org/officeDocument/2006/relationships/tags" Target="../tags/tag341.xml"/><Relationship Id="rId163" Type="http://schemas.openxmlformats.org/officeDocument/2006/relationships/tags" Target="../tags/tag362.xml"/><Relationship Id="rId184" Type="http://schemas.openxmlformats.org/officeDocument/2006/relationships/tags" Target="../tags/tag383.xml"/><Relationship Id="rId219" Type="http://schemas.openxmlformats.org/officeDocument/2006/relationships/tags" Target="../tags/tag418.xml"/><Relationship Id="rId230" Type="http://schemas.openxmlformats.org/officeDocument/2006/relationships/tags" Target="../tags/tag429.xml"/><Relationship Id="rId251" Type="http://schemas.openxmlformats.org/officeDocument/2006/relationships/tags" Target="../tags/tag450.xml"/><Relationship Id="rId25" Type="http://schemas.openxmlformats.org/officeDocument/2006/relationships/tags" Target="../tags/tag224.xml"/><Relationship Id="rId46" Type="http://schemas.openxmlformats.org/officeDocument/2006/relationships/tags" Target="../tags/tag245.xml"/><Relationship Id="rId67" Type="http://schemas.openxmlformats.org/officeDocument/2006/relationships/tags" Target="../tags/tag266.xml"/><Relationship Id="rId88" Type="http://schemas.openxmlformats.org/officeDocument/2006/relationships/tags" Target="../tags/tag287.xml"/><Relationship Id="rId111" Type="http://schemas.openxmlformats.org/officeDocument/2006/relationships/tags" Target="../tags/tag310.xml"/><Relationship Id="rId132" Type="http://schemas.openxmlformats.org/officeDocument/2006/relationships/tags" Target="../tags/tag331.xml"/><Relationship Id="rId153" Type="http://schemas.openxmlformats.org/officeDocument/2006/relationships/tags" Target="../tags/tag352.xml"/><Relationship Id="rId174" Type="http://schemas.openxmlformats.org/officeDocument/2006/relationships/tags" Target="../tags/tag373.xml"/><Relationship Id="rId195" Type="http://schemas.openxmlformats.org/officeDocument/2006/relationships/tags" Target="../tags/tag394.xml"/><Relationship Id="rId209" Type="http://schemas.openxmlformats.org/officeDocument/2006/relationships/tags" Target="../tags/tag408.xml"/><Relationship Id="rId220" Type="http://schemas.openxmlformats.org/officeDocument/2006/relationships/tags" Target="../tags/tag419.xml"/><Relationship Id="rId241" Type="http://schemas.openxmlformats.org/officeDocument/2006/relationships/tags" Target="../tags/tag440.xml"/><Relationship Id="rId15" Type="http://schemas.openxmlformats.org/officeDocument/2006/relationships/tags" Target="../tags/tag214.xml"/><Relationship Id="rId36" Type="http://schemas.openxmlformats.org/officeDocument/2006/relationships/tags" Target="../tags/tag235.xml"/><Relationship Id="rId57" Type="http://schemas.openxmlformats.org/officeDocument/2006/relationships/tags" Target="../tags/tag256.xml"/><Relationship Id="rId262" Type="http://schemas.openxmlformats.org/officeDocument/2006/relationships/tags" Target="../tags/tag461.xml"/><Relationship Id="rId78" Type="http://schemas.openxmlformats.org/officeDocument/2006/relationships/tags" Target="../tags/tag277.xml"/><Relationship Id="rId99" Type="http://schemas.openxmlformats.org/officeDocument/2006/relationships/tags" Target="../tags/tag298.xml"/><Relationship Id="rId101" Type="http://schemas.openxmlformats.org/officeDocument/2006/relationships/tags" Target="../tags/tag300.xml"/><Relationship Id="rId122" Type="http://schemas.openxmlformats.org/officeDocument/2006/relationships/tags" Target="../tags/tag321.xml"/><Relationship Id="rId143" Type="http://schemas.openxmlformats.org/officeDocument/2006/relationships/tags" Target="../tags/tag342.xml"/><Relationship Id="rId164" Type="http://schemas.openxmlformats.org/officeDocument/2006/relationships/tags" Target="../tags/tag363.xml"/><Relationship Id="rId185" Type="http://schemas.openxmlformats.org/officeDocument/2006/relationships/tags" Target="../tags/tag384.xml"/><Relationship Id="rId9" Type="http://schemas.openxmlformats.org/officeDocument/2006/relationships/tags" Target="../tags/tag208.xml"/><Relationship Id="rId210" Type="http://schemas.openxmlformats.org/officeDocument/2006/relationships/tags" Target="../tags/tag409.xml"/><Relationship Id="rId26" Type="http://schemas.openxmlformats.org/officeDocument/2006/relationships/tags" Target="../tags/tag225.xml"/><Relationship Id="rId231" Type="http://schemas.openxmlformats.org/officeDocument/2006/relationships/tags" Target="../tags/tag430.xml"/><Relationship Id="rId252" Type="http://schemas.openxmlformats.org/officeDocument/2006/relationships/tags" Target="../tags/tag451.xml"/><Relationship Id="rId47" Type="http://schemas.openxmlformats.org/officeDocument/2006/relationships/tags" Target="../tags/tag246.xml"/><Relationship Id="rId68" Type="http://schemas.openxmlformats.org/officeDocument/2006/relationships/tags" Target="../tags/tag267.xml"/><Relationship Id="rId89" Type="http://schemas.openxmlformats.org/officeDocument/2006/relationships/tags" Target="../tags/tag288.xml"/><Relationship Id="rId112" Type="http://schemas.openxmlformats.org/officeDocument/2006/relationships/tags" Target="../tags/tag311.xml"/><Relationship Id="rId133" Type="http://schemas.openxmlformats.org/officeDocument/2006/relationships/tags" Target="../tags/tag332.xml"/><Relationship Id="rId154" Type="http://schemas.openxmlformats.org/officeDocument/2006/relationships/tags" Target="../tags/tag353.xml"/><Relationship Id="rId175" Type="http://schemas.openxmlformats.org/officeDocument/2006/relationships/tags" Target="../tags/tag374.xml"/><Relationship Id="rId196" Type="http://schemas.openxmlformats.org/officeDocument/2006/relationships/tags" Target="../tags/tag395.xml"/><Relationship Id="rId200" Type="http://schemas.openxmlformats.org/officeDocument/2006/relationships/tags" Target="../tags/tag399.xml"/><Relationship Id="rId16" Type="http://schemas.openxmlformats.org/officeDocument/2006/relationships/tags" Target="../tags/tag215.xml"/><Relationship Id="rId221" Type="http://schemas.openxmlformats.org/officeDocument/2006/relationships/tags" Target="../tags/tag420.xml"/><Relationship Id="rId242" Type="http://schemas.openxmlformats.org/officeDocument/2006/relationships/tags" Target="../tags/tag441.xml"/><Relationship Id="rId263" Type="http://schemas.openxmlformats.org/officeDocument/2006/relationships/tags" Target="../tags/tag462.xml"/><Relationship Id="rId37" Type="http://schemas.openxmlformats.org/officeDocument/2006/relationships/tags" Target="../tags/tag236.xml"/><Relationship Id="rId58" Type="http://schemas.openxmlformats.org/officeDocument/2006/relationships/tags" Target="../tags/tag257.xml"/><Relationship Id="rId79" Type="http://schemas.openxmlformats.org/officeDocument/2006/relationships/tags" Target="../tags/tag278.xml"/><Relationship Id="rId102" Type="http://schemas.openxmlformats.org/officeDocument/2006/relationships/tags" Target="../tags/tag301.xml"/><Relationship Id="rId123" Type="http://schemas.openxmlformats.org/officeDocument/2006/relationships/tags" Target="../tags/tag322.xml"/><Relationship Id="rId144" Type="http://schemas.openxmlformats.org/officeDocument/2006/relationships/tags" Target="../tags/tag343.xml"/><Relationship Id="rId90" Type="http://schemas.openxmlformats.org/officeDocument/2006/relationships/tags" Target="../tags/tag289.xml"/><Relationship Id="rId165" Type="http://schemas.openxmlformats.org/officeDocument/2006/relationships/tags" Target="../tags/tag364.xml"/><Relationship Id="rId186" Type="http://schemas.openxmlformats.org/officeDocument/2006/relationships/tags" Target="../tags/tag385.xml"/><Relationship Id="rId211" Type="http://schemas.openxmlformats.org/officeDocument/2006/relationships/tags" Target="../tags/tag410.xml"/><Relationship Id="rId232" Type="http://schemas.openxmlformats.org/officeDocument/2006/relationships/tags" Target="../tags/tag431.xml"/><Relationship Id="rId253" Type="http://schemas.openxmlformats.org/officeDocument/2006/relationships/tags" Target="../tags/tag452.xml"/><Relationship Id="rId27" Type="http://schemas.openxmlformats.org/officeDocument/2006/relationships/tags" Target="../tags/tag226.xml"/><Relationship Id="rId48" Type="http://schemas.openxmlformats.org/officeDocument/2006/relationships/tags" Target="../tags/tag247.xml"/><Relationship Id="rId69" Type="http://schemas.openxmlformats.org/officeDocument/2006/relationships/tags" Target="../tags/tag268.xml"/><Relationship Id="rId113" Type="http://schemas.openxmlformats.org/officeDocument/2006/relationships/tags" Target="../tags/tag312.xml"/><Relationship Id="rId134" Type="http://schemas.openxmlformats.org/officeDocument/2006/relationships/tags" Target="../tags/tag333.xml"/><Relationship Id="rId80" Type="http://schemas.openxmlformats.org/officeDocument/2006/relationships/tags" Target="../tags/tag279.xml"/><Relationship Id="rId155" Type="http://schemas.openxmlformats.org/officeDocument/2006/relationships/tags" Target="../tags/tag354.xml"/><Relationship Id="rId176" Type="http://schemas.openxmlformats.org/officeDocument/2006/relationships/tags" Target="../tags/tag375.xml"/><Relationship Id="rId197" Type="http://schemas.openxmlformats.org/officeDocument/2006/relationships/tags" Target="../tags/tag396.xml"/><Relationship Id="rId201" Type="http://schemas.openxmlformats.org/officeDocument/2006/relationships/tags" Target="../tags/tag400.xml"/><Relationship Id="rId222" Type="http://schemas.openxmlformats.org/officeDocument/2006/relationships/tags" Target="../tags/tag421.xml"/><Relationship Id="rId243" Type="http://schemas.openxmlformats.org/officeDocument/2006/relationships/tags" Target="../tags/tag442.xml"/><Relationship Id="rId264" Type="http://schemas.openxmlformats.org/officeDocument/2006/relationships/tags" Target="../tags/tag463.xml"/><Relationship Id="rId17" Type="http://schemas.openxmlformats.org/officeDocument/2006/relationships/tags" Target="../tags/tag216.xml"/><Relationship Id="rId38" Type="http://schemas.openxmlformats.org/officeDocument/2006/relationships/tags" Target="../tags/tag237.xml"/><Relationship Id="rId59" Type="http://schemas.openxmlformats.org/officeDocument/2006/relationships/tags" Target="../tags/tag258.xml"/><Relationship Id="rId103" Type="http://schemas.openxmlformats.org/officeDocument/2006/relationships/tags" Target="../tags/tag302.xml"/><Relationship Id="rId124" Type="http://schemas.openxmlformats.org/officeDocument/2006/relationships/tags" Target="../tags/tag323.xml"/><Relationship Id="rId70" Type="http://schemas.openxmlformats.org/officeDocument/2006/relationships/tags" Target="../tags/tag269.xml"/><Relationship Id="rId91" Type="http://schemas.openxmlformats.org/officeDocument/2006/relationships/tags" Target="../tags/tag290.xml"/><Relationship Id="rId145" Type="http://schemas.openxmlformats.org/officeDocument/2006/relationships/tags" Target="../tags/tag344.xml"/><Relationship Id="rId166" Type="http://schemas.openxmlformats.org/officeDocument/2006/relationships/tags" Target="../tags/tag365.xml"/><Relationship Id="rId187" Type="http://schemas.openxmlformats.org/officeDocument/2006/relationships/tags" Target="../tags/tag386.xml"/><Relationship Id="rId1" Type="http://schemas.openxmlformats.org/officeDocument/2006/relationships/tags" Target="../tags/tag200.xml"/><Relationship Id="rId212" Type="http://schemas.openxmlformats.org/officeDocument/2006/relationships/tags" Target="../tags/tag411.xml"/><Relationship Id="rId233" Type="http://schemas.openxmlformats.org/officeDocument/2006/relationships/tags" Target="../tags/tag432.xml"/><Relationship Id="rId254" Type="http://schemas.openxmlformats.org/officeDocument/2006/relationships/tags" Target="../tags/tag453.xml"/><Relationship Id="rId28" Type="http://schemas.openxmlformats.org/officeDocument/2006/relationships/tags" Target="../tags/tag227.xml"/><Relationship Id="rId49" Type="http://schemas.openxmlformats.org/officeDocument/2006/relationships/tags" Target="../tags/tag248.xml"/><Relationship Id="rId114" Type="http://schemas.openxmlformats.org/officeDocument/2006/relationships/tags" Target="../tags/tag313.xml"/><Relationship Id="rId60" Type="http://schemas.openxmlformats.org/officeDocument/2006/relationships/tags" Target="../tags/tag259.xml"/><Relationship Id="rId81" Type="http://schemas.openxmlformats.org/officeDocument/2006/relationships/tags" Target="../tags/tag280.xml"/><Relationship Id="rId135" Type="http://schemas.openxmlformats.org/officeDocument/2006/relationships/tags" Target="../tags/tag334.xml"/><Relationship Id="rId156" Type="http://schemas.openxmlformats.org/officeDocument/2006/relationships/tags" Target="../tags/tag355.xml"/><Relationship Id="rId177" Type="http://schemas.openxmlformats.org/officeDocument/2006/relationships/tags" Target="../tags/tag376.xml"/><Relationship Id="rId198" Type="http://schemas.openxmlformats.org/officeDocument/2006/relationships/tags" Target="../tags/tag397.xml"/><Relationship Id="rId202" Type="http://schemas.openxmlformats.org/officeDocument/2006/relationships/tags" Target="../tags/tag401.xml"/><Relationship Id="rId223" Type="http://schemas.openxmlformats.org/officeDocument/2006/relationships/tags" Target="../tags/tag422.xml"/><Relationship Id="rId244" Type="http://schemas.openxmlformats.org/officeDocument/2006/relationships/tags" Target="../tags/tag443.xml"/><Relationship Id="rId18" Type="http://schemas.openxmlformats.org/officeDocument/2006/relationships/tags" Target="../tags/tag217.xml"/><Relationship Id="rId39" Type="http://schemas.openxmlformats.org/officeDocument/2006/relationships/tags" Target="../tags/tag238.xml"/><Relationship Id="rId265" Type="http://schemas.openxmlformats.org/officeDocument/2006/relationships/tags" Target="../tags/tag464.xml"/><Relationship Id="rId50" Type="http://schemas.openxmlformats.org/officeDocument/2006/relationships/tags" Target="../tags/tag249.xml"/><Relationship Id="rId104" Type="http://schemas.openxmlformats.org/officeDocument/2006/relationships/tags" Target="../tags/tag303.xml"/><Relationship Id="rId125" Type="http://schemas.openxmlformats.org/officeDocument/2006/relationships/tags" Target="../tags/tag324.xml"/><Relationship Id="rId146" Type="http://schemas.openxmlformats.org/officeDocument/2006/relationships/tags" Target="../tags/tag345.xml"/><Relationship Id="rId167" Type="http://schemas.openxmlformats.org/officeDocument/2006/relationships/tags" Target="../tags/tag366.xml"/><Relationship Id="rId188" Type="http://schemas.openxmlformats.org/officeDocument/2006/relationships/tags" Target="../tags/tag387.xml"/><Relationship Id="rId71" Type="http://schemas.openxmlformats.org/officeDocument/2006/relationships/tags" Target="../tags/tag270.xml"/><Relationship Id="rId92" Type="http://schemas.openxmlformats.org/officeDocument/2006/relationships/tags" Target="../tags/tag291.xml"/><Relationship Id="rId213" Type="http://schemas.openxmlformats.org/officeDocument/2006/relationships/tags" Target="../tags/tag412.xml"/><Relationship Id="rId234" Type="http://schemas.openxmlformats.org/officeDocument/2006/relationships/tags" Target="../tags/tag433.xml"/><Relationship Id="rId2" Type="http://schemas.openxmlformats.org/officeDocument/2006/relationships/tags" Target="../tags/tag201.xml"/><Relationship Id="rId29" Type="http://schemas.openxmlformats.org/officeDocument/2006/relationships/tags" Target="../tags/tag228.xml"/><Relationship Id="rId255" Type="http://schemas.openxmlformats.org/officeDocument/2006/relationships/tags" Target="../tags/tag454.xml"/><Relationship Id="rId40" Type="http://schemas.openxmlformats.org/officeDocument/2006/relationships/tags" Target="../tags/tag239.xml"/><Relationship Id="rId115" Type="http://schemas.openxmlformats.org/officeDocument/2006/relationships/tags" Target="../tags/tag314.xml"/><Relationship Id="rId136" Type="http://schemas.openxmlformats.org/officeDocument/2006/relationships/tags" Target="../tags/tag335.xml"/><Relationship Id="rId157" Type="http://schemas.openxmlformats.org/officeDocument/2006/relationships/tags" Target="../tags/tag356.xml"/><Relationship Id="rId178" Type="http://schemas.openxmlformats.org/officeDocument/2006/relationships/tags" Target="../tags/tag377.xml"/><Relationship Id="rId61" Type="http://schemas.openxmlformats.org/officeDocument/2006/relationships/tags" Target="../tags/tag260.xml"/><Relationship Id="rId82" Type="http://schemas.openxmlformats.org/officeDocument/2006/relationships/tags" Target="../tags/tag281.xml"/><Relationship Id="rId199" Type="http://schemas.openxmlformats.org/officeDocument/2006/relationships/tags" Target="../tags/tag398.xml"/><Relationship Id="rId203" Type="http://schemas.openxmlformats.org/officeDocument/2006/relationships/tags" Target="../tags/tag402.xml"/><Relationship Id="rId19" Type="http://schemas.openxmlformats.org/officeDocument/2006/relationships/tags" Target="../tags/tag218.xml"/><Relationship Id="rId224" Type="http://schemas.openxmlformats.org/officeDocument/2006/relationships/tags" Target="../tags/tag423.xml"/><Relationship Id="rId245" Type="http://schemas.openxmlformats.org/officeDocument/2006/relationships/tags" Target="../tags/tag444.xml"/><Relationship Id="rId266" Type="http://schemas.openxmlformats.org/officeDocument/2006/relationships/tags" Target="../tags/tag465.xml"/><Relationship Id="rId30" Type="http://schemas.openxmlformats.org/officeDocument/2006/relationships/tags" Target="../tags/tag229.xml"/><Relationship Id="rId105" Type="http://schemas.openxmlformats.org/officeDocument/2006/relationships/tags" Target="../tags/tag304.xml"/><Relationship Id="rId126" Type="http://schemas.openxmlformats.org/officeDocument/2006/relationships/tags" Target="../tags/tag325.xml"/><Relationship Id="rId147" Type="http://schemas.openxmlformats.org/officeDocument/2006/relationships/tags" Target="../tags/tag346.xml"/><Relationship Id="rId168" Type="http://schemas.openxmlformats.org/officeDocument/2006/relationships/tags" Target="../tags/tag367.xml"/><Relationship Id="rId51" Type="http://schemas.openxmlformats.org/officeDocument/2006/relationships/tags" Target="../tags/tag250.xml"/><Relationship Id="rId72" Type="http://schemas.openxmlformats.org/officeDocument/2006/relationships/tags" Target="../tags/tag271.xml"/><Relationship Id="rId93" Type="http://schemas.openxmlformats.org/officeDocument/2006/relationships/tags" Target="../tags/tag292.xml"/><Relationship Id="rId189" Type="http://schemas.openxmlformats.org/officeDocument/2006/relationships/tags" Target="../tags/tag388.xml"/><Relationship Id="rId3" Type="http://schemas.openxmlformats.org/officeDocument/2006/relationships/tags" Target="../tags/tag202.xml"/><Relationship Id="rId214" Type="http://schemas.openxmlformats.org/officeDocument/2006/relationships/tags" Target="../tags/tag413.xml"/><Relationship Id="rId235" Type="http://schemas.openxmlformats.org/officeDocument/2006/relationships/tags" Target="../tags/tag434.xml"/><Relationship Id="rId256" Type="http://schemas.openxmlformats.org/officeDocument/2006/relationships/tags" Target="../tags/tag455.xml"/><Relationship Id="rId116" Type="http://schemas.openxmlformats.org/officeDocument/2006/relationships/tags" Target="../tags/tag315.xml"/><Relationship Id="rId137" Type="http://schemas.openxmlformats.org/officeDocument/2006/relationships/tags" Target="../tags/tag336.xml"/><Relationship Id="rId158" Type="http://schemas.openxmlformats.org/officeDocument/2006/relationships/tags" Target="../tags/tag357.xml"/><Relationship Id="rId20" Type="http://schemas.openxmlformats.org/officeDocument/2006/relationships/tags" Target="../tags/tag219.xml"/><Relationship Id="rId41" Type="http://schemas.openxmlformats.org/officeDocument/2006/relationships/tags" Target="../tags/tag240.xml"/><Relationship Id="rId62" Type="http://schemas.openxmlformats.org/officeDocument/2006/relationships/tags" Target="../tags/tag261.xml"/><Relationship Id="rId83" Type="http://schemas.openxmlformats.org/officeDocument/2006/relationships/tags" Target="../tags/tag282.xml"/><Relationship Id="rId179" Type="http://schemas.openxmlformats.org/officeDocument/2006/relationships/tags" Target="../tags/tag378.xml"/><Relationship Id="rId190" Type="http://schemas.openxmlformats.org/officeDocument/2006/relationships/tags" Target="../tags/tag389.xml"/><Relationship Id="rId204" Type="http://schemas.openxmlformats.org/officeDocument/2006/relationships/tags" Target="../tags/tag403.xml"/><Relationship Id="rId225" Type="http://schemas.openxmlformats.org/officeDocument/2006/relationships/tags" Target="../tags/tag424.xml"/><Relationship Id="rId246" Type="http://schemas.openxmlformats.org/officeDocument/2006/relationships/tags" Target="../tags/tag445.xml"/><Relationship Id="rId267" Type="http://schemas.openxmlformats.org/officeDocument/2006/relationships/tags" Target="../tags/tag466.xml"/><Relationship Id="rId106" Type="http://schemas.openxmlformats.org/officeDocument/2006/relationships/tags" Target="../tags/tag305.xml"/><Relationship Id="rId127" Type="http://schemas.openxmlformats.org/officeDocument/2006/relationships/tags" Target="../tags/tag326.xml"/><Relationship Id="rId10" Type="http://schemas.openxmlformats.org/officeDocument/2006/relationships/tags" Target="../tags/tag209.xml"/><Relationship Id="rId31" Type="http://schemas.openxmlformats.org/officeDocument/2006/relationships/tags" Target="../tags/tag230.xml"/><Relationship Id="rId52" Type="http://schemas.openxmlformats.org/officeDocument/2006/relationships/tags" Target="../tags/tag251.xml"/><Relationship Id="rId73" Type="http://schemas.openxmlformats.org/officeDocument/2006/relationships/tags" Target="../tags/tag272.xml"/><Relationship Id="rId94" Type="http://schemas.openxmlformats.org/officeDocument/2006/relationships/tags" Target="../tags/tag293.xml"/><Relationship Id="rId148" Type="http://schemas.openxmlformats.org/officeDocument/2006/relationships/tags" Target="../tags/tag347.xml"/><Relationship Id="rId169" Type="http://schemas.openxmlformats.org/officeDocument/2006/relationships/tags" Target="../tags/tag368.xml"/><Relationship Id="rId4" Type="http://schemas.openxmlformats.org/officeDocument/2006/relationships/tags" Target="../tags/tag203.xml"/><Relationship Id="rId180" Type="http://schemas.openxmlformats.org/officeDocument/2006/relationships/tags" Target="../tags/tag379.xml"/><Relationship Id="rId215" Type="http://schemas.openxmlformats.org/officeDocument/2006/relationships/tags" Target="../tags/tag414.xml"/><Relationship Id="rId236" Type="http://schemas.openxmlformats.org/officeDocument/2006/relationships/tags" Target="../tags/tag435.xml"/><Relationship Id="rId257" Type="http://schemas.openxmlformats.org/officeDocument/2006/relationships/tags" Target="../tags/tag456.xml"/><Relationship Id="rId42" Type="http://schemas.openxmlformats.org/officeDocument/2006/relationships/tags" Target="../tags/tag241.xml"/><Relationship Id="rId84" Type="http://schemas.openxmlformats.org/officeDocument/2006/relationships/tags" Target="../tags/tag283.xml"/><Relationship Id="rId138" Type="http://schemas.openxmlformats.org/officeDocument/2006/relationships/tags" Target="../tags/tag337.xml"/><Relationship Id="rId191" Type="http://schemas.openxmlformats.org/officeDocument/2006/relationships/tags" Target="../tags/tag390.xml"/><Relationship Id="rId205" Type="http://schemas.openxmlformats.org/officeDocument/2006/relationships/tags" Target="../tags/tag404.xml"/><Relationship Id="rId247" Type="http://schemas.openxmlformats.org/officeDocument/2006/relationships/tags" Target="../tags/tag446.xml"/><Relationship Id="rId107" Type="http://schemas.openxmlformats.org/officeDocument/2006/relationships/tags" Target="../tags/tag30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585.xml"/><Relationship Id="rId299" Type="http://schemas.openxmlformats.org/officeDocument/2006/relationships/tags" Target="../tags/tag767.xml"/><Relationship Id="rId21" Type="http://schemas.openxmlformats.org/officeDocument/2006/relationships/tags" Target="../tags/tag489.xml"/><Relationship Id="rId63" Type="http://schemas.openxmlformats.org/officeDocument/2006/relationships/tags" Target="../tags/tag531.xml"/><Relationship Id="rId159" Type="http://schemas.openxmlformats.org/officeDocument/2006/relationships/tags" Target="../tags/tag627.xml"/><Relationship Id="rId170" Type="http://schemas.openxmlformats.org/officeDocument/2006/relationships/tags" Target="../tags/tag638.xml"/><Relationship Id="rId226" Type="http://schemas.openxmlformats.org/officeDocument/2006/relationships/tags" Target="../tags/tag694.xml"/><Relationship Id="rId268" Type="http://schemas.openxmlformats.org/officeDocument/2006/relationships/tags" Target="../tags/tag736.xml"/><Relationship Id="rId32" Type="http://schemas.openxmlformats.org/officeDocument/2006/relationships/tags" Target="../tags/tag500.xml"/><Relationship Id="rId74" Type="http://schemas.openxmlformats.org/officeDocument/2006/relationships/tags" Target="../tags/tag542.xml"/><Relationship Id="rId128" Type="http://schemas.openxmlformats.org/officeDocument/2006/relationships/tags" Target="../tags/tag596.xml"/><Relationship Id="rId5" Type="http://schemas.openxmlformats.org/officeDocument/2006/relationships/tags" Target="../tags/tag473.xml"/><Relationship Id="rId181" Type="http://schemas.openxmlformats.org/officeDocument/2006/relationships/tags" Target="../tags/tag649.xml"/><Relationship Id="rId237" Type="http://schemas.openxmlformats.org/officeDocument/2006/relationships/tags" Target="../tags/tag705.xml"/><Relationship Id="rId279" Type="http://schemas.openxmlformats.org/officeDocument/2006/relationships/tags" Target="../tags/tag747.xml"/><Relationship Id="rId43" Type="http://schemas.openxmlformats.org/officeDocument/2006/relationships/tags" Target="../tags/tag511.xml"/><Relationship Id="rId139" Type="http://schemas.openxmlformats.org/officeDocument/2006/relationships/tags" Target="../tags/tag607.xml"/><Relationship Id="rId290" Type="http://schemas.openxmlformats.org/officeDocument/2006/relationships/tags" Target="../tags/tag758.xml"/><Relationship Id="rId304" Type="http://schemas.openxmlformats.org/officeDocument/2006/relationships/tags" Target="../tags/tag772.xml"/><Relationship Id="rId85" Type="http://schemas.openxmlformats.org/officeDocument/2006/relationships/tags" Target="../tags/tag553.xml"/><Relationship Id="rId150" Type="http://schemas.openxmlformats.org/officeDocument/2006/relationships/tags" Target="../tags/tag618.xml"/><Relationship Id="rId192" Type="http://schemas.openxmlformats.org/officeDocument/2006/relationships/tags" Target="../tags/tag660.xml"/><Relationship Id="rId206" Type="http://schemas.openxmlformats.org/officeDocument/2006/relationships/tags" Target="../tags/tag674.xml"/><Relationship Id="rId248" Type="http://schemas.openxmlformats.org/officeDocument/2006/relationships/tags" Target="../tags/tag716.xml"/><Relationship Id="rId12" Type="http://schemas.openxmlformats.org/officeDocument/2006/relationships/tags" Target="../tags/tag480.xml"/><Relationship Id="rId108" Type="http://schemas.openxmlformats.org/officeDocument/2006/relationships/tags" Target="../tags/tag576.xml"/><Relationship Id="rId54" Type="http://schemas.openxmlformats.org/officeDocument/2006/relationships/tags" Target="../tags/tag522.xml"/><Relationship Id="rId96" Type="http://schemas.openxmlformats.org/officeDocument/2006/relationships/tags" Target="../tags/tag564.xml"/><Relationship Id="rId161" Type="http://schemas.openxmlformats.org/officeDocument/2006/relationships/tags" Target="../tags/tag629.xml"/><Relationship Id="rId217" Type="http://schemas.openxmlformats.org/officeDocument/2006/relationships/tags" Target="../tags/tag685.xml"/><Relationship Id="rId259" Type="http://schemas.openxmlformats.org/officeDocument/2006/relationships/tags" Target="../tags/tag727.xml"/><Relationship Id="rId23" Type="http://schemas.openxmlformats.org/officeDocument/2006/relationships/tags" Target="../tags/tag491.xml"/><Relationship Id="rId119" Type="http://schemas.openxmlformats.org/officeDocument/2006/relationships/tags" Target="../tags/tag587.xml"/><Relationship Id="rId270" Type="http://schemas.openxmlformats.org/officeDocument/2006/relationships/tags" Target="../tags/tag738.xml"/><Relationship Id="rId291" Type="http://schemas.openxmlformats.org/officeDocument/2006/relationships/tags" Target="../tags/tag759.xml"/><Relationship Id="rId305" Type="http://schemas.openxmlformats.org/officeDocument/2006/relationships/tags" Target="../tags/tag773.xml"/><Relationship Id="rId44" Type="http://schemas.openxmlformats.org/officeDocument/2006/relationships/tags" Target="../tags/tag512.xml"/><Relationship Id="rId65" Type="http://schemas.openxmlformats.org/officeDocument/2006/relationships/tags" Target="../tags/tag533.xml"/><Relationship Id="rId86" Type="http://schemas.openxmlformats.org/officeDocument/2006/relationships/tags" Target="../tags/tag554.xml"/><Relationship Id="rId130" Type="http://schemas.openxmlformats.org/officeDocument/2006/relationships/tags" Target="../tags/tag598.xml"/><Relationship Id="rId151" Type="http://schemas.openxmlformats.org/officeDocument/2006/relationships/tags" Target="../tags/tag619.xml"/><Relationship Id="rId172" Type="http://schemas.openxmlformats.org/officeDocument/2006/relationships/tags" Target="../tags/tag640.xml"/><Relationship Id="rId193" Type="http://schemas.openxmlformats.org/officeDocument/2006/relationships/tags" Target="../tags/tag661.xml"/><Relationship Id="rId207" Type="http://schemas.openxmlformats.org/officeDocument/2006/relationships/tags" Target="../tags/tag675.xml"/><Relationship Id="rId228" Type="http://schemas.openxmlformats.org/officeDocument/2006/relationships/tags" Target="../tags/tag696.xml"/><Relationship Id="rId249" Type="http://schemas.openxmlformats.org/officeDocument/2006/relationships/tags" Target="../tags/tag717.xml"/><Relationship Id="rId13" Type="http://schemas.openxmlformats.org/officeDocument/2006/relationships/tags" Target="../tags/tag481.xml"/><Relationship Id="rId109" Type="http://schemas.openxmlformats.org/officeDocument/2006/relationships/tags" Target="../tags/tag577.xml"/><Relationship Id="rId260" Type="http://schemas.openxmlformats.org/officeDocument/2006/relationships/tags" Target="../tags/tag728.xml"/><Relationship Id="rId281" Type="http://schemas.openxmlformats.org/officeDocument/2006/relationships/tags" Target="../tags/tag749.xml"/><Relationship Id="rId34" Type="http://schemas.openxmlformats.org/officeDocument/2006/relationships/tags" Target="../tags/tag502.xml"/><Relationship Id="rId55" Type="http://schemas.openxmlformats.org/officeDocument/2006/relationships/tags" Target="../tags/tag523.xml"/><Relationship Id="rId76" Type="http://schemas.openxmlformats.org/officeDocument/2006/relationships/tags" Target="../tags/tag544.xml"/><Relationship Id="rId97" Type="http://schemas.openxmlformats.org/officeDocument/2006/relationships/tags" Target="../tags/tag565.xml"/><Relationship Id="rId120" Type="http://schemas.openxmlformats.org/officeDocument/2006/relationships/tags" Target="../tags/tag588.xml"/><Relationship Id="rId141" Type="http://schemas.openxmlformats.org/officeDocument/2006/relationships/tags" Target="../tags/tag609.xml"/><Relationship Id="rId7" Type="http://schemas.openxmlformats.org/officeDocument/2006/relationships/tags" Target="../tags/tag475.xml"/><Relationship Id="rId162" Type="http://schemas.openxmlformats.org/officeDocument/2006/relationships/tags" Target="../tags/tag630.xml"/><Relationship Id="rId183" Type="http://schemas.openxmlformats.org/officeDocument/2006/relationships/tags" Target="../tags/tag651.xml"/><Relationship Id="rId218" Type="http://schemas.openxmlformats.org/officeDocument/2006/relationships/tags" Target="../tags/tag686.xml"/><Relationship Id="rId239" Type="http://schemas.openxmlformats.org/officeDocument/2006/relationships/tags" Target="../tags/tag707.xml"/><Relationship Id="rId250" Type="http://schemas.openxmlformats.org/officeDocument/2006/relationships/tags" Target="../tags/tag718.xml"/><Relationship Id="rId271" Type="http://schemas.openxmlformats.org/officeDocument/2006/relationships/tags" Target="../tags/tag739.xml"/><Relationship Id="rId292" Type="http://schemas.openxmlformats.org/officeDocument/2006/relationships/tags" Target="../tags/tag760.xml"/><Relationship Id="rId306" Type="http://schemas.openxmlformats.org/officeDocument/2006/relationships/tags" Target="../tags/tag774.xml"/><Relationship Id="rId24" Type="http://schemas.openxmlformats.org/officeDocument/2006/relationships/tags" Target="../tags/tag492.xml"/><Relationship Id="rId45" Type="http://schemas.openxmlformats.org/officeDocument/2006/relationships/tags" Target="../tags/tag513.xml"/><Relationship Id="rId66" Type="http://schemas.openxmlformats.org/officeDocument/2006/relationships/tags" Target="../tags/tag534.xml"/><Relationship Id="rId87" Type="http://schemas.openxmlformats.org/officeDocument/2006/relationships/tags" Target="../tags/tag555.xml"/><Relationship Id="rId110" Type="http://schemas.openxmlformats.org/officeDocument/2006/relationships/tags" Target="../tags/tag578.xml"/><Relationship Id="rId131" Type="http://schemas.openxmlformats.org/officeDocument/2006/relationships/tags" Target="../tags/tag599.xml"/><Relationship Id="rId152" Type="http://schemas.openxmlformats.org/officeDocument/2006/relationships/tags" Target="../tags/tag620.xml"/><Relationship Id="rId173" Type="http://schemas.openxmlformats.org/officeDocument/2006/relationships/tags" Target="../tags/tag641.xml"/><Relationship Id="rId194" Type="http://schemas.openxmlformats.org/officeDocument/2006/relationships/tags" Target="../tags/tag662.xml"/><Relationship Id="rId208" Type="http://schemas.openxmlformats.org/officeDocument/2006/relationships/tags" Target="../tags/tag676.xml"/><Relationship Id="rId229" Type="http://schemas.openxmlformats.org/officeDocument/2006/relationships/tags" Target="../tags/tag697.xml"/><Relationship Id="rId240" Type="http://schemas.openxmlformats.org/officeDocument/2006/relationships/tags" Target="../tags/tag708.xml"/><Relationship Id="rId261" Type="http://schemas.openxmlformats.org/officeDocument/2006/relationships/tags" Target="../tags/tag729.xml"/><Relationship Id="rId14" Type="http://schemas.openxmlformats.org/officeDocument/2006/relationships/tags" Target="../tags/tag482.xml"/><Relationship Id="rId35" Type="http://schemas.openxmlformats.org/officeDocument/2006/relationships/tags" Target="../tags/tag503.xml"/><Relationship Id="rId56" Type="http://schemas.openxmlformats.org/officeDocument/2006/relationships/tags" Target="../tags/tag524.xml"/><Relationship Id="rId77" Type="http://schemas.openxmlformats.org/officeDocument/2006/relationships/tags" Target="../tags/tag545.xml"/><Relationship Id="rId100" Type="http://schemas.openxmlformats.org/officeDocument/2006/relationships/tags" Target="../tags/tag568.xml"/><Relationship Id="rId282" Type="http://schemas.openxmlformats.org/officeDocument/2006/relationships/tags" Target="../tags/tag750.xml"/><Relationship Id="rId8" Type="http://schemas.openxmlformats.org/officeDocument/2006/relationships/tags" Target="../tags/tag476.xml"/><Relationship Id="rId98" Type="http://schemas.openxmlformats.org/officeDocument/2006/relationships/tags" Target="../tags/tag566.xml"/><Relationship Id="rId121" Type="http://schemas.openxmlformats.org/officeDocument/2006/relationships/tags" Target="../tags/tag589.xml"/><Relationship Id="rId142" Type="http://schemas.openxmlformats.org/officeDocument/2006/relationships/tags" Target="../tags/tag610.xml"/><Relationship Id="rId163" Type="http://schemas.openxmlformats.org/officeDocument/2006/relationships/tags" Target="../tags/tag631.xml"/><Relationship Id="rId184" Type="http://schemas.openxmlformats.org/officeDocument/2006/relationships/tags" Target="../tags/tag652.xml"/><Relationship Id="rId219" Type="http://schemas.openxmlformats.org/officeDocument/2006/relationships/tags" Target="../tags/tag687.xml"/><Relationship Id="rId230" Type="http://schemas.openxmlformats.org/officeDocument/2006/relationships/tags" Target="../tags/tag698.xml"/><Relationship Id="rId251" Type="http://schemas.openxmlformats.org/officeDocument/2006/relationships/tags" Target="../tags/tag719.xml"/><Relationship Id="rId25" Type="http://schemas.openxmlformats.org/officeDocument/2006/relationships/tags" Target="../tags/tag493.xml"/><Relationship Id="rId46" Type="http://schemas.openxmlformats.org/officeDocument/2006/relationships/tags" Target="../tags/tag514.xml"/><Relationship Id="rId67" Type="http://schemas.openxmlformats.org/officeDocument/2006/relationships/tags" Target="../tags/tag535.xml"/><Relationship Id="rId272" Type="http://schemas.openxmlformats.org/officeDocument/2006/relationships/tags" Target="../tags/tag740.xml"/><Relationship Id="rId293" Type="http://schemas.openxmlformats.org/officeDocument/2006/relationships/tags" Target="../tags/tag761.xml"/><Relationship Id="rId307" Type="http://schemas.openxmlformats.org/officeDocument/2006/relationships/slideLayout" Target="../slideLayouts/slideLayout2.xml"/><Relationship Id="rId88" Type="http://schemas.openxmlformats.org/officeDocument/2006/relationships/tags" Target="../tags/tag556.xml"/><Relationship Id="rId111" Type="http://schemas.openxmlformats.org/officeDocument/2006/relationships/tags" Target="../tags/tag579.xml"/><Relationship Id="rId132" Type="http://schemas.openxmlformats.org/officeDocument/2006/relationships/tags" Target="../tags/tag600.xml"/><Relationship Id="rId153" Type="http://schemas.openxmlformats.org/officeDocument/2006/relationships/tags" Target="../tags/tag621.xml"/><Relationship Id="rId174" Type="http://schemas.openxmlformats.org/officeDocument/2006/relationships/tags" Target="../tags/tag642.xml"/><Relationship Id="rId195" Type="http://schemas.openxmlformats.org/officeDocument/2006/relationships/tags" Target="../tags/tag663.xml"/><Relationship Id="rId209" Type="http://schemas.openxmlformats.org/officeDocument/2006/relationships/tags" Target="../tags/tag677.xml"/><Relationship Id="rId220" Type="http://schemas.openxmlformats.org/officeDocument/2006/relationships/tags" Target="../tags/tag688.xml"/><Relationship Id="rId241" Type="http://schemas.openxmlformats.org/officeDocument/2006/relationships/tags" Target="../tags/tag709.xml"/><Relationship Id="rId15" Type="http://schemas.openxmlformats.org/officeDocument/2006/relationships/tags" Target="../tags/tag483.xml"/><Relationship Id="rId36" Type="http://schemas.openxmlformats.org/officeDocument/2006/relationships/tags" Target="../tags/tag504.xml"/><Relationship Id="rId57" Type="http://schemas.openxmlformats.org/officeDocument/2006/relationships/tags" Target="../tags/tag525.xml"/><Relationship Id="rId262" Type="http://schemas.openxmlformats.org/officeDocument/2006/relationships/tags" Target="../tags/tag730.xml"/><Relationship Id="rId283" Type="http://schemas.openxmlformats.org/officeDocument/2006/relationships/tags" Target="../tags/tag751.xml"/><Relationship Id="rId78" Type="http://schemas.openxmlformats.org/officeDocument/2006/relationships/tags" Target="../tags/tag546.xml"/><Relationship Id="rId99" Type="http://schemas.openxmlformats.org/officeDocument/2006/relationships/tags" Target="../tags/tag567.xml"/><Relationship Id="rId101" Type="http://schemas.openxmlformats.org/officeDocument/2006/relationships/tags" Target="../tags/tag569.xml"/><Relationship Id="rId122" Type="http://schemas.openxmlformats.org/officeDocument/2006/relationships/tags" Target="../tags/tag590.xml"/><Relationship Id="rId143" Type="http://schemas.openxmlformats.org/officeDocument/2006/relationships/tags" Target="../tags/tag611.xml"/><Relationship Id="rId164" Type="http://schemas.openxmlformats.org/officeDocument/2006/relationships/tags" Target="../tags/tag632.xml"/><Relationship Id="rId185" Type="http://schemas.openxmlformats.org/officeDocument/2006/relationships/tags" Target="../tags/tag653.xml"/><Relationship Id="rId9" Type="http://schemas.openxmlformats.org/officeDocument/2006/relationships/tags" Target="../tags/tag477.xml"/><Relationship Id="rId210" Type="http://schemas.openxmlformats.org/officeDocument/2006/relationships/tags" Target="../tags/tag678.xml"/><Relationship Id="rId26" Type="http://schemas.openxmlformats.org/officeDocument/2006/relationships/tags" Target="../tags/tag494.xml"/><Relationship Id="rId231" Type="http://schemas.openxmlformats.org/officeDocument/2006/relationships/tags" Target="../tags/tag699.xml"/><Relationship Id="rId252" Type="http://schemas.openxmlformats.org/officeDocument/2006/relationships/tags" Target="../tags/tag720.xml"/><Relationship Id="rId273" Type="http://schemas.openxmlformats.org/officeDocument/2006/relationships/tags" Target="../tags/tag741.xml"/><Relationship Id="rId294" Type="http://schemas.openxmlformats.org/officeDocument/2006/relationships/tags" Target="../tags/tag762.xml"/><Relationship Id="rId47" Type="http://schemas.openxmlformats.org/officeDocument/2006/relationships/tags" Target="../tags/tag515.xml"/><Relationship Id="rId68" Type="http://schemas.openxmlformats.org/officeDocument/2006/relationships/tags" Target="../tags/tag536.xml"/><Relationship Id="rId89" Type="http://schemas.openxmlformats.org/officeDocument/2006/relationships/tags" Target="../tags/tag557.xml"/><Relationship Id="rId112" Type="http://schemas.openxmlformats.org/officeDocument/2006/relationships/tags" Target="../tags/tag580.xml"/><Relationship Id="rId133" Type="http://schemas.openxmlformats.org/officeDocument/2006/relationships/tags" Target="../tags/tag601.xml"/><Relationship Id="rId154" Type="http://schemas.openxmlformats.org/officeDocument/2006/relationships/tags" Target="../tags/tag622.xml"/><Relationship Id="rId175" Type="http://schemas.openxmlformats.org/officeDocument/2006/relationships/tags" Target="../tags/tag643.xml"/><Relationship Id="rId196" Type="http://schemas.openxmlformats.org/officeDocument/2006/relationships/tags" Target="../tags/tag664.xml"/><Relationship Id="rId200" Type="http://schemas.openxmlformats.org/officeDocument/2006/relationships/tags" Target="../tags/tag668.xml"/><Relationship Id="rId16" Type="http://schemas.openxmlformats.org/officeDocument/2006/relationships/tags" Target="../tags/tag484.xml"/><Relationship Id="rId221" Type="http://schemas.openxmlformats.org/officeDocument/2006/relationships/tags" Target="../tags/tag689.xml"/><Relationship Id="rId242" Type="http://schemas.openxmlformats.org/officeDocument/2006/relationships/tags" Target="../tags/tag710.xml"/><Relationship Id="rId263" Type="http://schemas.openxmlformats.org/officeDocument/2006/relationships/tags" Target="../tags/tag731.xml"/><Relationship Id="rId284" Type="http://schemas.openxmlformats.org/officeDocument/2006/relationships/tags" Target="../tags/tag752.xml"/><Relationship Id="rId37" Type="http://schemas.openxmlformats.org/officeDocument/2006/relationships/tags" Target="../tags/tag505.xml"/><Relationship Id="rId58" Type="http://schemas.openxmlformats.org/officeDocument/2006/relationships/tags" Target="../tags/tag526.xml"/><Relationship Id="rId79" Type="http://schemas.openxmlformats.org/officeDocument/2006/relationships/tags" Target="../tags/tag547.xml"/><Relationship Id="rId102" Type="http://schemas.openxmlformats.org/officeDocument/2006/relationships/tags" Target="../tags/tag570.xml"/><Relationship Id="rId123" Type="http://schemas.openxmlformats.org/officeDocument/2006/relationships/tags" Target="../tags/tag591.xml"/><Relationship Id="rId144" Type="http://schemas.openxmlformats.org/officeDocument/2006/relationships/tags" Target="../tags/tag612.xml"/><Relationship Id="rId90" Type="http://schemas.openxmlformats.org/officeDocument/2006/relationships/tags" Target="../tags/tag558.xml"/><Relationship Id="rId165" Type="http://schemas.openxmlformats.org/officeDocument/2006/relationships/tags" Target="../tags/tag633.xml"/><Relationship Id="rId186" Type="http://schemas.openxmlformats.org/officeDocument/2006/relationships/tags" Target="../tags/tag654.xml"/><Relationship Id="rId211" Type="http://schemas.openxmlformats.org/officeDocument/2006/relationships/tags" Target="../tags/tag679.xml"/><Relationship Id="rId232" Type="http://schemas.openxmlformats.org/officeDocument/2006/relationships/tags" Target="../tags/tag700.xml"/><Relationship Id="rId253" Type="http://schemas.openxmlformats.org/officeDocument/2006/relationships/tags" Target="../tags/tag721.xml"/><Relationship Id="rId274" Type="http://schemas.openxmlformats.org/officeDocument/2006/relationships/tags" Target="../tags/tag742.xml"/><Relationship Id="rId295" Type="http://schemas.openxmlformats.org/officeDocument/2006/relationships/tags" Target="../tags/tag763.xml"/><Relationship Id="rId27" Type="http://schemas.openxmlformats.org/officeDocument/2006/relationships/tags" Target="../tags/tag495.xml"/><Relationship Id="rId48" Type="http://schemas.openxmlformats.org/officeDocument/2006/relationships/tags" Target="../tags/tag516.xml"/><Relationship Id="rId69" Type="http://schemas.openxmlformats.org/officeDocument/2006/relationships/tags" Target="../tags/tag537.xml"/><Relationship Id="rId113" Type="http://schemas.openxmlformats.org/officeDocument/2006/relationships/tags" Target="../tags/tag581.xml"/><Relationship Id="rId134" Type="http://schemas.openxmlformats.org/officeDocument/2006/relationships/tags" Target="../tags/tag602.xml"/><Relationship Id="rId80" Type="http://schemas.openxmlformats.org/officeDocument/2006/relationships/tags" Target="../tags/tag548.xml"/><Relationship Id="rId155" Type="http://schemas.openxmlformats.org/officeDocument/2006/relationships/tags" Target="../tags/tag623.xml"/><Relationship Id="rId176" Type="http://schemas.openxmlformats.org/officeDocument/2006/relationships/tags" Target="../tags/tag644.xml"/><Relationship Id="rId197" Type="http://schemas.openxmlformats.org/officeDocument/2006/relationships/tags" Target="../tags/tag665.xml"/><Relationship Id="rId201" Type="http://schemas.openxmlformats.org/officeDocument/2006/relationships/tags" Target="../tags/tag669.xml"/><Relationship Id="rId222" Type="http://schemas.openxmlformats.org/officeDocument/2006/relationships/tags" Target="../tags/tag690.xml"/><Relationship Id="rId243" Type="http://schemas.openxmlformats.org/officeDocument/2006/relationships/tags" Target="../tags/tag711.xml"/><Relationship Id="rId264" Type="http://schemas.openxmlformats.org/officeDocument/2006/relationships/tags" Target="../tags/tag732.xml"/><Relationship Id="rId285" Type="http://schemas.openxmlformats.org/officeDocument/2006/relationships/tags" Target="../tags/tag753.xml"/><Relationship Id="rId17" Type="http://schemas.openxmlformats.org/officeDocument/2006/relationships/tags" Target="../tags/tag485.xml"/><Relationship Id="rId38" Type="http://schemas.openxmlformats.org/officeDocument/2006/relationships/tags" Target="../tags/tag506.xml"/><Relationship Id="rId59" Type="http://schemas.openxmlformats.org/officeDocument/2006/relationships/tags" Target="../tags/tag527.xml"/><Relationship Id="rId103" Type="http://schemas.openxmlformats.org/officeDocument/2006/relationships/tags" Target="../tags/tag571.xml"/><Relationship Id="rId124" Type="http://schemas.openxmlformats.org/officeDocument/2006/relationships/tags" Target="../tags/tag592.xml"/><Relationship Id="rId70" Type="http://schemas.openxmlformats.org/officeDocument/2006/relationships/tags" Target="../tags/tag538.xml"/><Relationship Id="rId91" Type="http://schemas.openxmlformats.org/officeDocument/2006/relationships/tags" Target="../tags/tag559.xml"/><Relationship Id="rId145" Type="http://schemas.openxmlformats.org/officeDocument/2006/relationships/tags" Target="../tags/tag613.xml"/><Relationship Id="rId166" Type="http://schemas.openxmlformats.org/officeDocument/2006/relationships/tags" Target="../tags/tag634.xml"/><Relationship Id="rId187" Type="http://schemas.openxmlformats.org/officeDocument/2006/relationships/tags" Target="../tags/tag655.xml"/><Relationship Id="rId1" Type="http://schemas.openxmlformats.org/officeDocument/2006/relationships/tags" Target="../tags/tag469.xml"/><Relationship Id="rId212" Type="http://schemas.openxmlformats.org/officeDocument/2006/relationships/tags" Target="../tags/tag680.xml"/><Relationship Id="rId233" Type="http://schemas.openxmlformats.org/officeDocument/2006/relationships/tags" Target="../tags/tag701.xml"/><Relationship Id="rId254" Type="http://schemas.openxmlformats.org/officeDocument/2006/relationships/tags" Target="../tags/tag722.xml"/><Relationship Id="rId28" Type="http://schemas.openxmlformats.org/officeDocument/2006/relationships/tags" Target="../tags/tag496.xml"/><Relationship Id="rId49" Type="http://schemas.openxmlformats.org/officeDocument/2006/relationships/tags" Target="../tags/tag517.xml"/><Relationship Id="rId114" Type="http://schemas.openxmlformats.org/officeDocument/2006/relationships/tags" Target="../tags/tag582.xml"/><Relationship Id="rId275" Type="http://schemas.openxmlformats.org/officeDocument/2006/relationships/tags" Target="../tags/tag743.xml"/><Relationship Id="rId296" Type="http://schemas.openxmlformats.org/officeDocument/2006/relationships/tags" Target="../tags/tag764.xml"/><Relationship Id="rId300" Type="http://schemas.openxmlformats.org/officeDocument/2006/relationships/tags" Target="../tags/tag768.xml"/><Relationship Id="rId60" Type="http://schemas.openxmlformats.org/officeDocument/2006/relationships/tags" Target="../tags/tag528.xml"/><Relationship Id="rId81" Type="http://schemas.openxmlformats.org/officeDocument/2006/relationships/tags" Target="../tags/tag549.xml"/><Relationship Id="rId135" Type="http://schemas.openxmlformats.org/officeDocument/2006/relationships/tags" Target="../tags/tag603.xml"/><Relationship Id="rId156" Type="http://schemas.openxmlformats.org/officeDocument/2006/relationships/tags" Target="../tags/tag624.xml"/><Relationship Id="rId177" Type="http://schemas.openxmlformats.org/officeDocument/2006/relationships/tags" Target="../tags/tag645.xml"/><Relationship Id="rId198" Type="http://schemas.openxmlformats.org/officeDocument/2006/relationships/tags" Target="../tags/tag666.xml"/><Relationship Id="rId202" Type="http://schemas.openxmlformats.org/officeDocument/2006/relationships/tags" Target="../tags/tag670.xml"/><Relationship Id="rId223" Type="http://schemas.openxmlformats.org/officeDocument/2006/relationships/tags" Target="../tags/tag691.xml"/><Relationship Id="rId244" Type="http://schemas.openxmlformats.org/officeDocument/2006/relationships/tags" Target="../tags/tag712.xml"/><Relationship Id="rId18" Type="http://schemas.openxmlformats.org/officeDocument/2006/relationships/tags" Target="../tags/tag486.xml"/><Relationship Id="rId39" Type="http://schemas.openxmlformats.org/officeDocument/2006/relationships/tags" Target="../tags/tag507.xml"/><Relationship Id="rId265" Type="http://schemas.openxmlformats.org/officeDocument/2006/relationships/tags" Target="../tags/tag733.xml"/><Relationship Id="rId286" Type="http://schemas.openxmlformats.org/officeDocument/2006/relationships/tags" Target="../tags/tag754.xml"/><Relationship Id="rId50" Type="http://schemas.openxmlformats.org/officeDocument/2006/relationships/tags" Target="../tags/tag518.xml"/><Relationship Id="rId104" Type="http://schemas.openxmlformats.org/officeDocument/2006/relationships/tags" Target="../tags/tag572.xml"/><Relationship Id="rId125" Type="http://schemas.openxmlformats.org/officeDocument/2006/relationships/tags" Target="../tags/tag593.xml"/><Relationship Id="rId146" Type="http://schemas.openxmlformats.org/officeDocument/2006/relationships/tags" Target="../tags/tag614.xml"/><Relationship Id="rId167" Type="http://schemas.openxmlformats.org/officeDocument/2006/relationships/tags" Target="../tags/tag635.xml"/><Relationship Id="rId188" Type="http://schemas.openxmlformats.org/officeDocument/2006/relationships/tags" Target="../tags/tag656.xml"/><Relationship Id="rId71" Type="http://schemas.openxmlformats.org/officeDocument/2006/relationships/tags" Target="../tags/tag539.xml"/><Relationship Id="rId92" Type="http://schemas.openxmlformats.org/officeDocument/2006/relationships/tags" Target="../tags/tag560.xml"/><Relationship Id="rId213" Type="http://schemas.openxmlformats.org/officeDocument/2006/relationships/tags" Target="../tags/tag681.xml"/><Relationship Id="rId234" Type="http://schemas.openxmlformats.org/officeDocument/2006/relationships/tags" Target="../tags/tag702.xml"/><Relationship Id="rId2" Type="http://schemas.openxmlformats.org/officeDocument/2006/relationships/tags" Target="../tags/tag470.xml"/><Relationship Id="rId29" Type="http://schemas.openxmlformats.org/officeDocument/2006/relationships/tags" Target="../tags/tag497.xml"/><Relationship Id="rId255" Type="http://schemas.openxmlformats.org/officeDocument/2006/relationships/tags" Target="../tags/tag723.xml"/><Relationship Id="rId276" Type="http://schemas.openxmlformats.org/officeDocument/2006/relationships/tags" Target="../tags/tag744.xml"/><Relationship Id="rId297" Type="http://schemas.openxmlformats.org/officeDocument/2006/relationships/tags" Target="../tags/tag765.xml"/><Relationship Id="rId40" Type="http://schemas.openxmlformats.org/officeDocument/2006/relationships/tags" Target="../tags/tag508.xml"/><Relationship Id="rId115" Type="http://schemas.openxmlformats.org/officeDocument/2006/relationships/tags" Target="../tags/tag583.xml"/><Relationship Id="rId136" Type="http://schemas.openxmlformats.org/officeDocument/2006/relationships/tags" Target="../tags/tag604.xml"/><Relationship Id="rId157" Type="http://schemas.openxmlformats.org/officeDocument/2006/relationships/tags" Target="../tags/tag625.xml"/><Relationship Id="rId178" Type="http://schemas.openxmlformats.org/officeDocument/2006/relationships/tags" Target="../tags/tag646.xml"/><Relationship Id="rId301" Type="http://schemas.openxmlformats.org/officeDocument/2006/relationships/tags" Target="../tags/tag769.xml"/><Relationship Id="rId61" Type="http://schemas.openxmlformats.org/officeDocument/2006/relationships/tags" Target="../tags/tag529.xml"/><Relationship Id="rId82" Type="http://schemas.openxmlformats.org/officeDocument/2006/relationships/tags" Target="../tags/tag550.xml"/><Relationship Id="rId199" Type="http://schemas.openxmlformats.org/officeDocument/2006/relationships/tags" Target="../tags/tag667.xml"/><Relationship Id="rId203" Type="http://schemas.openxmlformats.org/officeDocument/2006/relationships/tags" Target="../tags/tag671.xml"/><Relationship Id="rId19" Type="http://schemas.openxmlformats.org/officeDocument/2006/relationships/tags" Target="../tags/tag487.xml"/><Relationship Id="rId224" Type="http://schemas.openxmlformats.org/officeDocument/2006/relationships/tags" Target="../tags/tag692.xml"/><Relationship Id="rId245" Type="http://schemas.openxmlformats.org/officeDocument/2006/relationships/tags" Target="../tags/tag713.xml"/><Relationship Id="rId266" Type="http://schemas.openxmlformats.org/officeDocument/2006/relationships/tags" Target="../tags/tag734.xml"/><Relationship Id="rId287" Type="http://schemas.openxmlformats.org/officeDocument/2006/relationships/tags" Target="../tags/tag755.xml"/><Relationship Id="rId30" Type="http://schemas.openxmlformats.org/officeDocument/2006/relationships/tags" Target="../tags/tag498.xml"/><Relationship Id="rId105" Type="http://schemas.openxmlformats.org/officeDocument/2006/relationships/tags" Target="../tags/tag573.xml"/><Relationship Id="rId126" Type="http://schemas.openxmlformats.org/officeDocument/2006/relationships/tags" Target="../tags/tag594.xml"/><Relationship Id="rId147" Type="http://schemas.openxmlformats.org/officeDocument/2006/relationships/tags" Target="../tags/tag615.xml"/><Relationship Id="rId168" Type="http://schemas.openxmlformats.org/officeDocument/2006/relationships/tags" Target="../tags/tag636.xml"/><Relationship Id="rId51" Type="http://schemas.openxmlformats.org/officeDocument/2006/relationships/tags" Target="../tags/tag519.xml"/><Relationship Id="rId72" Type="http://schemas.openxmlformats.org/officeDocument/2006/relationships/tags" Target="../tags/tag540.xml"/><Relationship Id="rId93" Type="http://schemas.openxmlformats.org/officeDocument/2006/relationships/tags" Target="../tags/tag561.xml"/><Relationship Id="rId189" Type="http://schemas.openxmlformats.org/officeDocument/2006/relationships/tags" Target="../tags/tag657.xml"/><Relationship Id="rId3" Type="http://schemas.openxmlformats.org/officeDocument/2006/relationships/tags" Target="../tags/tag471.xml"/><Relationship Id="rId214" Type="http://schemas.openxmlformats.org/officeDocument/2006/relationships/tags" Target="../tags/tag682.xml"/><Relationship Id="rId235" Type="http://schemas.openxmlformats.org/officeDocument/2006/relationships/tags" Target="../tags/tag703.xml"/><Relationship Id="rId256" Type="http://schemas.openxmlformats.org/officeDocument/2006/relationships/tags" Target="../tags/tag724.xml"/><Relationship Id="rId277" Type="http://schemas.openxmlformats.org/officeDocument/2006/relationships/tags" Target="../tags/tag745.xml"/><Relationship Id="rId298" Type="http://schemas.openxmlformats.org/officeDocument/2006/relationships/tags" Target="../tags/tag766.xml"/><Relationship Id="rId116" Type="http://schemas.openxmlformats.org/officeDocument/2006/relationships/tags" Target="../tags/tag584.xml"/><Relationship Id="rId137" Type="http://schemas.openxmlformats.org/officeDocument/2006/relationships/tags" Target="../tags/tag605.xml"/><Relationship Id="rId158" Type="http://schemas.openxmlformats.org/officeDocument/2006/relationships/tags" Target="../tags/tag626.xml"/><Relationship Id="rId302" Type="http://schemas.openxmlformats.org/officeDocument/2006/relationships/tags" Target="../tags/tag770.xml"/><Relationship Id="rId20" Type="http://schemas.openxmlformats.org/officeDocument/2006/relationships/tags" Target="../tags/tag488.xml"/><Relationship Id="rId41" Type="http://schemas.openxmlformats.org/officeDocument/2006/relationships/tags" Target="../tags/tag509.xml"/><Relationship Id="rId62" Type="http://schemas.openxmlformats.org/officeDocument/2006/relationships/tags" Target="../tags/tag530.xml"/><Relationship Id="rId83" Type="http://schemas.openxmlformats.org/officeDocument/2006/relationships/tags" Target="../tags/tag551.xml"/><Relationship Id="rId179" Type="http://schemas.openxmlformats.org/officeDocument/2006/relationships/tags" Target="../tags/tag647.xml"/><Relationship Id="rId190" Type="http://schemas.openxmlformats.org/officeDocument/2006/relationships/tags" Target="../tags/tag658.xml"/><Relationship Id="rId204" Type="http://schemas.openxmlformats.org/officeDocument/2006/relationships/tags" Target="../tags/tag672.xml"/><Relationship Id="rId225" Type="http://schemas.openxmlformats.org/officeDocument/2006/relationships/tags" Target="../tags/tag693.xml"/><Relationship Id="rId246" Type="http://schemas.openxmlformats.org/officeDocument/2006/relationships/tags" Target="../tags/tag714.xml"/><Relationship Id="rId267" Type="http://schemas.openxmlformats.org/officeDocument/2006/relationships/tags" Target="../tags/tag735.xml"/><Relationship Id="rId288" Type="http://schemas.openxmlformats.org/officeDocument/2006/relationships/tags" Target="../tags/tag756.xml"/><Relationship Id="rId106" Type="http://schemas.openxmlformats.org/officeDocument/2006/relationships/tags" Target="../tags/tag574.xml"/><Relationship Id="rId127" Type="http://schemas.openxmlformats.org/officeDocument/2006/relationships/tags" Target="../tags/tag595.xml"/><Relationship Id="rId10" Type="http://schemas.openxmlformats.org/officeDocument/2006/relationships/tags" Target="../tags/tag478.xml"/><Relationship Id="rId31" Type="http://schemas.openxmlformats.org/officeDocument/2006/relationships/tags" Target="../tags/tag499.xml"/><Relationship Id="rId52" Type="http://schemas.openxmlformats.org/officeDocument/2006/relationships/tags" Target="../tags/tag520.xml"/><Relationship Id="rId73" Type="http://schemas.openxmlformats.org/officeDocument/2006/relationships/tags" Target="../tags/tag541.xml"/><Relationship Id="rId94" Type="http://schemas.openxmlformats.org/officeDocument/2006/relationships/tags" Target="../tags/tag562.xml"/><Relationship Id="rId148" Type="http://schemas.openxmlformats.org/officeDocument/2006/relationships/tags" Target="../tags/tag616.xml"/><Relationship Id="rId169" Type="http://schemas.openxmlformats.org/officeDocument/2006/relationships/tags" Target="../tags/tag637.xml"/><Relationship Id="rId4" Type="http://schemas.openxmlformats.org/officeDocument/2006/relationships/tags" Target="../tags/tag472.xml"/><Relationship Id="rId180" Type="http://schemas.openxmlformats.org/officeDocument/2006/relationships/tags" Target="../tags/tag648.xml"/><Relationship Id="rId215" Type="http://schemas.openxmlformats.org/officeDocument/2006/relationships/tags" Target="../tags/tag683.xml"/><Relationship Id="rId236" Type="http://schemas.openxmlformats.org/officeDocument/2006/relationships/tags" Target="../tags/tag704.xml"/><Relationship Id="rId257" Type="http://schemas.openxmlformats.org/officeDocument/2006/relationships/tags" Target="../tags/tag725.xml"/><Relationship Id="rId278" Type="http://schemas.openxmlformats.org/officeDocument/2006/relationships/tags" Target="../tags/tag746.xml"/><Relationship Id="rId303" Type="http://schemas.openxmlformats.org/officeDocument/2006/relationships/tags" Target="../tags/tag771.xml"/><Relationship Id="rId42" Type="http://schemas.openxmlformats.org/officeDocument/2006/relationships/tags" Target="../tags/tag510.xml"/><Relationship Id="rId84" Type="http://schemas.openxmlformats.org/officeDocument/2006/relationships/tags" Target="../tags/tag552.xml"/><Relationship Id="rId138" Type="http://schemas.openxmlformats.org/officeDocument/2006/relationships/tags" Target="../tags/tag606.xml"/><Relationship Id="rId191" Type="http://schemas.openxmlformats.org/officeDocument/2006/relationships/tags" Target="../tags/tag659.xml"/><Relationship Id="rId205" Type="http://schemas.openxmlformats.org/officeDocument/2006/relationships/tags" Target="../tags/tag673.xml"/><Relationship Id="rId247" Type="http://schemas.openxmlformats.org/officeDocument/2006/relationships/tags" Target="../tags/tag715.xml"/><Relationship Id="rId107" Type="http://schemas.openxmlformats.org/officeDocument/2006/relationships/tags" Target="../tags/tag575.xml"/><Relationship Id="rId289" Type="http://schemas.openxmlformats.org/officeDocument/2006/relationships/tags" Target="../tags/tag757.xml"/><Relationship Id="rId11" Type="http://schemas.openxmlformats.org/officeDocument/2006/relationships/tags" Target="../tags/tag479.xml"/><Relationship Id="rId53" Type="http://schemas.openxmlformats.org/officeDocument/2006/relationships/tags" Target="../tags/tag521.xml"/><Relationship Id="rId149" Type="http://schemas.openxmlformats.org/officeDocument/2006/relationships/tags" Target="../tags/tag617.xml"/><Relationship Id="rId95" Type="http://schemas.openxmlformats.org/officeDocument/2006/relationships/tags" Target="../tags/tag563.xml"/><Relationship Id="rId160" Type="http://schemas.openxmlformats.org/officeDocument/2006/relationships/tags" Target="../tags/tag628.xml"/><Relationship Id="rId216" Type="http://schemas.openxmlformats.org/officeDocument/2006/relationships/tags" Target="../tags/tag684.xml"/><Relationship Id="rId258" Type="http://schemas.openxmlformats.org/officeDocument/2006/relationships/tags" Target="../tags/tag726.xml"/><Relationship Id="rId22" Type="http://schemas.openxmlformats.org/officeDocument/2006/relationships/tags" Target="../tags/tag490.xml"/><Relationship Id="rId64" Type="http://schemas.openxmlformats.org/officeDocument/2006/relationships/tags" Target="../tags/tag532.xml"/><Relationship Id="rId118" Type="http://schemas.openxmlformats.org/officeDocument/2006/relationships/tags" Target="../tags/tag586.xml"/><Relationship Id="rId171" Type="http://schemas.openxmlformats.org/officeDocument/2006/relationships/tags" Target="../tags/tag639.xml"/><Relationship Id="rId227" Type="http://schemas.openxmlformats.org/officeDocument/2006/relationships/tags" Target="../tags/tag695.xml"/><Relationship Id="rId269" Type="http://schemas.openxmlformats.org/officeDocument/2006/relationships/tags" Target="../tags/tag737.xml"/><Relationship Id="rId33" Type="http://schemas.openxmlformats.org/officeDocument/2006/relationships/tags" Target="../tags/tag501.xml"/><Relationship Id="rId129" Type="http://schemas.openxmlformats.org/officeDocument/2006/relationships/tags" Target="../tags/tag597.xml"/><Relationship Id="rId280" Type="http://schemas.openxmlformats.org/officeDocument/2006/relationships/tags" Target="../tags/tag748.xml"/><Relationship Id="rId75" Type="http://schemas.openxmlformats.org/officeDocument/2006/relationships/tags" Target="../tags/tag543.xml"/><Relationship Id="rId140" Type="http://schemas.openxmlformats.org/officeDocument/2006/relationships/tags" Target="../tags/tag608.xml"/><Relationship Id="rId182" Type="http://schemas.openxmlformats.org/officeDocument/2006/relationships/tags" Target="../tags/tag650.xml"/><Relationship Id="rId6" Type="http://schemas.openxmlformats.org/officeDocument/2006/relationships/tags" Target="../tags/tag474.xml"/><Relationship Id="rId238" Type="http://schemas.openxmlformats.org/officeDocument/2006/relationships/tags" Target="../tags/tag70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891.xml"/><Relationship Id="rId21" Type="http://schemas.openxmlformats.org/officeDocument/2006/relationships/tags" Target="../tags/tag795.xml"/><Relationship Id="rId42" Type="http://schemas.openxmlformats.org/officeDocument/2006/relationships/tags" Target="../tags/tag816.xml"/><Relationship Id="rId63" Type="http://schemas.openxmlformats.org/officeDocument/2006/relationships/tags" Target="../tags/tag837.xml"/><Relationship Id="rId84" Type="http://schemas.openxmlformats.org/officeDocument/2006/relationships/tags" Target="../tags/tag858.xml"/><Relationship Id="rId138" Type="http://schemas.openxmlformats.org/officeDocument/2006/relationships/tags" Target="../tags/tag912.xml"/><Relationship Id="rId159" Type="http://schemas.openxmlformats.org/officeDocument/2006/relationships/tags" Target="../tags/tag933.xml"/><Relationship Id="rId170" Type="http://schemas.openxmlformats.org/officeDocument/2006/relationships/tags" Target="../tags/tag944.xml"/><Relationship Id="rId191" Type="http://schemas.openxmlformats.org/officeDocument/2006/relationships/tags" Target="../tags/tag965.xml"/><Relationship Id="rId107" Type="http://schemas.openxmlformats.org/officeDocument/2006/relationships/tags" Target="../tags/tag881.xml"/><Relationship Id="rId11" Type="http://schemas.openxmlformats.org/officeDocument/2006/relationships/tags" Target="../tags/tag785.xml"/><Relationship Id="rId32" Type="http://schemas.openxmlformats.org/officeDocument/2006/relationships/tags" Target="../tags/tag806.xml"/><Relationship Id="rId53" Type="http://schemas.openxmlformats.org/officeDocument/2006/relationships/tags" Target="../tags/tag827.xml"/><Relationship Id="rId74" Type="http://schemas.openxmlformats.org/officeDocument/2006/relationships/tags" Target="../tags/tag848.xml"/><Relationship Id="rId128" Type="http://schemas.openxmlformats.org/officeDocument/2006/relationships/tags" Target="../tags/tag902.xml"/><Relationship Id="rId149" Type="http://schemas.openxmlformats.org/officeDocument/2006/relationships/tags" Target="../tags/tag923.xml"/><Relationship Id="rId5" Type="http://schemas.openxmlformats.org/officeDocument/2006/relationships/tags" Target="../tags/tag779.xml"/><Relationship Id="rId95" Type="http://schemas.openxmlformats.org/officeDocument/2006/relationships/tags" Target="../tags/tag869.xml"/><Relationship Id="rId160" Type="http://schemas.openxmlformats.org/officeDocument/2006/relationships/tags" Target="../tags/tag934.xml"/><Relationship Id="rId181" Type="http://schemas.openxmlformats.org/officeDocument/2006/relationships/tags" Target="../tags/tag955.xml"/><Relationship Id="rId22" Type="http://schemas.openxmlformats.org/officeDocument/2006/relationships/tags" Target="../tags/tag796.xml"/><Relationship Id="rId43" Type="http://schemas.openxmlformats.org/officeDocument/2006/relationships/tags" Target="../tags/tag817.xml"/><Relationship Id="rId64" Type="http://schemas.openxmlformats.org/officeDocument/2006/relationships/tags" Target="../tags/tag838.xml"/><Relationship Id="rId118" Type="http://schemas.openxmlformats.org/officeDocument/2006/relationships/tags" Target="../tags/tag892.xml"/><Relationship Id="rId139" Type="http://schemas.openxmlformats.org/officeDocument/2006/relationships/tags" Target="../tags/tag913.xml"/><Relationship Id="rId85" Type="http://schemas.openxmlformats.org/officeDocument/2006/relationships/tags" Target="../tags/tag859.xml"/><Relationship Id="rId150" Type="http://schemas.openxmlformats.org/officeDocument/2006/relationships/tags" Target="../tags/tag924.xml"/><Relationship Id="rId171" Type="http://schemas.openxmlformats.org/officeDocument/2006/relationships/tags" Target="../tags/tag945.xml"/><Relationship Id="rId192" Type="http://schemas.openxmlformats.org/officeDocument/2006/relationships/tags" Target="../tags/tag966.xml"/><Relationship Id="rId12" Type="http://schemas.openxmlformats.org/officeDocument/2006/relationships/tags" Target="../tags/tag786.xml"/><Relationship Id="rId33" Type="http://schemas.openxmlformats.org/officeDocument/2006/relationships/tags" Target="../tags/tag807.xml"/><Relationship Id="rId108" Type="http://schemas.openxmlformats.org/officeDocument/2006/relationships/tags" Target="../tags/tag882.xml"/><Relationship Id="rId129" Type="http://schemas.openxmlformats.org/officeDocument/2006/relationships/tags" Target="../tags/tag903.xml"/><Relationship Id="rId54" Type="http://schemas.openxmlformats.org/officeDocument/2006/relationships/tags" Target="../tags/tag828.xml"/><Relationship Id="rId75" Type="http://schemas.openxmlformats.org/officeDocument/2006/relationships/tags" Target="../tags/tag849.xml"/><Relationship Id="rId96" Type="http://schemas.openxmlformats.org/officeDocument/2006/relationships/tags" Target="../tags/tag870.xml"/><Relationship Id="rId140" Type="http://schemas.openxmlformats.org/officeDocument/2006/relationships/tags" Target="../tags/tag914.xml"/><Relationship Id="rId161" Type="http://schemas.openxmlformats.org/officeDocument/2006/relationships/tags" Target="../tags/tag935.xml"/><Relationship Id="rId182" Type="http://schemas.openxmlformats.org/officeDocument/2006/relationships/tags" Target="../tags/tag956.xml"/><Relationship Id="rId6" Type="http://schemas.openxmlformats.org/officeDocument/2006/relationships/tags" Target="../tags/tag780.xml"/><Relationship Id="rId23" Type="http://schemas.openxmlformats.org/officeDocument/2006/relationships/tags" Target="../tags/tag797.xml"/><Relationship Id="rId119" Type="http://schemas.openxmlformats.org/officeDocument/2006/relationships/tags" Target="../tags/tag893.xml"/><Relationship Id="rId44" Type="http://schemas.openxmlformats.org/officeDocument/2006/relationships/tags" Target="../tags/tag818.xml"/><Relationship Id="rId65" Type="http://schemas.openxmlformats.org/officeDocument/2006/relationships/tags" Target="../tags/tag839.xml"/><Relationship Id="rId86" Type="http://schemas.openxmlformats.org/officeDocument/2006/relationships/tags" Target="../tags/tag860.xml"/><Relationship Id="rId130" Type="http://schemas.openxmlformats.org/officeDocument/2006/relationships/tags" Target="../tags/tag904.xml"/><Relationship Id="rId151" Type="http://schemas.openxmlformats.org/officeDocument/2006/relationships/tags" Target="../tags/tag925.xml"/><Relationship Id="rId172" Type="http://schemas.openxmlformats.org/officeDocument/2006/relationships/tags" Target="../tags/tag946.xml"/><Relationship Id="rId193" Type="http://schemas.openxmlformats.org/officeDocument/2006/relationships/tags" Target="../tags/tag967.xml"/><Relationship Id="rId13" Type="http://schemas.openxmlformats.org/officeDocument/2006/relationships/tags" Target="../tags/tag787.xml"/><Relationship Id="rId109" Type="http://schemas.openxmlformats.org/officeDocument/2006/relationships/tags" Target="../tags/tag883.xml"/><Relationship Id="rId34" Type="http://schemas.openxmlformats.org/officeDocument/2006/relationships/tags" Target="../tags/tag808.xml"/><Relationship Id="rId55" Type="http://schemas.openxmlformats.org/officeDocument/2006/relationships/tags" Target="../tags/tag829.xml"/><Relationship Id="rId76" Type="http://schemas.openxmlformats.org/officeDocument/2006/relationships/tags" Target="../tags/tag850.xml"/><Relationship Id="rId97" Type="http://schemas.openxmlformats.org/officeDocument/2006/relationships/tags" Target="../tags/tag871.xml"/><Relationship Id="rId120" Type="http://schemas.openxmlformats.org/officeDocument/2006/relationships/tags" Target="../tags/tag894.xml"/><Relationship Id="rId141" Type="http://schemas.openxmlformats.org/officeDocument/2006/relationships/tags" Target="../tags/tag915.xml"/><Relationship Id="rId7" Type="http://schemas.openxmlformats.org/officeDocument/2006/relationships/tags" Target="../tags/tag781.xml"/><Relationship Id="rId71" Type="http://schemas.openxmlformats.org/officeDocument/2006/relationships/tags" Target="../tags/tag845.xml"/><Relationship Id="rId92" Type="http://schemas.openxmlformats.org/officeDocument/2006/relationships/tags" Target="../tags/tag866.xml"/><Relationship Id="rId162" Type="http://schemas.openxmlformats.org/officeDocument/2006/relationships/tags" Target="../tags/tag936.xml"/><Relationship Id="rId183" Type="http://schemas.openxmlformats.org/officeDocument/2006/relationships/tags" Target="../tags/tag957.xml"/><Relationship Id="rId2" Type="http://schemas.openxmlformats.org/officeDocument/2006/relationships/tags" Target="../tags/tag776.xml"/><Relationship Id="rId29" Type="http://schemas.openxmlformats.org/officeDocument/2006/relationships/tags" Target="../tags/tag803.xml"/><Relationship Id="rId24" Type="http://schemas.openxmlformats.org/officeDocument/2006/relationships/tags" Target="../tags/tag798.xml"/><Relationship Id="rId40" Type="http://schemas.openxmlformats.org/officeDocument/2006/relationships/tags" Target="../tags/tag814.xml"/><Relationship Id="rId45" Type="http://schemas.openxmlformats.org/officeDocument/2006/relationships/tags" Target="../tags/tag819.xml"/><Relationship Id="rId66" Type="http://schemas.openxmlformats.org/officeDocument/2006/relationships/tags" Target="../tags/tag840.xml"/><Relationship Id="rId87" Type="http://schemas.openxmlformats.org/officeDocument/2006/relationships/tags" Target="../tags/tag861.xml"/><Relationship Id="rId110" Type="http://schemas.openxmlformats.org/officeDocument/2006/relationships/tags" Target="../tags/tag884.xml"/><Relationship Id="rId115" Type="http://schemas.openxmlformats.org/officeDocument/2006/relationships/tags" Target="../tags/tag889.xml"/><Relationship Id="rId131" Type="http://schemas.openxmlformats.org/officeDocument/2006/relationships/tags" Target="../tags/tag905.xml"/><Relationship Id="rId136" Type="http://schemas.openxmlformats.org/officeDocument/2006/relationships/tags" Target="../tags/tag910.xml"/><Relationship Id="rId157" Type="http://schemas.openxmlformats.org/officeDocument/2006/relationships/tags" Target="../tags/tag931.xml"/><Relationship Id="rId178" Type="http://schemas.openxmlformats.org/officeDocument/2006/relationships/tags" Target="../tags/tag952.xml"/><Relationship Id="rId61" Type="http://schemas.openxmlformats.org/officeDocument/2006/relationships/tags" Target="../tags/tag835.xml"/><Relationship Id="rId82" Type="http://schemas.openxmlformats.org/officeDocument/2006/relationships/tags" Target="../tags/tag856.xml"/><Relationship Id="rId152" Type="http://schemas.openxmlformats.org/officeDocument/2006/relationships/tags" Target="../tags/tag926.xml"/><Relationship Id="rId173" Type="http://schemas.openxmlformats.org/officeDocument/2006/relationships/tags" Target="../tags/tag947.xml"/><Relationship Id="rId194" Type="http://schemas.openxmlformats.org/officeDocument/2006/relationships/tags" Target="../tags/tag968.xml"/><Relationship Id="rId199" Type="http://schemas.openxmlformats.org/officeDocument/2006/relationships/slideLayout" Target="../slideLayouts/slideLayout2.xml"/><Relationship Id="rId19" Type="http://schemas.openxmlformats.org/officeDocument/2006/relationships/tags" Target="../tags/tag793.xml"/><Relationship Id="rId14" Type="http://schemas.openxmlformats.org/officeDocument/2006/relationships/tags" Target="../tags/tag788.xml"/><Relationship Id="rId30" Type="http://schemas.openxmlformats.org/officeDocument/2006/relationships/tags" Target="../tags/tag804.xml"/><Relationship Id="rId35" Type="http://schemas.openxmlformats.org/officeDocument/2006/relationships/tags" Target="../tags/tag809.xml"/><Relationship Id="rId56" Type="http://schemas.openxmlformats.org/officeDocument/2006/relationships/tags" Target="../tags/tag830.xml"/><Relationship Id="rId77" Type="http://schemas.openxmlformats.org/officeDocument/2006/relationships/tags" Target="../tags/tag851.xml"/><Relationship Id="rId100" Type="http://schemas.openxmlformats.org/officeDocument/2006/relationships/tags" Target="../tags/tag874.xml"/><Relationship Id="rId105" Type="http://schemas.openxmlformats.org/officeDocument/2006/relationships/tags" Target="../tags/tag879.xml"/><Relationship Id="rId126" Type="http://schemas.openxmlformats.org/officeDocument/2006/relationships/tags" Target="../tags/tag900.xml"/><Relationship Id="rId147" Type="http://schemas.openxmlformats.org/officeDocument/2006/relationships/tags" Target="../tags/tag921.xml"/><Relationship Id="rId168" Type="http://schemas.openxmlformats.org/officeDocument/2006/relationships/tags" Target="../tags/tag942.xml"/><Relationship Id="rId8" Type="http://schemas.openxmlformats.org/officeDocument/2006/relationships/tags" Target="../tags/tag782.xml"/><Relationship Id="rId51" Type="http://schemas.openxmlformats.org/officeDocument/2006/relationships/tags" Target="../tags/tag825.xml"/><Relationship Id="rId72" Type="http://schemas.openxmlformats.org/officeDocument/2006/relationships/tags" Target="../tags/tag846.xml"/><Relationship Id="rId93" Type="http://schemas.openxmlformats.org/officeDocument/2006/relationships/tags" Target="../tags/tag867.xml"/><Relationship Id="rId98" Type="http://schemas.openxmlformats.org/officeDocument/2006/relationships/tags" Target="../tags/tag872.xml"/><Relationship Id="rId121" Type="http://schemas.openxmlformats.org/officeDocument/2006/relationships/tags" Target="../tags/tag895.xml"/><Relationship Id="rId142" Type="http://schemas.openxmlformats.org/officeDocument/2006/relationships/tags" Target="../tags/tag916.xml"/><Relationship Id="rId163" Type="http://schemas.openxmlformats.org/officeDocument/2006/relationships/tags" Target="../tags/tag937.xml"/><Relationship Id="rId184" Type="http://schemas.openxmlformats.org/officeDocument/2006/relationships/tags" Target="../tags/tag958.xml"/><Relationship Id="rId189" Type="http://schemas.openxmlformats.org/officeDocument/2006/relationships/tags" Target="../tags/tag963.xml"/><Relationship Id="rId3" Type="http://schemas.openxmlformats.org/officeDocument/2006/relationships/tags" Target="../tags/tag777.xml"/><Relationship Id="rId25" Type="http://schemas.openxmlformats.org/officeDocument/2006/relationships/tags" Target="../tags/tag799.xml"/><Relationship Id="rId46" Type="http://schemas.openxmlformats.org/officeDocument/2006/relationships/tags" Target="../tags/tag820.xml"/><Relationship Id="rId67" Type="http://schemas.openxmlformats.org/officeDocument/2006/relationships/tags" Target="../tags/tag841.xml"/><Relationship Id="rId116" Type="http://schemas.openxmlformats.org/officeDocument/2006/relationships/tags" Target="../tags/tag890.xml"/><Relationship Id="rId137" Type="http://schemas.openxmlformats.org/officeDocument/2006/relationships/tags" Target="../tags/tag911.xml"/><Relationship Id="rId158" Type="http://schemas.openxmlformats.org/officeDocument/2006/relationships/tags" Target="../tags/tag932.xml"/><Relationship Id="rId20" Type="http://schemas.openxmlformats.org/officeDocument/2006/relationships/tags" Target="../tags/tag794.xml"/><Relationship Id="rId41" Type="http://schemas.openxmlformats.org/officeDocument/2006/relationships/tags" Target="../tags/tag815.xml"/><Relationship Id="rId62" Type="http://schemas.openxmlformats.org/officeDocument/2006/relationships/tags" Target="../tags/tag836.xml"/><Relationship Id="rId83" Type="http://schemas.openxmlformats.org/officeDocument/2006/relationships/tags" Target="../tags/tag857.xml"/><Relationship Id="rId88" Type="http://schemas.openxmlformats.org/officeDocument/2006/relationships/tags" Target="../tags/tag862.xml"/><Relationship Id="rId111" Type="http://schemas.openxmlformats.org/officeDocument/2006/relationships/tags" Target="../tags/tag885.xml"/><Relationship Id="rId132" Type="http://schemas.openxmlformats.org/officeDocument/2006/relationships/tags" Target="../tags/tag906.xml"/><Relationship Id="rId153" Type="http://schemas.openxmlformats.org/officeDocument/2006/relationships/tags" Target="../tags/tag927.xml"/><Relationship Id="rId174" Type="http://schemas.openxmlformats.org/officeDocument/2006/relationships/tags" Target="../tags/tag948.xml"/><Relationship Id="rId179" Type="http://schemas.openxmlformats.org/officeDocument/2006/relationships/tags" Target="../tags/tag953.xml"/><Relationship Id="rId195" Type="http://schemas.openxmlformats.org/officeDocument/2006/relationships/tags" Target="../tags/tag969.xml"/><Relationship Id="rId190" Type="http://schemas.openxmlformats.org/officeDocument/2006/relationships/tags" Target="../tags/tag964.xml"/><Relationship Id="rId15" Type="http://schemas.openxmlformats.org/officeDocument/2006/relationships/tags" Target="../tags/tag789.xml"/><Relationship Id="rId36" Type="http://schemas.openxmlformats.org/officeDocument/2006/relationships/tags" Target="../tags/tag810.xml"/><Relationship Id="rId57" Type="http://schemas.openxmlformats.org/officeDocument/2006/relationships/tags" Target="../tags/tag831.xml"/><Relationship Id="rId106" Type="http://schemas.openxmlformats.org/officeDocument/2006/relationships/tags" Target="../tags/tag880.xml"/><Relationship Id="rId127" Type="http://schemas.openxmlformats.org/officeDocument/2006/relationships/tags" Target="../tags/tag901.xml"/><Relationship Id="rId10" Type="http://schemas.openxmlformats.org/officeDocument/2006/relationships/tags" Target="../tags/tag784.xml"/><Relationship Id="rId31" Type="http://schemas.openxmlformats.org/officeDocument/2006/relationships/tags" Target="../tags/tag805.xml"/><Relationship Id="rId52" Type="http://schemas.openxmlformats.org/officeDocument/2006/relationships/tags" Target="../tags/tag826.xml"/><Relationship Id="rId73" Type="http://schemas.openxmlformats.org/officeDocument/2006/relationships/tags" Target="../tags/tag847.xml"/><Relationship Id="rId78" Type="http://schemas.openxmlformats.org/officeDocument/2006/relationships/tags" Target="../tags/tag852.xml"/><Relationship Id="rId94" Type="http://schemas.openxmlformats.org/officeDocument/2006/relationships/tags" Target="../tags/tag868.xml"/><Relationship Id="rId99" Type="http://schemas.openxmlformats.org/officeDocument/2006/relationships/tags" Target="../tags/tag873.xml"/><Relationship Id="rId101" Type="http://schemas.openxmlformats.org/officeDocument/2006/relationships/tags" Target="../tags/tag875.xml"/><Relationship Id="rId122" Type="http://schemas.openxmlformats.org/officeDocument/2006/relationships/tags" Target="../tags/tag896.xml"/><Relationship Id="rId143" Type="http://schemas.openxmlformats.org/officeDocument/2006/relationships/tags" Target="../tags/tag917.xml"/><Relationship Id="rId148" Type="http://schemas.openxmlformats.org/officeDocument/2006/relationships/tags" Target="../tags/tag922.xml"/><Relationship Id="rId164" Type="http://schemas.openxmlformats.org/officeDocument/2006/relationships/tags" Target="../tags/tag938.xml"/><Relationship Id="rId169" Type="http://schemas.openxmlformats.org/officeDocument/2006/relationships/tags" Target="../tags/tag943.xml"/><Relationship Id="rId185" Type="http://schemas.openxmlformats.org/officeDocument/2006/relationships/tags" Target="../tags/tag959.xml"/><Relationship Id="rId4" Type="http://schemas.openxmlformats.org/officeDocument/2006/relationships/tags" Target="../tags/tag778.xml"/><Relationship Id="rId9" Type="http://schemas.openxmlformats.org/officeDocument/2006/relationships/tags" Target="../tags/tag783.xml"/><Relationship Id="rId180" Type="http://schemas.openxmlformats.org/officeDocument/2006/relationships/tags" Target="../tags/tag954.xml"/><Relationship Id="rId26" Type="http://schemas.openxmlformats.org/officeDocument/2006/relationships/tags" Target="../tags/tag800.xml"/><Relationship Id="rId47" Type="http://schemas.openxmlformats.org/officeDocument/2006/relationships/tags" Target="../tags/tag821.xml"/><Relationship Id="rId68" Type="http://schemas.openxmlformats.org/officeDocument/2006/relationships/tags" Target="../tags/tag842.xml"/><Relationship Id="rId89" Type="http://schemas.openxmlformats.org/officeDocument/2006/relationships/tags" Target="../tags/tag863.xml"/><Relationship Id="rId112" Type="http://schemas.openxmlformats.org/officeDocument/2006/relationships/tags" Target="../tags/tag886.xml"/><Relationship Id="rId133" Type="http://schemas.openxmlformats.org/officeDocument/2006/relationships/tags" Target="../tags/tag907.xml"/><Relationship Id="rId154" Type="http://schemas.openxmlformats.org/officeDocument/2006/relationships/tags" Target="../tags/tag928.xml"/><Relationship Id="rId175" Type="http://schemas.openxmlformats.org/officeDocument/2006/relationships/tags" Target="../tags/tag949.xml"/><Relationship Id="rId196" Type="http://schemas.openxmlformats.org/officeDocument/2006/relationships/tags" Target="../tags/tag970.xml"/><Relationship Id="rId16" Type="http://schemas.openxmlformats.org/officeDocument/2006/relationships/tags" Target="../tags/tag790.xml"/><Relationship Id="rId37" Type="http://schemas.openxmlformats.org/officeDocument/2006/relationships/tags" Target="../tags/tag811.xml"/><Relationship Id="rId58" Type="http://schemas.openxmlformats.org/officeDocument/2006/relationships/tags" Target="../tags/tag832.xml"/><Relationship Id="rId79" Type="http://schemas.openxmlformats.org/officeDocument/2006/relationships/tags" Target="../tags/tag853.xml"/><Relationship Id="rId102" Type="http://schemas.openxmlformats.org/officeDocument/2006/relationships/tags" Target="../tags/tag876.xml"/><Relationship Id="rId123" Type="http://schemas.openxmlformats.org/officeDocument/2006/relationships/tags" Target="../tags/tag897.xml"/><Relationship Id="rId144" Type="http://schemas.openxmlformats.org/officeDocument/2006/relationships/tags" Target="../tags/tag918.xml"/><Relationship Id="rId90" Type="http://schemas.openxmlformats.org/officeDocument/2006/relationships/tags" Target="../tags/tag864.xml"/><Relationship Id="rId165" Type="http://schemas.openxmlformats.org/officeDocument/2006/relationships/tags" Target="../tags/tag939.xml"/><Relationship Id="rId186" Type="http://schemas.openxmlformats.org/officeDocument/2006/relationships/tags" Target="../tags/tag960.xml"/><Relationship Id="rId27" Type="http://schemas.openxmlformats.org/officeDocument/2006/relationships/tags" Target="../tags/tag801.xml"/><Relationship Id="rId48" Type="http://schemas.openxmlformats.org/officeDocument/2006/relationships/tags" Target="../tags/tag822.xml"/><Relationship Id="rId69" Type="http://schemas.openxmlformats.org/officeDocument/2006/relationships/tags" Target="../tags/tag843.xml"/><Relationship Id="rId113" Type="http://schemas.openxmlformats.org/officeDocument/2006/relationships/tags" Target="../tags/tag887.xml"/><Relationship Id="rId134" Type="http://schemas.openxmlformats.org/officeDocument/2006/relationships/tags" Target="../tags/tag908.xml"/><Relationship Id="rId80" Type="http://schemas.openxmlformats.org/officeDocument/2006/relationships/tags" Target="../tags/tag854.xml"/><Relationship Id="rId155" Type="http://schemas.openxmlformats.org/officeDocument/2006/relationships/tags" Target="../tags/tag929.xml"/><Relationship Id="rId176" Type="http://schemas.openxmlformats.org/officeDocument/2006/relationships/tags" Target="../tags/tag950.xml"/><Relationship Id="rId197" Type="http://schemas.openxmlformats.org/officeDocument/2006/relationships/tags" Target="../tags/tag971.xml"/><Relationship Id="rId17" Type="http://schemas.openxmlformats.org/officeDocument/2006/relationships/tags" Target="../tags/tag791.xml"/><Relationship Id="rId38" Type="http://schemas.openxmlformats.org/officeDocument/2006/relationships/tags" Target="../tags/tag812.xml"/><Relationship Id="rId59" Type="http://schemas.openxmlformats.org/officeDocument/2006/relationships/tags" Target="../tags/tag833.xml"/><Relationship Id="rId103" Type="http://schemas.openxmlformats.org/officeDocument/2006/relationships/tags" Target="../tags/tag877.xml"/><Relationship Id="rId124" Type="http://schemas.openxmlformats.org/officeDocument/2006/relationships/tags" Target="../tags/tag898.xml"/><Relationship Id="rId70" Type="http://schemas.openxmlformats.org/officeDocument/2006/relationships/tags" Target="../tags/tag844.xml"/><Relationship Id="rId91" Type="http://schemas.openxmlformats.org/officeDocument/2006/relationships/tags" Target="../tags/tag865.xml"/><Relationship Id="rId145" Type="http://schemas.openxmlformats.org/officeDocument/2006/relationships/tags" Target="../tags/tag919.xml"/><Relationship Id="rId166" Type="http://schemas.openxmlformats.org/officeDocument/2006/relationships/tags" Target="../tags/tag940.xml"/><Relationship Id="rId187" Type="http://schemas.openxmlformats.org/officeDocument/2006/relationships/tags" Target="../tags/tag961.xml"/><Relationship Id="rId1" Type="http://schemas.openxmlformats.org/officeDocument/2006/relationships/tags" Target="../tags/tag775.xml"/><Relationship Id="rId28" Type="http://schemas.openxmlformats.org/officeDocument/2006/relationships/tags" Target="../tags/tag802.xml"/><Relationship Id="rId49" Type="http://schemas.openxmlformats.org/officeDocument/2006/relationships/tags" Target="../tags/tag823.xml"/><Relationship Id="rId114" Type="http://schemas.openxmlformats.org/officeDocument/2006/relationships/tags" Target="../tags/tag888.xml"/><Relationship Id="rId60" Type="http://schemas.openxmlformats.org/officeDocument/2006/relationships/tags" Target="../tags/tag834.xml"/><Relationship Id="rId81" Type="http://schemas.openxmlformats.org/officeDocument/2006/relationships/tags" Target="../tags/tag855.xml"/><Relationship Id="rId135" Type="http://schemas.openxmlformats.org/officeDocument/2006/relationships/tags" Target="../tags/tag909.xml"/><Relationship Id="rId156" Type="http://schemas.openxmlformats.org/officeDocument/2006/relationships/tags" Target="../tags/tag930.xml"/><Relationship Id="rId177" Type="http://schemas.openxmlformats.org/officeDocument/2006/relationships/tags" Target="../tags/tag951.xml"/><Relationship Id="rId198" Type="http://schemas.openxmlformats.org/officeDocument/2006/relationships/tags" Target="../tags/tag972.xml"/><Relationship Id="rId18" Type="http://schemas.openxmlformats.org/officeDocument/2006/relationships/tags" Target="../tags/tag792.xml"/><Relationship Id="rId39" Type="http://schemas.openxmlformats.org/officeDocument/2006/relationships/tags" Target="../tags/tag813.xml"/><Relationship Id="rId50" Type="http://schemas.openxmlformats.org/officeDocument/2006/relationships/tags" Target="../tags/tag824.xml"/><Relationship Id="rId104" Type="http://schemas.openxmlformats.org/officeDocument/2006/relationships/tags" Target="../tags/tag878.xml"/><Relationship Id="rId125" Type="http://schemas.openxmlformats.org/officeDocument/2006/relationships/tags" Target="../tags/tag899.xml"/><Relationship Id="rId146" Type="http://schemas.openxmlformats.org/officeDocument/2006/relationships/tags" Target="../tags/tag920.xml"/><Relationship Id="rId167" Type="http://schemas.openxmlformats.org/officeDocument/2006/relationships/tags" Target="../tags/tag941.xml"/><Relationship Id="rId188" Type="http://schemas.openxmlformats.org/officeDocument/2006/relationships/tags" Target="../tags/tag9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8.4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Applications of the Normal Distribution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Standardizing a Normal Random Variable </a:t>
            </a:r>
          </a:p>
        </p:txBody>
      </p:sp>
      <p:grpSp>
        <p:nvGrpSpPr>
          <p:cNvPr id="5" name="SMARTInkShape-Group109">
            <a:extLst>
              <a:ext uri="{FF2B5EF4-FFF2-40B4-BE49-F238E27FC236}">
                <a16:creationId xmlns:a16="http://schemas.microsoft.com/office/drawing/2014/main" id="{9607EC6E-89BB-839E-36C8-603FD55149A8}"/>
              </a:ext>
            </a:extLst>
          </p:cNvPr>
          <p:cNvGrpSpPr/>
          <p:nvPr/>
        </p:nvGrpSpPr>
        <p:grpSpPr>
          <a:xfrm>
            <a:off x="438150" y="1428882"/>
            <a:ext cx="222251" cy="266569"/>
            <a:chOff x="438150" y="1428882"/>
            <a:chExt cx="222251" cy="266569"/>
          </a:xfrm>
        </p:grpSpPr>
        <p:sp>
          <p:nvSpPr>
            <p:cNvPr id="3" name="SMARTInkShape-467">
              <a:extLst>
                <a:ext uri="{FF2B5EF4-FFF2-40B4-BE49-F238E27FC236}">
                  <a16:creationId xmlns:a16="http://schemas.microsoft.com/office/drawing/2014/main" id="{28F44E3C-CF3C-CC8E-F4FB-D486D956A93C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501673" y="1431131"/>
              <a:ext cx="158728" cy="238920"/>
            </a:xfrm>
            <a:custGeom>
              <a:avLst/>
              <a:gdLst/>
              <a:ahLst/>
              <a:cxnLst/>
              <a:rect l="0" t="0" r="0" b="0"/>
              <a:pathLst>
                <a:path w="158728" h="238920">
                  <a:moveTo>
                    <a:pt x="6327" y="16669"/>
                  </a:moveTo>
                  <a:lnTo>
                    <a:pt x="6327" y="16669"/>
                  </a:lnTo>
                  <a:lnTo>
                    <a:pt x="6327" y="10326"/>
                  </a:lnTo>
                  <a:lnTo>
                    <a:pt x="860" y="4852"/>
                  </a:lnTo>
                  <a:lnTo>
                    <a:pt x="151" y="485"/>
                  </a:lnTo>
                  <a:lnTo>
                    <a:pt x="55" y="1950"/>
                  </a:lnTo>
                  <a:lnTo>
                    <a:pt x="29" y="1918"/>
                  </a:lnTo>
                  <a:lnTo>
                    <a:pt x="0" y="0"/>
                  </a:lnTo>
                  <a:lnTo>
                    <a:pt x="1403" y="617"/>
                  </a:lnTo>
                  <a:lnTo>
                    <a:pt x="21026" y="18876"/>
                  </a:lnTo>
                  <a:lnTo>
                    <a:pt x="39107" y="46828"/>
                  </a:lnTo>
                  <a:lnTo>
                    <a:pt x="59379" y="74446"/>
                  </a:lnTo>
                  <a:lnTo>
                    <a:pt x="77057" y="102280"/>
                  </a:lnTo>
                  <a:lnTo>
                    <a:pt x="93740" y="131372"/>
                  </a:lnTo>
                  <a:lnTo>
                    <a:pt x="103018" y="148257"/>
                  </a:lnTo>
                  <a:lnTo>
                    <a:pt x="118795" y="173346"/>
                  </a:lnTo>
                  <a:lnTo>
                    <a:pt x="139715" y="205015"/>
                  </a:lnTo>
                  <a:lnTo>
                    <a:pt x="148625" y="217349"/>
                  </a:lnTo>
                  <a:lnTo>
                    <a:pt x="158727" y="2389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68">
              <a:extLst>
                <a:ext uri="{FF2B5EF4-FFF2-40B4-BE49-F238E27FC236}">
                  <a16:creationId xmlns:a16="http://schemas.microsoft.com/office/drawing/2014/main" id="{4A8728EE-8783-2DBC-752E-D4B8E5E2B249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438150" y="1428882"/>
              <a:ext cx="209442" cy="266569"/>
            </a:xfrm>
            <a:custGeom>
              <a:avLst/>
              <a:gdLst/>
              <a:ahLst/>
              <a:cxnLst/>
              <a:rect l="0" t="0" r="0" b="0"/>
              <a:pathLst>
                <a:path w="209442" h="266569">
                  <a:moveTo>
                    <a:pt x="184150" y="31618"/>
                  </a:moveTo>
                  <a:lnTo>
                    <a:pt x="184150" y="31618"/>
                  </a:lnTo>
                  <a:lnTo>
                    <a:pt x="197015" y="16872"/>
                  </a:lnTo>
                  <a:lnTo>
                    <a:pt x="209441" y="0"/>
                  </a:lnTo>
                  <a:lnTo>
                    <a:pt x="182120" y="28005"/>
                  </a:lnTo>
                  <a:lnTo>
                    <a:pt x="160878" y="57378"/>
                  </a:lnTo>
                  <a:lnTo>
                    <a:pt x="137820" y="88816"/>
                  </a:lnTo>
                  <a:lnTo>
                    <a:pt x="113929" y="117548"/>
                  </a:lnTo>
                  <a:lnTo>
                    <a:pt x="84382" y="148732"/>
                  </a:lnTo>
                  <a:lnTo>
                    <a:pt x="68512" y="168389"/>
                  </a:lnTo>
                  <a:lnTo>
                    <a:pt x="42288" y="197874"/>
                  </a:lnTo>
                  <a:lnTo>
                    <a:pt x="20504" y="227233"/>
                  </a:lnTo>
                  <a:lnTo>
                    <a:pt x="3850" y="257939"/>
                  </a:lnTo>
                  <a:lnTo>
                    <a:pt x="0" y="2665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110">
            <a:extLst>
              <a:ext uri="{FF2B5EF4-FFF2-40B4-BE49-F238E27FC236}">
                <a16:creationId xmlns:a16="http://schemas.microsoft.com/office/drawing/2014/main" id="{DD1264E4-90EE-741C-90A7-7C4A7BE770F3}"/>
              </a:ext>
            </a:extLst>
          </p:cNvPr>
          <p:cNvGrpSpPr/>
          <p:nvPr/>
        </p:nvGrpSpPr>
        <p:grpSpPr>
          <a:xfrm>
            <a:off x="882650" y="1473200"/>
            <a:ext cx="19051" cy="133351"/>
            <a:chOff x="882650" y="1473200"/>
            <a:chExt cx="19051" cy="133351"/>
          </a:xfrm>
        </p:grpSpPr>
        <p:sp>
          <p:nvSpPr>
            <p:cNvPr id="6" name="SMARTInkShape-469">
              <a:extLst>
                <a:ext uri="{FF2B5EF4-FFF2-40B4-BE49-F238E27FC236}">
                  <a16:creationId xmlns:a16="http://schemas.microsoft.com/office/drawing/2014/main" id="{25B1EC94-57EF-5265-BDA8-FE9532728B1D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882650" y="14732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881" y="12142"/>
                  </a:lnTo>
                  <a:lnTo>
                    <a:pt x="4364" y="8219"/>
                  </a:lnTo>
                  <a:lnTo>
                    <a:pt x="5467" y="4123"/>
                  </a:lnTo>
                  <a:lnTo>
                    <a:pt x="6467" y="2749"/>
                  </a:lnTo>
                  <a:lnTo>
                    <a:pt x="7839" y="183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70">
              <a:extLst>
                <a:ext uri="{FF2B5EF4-FFF2-40B4-BE49-F238E27FC236}">
                  <a16:creationId xmlns:a16="http://schemas.microsoft.com/office/drawing/2014/main" id="{BD57B07D-99DF-C6E2-7326-F8ADDCB57F95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895350" y="1600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5644" y="4364"/>
                  </a:lnTo>
                  <a:lnTo>
                    <a:pt x="4469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11">
            <a:extLst>
              <a:ext uri="{FF2B5EF4-FFF2-40B4-BE49-F238E27FC236}">
                <a16:creationId xmlns:a16="http://schemas.microsoft.com/office/drawing/2014/main" id="{7F025FDA-1EF7-7855-C8DB-214A375223A6}"/>
              </a:ext>
            </a:extLst>
          </p:cNvPr>
          <p:cNvGrpSpPr/>
          <p:nvPr/>
        </p:nvGrpSpPr>
        <p:grpSpPr>
          <a:xfrm>
            <a:off x="1327150" y="1377950"/>
            <a:ext cx="1098551" cy="311151"/>
            <a:chOff x="1327150" y="1377950"/>
            <a:chExt cx="1098551" cy="311151"/>
          </a:xfrm>
        </p:grpSpPr>
        <p:sp>
          <p:nvSpPr>
            <p:cNvPr id="9" name="SMARTInkShape-471">
              <a:extLst>
                <a:ext uri="{FF2B5EF4-FFF2-40B4-BE49-F238E27FC236}">
                  <a16:creationId xmlns:a16="http://schemas.microsoft.com/office/drawing/2014/main" id="{46141C53-A1EB-50F2-ADA3-B422BE67FEBD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1327150" y="1480872"/>
              <a:ext cx="165101" cy="195529"/>
            </a:xfrm>
            <a:custGeom>
              <a:avLst/>
              <a:gdLst/>
              <a:ahLst/>
              <a:cxnLst/>
              <a:rect l="0" t="0" r="0" b="0"/>
              <a:pathLst>
                <a:path w="165101" h="195529">
                  <a:moveTo>
                    <a:pt x="0" y="30428"/>
                  </a:moveTo>
                  <a:lnTo>
                    <a:pt x="0" y="30428"/>
                  </a:lnTo>
                  <a:lnTo>
                    <a:pt x="0" y="27057"/>
                  </a:lnTo>
                  <a:lnTo>
                    <a:pt x="3371" y="18219"/>
                  </a:lnTo>
                  <a:lnTo>
                    <a:pt x="8838" y="10034"/>
                  </a:lnTo>
                  <a:lnTo>
                    <a:pt x="18298" y="3140"/>
                  </a:lnTo>
                  <a:lnTo>
                    <a:pt x="26666" y="0"/>
                  </a:lnTo>
                  <a:lnTo>
                    <a:pt x="29066" y="265"/>
                  </a:lnTo>
                  <a:lnTo>
                    <a:pt x="33615" y="2441"/>
                  </a:lnTo>
                  <a:lnTo>
                    <a:pt x="40142" y="14374"/>
                  </a:lnTo>
                  <a:lnTo>
                    <a:pt x="43599" y="41028"/>
                  </a:lnTo>
                  <a:lnTo>
                    <a:pt x="42401" y="68871"/>
                  </a:lnTo>
                  <a:lnTo>
                    <a:pt x="39374" y="100380"/>
                  </a:lnTo>
                  <a:lnTo>
                    <a:pt x="38478" y="130177"/>
                  </a:lnTo>
                  <a:lnTo>
                    <a:pt x="38150" y="160320"/>
                  </a:lnTo>
                  <a:lnTo>
                    <a:pt x="38102" y="187293"/>
                  </a:lnTo>
                  <a:lnTo>
                    <a:pt x="38806" y="177961"/>
                  </a:lnTo>
                  <a:lnTo>
                    <a:pt x="46938" y="150437"/>
                  </a:lnTo>
                  <a:lnTo>
                    <a:pt x="55812" y="121187"/>
                  </a:lnTo>
                  <a:lnTo>
                    <a:pt x="67180" y="101535"/>
                  </a:lnTo>
                  <a:lnTo>
                    <a:pt x="96232" y="73751"/>
                  </a:lnTo>
                  <a:lnTo>
                    <a:pt x="124941" y="50646"/>
                  </a:lnTo>
                  <a:lnTo>
                    <a:pt x="133376" y="46469"/>
                  </a:lnTo>
                  <a:lnTo>
                    <a:pt x="137600" y="45356"/>
                  </a:lnTo>
                  <a:lnTo>
                    <a:pt x="140417" y="46024"/>
                  </a:lnTo>
                  <a:lnTo>
                    <a:pt x="142294" y="47881"/>
                  </a:lnTo>
                  <a:lnTo>
                    <a:pt x="152628" y="72708"/>
                  </a:lnTo>
                  <a:lnTo>
                    <a:pt x="157541" y="103220"/>
                  </a:lnTo>
                  <a:lnTo>
                    <a:pt x="158591" y="134785"/>
                  </a:lnTo>
                  <a:lnTo>
                    <a:pt x="158719" y="163068"/>
                  </a:lnTo>
                  <a:lnTo>
                    <a:pt x="165100" y="1955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72">
              <a:extLst>
                <a:ext uri="{FF2B5EF4-FFF2-40B4-BE49-F238E27FC236}">
                  <a16:creationId xmlns:a16="http://schemas.microsoft.com/office/drawing/2014/main" id="{D9F7244A-399C-F63D-9CF3-6F8749790E29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1601930" y="1562733"/>
              <a:ext cx="52871" cy="120076"/>
            </a:xfrm>
            <a:custGeom>
              <a:avLst/>
              <a:gdLst/>
              <a:ahLst/>
              <a:cxnLst/>
              <a:rect l="0" t="0" r="0" b="0"/>
              <a:pathLst>
                <a:path w="52871" h="120076">
                  <a:moveTo>
                    <a:pt x="49070" y="50167"/>
                  </a:moveTo>
                  <a:lnTo>
                    <a:pt x="49070" y="50167"/>
                  </a:lnTo>
                  <a:lnTo>
                    <a:pt x="49070" y="41328"/>
                  </a:lnTo>
                  <a:lnTo>
                    <a:pt x="47189" y="37302"/>
                  </a:lnTo>
                  <a:lnTo>
                    <a:pt x="44706" y="33160"/>
                  </a:lnTo>
                  <a:lnTo>
                    <a:pt x="43112" y="24753"/>
                  </a:lnTo>
                  <a:lnTo>
                    <a:pt x="42727" y="1504"/>
                  </a:lnTo>
                  <a:lnTo>
                    <a:pt x="42019" y="792"/>
                  </a:lnTo>
                  <a:lnTo>
                    <a:pt x="39351" y="0"/>
                  </a:lnTo>
                  <a:lnTo>
                    <a:pt x="33932" y="3411"/>
                  </a:lnTo>
                  <a:lnTo>
                    <a:pt x="30511" y="6297"/>
                  </a:lnTo>
                  <a:lnTo>
                    <a:pt x="15782" y="33911"/>
                  </a:lnTo>
                  <a:lnTo>
                    <a:pt x="1726" y="65090"/>
                  </a:lnTo>
                  <a:lnTo>
                    <a:pt x="0" y="86731"/>
                  </a:lnTo>
                  <a:lnTo>
                    <a:pt x="5380" y="111482"/>
                  </a:lnTo>
                  <a:lnTo>
                    <a:pt x="7243" y="116444"/>
                  </a:lnTo>
                  <a:lnTo>
                    <a:pt x="10602" y="119046"/>
                  </a:lnTo>
                  <a:lnTo>
                    <a:pt x="14958" y="120075"/>
                  </a:lnTo>
                  <a:lnTo>
                    <a:pt x="19979" y="120056"/>
                  </a:lnTo>
                  <a:lnTo>
                    <a:pt x="29320" y="116271"/>
                  </a:lnTo>
                  <a:lnTo>
                    <a:pt x="33787" y="113287"/>
                  </a:lnTo>
                  <a:lnTo>
                    <a:pt x="46815" y="95602"/>
                  </a:lnTo>
                  <a:lnTo>
                    <a:pt x="52870" y="65746"/>
                  </a:lnTo>
                  <a:lnTo>
                    <a:pt x="51294" y="36831"/>
                  </a:lnTo>
                  <a:lnTo>
                    <a:pt x="48804" y="17690"/>
                  </a:lnTo>
                  <a:lnTo>
                    <a:pt x="42720" y="12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73">
              <a:extLst>
                <a:ext uri="{FF2B5EF4-FFF2-40B4-BE49-F238E27FC236}">
                  <a16:creationId xmlns:a16="http://schemas.microsoft.com/office/drawing/2014/main" id="{35112534-39F5-6D49-A9A8-4C423D5C6D2A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695450" y="1537812"/>
              <a:ext cx="215901" cy="124018"/>
            </a:xfrm>
            <a:custGeom>
              <a:avLst/>
              <a:gdLst/>
              <a:ahLst/>
              <a:cxnLst/>
              <a:rect l="0" t="0" r="0" b="0"/>
              <a:pathLst>
                <a:path w="215901" h="124018">
                  <a:moveTo>
                    <a:pt x="0" y="62388"/>
                  </a:moveTo>
                  <a:lnTo>
                    <a:pt x="0" y="62388"/>
                  </a:lnTo>
                  <a:lnTo>
                    <a:pt x="0" y="55646"/>
                  </a:lnTo>
                  <a:lnTo>
                    <a:pt x="1881" y="50455"/>
                  </a:lnTo>
                  <a:lnTo>
                    <a:pt x="11537" y="34842"/>
                  </a:lnTo>
                  <a:lnTo>
                    <a:pt x="36986" y="15903"/>
                  </a:lnTo>
                  <a:lnTo>
                    <a:pt x="45609" y="12866"/>
                  </a:lnTo>
                  <a:lnTo>
                    <a:pt x="48751" y="13851"/>
                  </a:lnTo>
                  <a:lnTo>
                    <a:pt x="56004" y="18709"/>
                  </a:lnTo>
                  <a:lnTo>
                    <a:pt x="72158" y="39100"/>
                  </a:lnTo>
                  <a:lnTo>
                    <a:pt x="88938" y="69573"/>
                  </a:lnTo>
                  <a:lnTo>
                    <a:pt x="104297" y="97384"/>
                  </a:lnTo>
                  <a:lnTo>
                    <a:pt x="107469" y="119573"/>
                  </a:lnTo>
                  <a:lnTo>
                    <a:pt x="106924" y="121678"/>
                  </a:lnTo>
                  <a:lnTo>
                    <a:pt x="105855" y="123081"/>
                  </a:lnTo>
                  <a:lnTo>
                    <a:pt x="104437" y="124017"/>
                  </a:lnTo>
                  <a:lnTo>
                    <a:pt x="97216" y="119412"/>
                  </a:lnTo>
                  <a:lnTo>
                    <a:pt x="92327" y="115221"/>
                  </a:lnTo>
                  <a:lnTo>
                    <a:pt x="78705" y="92467"/>
                  </a:lnTo>
                  <a:lnTo>
                    <a:pt x="72474" y="66753"/>
                  </a:lnTo>
                  <a:lnTo>
                    <a:pt x="74779" y="51628"/>
                  </a:lnTo>
                  <a:lnTo>
                    <a:pt x="84010" y="33094"/>
                  </a:lnTo>
                  <a:lnTo>
                    <a:pt x="93077" y="23263"/>
                  </a:lnTo>
                  <a:lnTo>
                    <a:pt x="114754" y="10500"/>
                  </a:lnTo>
                  <a:lnTo>
                    <a:pt x="143206" y="2642"/>
                  </a:lnTo>
                  <a:lnTo>
                    <a:pt x="171862" y="0"/>
                  </a:lnTo>
                  <a:lnTo>
                    <a:pt x="197140" y="989"/>
                  </a:lnTo>
                  <a:lnTo>
                    <a:pt x="215900" y="52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74">
              <a:extLst>
                <a:ext uri="{FF2B5EF4-FFF2-40B4-BE49-F238E27FC236}">
                  <a16:creationId xmlns:a16="http://schemas.microsoft.com/office/drawing/2014/main" id="{39FCD201-7244-D8A2-22E3-01AF16A7FE74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898650" y="1549542"/>
              <a:ext cx="272991" cy="114159"/>
            </a:xfrm>
            <a:custGeom>
              <a:avLst/>
              <a:gdLst/>
              <a:ahLst/>
              <a:cxnLst/>
              <a:rect l="0" t="0" r="0" b="0"/>
              <a:pathLst>
                <a:path w="272991" h="114159">
                  <a:moveTo>
                    <a:pt x="0" y="50658"/>
                  </a:moveTo>
                  <a:lnTo>
                    <a:pt x="0" y="50658"/>
                  </a:lnTo>
                  <a:lnTo>
                    <a:pt x="28544" y="22820"/>
                  </a:lnTo>
                  <a:lnTo>
                    <a:pt x="45776" y="8026"/>
                  </a:lnTo>
                  <a:lnTo>
                    <a:pt x="47451" y="5303"/>
                  </a:lnTo>
                  <a:lnTo>
                    <a:pt x="51193" y="2278"/>
                  </a:lnTo>
                  <a:lnTo>
                    <a:pt x="55973" y="336"/>
                  </a:lnTo>
                  <a:lnTo>
                    <a:pt x="60172" y="0"/>
                  </a:lnTo>
                  <a:lnTo>
                    <a:pt x="61987" y="1364"/>
                  </a:lnTo>
                  <a:lnTo>
                    <a:pt x="65885" y="6642"/>
                  </a:lnTo>
                  <a:lnTo>
                    <a:pt x="64703" y="36031"/>
                  </a:lnTo>
                  <a:lnTo>
                    <a:pt x="63857" y="60592"/>
                  </a:lnTo>
                  <a:lnTo>
                    <a:pt x="61689" y="88212"/>
                  </a:lnTo>
                  <a:lnTo>
                    <a:pt x="57229" y="113557"/>
                  </a:lnTo>
                  <a:lnTo>
                    <a:pt x="77546" y="84289"/>
                  </a:lnTo>
                  <a:lnTo>
                    <a:pt x="103158" y="55733"/>
                  </a:lnTo>
                  <a:lnTo>
                    <a:pt x="133095" y="31005"/>
                  </a:lnTo>
                  <a:lnTo>
                    <a:pt x="138646" y="27812"/>
                  </a:lnTo>
                  <a:lnTo>
                    <a:pt x="143465" y="25688"/>
                  </a:lnTo>
                  <a:lnTo>
                    <a:pt x="147958" y="22392"/>
                  </a:lnTo>
                  <a:lnTo>
                    <a:pt x="150144" y="22641"/>
                  </a:lnTo>
                  <a:lnTo>
                    <a:pt x="154455" y="26682"/>
                  </a:lnTo>
                  <a:lnTo>
                    <a:pt x="167211" y="48852"/>
                  </a:lnTo>
                  <a:lnTo>
                    <a:pt x="170613" y="70606"/>
                  </a:lnTo>
                  <a:lnTo>
                    <a:pt x="171907" y="87613"/>
                  </a:lnTo>
                  <a:lnTo>
                    <a:pt x="174711" y="94834"/>
                  </a:lnTo>
                  <a:lnTo>
                    <a:pt x="175740" y="96337"/>
                  </a:lnTo>
                  <a:lnTo>
                    <a:pt x="176427" y="96633"/>
                  </a:lnTo>
                  <a:lnTo>
                    <a:pt x="186558" y="82988"/>
                  </a:lnTo>
                  <a:lnTo>
                    <a:pt x="196202" y="62924"/>
                  </a:lnTo>
                  <a:lnTo>
                    <a:pt x="223350" y="31706"/>
                  </a:lnTo>
                  <a:lnTo>
                    <a:pt x="242856" y="11865"/>
                  </a:lnTo>
                  <a:lnTo>
                    <a:pt x="248577" y="8722"/>
                  </a:lnTo>
                  <a:lnTo>
                    <a:pt x="259135" y="6953"/>
                  </a:lnTo>
                  <a:lnTo>
                    <a:pt x="265219" y="8421"/>
                  </a:lnTo>
                  <a:lnTo>
                    <a:pt x="267829" y="9800"/>
                  </a:lnTo>
                  <a:lnTo>
                    <a:pt x="269569" y="12130"/>
                  </a:lnTo>
                  <a:lnTo>
                    <a:pt x="271503" y="18483"/>
                  </a:lnTo>
                  <a:lnTo>
                    <a:pt x="272744" y="47856"/>
                  </a:lnTo>
                  <a:lnTo>
                    <a:pt x="272990" y="75505"/>
                  </a:lnTo>
                  <a:lnTo>
                    <a:pt x="271151" y="94944"/>
                  </a:lnTo>
                  <a:lnTo>
                    <a:pt x="266700" y="1141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75">
              <a:extLst>
                <a:ext uri="{FF2B5EF4-FFF2-40B4-BE49-F238E27FC236}">
                  <a16:creationId xmlns:a16="http://schemas.microsoft.com/office/drawing/2014/main" id="{D42046BD-557C-597D-85D4-098B438741F0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2210838" y="1521351"/>
              <a:ext cx="157713" cy="145412"/>
            </a:xfrm>
            <a:custGeom>
              <a:avLst/>
              <a:gdLst/>
              <a:ahLst/>
              <a:cxnLst/>
              <a:rect l="0" t="0" r="0" b="0"/>
              <a:pathLst>
                <a:path w="157713" h="145412">
                  <a:moveTo>
                    <a:pt x="87862" y="47099"/>
                  </a:moveTo>
                  <a:lnTo>
                    <a:pt x="87862" y="47099"/>
                  </a:lnTo>
                  <a:lnTo>
                    <a:pt x="91233" y="43728"/>
                  </a:lnTo>
                  <a:lnTo>
                    <a:pt x="92887" y="40191"/>
                  </a:lnTo>
                  <a:lnTo>
                    <a:pt x="93329" y="38261"/>
                  </a:lnTo>
                  <a:lnTo>
                    <a:pt x="99122" y="28000"/>
                  </a:lnTo>
                  <a:lnTo>
                    <a:pt x="100478" y="7762"/>
                  </a:lnTo>
                  <a:lnTo>
                    <a:pt x="98643" y="3040"/>
                  </a:lnTo>
                  <a:lnTo>
                    <a:pt x="97166" y="793"/>
                  </a:lnTo>
                  <a:lnTo>
                    <a:pt x="94065" y="0"/>
                  </a:lnTo>
                  <a:lnTo>
                    <a:pt x="84975" y="1002"/>
                  </a:lnTo>
                  <a:lnTo>
                    <a:pt x="53850" y="23154"/>
                  </a:lnTo>
                  <a:lnTo>
                    <a:pt x="28541" y="44015"/>
                  </a:lnTo>
                  <a:lnTo>
                    <a:pt x="10658" y="71158"/>
                  </a:lnTo>
                  <a:lnTo>
                    <a:pt x="642" y="97330"/>
                  </a:lnTo>
                  <a:lnTo>
                    <a:pt x="0" y="122455"/>
                  </a:lnTo>
                  <a:lnTo>
                    <a:pt x="4130" y="139982"/>
                  </a:lnTo>
                  <a:lnTo>
                    <a:pt x="7844" y="144825"/>
                  </a:lnTo>
                  <a:lnTo>
                    <a:pt x="10528" y="145411"/>
                  </a:lnTo>
                  <a:lnTo>
                    <a:pt x="17273" y="144180"/>
                  </a:lnTo>
                  <a:lnTo>
                    <a:pt x="20341" y="141453"/>
                  </a:lnTo>
                  <a:lnTo>
                    <a:pt x="42475" y="111922"/>
                  </a:lnTo>
                  <a:lnTo>
                    <a:pt x="62617" y="84537"/>
                  </a:lnTo>
                  <a:lnTo>
                    <a:pt x="71445" y="69716"/>
                  </a:lnTo>
                  <a:lnTo>
                    <a:pt x="74428" y="61758"/>
                  </a:lnTo>
                  <a:lnTo>
                    <a:pt x="74673" y="61811"/>
                  </a:lnTo>
                  <a:lnTo>
                    <a:pt x="74944" y="63750"/>
                  </a:lnTo>
                  <a:lnTo>
                    <a:pt x="69196" y="92718"/>
                  </a:lnTo>
                  <a:lnTo>
                    <a:pt x="70807" y="108358"/>
                  </a:lnTo>
                  <a:lnTo>
                    <a:pt x="77673" y="132185"/>
                  </a:lnTo>
                  <a:lnTo>
                    <a:pt x="80363" y="135573"/>
                  </a:lnTo>
                  <a:lnTo>
                    <a:pt x="87116" y="139338"/>
                  </a:lnTo>
                  <a:lnTo>
                    <a:pt x="105593" y="141457"/>
                  </a:lnTo>
                  <a:lnTo>
                    <a:pt x="119026" y="138189"/>
                  </a:lnTo>
                  <a:lnTo>
                    <a:pt x="136607" y="128417"/>
                  </a:lnTo>
                  <a:lnTo>
                    <a:pt x="148872" y="116584"/>
                  </a:lnTo>
                  <a:lnTo>
                    <a:pt x="157712" y="1042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76">
              <a:extLst>
                <a:ext uri="{FF2B5EF4-FFF2-40B4-BE49-F238E27FC236}">
                  <a16:creationId xmlns:a16="http://schemas.microsoft.com/office/drawing/2014/main" id="{AC9792D6-3097-72A3-58F9-747E84CD2A80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2419350" y="1377950"/>
              <a:ext cx="6351" cy="311151"/>
            </a:xfrm>
            <a:custGeom>
              <a:avLst/>
              <a:gdLst/>
              <a:ahLst/>
              <a:cxnLst/>
              <a:rect l="0" t="0" r="0" b="0"/>
              <a:pathLst>
                <a:path w="6351" h="311151">
                  <a:moveTo>
                    <a:pt x="6350" y="0"/>
                  </a:moveTo>
                  <a:lnTo>
                    <a:pt x="6350" y="0"/>
                  </a:lnTo>
                  <a:lnTo>
                    <a:pt x="6350" y="30404"/>
                  </a:lnTo>
                  <a:lnTo>
                    <a:pt x="5645" y="55262"/>
                  </a:lnTo>
                  <a:lnTo>
                    <a:pt x="1987" y="81207"/>
                  </a:lnTo>
                  <a:lnTo>
                    <a:pt x="589" y="110923"/>
                  </a:lnTo>
                  <a:lnTo>
                    <a:pt x="880" y="141365"/>
                  </a:lnTo>
                  <a:lnTo>
                    <a:pt x="4416" y="168572"/>
                  </a:lnTo>
                  <a:lnTo>
                    <a:pt x="5777" y="194508"/>
                  </a:lnTo>
                  <a:lnTo>
                    <a:pt x="6180" y="220067"/>
                  </a:lnTo>
                  <a:lnTo>
                    <a:pt x="6317" y="250224"/>
                  </a:lnTo>
                  <a:lnTo>
                    <a:pt x="6343" y="276929"/>
                  </a:lnTo>
                  <a:lnTo>
                    <a:pt x="6349" y="305074"/>
                  </a:lnTo>
                  <a:lnTo>
                    <a:pt x="5644" y="307099"/>
                  </a:lnTo>
                  <a:lnTo>
                    <a:pt x="4469" y="308449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12">
            <a:extLst>
              <a:ext uri="{FF2B5EF4-FFF2-40B4-BE49-F238E27FC236}">
                <a16:creationId xmlns:a16="http://schemas.microsoft.com/office/drawing/2014/main" id="{15C87042-77DC-DA34-5527-7C8EFF899F60}"/>
              </a:ext>
            </a:extLst>
          </p:cNvPr>
          <p:cNvGrpSpPr/>
          <p:nvPr/>
        </p:nvGrpSpPr>
        <p:grpSpPr>
          <a:xfrm>
            <a:off x="3003550" y="1471938"/>
            <a:ext cx="863225" cy="158400"/>
            <a:chOff x="3003550" y="1471938"/>
            <a:chExt cx="863225" cy="158400"/>
          </a:xfrm>
        </p:grpSpPr>
        <p:sp>
          <p:nvSpPr>
            <p:cNvPr id="16" name="SMARTInkShape-477">
              <a:extLst>
                <a:ext uri="{FF2B5EF4-FFF2-40B4-BE49-F238E27FC236}">
                  <a16:creationId xmlns:a16="http://schemas.microsoft.com/office/drawing/2014/main" id="{906CDAB3-350C-C567-D291-75C6DEFBB86D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3003550" y="1498796"/>
              <a:ext cx="279268" cy="131542"/>
            </a:xfrm>
            <a:custGeom>
              <a:avLst/>
              <a:gdLst/>
              <a:ahLst/>
              <a:cxnLst/>
              <a:rect l="0" t="0" r="0" b="0"/>
              <a:pathLst>
                <a:path w="279268" h="131542">
                  <a:moveTo>
                    <a:pt x="0" y="18854"/>
                  </a:moveTo>
                  <a:lnTo>
                    <a:pt x="0" y="18854"/>
                  </a:lnTo>
                  <a:lnTo>
                    <a:pt x="0" y="13387"/>
                  </a:lnTo>
                  <a:lnTo>
                    <a:pt x="3371" y="9395"/>
                  </a:lnTo>
                  <a:lnTo>
                    <a:pt x="8789" y="7594"/>
                  </a:lnTo>
                  <a:lnTo>
                    <a:pt x="19773" y="4699"/>
                  </a:lnTo>
                  <a:lnTo>
                    <a:pt x="36516" y="91"/>
                  </a:lnTo>
                  <a:lnTo>
                    <a:pt x="44373" y="3260"/>
                  </a:lnTo>
                  <a:lnTo>
                    <a:pt x="46515" y="7047"/>
                  </a:lnTo>
                  <a:lnTo>
                    <a:pt x="49954" y="33403"/>
                  </a:lnTo>
                  <a:lnTo>
                    <a:pt x="50549" y="57502"/>
                  </a:lnTo>
                  <a:lnTo>
                    <a:pt x="48844" y="82516"/>
                  </a:lnTo>
                  <a:lnTo>
                    <a:pt x="45318" y="106140"/>
                  </a:lnTo>
                  <a:lnTo>
                    <a:pt x="48280" y="121964"/>
                  </a:lnTo>
                  <a:lnTo>
                    <a:pt x="46604" y="129525"/>
                  </a:lnTo>
                  <a:lnTo>
                    <a:pt x="47297" y="130735"/>
                  </a:lnTo>
                  <a:lnTo>
                    <a:pt x="48465" y="131541"/>
                  </a:lnTo>
                  <a:lnTo>
                    <a:pt x="49948" y="129962"/>
                  </a:lnTo>
                  <a:lnTo>
                    <a:pt x="62200" y="99861"/>
                  </a:lnTo>
                  <a:lnTo>
                    <a:pt x="78661" y="70813"/>
                  </a:lnTo>
                  <a:lnTo>
                    <a:pt x="94098" y="54710"/>
                  </a:lnTo>
                  <a:lnTo>
                    <a:pt x="125575" y="33238"/>
                  </a:lnTo>
                  <a:lnTo>
                    <a:pt x="137396" y="27584"/>
                  </a:lnTo>
                  <a:lnTo>
                    <a:pt x="140281" y="26791"/>
                  </a:lnTo>
                  <a:lnTo>
                    <a:pt x="142909" y="27673"/>
                  </a:lnTo>
                  <a:lnTo>
                    <a:pt x="147711" y="32416"/>
                  </a:lnTo>
                  <a:lnTo>
                    <a:pt x="154382" y="46391"/>
                  </a:lnTo>
                  <a:lnTo>
                    <a:pt x="157456" y="70679"/>
                  </a:lnTo>
                  <a:lnTo>
                    <a:pt x="162858" y="98941"/>
                  </a:lnTo>
                  <a:lnTo>
                    <a:pt x="165013" y="113471"/>
                  </a:lnTo>
                  <a:lnTo>
                    <a:pt x="166970" y="103350"/>
                  </a:lnTo>
                  <a:lnTo>
                    <a:pt x="175930" y="76130"/>
                  </a:lnTo>
                  <a:lnTo>
                    <a:pt x="183517" y="61146"/>
                  </a:lnTo>
                  <a:lnTo>
                    <a:pt x="207674" y="34448"/>
                  </a:lnTo>
                  <a:lnTo>
                    <a:pt x="237329" y="14634"/>
                  </a:lnTo>
                  <a:lnTo>
                    <a:pt x="257057" y="3151"/>
                  </a:lnTo>
                  <a:lnTo>
                    <a:pt x="271603" y="0"/>
                  </a:lnTo>
                  <a:lnTo>
                    <a:pt x="275992" y="9975"/>
                  </a:lnTo>
                  <a:lnTo>
                    <a:pt x="278951" y="40289"/>
                  </a:lnTo>
                  <a:lnTo>
                    <a:pt x="279267" y="64011"/>
                  </a:lnTo>
                  <a:lnTo>
                    <a:pt x="278677" y="94180"/>
                  </a:lnTo>
                  <a:lnTo>
                    <a:pt x="277507" y="96588"/>
                  </a:lnTo>
                  <a:lnTo>
                    <a:pt x="273050" y="1014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78">
              <a:extLst>
                <a:ext uri="{FF2B5EF4-FFF2-40B4-BE49-F238E27FC236}">
                  <a16:creationId xmlns:a16="http://schemas.microsoft.com/office/drawing/2014/main" id="{B5C17003-C873-2904-FCA0-58DF6EDD926A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3359598" y="1474798"/>
              <a:ext cx="138422" cy="130064"/>
            </a:xfrm>
            <a:custGeom>
              <a:avLst/>
              <a:gdLst/>
              <a:ahLst/>
              <a:cxnLst/>
              <a:rect l="0" t="0" r="0" b="0"/>
              <a:pathLst>
                <a:path w="138422" h="130064">
                  <a:moveTo>
                    <a:pt x="12252" y="74602"/>
                  </a:moveTo>
                  <a:lnTo>
                    <a:pt x="12252" y="74602"/>
                  </a:lnTo>
                  <a:lnTo>
                    <a:pt x="12252" y="71231"/>
                  </a:lnTo>
                  <a:lnTo>
                    <a:pt x="12957" y="70238"/>
                  </a:lnTo>
                  <a:lnTo>
                    <a:pt x="14133" y="69576"/>
                  </a:lnTo>
                  <a:lnTo>
                    <a:pt x="44855" y="62862"/>
                  </a:lnTo>
                  <a:lnTo>
                    <a:pt x="69571" y="60680"/>
                  </a:lnTo>
                  <a:lnTo>
                    <a:pt x="97803" y="50992"/>
                  </a:lnTo>
                  <a:lnTo>
                    <a:pt x="125066" y="37504"/>
                  </a:lnTo>
                  <a:lnTo>
                    <a:pt x="129794" y="35054"/>
                  </a:lnTo>
                  <a:lnTo>
                    <a:pt x="132947" y="32009"/>
                  </a:lnTo>
                  <a:lnTo>
                    <a:pt x="136450" y="24862"/>
                  </a:lnTo>
                  <a:lnTo>
                    <a:pt x="138421" y="12906"/>
                  </a:lnTo>
                  <a:lnTo>
                    <a:pt x="137287" y="9482"/>
                  </a:lnTo>
                  <a:lnTo>
                    <a:pt x="132264" y="3797"/>
                  </a:lnTo>
                  <a:lnTo>
                    <a:pt x="111390" y="0"/>
                  </a:lnTo>
                  <a:lnTo>
                    <a:pt x="89604" y="2247"/>
                  </a:lnTo>
                  <a:lnTo>
                    <a:pt x="66232" y="10738"/>
                  </a:lnTo>
                  <a:lnTo>
                    <a:pt x="41103" y="26281"/>
                  </a:lnTo>
                  <a:lnTo>
                    <a:pt x="13098" y="57882"/>
                  </a:lnTo>
                  <a:lnTo>
                    <a:pt x="1824" y="83846"/>
                  </a:lnTo>
                  <a:lnTo>
                    <a:pt x="0" y="101828"/>
                  </a:lnTo>
                  <a:lnTo>
                    <a:pt x="3514" y="111632"/>
                  </a:lnTo>
                  <a:lnTo>
                    <a:pt x="6426" y="116222"/>
                  </a:lnTo>
                  <a:lnTo>
                    <a:pt x="15308" y="123203"/>
                  </a:lnTo>
                  <a:lnTo>
                    <a:pt x="27015" y="127953"/>
                  </a:lnTo>
                  <a:lnTo>
                    <a:pt x="41626" y="130063"/>
                  </a:lnTo>
                  <a:lnTo>
                    <a:pt x="72591" y="122690"/>
                  </a:lnTo>
                  <a:lnTo>
                    <a:pt x="94802" y="1190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79">
              <a:extLst>
                <a:ext uri="{FF2B5EF4-FFF2-40B4-BE49-F238E27FC236}">
                  <a16:creationId xmlns:a16="http://schemas.microsoft.com/office/drawing/2014/main" id="{CBAF4D13-F20A-A877-BD8A-A0BD03A31883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525029" y="1471938"/>
              <a:ext cx="341746" cy="130805"/>
            </a:xfrm>
            <a:custGeom>
              <a:avLst/>
              <a:gdLst/>
              <a:ahLst/>
              <a:cxnLst/>
              <a:rect l="0" t="0" r="0" b="0"/>
              <a:pathLst>
                <a:path w="341746" h="130805">
                  <a:moveTo>
                    <a:pt x="88121" y="39362"/>
                  </a:moveTo>
                  <a:lnTo>
                    <a:pt x="88121" y="39362"/>
                  </a:lnTo>
                  <a:lnTo>
                    <a:pt x="91492" y="35991"/>
                  </a:lnTo>
                  <a:lnTo>
                    <a:pt x="93147" y="32454"/>
                  </a:lnTo>
                  <a:lnTo>
                    <a:pt x="94209" y="24435"/>
                  </a:lnTo>
                  <a:lnTo>
                    <a:pt x="91022" y="14792"/>
                  </a:lnTo>
                  <a:lnTo>
                    <a:pt x="89350" y="12398"/>
                  </a:lnTo>
                  <a:lnTo>
                    <a:pt x="85609" y="9739"/>
                  </a:lnTo>
                  <a:lnTo>
                    <a:pt x="70979" y="8032"/>
                  </a:lnTo>
                  <a:lnTo>
                    <a:pt x="50900" y="9148"/>
                  </a:lnTo>
                  <a:lnTo>
                    <a:pt x="37711" y="14409"/>
                  </a:lnTo>
                  <a:lnTo>
                    <a:pt x="21758" y="28676"/>
                  </a:lnTo>
                  <a:lnTo>
                    <a:pt x="5136" y="51754"/>
                  </a:lnTo>
                  <a:lnTo>
                    <a:pt x="1850" y="61568"/>
                  </a:lnTo>
                  <a:lnTo>
                    <a:pt x="0" y="81768"/>
                  </a:lnTo>
                  <a:lnTo>
                    <a:pt x="3330" y="93722"/>
                  </a:lnTo>
                  <a:lnTo>
                    <a:pt x="16565" y="116606"/>
                  </a:lnTo>
                  <a:lnTo>
                    <a:pt x="31470" y="127632"/>
                  </a:lnTo>
                  <a:lnTo>
                    <a:pt x="35537" y="129959"/>
                  </a:lnTo>
                  <a:lnTo>
                    <a:pt x="38954" y="130804"/>
                  </a:lnTo>
                  <a:lnTo>
                    <a:pt x="41937" y="130662"/>
                  </a:lnTo>
                  <a:lnTo>
                    <a:pt x="48545" y="127918"/>
                  </a:lnTo>
                  <a:lnTo>
                    <a:pt x="58537" y="121994"/>
                  </a:lnTo>
                  <a:lnTo>
                    <a:pt x="62049" y="118439"/>
                  </a:lnTo>
                  <a:lnTo>
                    <a:pt x="80594" y="88201"/>
                  </a:lnTo>
                  <a:lnTo>
                    <a:pt x="92486" y="61942"/>
                  </a:lnTo>
                  <a:lnTo>
                    <a:pt x="94355" y="41194"/>
                  </a:lnTo>
                  <a:lnTo>
                    <a:pt x="94394" y="41289"/>
                  </a:lnTo>
                  <a:lnTo>
                    <a:pt x="95175" y="73007"/>
                  </a:lnTo>
                  <a:lnTo>
                    <a:pt x="99496" y="99891"/>
                  </a:lnTo>
                  <a:lnTo>
                    <a:pt x="102310" y="114682"/>
                  </a:lnTo>
                  <a:lnTo>
                    <a:pt x="105716" y="122226"/>
                  </a:lnTo>
                  <a:lnTo>
                    <a:pt x="109582" y="125580"/>
                  </a:lnTo>
                  <a:lnTo>
                    <a:pt x="112306" y="125768"/>
                  </a:lnTo>
                  <a:lnTo>
                    <a:pt x="119095" y="124096"/>
                  </a:lnTo>
                  <a:lnTo>
                    <a:pt x="130852" y="115817"/>
                  </a:lnTo>
                  <a:lnTo>
                    <a:pt x="147051" y="86648"/>
                  </a:lnTo>
                  <a:lnTo>
                    <a:pt x="159808" y="59831"/>
                  </a:lnTo>
                  <a:lnTo>
                    <a:pt x="181078" y="31773"/>
                  </a:lnTo>
                  <a:lnTo>
                    <a:pt x="185410" y="28934"/>
                  </a:lnTo>
                  <a:lnTo>
                    <a:pt x="191815" y="27335"/>
                  </a:lnTo>
                  <a:lnTo>
                    <a:pt x="193939" y="29227"/>
                  </a:lnTo>
                  <a:lnTo>
                    <a:pt x="206653" y="59195"/>
                  </a:lnTo>
                  <a:lnTo>
                    <a:pt x="217238" y="90265"/>
                  </a:lnTo>
                  <a:lnTo>
                    <a:pt x="221099" y="107223"/>
                  </a:lnTo>
                  <a:lnTo>
                    <a:pt x="221929" y="107181"/>
                  </a:lnTo>
                  <a:lnTo>
                    <a:pt x="224732" y="105252"/>
                  </a:lnTo>
                  <a:lnTo>
                    <a:pt x="236203" y="80573"/>
                  </a:lnTo>
                  <a:lnTo>
                    <a:pt x="251506" y="49305"/>
                  </a:lnTo>
                  <a:lnTo>
                    <a:pt x="267298" y="19461"/>
                  </a:lnTo>
                  <a:lnTo>
                    <a:pt x="279755" y="1486"/>
                  </a:lnTo>
                  <a:lnTo>
                    <a:pt x="282905" y="0"/>
                  </a:lnTo>
                  <a:lnTo>
                    <a:pt x="290168" y="231"/>
                  </a:lnTo>
                  <a:lnTo>
                    <a:pt x="305561" y="11069"/>
                  </a:lnTo>
                  <a:lnTo>
                    <a:pt x="313643" y="23730"/>
                  </a:lnTo>
                  <a:lnTo>
                    <a:pt x="324579" y="54854"/>
                  </a:lnTo>
                  <a:lnTo>
                    <a:pt x="331358" y="79779"/>
                  </a:lnTo>
                  <a:lnTo>
                    <a:pt x="340216" y="108124"/>
                  </a:lnTo>
                  <a:lnTo>
                    <a:pt x="341745" y="122559"/>
                  </a:lnTo>
                  <a:lnTo>
                    <a:pt x="341164" y="124460"/>
                  </a:lnTo>
                  <a:lnTo>
                    <a:pt x="340072" y="125727"/>
                  </a:lnTo>
                  <a:lnTo>
                    <a:pt x="338638" y="126572"/>
                  </a:lnTo>
                  <a:lnTo>
                    <a:pt x="337683" y="126430"/>
                  </a:lnTo>
                  <a:lnTo>
                    <a:pt x="335771" y="1219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13">
            <a:extLst>
              <a:ext uri="{FF2B5EF4-FFF2-40B4-BE49-F238E27FC236}">
                <a16:creationId xmlns:a16="http://schemas.microsoft.com/office/drawing/2014/main" id="{8A7F64DC-A009-B599-79EF-1C938A2BF9D2}"/>
              </a:ext>
            </a:extLst>
          </p:cNvPr>
          <p:cNvGrpSpPr/>
          <p:nvPr/>
        </p:nvGrpSpPr>
        <p:grpSpPr>
          <a:xfrm>
            <a:off x="4146550" y="1442090"/>
            <a:ext cx="165101" cy="81911"/>
            <a:chOff x="4146550" y="1442090"/>
            <a:chExt cx="165101" cy="81911"/>
          </a:xfrm>
        </p:grpSpPr>
        <p:sp>
          <p:nvSpPr>
            <p:cNvPr id="20" name="SMARTInkShape-480">
              <a:extLst>
                <a:ext uri="{FF2B5EF4-FFF2-40B4-BE49-F238E27FC236}">
                  <a16:creationId xmlns:a16="http://schemas.microsoft.com/office/drawing/2014/main" id="{16143A3F-0932-889B-597B-324ABD70981A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4146550" y="1442090"/>
              <a:ext cx="120651" cy="12061"/>
            </a:xfrm>
            <a:custGeom>
              <a:avLst/>
              <a:gdLst/>
              <a:ahLst/>
              <a:cxnLst/>
              <a:rect l="0" t="0" r="0" b="0"/>
              <a:pathLst>
                <a:path w="120651" h="12061">
                  <a:moveTo>
                    <a:pt x="0" y="12060"/>
                  </a:moveTo>
                  <a:lnTo>
                    <a:pt x="0" y="12060"/>
                  </a:lnTo>
                  <a:lnTo>
                    <a:pt x="6481" y="11354"/>
                  </a:lnTo>
                  <a:lnTo>
                    <a:pt x="36040" y="4221"/>
                  </a:lnTo>
                  <a:lnTo>
                    <a:pt x="38844" y="2601"/>
                  </a:lnTo>
                  <a:lnTo>
                    <a:pt x="59257" y="0"/>
                  </a:lnTo>
                  <a:lnTo>
                    <a:pt x="87853" y="1368"/>
                  </a:lnTo>
                  <a:lnTo>
                    <a:pt x="120650" y="12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81">
              <a:extLst>
                <a:ext uri="{FF2B5EF4-FFF2-40B4-BE49-F238E27FC236}">
                  <a16:creationId xmlns:a16="http://schemas.microsoft.com/office/drawing/2014/main" id="{3B5545B3-3F8F-F8ED-B77F-8163A47162CB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4178300" y="1508282"/>
              <a:ext cx="133351" cy="15719"/>
            </a:xfrm>
            <a:custGeom>
              <a:avLst/>
              <a:gdLst/>
              <a:ahLst/>
              <a:cxnLst/>
              <a:rect l="0" t="0" r="0" b="0"/>
              <a:pathLst>
                <a:path w="133351" h="15719">
                  <a:moveTo>
                    <a:pt x="0" y="15718"/>
                  </a:moveTo>
                  <a:lnTo>
                    <a:pt x="0" y="15718"/>
                  </a:lnTo>
                  <a:lnTo>
                    <a:pt x="29493" y="13836"/>
                  </a:lnTo>
                  <a:lnTo>
                    <a:pt x="55180" y="9251"/>
                  </a:lnTo>
                  <a:lnTo>
                    <a:pt x="81952" y="2577"/>
                  </a:lnTo>
                  <a:lnTo>
                    <a:pt x="93573" y="0"/>
                  </a:lnTo>
                  <a:lnTo>
                    <a:pt x="125025" y="2859"/>
                  </a:lnTo>
                  <a:lnTo>
                    <a:pt x="133350" y="3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482">
            <a:extLst>
              <a:ext uri="{FF2B5EF4-FFF2-40B4-BE49-F238E27FC236}">
                <a16:creationId xmlns:a16="http://schemas.microsoft.com/office/drawing/2014/main" id="{DCCEF509-A3C4-B88F-D01A-5A0370D143A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40250" y="1340432"/>
            <a:ext cx="450851" cy="266119"/>
          </a:xfrm>
          <a:custGeom>
            <a:avLst/>
            <a:gdLst/>
            <a:ahLst/>
            <a:cxnLst/>
            <a:rect l="0" t="0" r="0" b="0"/>
            <a:pathLst>
              <a:path w="450851" h="266119">
                <a:moveTo>
                  <a:pt x="0" y="266118"/>
                </a:moveTo>
                <a:lnTo>
                  <a:pt x="0" y="266118"/>
                </a:lnTo>
                <a:lnTo>
                  <a:pt x="705" y="255273"/>
                </a:lnTo>
                <a:lnTo>
                  <a:pt x="3371" y="245070"/>
                </a:lnTo>
                <a:lnTo>
                  <a:pt x="29824" y="216937"/>
                </a:lnTo>
                <a:lnTo>
                  <a:pt x="58416" y="195333"/>
                </a:lnTo>
                <a:lnTo>
                  <a:pt x="87673" y="171302"/>
                </a:lnTo>
                <a:lnTo>
                  <a:pt x="118462" y="141260"/>
                </a:lnTo>
                <a:lnTo>
                  <a:pt x="143454" y="111282"/>
                </a:lnTo>
                <a:lnTo>
                  <a:pt x="171683" y="81909"/>
                </a:lnTo>
                <a:lnTo>
                  <a:pt x="197928" y="52126"/>
                </a:lnTo>
                <a:lnTo>
                  <a:pt x="209412" y="24233"/>
                </a:lnTo>
                <a:lnTo>
                  <a:pt x="215859" y="9358"/>
                </a:lnTo>
                <a:lnTo>
                  <a:pt x="221876" y="0"/>
                </a:lnTo>
                <a:lnTo>
                  <a:pt x="215397" y="6332"/>
                </a:lnTo>
                <a:lnTo>
                  <a:pt x="207911" y="23888"/>
                </a:lnTo>
                <a:lnTo>
                  <a:pt x="201225" y="50334"/>
                </a:lnTo>
                <a:lnTo>
                  <a:pt x="197009" y="76373"/>
                </a:lnTo>
                <a:lnTo>
                  <a:pt x="191496" y="107467"/>
                </a:lnTo>
                <a:lnTo>
                  <a:pt x="194166" y="133189"/>
                </a:lnTo>
                <a:lnTo>
                  <a:pt x="199425" y="159782"/>
                </a:lnTo>
                <a:lnTo>
                  <a:pt x="205453" y="178794"/>
                </a:lnTo>
                <a:lnTo>
                  <a:pt x="211491" y="186855"/>
                </a:lnTo>
                <a:lnTo>
                  <a:pt x="226867" y="197780"/>
                </a:lnTo>
                <a:lnTo>
                  <a:pt x="230973" y="197981"/>
                </a:lnTo>
                <a:lnTo>
                  <a:pt x="251917" y="187888"/>
                </a:lnTo>
                <a:lnTo>
                  <a:pt x="264593" y="174735"/>
                </a:lnTo>
                <a:lnTo>
                  <a:pt x="281519" y="147669"/>
                </a:lnTo>
                <a:lnTo>
                  <a:pt x="299313" y="119382"/>
                </a:lnTo>
                <a:lnTo>
                  <a:pt x="310985" y="90109"/>
                </a:lnTo>
                <a:lnTo>
                  <a:pt x="321006" y="63023"/>
                </a:lnTo>
                <a:lnTo>
                  <a:pt x="326846" y="36556"/>
                </a:lnTo>
                <a:lnTo>
                  <a:pt x="333196" y="18409"/>
                </a:lnTo>
                <a:lnTo>
                  <a:pt x="332903" y="16312"/>
                </a:lnTo>
                <a:lnTo>
                  <a:pt x="332002" y="14914"/>
                </a:lnTo>
                <a:lnTo>
                  <a:pt x="330696" y="14688"/>
                </a:lnTo>
                <a:lnTo>
                  <a:pt x="327363" y="16317"/>
                </a:lnTo>
                <a:lnTo>
                  <a:pt x="315524" y="42670"/>
                </a:lnTo>
                <a:lnTo>
                  <a:pt x="306096" y="70795"/>
                </a:lnTo>
                <a:lnTo>
                  <a:pt x="300715" y="101470"/>
                </a:lnTo>
                <a:lnTo>
                  <a:pt x="301003" y="129139"/>
                </a:lnTo>
                <a:lnTo>
                  <a:pt x="309369" y="158971"/>
                </a:lnTo>
                <a:lnTo>
                  <a:pt x="313416" y="168167"/>
                </a:lnTo>
                <a:lnTo>
                  <a:pt x="319448" y="175077"/>
                </a:lnTo>
                <a:lnTo>
                  <a:pt x="323032" y="177907"/>
                </a:lnTo>
                <a:lnTo>
                  <a:pt x="332659" y="181052"/>
                </a:lnTo>
                <a:lnTo>
                  <a:pt x="343993" y="181744"/>
                </a:lnTo>
                <a:lnTo>
                  <a:pt x="370398" y="176439"/>
                </a:lnTo>
                <a:lnTo>
                  <a:pt x="399210" y="168598"/>
                </a:lnTo>
                <a:lnTo>
                  <a:pt x="426664" y="163174"/>
                </a:lnTo>
                <a:lnTo>
                  <a:pt x="450850" y="15816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SMARTInkShape-Group115">
            <a:extLst>
              <a:ext uri="{FF2B5EF4-FFF2-40B4-BE49-F238E27FC236}">
                <a16:creationId xmlns:a16="http://schemas.microsoft.com/office/drawing/2014/main" id="{E28B5425-22FC-2E5B-FE2A-F0D16DDEA332}"/>
              </a:ext>
            </a:extLst>
          </p:cNvPr>
          <p:cNvGrpSpPr/>
          <p:nvPr/>
        </p:nvGrpSpPr>
        <p:grpSpPr>
          <a:xfrm>
            <a:off x="5814577" y="1298228"/>
            <a:ext cx="535424" cy="282923"/>
            <a:chOff x="5814577" y="1298228"/>
            <a:chExt cx="535424" cy="282923"/>
          </a:xfrm>
        </p:grpSpPr>
        <p:sp>
          <p:nvSpPr>
            <p:cNvPr id="24" name="SMARTInkShape-483">
              <a:extLst>
                <a:ext uri="{FF2B5EF4-FFF2-40B4-BE49-F238E27FC236}">
                  <a16:creationId xmlns:a16="http://schemas.microsoft.com/office/drawing/2014/main" id="{FC73E233-6158-64BF-E003-140956941092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5814577" y="1428751"/>
              <a:ext cx="121707" cy="152400"/>
            </a:xfrm>
            <a:custGeom>
              <a:avLst/>
              <a:gdLst/>
              <a:ahLst/>
              <a:cxnLst/>
              <a:rect l="0" t="0" r="0" b="0"/>
              <a:pathLst>
                <a:path w="121707" h="152400">
                  <a:moveTo>
                    <a:pt x="90923" y="6349"/>
                  </a:moveTo>
                  <a:lnTo>
                    <a:pt x="90923" y="6349"/>
                  </a:lnTo>
                  <a:lnTo>
                    <a:pt x="90923" y="2978"/>
                  </a:lnTo>
                  <a:lnTo>
                    <a:pt x="91628" y="1985"/>
                  </a:lnTo>
                  <a:lnTo>
                    <a:pt x="92805" y="1323"/>
                  </a:lnTo>
                  <a:lnTo>
                    <a:pt x="97195" y="22"/>
                  </a:lnTo>
                  <a:lnTo>
                    <a:pt x="68860" y="0"/>
                  </a:lnTo>
                  <a:lnTo>
                    <a:pt x="56187" y="3762"/>
                  </a:lnTo>
                  <a:lnTo>
                    <a:pt x="45852" y="8727"/>
                  </a:lnTo>
                  <a:lnTo>
                    <a:pt x="32099" y="12933"/>
                  </a:lnTo>
                  <a:lnTo>
                    <a:pt x="1178" y="39136"/>
                  </a:lnTo>
                  <a:lnTo>
                    <a:pt x="49" y="41612"/>
                  </a:lnTo>
                  <a:lnTo>
                    <a:pt x="0" y="43969"/>
                  </a:lnTo>
                  <a:lnTo>
                    <a:pt x="675" y="46246"/>
                  </a:lnTo>
                  <a:lnTo>
                    <a:pt x="21678" y="64705"/>
                  </a:lnTo>
                  <a:lnTo>
                    <a:pt x="46566" y="73903"/>
                  </a:lnTo>
                  <a:lnTo>
                    <a:pt x="76777" y="82514"/>
                  </a:lnTo>
                  <a:lnTo>
                    <a:pt x="93083" y="88889"/>
                  </a:lnTo>
                  <a:lnTo>
                    <a:pt x="111655" y="100735"/>
                  </a:lnTo>
                  <a:lnTo>
                    <a:pt x="117776" y="108506"/>
                  </a:lnTo>
                  <a:lnTo>
                    <a:pt x="121222" y="120814"/>
                  </a:lnTo>
                  <a:lnTo>
                    <a:pt x="121706" y="124992"/>
                  </a:lnTo>
                  <a:lnTo>
                    <a:pt x="118480" y="133398"/>
                  </a:lnTo>
                  <a:lnTo>
                    <a:pt x="115645" y="137615"/>
                  </a:lnTo>
                  <a:lnTo>
                    <a:pt x="104968" y="144182"/>
                  </a:lnTo>
                  <a:lnTo>
                    <a:pt x="89404" y="148747"/>
                  </a:lnTo>
                  <a:lnTo>
                    <a:pt x="58958" y="151317"/>
                  </a:lnTo>
                  <a:lnTo>
                    <a:pt x="30516" y="152185"/>
                  </a:lnTo>
                  <a:lnTo>
                    <a:pt x="14723" y="1523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84">
              <a:extLst>
                <a:ext uri="{FF2B5EF4-FFF2-40B4-BE49-F238E27FC236}">
                  <a16:creationId xmlns:a16="http://schemas.microsoft.com/office/drawing/2014/main" id="{D955C041-1531-3549-A81E-39B13312F12B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5994402" y="1322827"/>
              <a:ext cx="95249" cy="257888"/>
            </a:xfrm>
            <a:custGeom>
              <a:avLst/>
              <a:gdLst/>
              <a:ahLst/>
              <a:cxnLst/>
              <a:rect l="0" t="0" r="0" b="0"/>
              <a:pathLst>
                <a:path w="95249" h="257888">
                  <a:moveTo>
                    <a:pt x="6348" y="17023"/>
                  </a:moveTo>
                  <a:lnTo>
                    <a:pt x="6348" y="17023"/>
                  </a:lnTo>
                  <a:lnTo>
                    <a:pt x="6348" y="0"/>
                  </a:lnTo>
                  <a:lnTo>
                    <a:pt x="7053" y="29906"/>
                  </a:lnTo>
                  <a:lnTo>
                    <a:pt x="9719" y="51677"/>
                  </a:lnTo>
                  <a:lnTo>
                    <a:pt x="11816" y="80991"/>
                  </a:lnTo>
                  <a:lnTo>
                    <a:pt x="15808" y="104180"/>
                  </a:lnTo>
                  <a:lnTo>
                    <a:pt x="11963" y="119730"/>
                  </a:lnTo>
                  <a:lnTo>
                    <a:pt x="5316" y="137459"/>
                  </a:lnTo>
                  <a:lnTo>
                    <a:pt x="2362" y="159450"/>
                  </a:lnTo>
                  <a:lnTo>
                    <a:pt x="1048" y="181454"/>
                  </a:lnTo>
                  <a:lnTo>
                    <a:pt x="310" y="208030"/>
                  </a:lnTo>
                  <a:lnTo>
                    <a:pt x="39" y="237929"/>
                  </a:lnTo>
                  <a:lnTo>
                    <a:pt x="0" y="256851"/>
                  </a:lnTo>
                  <a:lnTo>
                    <a:pt x="705" y="257342"/>
                  </a:lnTo>
                  <a:lnTo>
                    <a:pt x="3370" y="257887"/>
                  </a:lnTo>
                  <a:lnTo>
                    <a:pt x="32602" y="243979"/>
                  </a:lnTo>
                  <a:lnTo>
                    <a:pt x="61729" y="234867"/>
                  </a:lnTo>
                  <a:lnTo>
                    <a:pt x="95248" y="2265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85">
              <a:extLst>
                <a:ext uri="{FF2B5EF4-FFF2-40B4-BE49-F238E27FC236}">
                  <a16:creationId xmlns:a16="http://schemas.microsoft.com/office/drawing/2014/main" id="{C7534EF4-80F1-5054-F3CF-B3805F1CD9F3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5956300" y="1447800"/>
              <a:ext cx="158751" cy="44451"/>
            </a:xfrm>
            <a:custGeom>
              <a:avLst/>
              <a:gdLst/>
              <a:ahLst/>
              <a:cxnLst/>
              <a:rect l="0" t="0" r="0" b="0"/>
              <a:pathLst>
                <a:path w="158751" h="44451">
                  <a:moveTo>
                    <a:pt x="0" y="44450"/>
                  </a:moveTo>
                  <a:lnTo>
                    <a:pt x="0" y="44450"/>
                  </a:lnTo>
                  <a:lnTo>
                    <a:pt x="6741" y="37708"/>
                  </a:lnTo>
                  <a:lnTo>
                    <a:pt x="32507" y="26446"/>
                  </a:lnTo>
                  <a:lnTo>
                    <a:pt x="60040" y="13245"/>
                  </a:lnTo>
                  <a:lnTo>
                    <a:pt x="85680" y="7688"/>
                  </a:lnTo>
                  <a:lnTo>
                    <a:pt x="116855" y="115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86">
              <a:extLst>
                <a:ext uri="{FF2B5EF4-FFF2-40B4-BE49-F238E27FC236}">
                  <a16:creationId xmlns:a16="http://schemas.microsoft.com/office/drawing/2014/main" id="{7F0DC9A9-D447-683F-775E-E96DE7B21096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148654" y="1298228"/>
              <a:ext cx="87047" cy="246831"/>
            </a:xfrm>
            <a:custGeom>
              <a:avLst/>
              <a:gdLst/>
              <a:ahLst/>
              <a:cxnLst/>
              <a:rect l="0" t="0" r="0" b="0"/>
              <a:pathLst>
                <a:path w="87047" h="246831">
                  <a:moveTo>
                    <a:pt x="87046" y="187672"/>
                  </a:moveTo>
                  <a:lnTo>
                    <a:pt x="87046" y="187672"/>
                  </a:lnTo>
                  <a:lnTo>
                    <a:pt x="86341" y="157900"/>
                  </a:lnTo>
                  <a:lnTo>
                    <a:pt x="83674" y="150686"/>
                  </a:lnTo>
                  <a:lnTo>
                    <a:pt x="81975" y="148198"/>
                  </a:lnTo>
                  <a:lnTo>
                    <a:pt x="62475" y="134578"/>
                  </a:lnTo>
                  <a:lnTo>
                    <a:pt x="57966" y="134637"/>
                  </a:lnTo>
                  <a:lnTo>
                    <a:pt x="29411" y="145184"/>
                  </a:lnTo>
                  <a:lnTo>
                    <a:pt x="14074" y="155014"/>
                  </a:lnTo>
                  <a:lnTo>
                    <a:pt x="3963" y="166863"/>
                  </a:lnTo>
                  <a:lnTo>
                    <a:pt x="731" y="177013"/>
                  </a:lnTo>
                  <a:lnTo>
                    <a:pt x="0" y="189285"/>
                  </a:lnTo>
                  <a:lnTo>
                    <a:pt x="4262" y="210649"/>
                  </a:lnTo>
                  <a:lnTo>
                    <a:pt x="10505" y="221638"/>
                  </a:lnTo>
                  <a:lnTo>
                    <a:pt x="21955" y="232387"/>
                  </a:lnTo>
                  <a:lnTo>
                    <a:pt x="52344" y="246776"/>
                  </a:lnTo>
                  <a:lnTo>
                    <a:pt x="57561" y="246830"/>
                  </a:lnTo>
                  <a:lnTo>
                    <a:pt x="69003" y="243128"/>
                  </a:lnTo>
                  <a:lnTo>
                    <a:pt x="77380" y="234897"/>
                  </a:lnTo>
                  <a:lnTo>
                    <a:pt x="82750" y="224888"/>
                  </a:lnTo>
                  <a:lnTo>
                    <a:pt x="85773" y="208499"/>
                  </a:lnTo>
                  <a:lnTo>
                    <a:pt x="86668" y="179497"/>
                  </a:lnTo>
                  <a:lnTo>
                    <a:pt x="86934" y="151697"/>
                  </a:lnTo>
                  <a:lnTo>
                    <a:pt x="87012" y="121431"/>
                  </a:lnTo>
                  <a:lnTo>
                    <a:pt x="87036" y="90826"/>
                  </a:lnTo>
                  <a:lnTo>
                    <a:pt x="87044" y="64276"/>
                  </a:lnTo>
                  <a:lnTo>
                    <a:pt x="87046" y="34102"/>
                  </a:lnTo>
                  <a:lnTo>
                    <a:pt x="85164" y="13288"/>
                  </a:lnTo>
                  <a:lnTo>
                    <a:pt x="81578" y="356"/>
                  </a:lnTo>
                  <a:lnTo>
                    <a:pt x="81284" y="0"/>
                  </a:lnTo>
                  <a:lnTo>
                    <a:pt x="81088" y="468"/>
                  </a:lnTo>
                  <a:lnTo>
                    <a:pt x="80696" y="35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87">
              <a:extLst>
                <a:ext uri="{FF2B5EF4-FFF2-40B4-BE49-F238E27FC236}">
                  <a16:creationId xmlns:a16="http://schemas.microsoft.com/office/drawing/2014/main" id="{0A27AC5D-AAEC-27C0-206E-31F2DBC0CC47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343911" y="1530350"/>
              <a:ext cx="6090" cy="12701"/>
            </a:xfrm>
            <a:custGeom>
              <a:avLst/>
              <a:gdLst/>
              <a:ahLst/>
              <a:cxnLst/>
              <a:rect l="0" t="0" r="0" b="0"/>
              <a:pathLst>
                <a:path w="6090" h="12701">
                  <a:moveTo>
                    <a:pt x="6089" y="12700"/>
                  </a:moveTo>
                  <a:lnTo>
                    <a:pt x="6089" y="12700"/>
                  </a:lnTo>
                  <a:lnTo>
                    <a:pt x="2717" y="9329"/>
                  </a:lnTo>
                  <a:lnTo>
                    <a:pt x="1063" y="5792"/>
                  </a:lnTo>
                  <a:lnTo>
                    <a:pt x="0" y="1144"/>
                  </a:lnTo>
                  <a:lnTo>
                    <a:pt x="618" y="763"/>
                  </a:lnTo>
                  <a:lnTo>
                    <a:pt x="608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116">
            <a:extLst>
              <a:ext uri="{FF2B5EF4-FFF2-40B4-BE49-F238E27FC236}">
                <a16:creationId xmlns:a16="http://schemas.microsoft.com/office/drawing/2014/main" id="{788CF95A-D451-E693-40ED-85F2D16CBB4E}"/>
              </a:ext>
            </a:extLst>
          </p:cNvPr>
          <p:cNvGrpSpPr/>
          <p:nvPr/>
        </p:nvGrpSpPr>
        <p:grpSpPr>
          <a:xfrm>
            <a:off x="6531580" y="1295400"/>
            <a:ext cx="485171" cy="273100"/>
            <a:chOff x="6531580" y="1295400"/>
            <a:chExt cx="485171" cy="273100"/>
          </a:xfrm>
        </p:grpSpPr>
        <p:sp>
          <p:nvSpPr>
            <p:cNvPr id="30" name="SMARTInkShape-488">
              <a:extLst>
                <a:ext uri="{FF2B5EF4-FFF2-40B4-BE49-F238E27FC236}">
                  <a16:creationId xmlns:a16="http://schemas.microsoft.com/office/drawing/2014/main" id="{CA46EB65-AB56-3068-FB7D-1FD3903A6C7B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6531580" y="1295400"/>
              <a:ext cx="91471" cy="273100"/>
            </a:xfrm>
            <a:custGeom>
              <a:avLst/>
              <a:gdLst/>
              <a:ahLst/>
              <a:cxnLst/>
              <a:rect l="0" t="0" r="0" b="0"/>
              <a:pathLst>
                <a:path w="91471" h="273100">
                  <a:moveTo>
                    <a:pt x="78770" y="196850"/>
                  </a:moveTo>
                  <a:lnTo>
                    <a:pt x="78770" y="196850"/>
                  </a:lnTo>
                  <a:lnTo>
                    <a:pt x="78770" y="181923"/>
                  </a:lnTo>
                  <a:lnTo>
                    <a:pt x="75398" y="172280"/>
                  </a:lnTo>
                  <a:lnTo>
                    <a:pt x="65906" y="159138"/>
                  </a:lnTo>
                  <a:lnTo>
                    <a:pt x="63843" y="156892"/>
                  </a:lnTo>
                  <a:lnTo>
                    <a:pt x="55909" y="154396"/>
                  </a:lnTo>
                  <a:lnTo>
                    <a:pt x="46737" y="153993"/>
                  </a:lnTo>
                  <a:lnTo>
                    <a:pt x="40309" y="156165"/>
                  </a:lnTo>
                  <a:lnTo>
                    <a:pt x="25982" y="168097"/>
                  </a:lnTo>
                  <a:lnTo>
                    <a:pt x="11702" y="191780"/>
                  </a:lnTo>
                  <a:lnTo>
                    <a:pt x="3668" y="217590"/>
                  </a:lnTo>
                  <a:lnTo>
                    <a:pt x="0" y="232409"/>
                  </a:lnTo>
                  <a:lnTo>
                    <a:pt x="1663" y="246520"/>
                  </a:lnTo>
                  <a:lnTo>
                    <a:pt x="7106" y="259142"/>
                  </a:lnTo>
                  <a:lnTo>
                    <a:pt x="14228" y="269456"/>
                  </a:lnTo>
                  <a:lnTo>
                    <a:pt x="18103" y="272065"/>
                  </a:lnTo>
                  <a:lnTo>
                    <a:pt x="22097" y="273099"/>
                  </a:lnTo>
                  <a:lnTo>
                    <a:pt x="26171" y="273083"/>
                  </a:lnTo>
                  <a:lnTo>
                    <a:pt x="34461" y="269302"/>
                  </a:lnTo>
                  <a:lnTo>
                    <a:pt x="42849" y="262212"/>
                  </a:lnTo>
                  <a:lnTo>
                    <a:pt x="54799" y="246320"/>
                  </a:lnTo>
                  <a:lnTo>
                    <a:pt x="62418" y="227500"/>
                  </a:lnTo>
                  <a:lnTo>
                    <a:pt x="67230" y="198096"/>
                  </a:lnTo>
                  <a:lnTo>
                    <a:pt x="72764" y="174406"/>
                  </a:lnTo>
                  <a:lnTo>
                    <a:pt x="76990" y="143163"/>
                  </a:lnTo>
                  <a:lnTo>
                    <a:pt x="79390" y="119367"/>
                  </a:lnTo>
                  <a:lnTo>
                    <a:pt x="85160" y="94680"/>
                  </a:lnTo>
                  <a:lnTo>
                    <a:pt x="89600" y="63723"/>
                  </a:lnTo>
                  <a:lnTo>
                    <a:pt x="87442" y="33048"/>
                  </a:lnTo>
                  <a:lnTo>
                    <a:pt x="914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89">
              <a:extLst>
                <a:ext uri="{FF2B5EF4-FFF2-40B4-BE49-F238E27FC236}">
                  <a16:creationId xmlns:a16="http://schemas.microsoft.com/office/drawing/2014/main" id="{7C422BCE-1DED-EB1D-AEE5-3B5647AC8737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6673850" y="1413509"/>
              <a:ext cx="131738" cy="121994"/>
            </a:xfrm>
            <a:custGeom>
              <a:avLst/>
              <a:gdLst/>
              <a:ahLst/>
              <a:cxnLst/>
              <a:rect l="0" t="0" r="0" b="0"/>
              <a:pathLst>
                <a:path w="131738" h="121994">
                  <a:moveTo>
                    <a:pt x="0" y="78741"/>
                  </a:moveTo>
                  <a:lnTo>
                    <a:pt x="0" y="78741"/>
                  </a:lnTo>
                  <a:lnTo>
                    <a:pt x="3372" y="82112"/>
                  </a:lnTo>
                  <a:lnTo>
                    <a:pt x="33426" y="73895"/>
                  </a:lnTo>
                  <a:lnTo>
                    <a:pt x="62109" y="63685"/>
                  </a:lnTo>
                  <a:lnTo>
                    <a:pt x="91304" y="48283"/>
                  </a:lnTo>
                  <a:lnTo>
                    <a:pt x="122155" y="19983"/>
                  </a:lnTo>
                  <a:lnTo>
                    <a:pt x="129719" y="11785"/>
                  </a:lnTo>
                  <a:lnTo>
                    <a:pt x="131737" y="7120"/>
                  </a:lnTo>
                  <a:lnTo>
                    <a:pt x="131569" y="4888"/>
                  </a:lnTo>
                  <a:lnTo>
                    <a:pt x="129501" y="527"/>
                  </a:lnTo>
                  <a:lnTo>
                    <a:pt x="118704" y="0"/>
                  </a:lnTo>
                  <a:lnTo>
                    <a:pt x="94673" y="5551"/>
                  </a:lnTo>
                  <a:lnTo>
                    <a:pt x="64641" y="20069"/>
                  </a:lnTo>
                  <a:lnTo>
                    <a:pt x="48160" y="32351"/>
                  </a:lnTo>
                  <a:lnTo>
                    <a:pt x="34339" y="51669"/>
                  </a:lnTo>
                  <a:lnTo>
                    <a:pt x="28049" y="75266"/>
                  </a:lnTo>
                  <a:lnTo>
                    <a:pt x="26184" y="90020"/>
                  </a:lnTo>
                  <a:lnTo>
                    <a:pt x="29511" y="98100"/>
                  </a:lnTo>
                  <a:lnTo>
                    <a:pt x="39775" y="114785"/>
                  </a:lnTo>
                  <a:lnTo>
                    <a:pt x="43450" y="117587"/>
                  </a:lnTo>
                  <a:lnTo>
                    <a:pt x="53177" y="120700"/>
                  </a:lnTo>
                  <a:lnTo>
                    <a:pt x="76670" y="121993"/>
                  </a:lnTo>
                  <a:lnTo>
                    <a:pt x="103575" y="116186"/>
                  </a:lnTo>
                  <a:lnTo>
                    <a:pt x="127000" y="1104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90">
              <a:extLst>
                <a:ext uri="{FF2B5EF4-FFF2-40B4-BE49-F238E27FC236}">
                  <a16:creationId xmlns:a16="http://schemas.microsoft.com/office/drawing/2014/main" id="{D9571351-C773-F192-3313-472FCD1D0FB0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6838950" y="1409441"/>
              <a:ext cx="107951" cy="130218"/>
            </a:xfrm>
            <a:custGeom>
              <a:avLst/>
              <a:gdLst/>
              <a:ahLst/>
              <a:cxnLst/>
              <a:rect l="0" t="0" r="0" b="0"/>
              <a:pathLst>
                <a:path w="107951" h="130218">
                  <a:moveTo>
                    <a:pt x="0" y="76459"/>
                  </a:moveTo>
                  <a:lnTo>
                    <a:pt x="0" y="76459"/>
                  </a:lnTo>
                  <a:lnTo>
                    <a:pt x="0" y="62153"/>
                  </a:lnTo>
                  <a:lnTo>
                    <a:pt x="3372" y="52073"/>
                  </a:lnTo>
                  <a:lnTo>
                    <a:pt x="12361" y="38812"/>
                  </a:lnTo>
                  <a:lnTo>
                    <a:pt x="23511" y="67220"/>
                  </a:lnTo>
                  <a:lnTo>
                    <a:pt x="30406" y="87284"/>
                  </a:lnTo>
                  <a:lnTo>
                    <a:pt x="49064" y="115288"/>
                  </a:lnTo>
                  <a:lnTo>
                    <a:pt x="55438" y="121938"/>
                  </a:lnTo>
                  <a:lnTo>
                    <a:pt x="65279" y="129579"/>
                  </a:lnTo>
                  <a:lnTo>
                    <a:pt x="67508" y="130217"/>
                  </a:lnTo>
                  <a:lnTo>
                    <a:pt x="69700" y="129937"/>
                  </a:lnTo>
                  <a:lnTo>
                    <a:pt x="71866" y="129044"/>
                  </a:lnTo>
                  <a:lnTo>
                    <a:pt x="76156" y="122408"/>
                  </a:lnTo>
                  <a:lnTo>
                    <a:pt x="84658" y="94159"/>
                  </a:lnTo>
                  <a:lnTo>
                    <a:pt x="88767" y="64747"/>
                  </a:lnTo>
                  <a:lnTo>
                    <a:pt x="94257" y="35510"/>
                  </a:lnTo>
                  <a:lnTo>
                    <a:pt x="97001" y="8115"/>
                  </a:lnTo>
                  <a:lnTo>
                    <a:pt x="98534" y="3380"/>
                  </a:lnTo>
                  <a:lnTo>
                    <a:pt x="100261" y="928"/>
                  </a:lnTo>
                  <a:lnTo>
                    <a:pt x="102119" y="0"/>
                  </a:lnTo>
                  <a:lnTo>
                    <a:pt x="107950" y="2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91">
              <a:extLst>
                <a:ext uri="{FF2B5EF4-FFF2-40B4-BE49-F238E27FC236}">
                  <a16:creationId xmlns:a16="http://schemas.microsoft.com/office/drawing/2014/main" id="{60FECFEF-6B2D-6CCE-343B-BB159F24C9A7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7013091" y="154940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287" y="6350"/>
                  </a:lnTo>
                  <a:lnTo>
                    <a:pt x="0" y="5645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17">
            <a:extLst>
              <a:ext uri="{FF2B5EF4-FFF2-40B4-BE49-F238E27FC236}">
                <a16:creationId xmlns:a16="http://schemas.microsoft.com/office/drawing/2014/main" id="{03550506-CC91-DEA3-49BB-D7D7720ADA00}"/>
              </a:ext>
            </a:extLst>
          </p:cNvPr>
          <p:cNvGrpSpPr/>
          <p:nvPr/>
        </p:nvGrpSpPr>
        <p:grpSpPr>
          <a:xfrm>
            <a:off x="7372350" y="1390329"/>
            <a:ext cx="171451" cy="101922"/>
            <a:chOff x="7372350" y="1390329"/>
            <a:chExt cx="171451" cy="101922"/>
          </a:xfrm>
        </p:grpSpPr>
        <p:sp>
          <p:nvSpPr>
            <p:cNvPr id="35" name="SMARTInkShape-492">
              <a:extLst>
                <a:ext uri="{FF2B5EF4-FFF2-40B4-BE49-F238E27FC236}">
                  <a16:creationId xmlns:a16="http://schemas.microsoft.com/office/drawing/2014/main" id="{BE72F960-DED6-13A8-9EDE-6DC9E6AAAE45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372350" y="1390329"/>
              <a:ext cx="133351" cy="25722"/>
            </a:xfrm>
            <a:custGeom>
              <a:avLst/>
              <a:gdLst/>
              <a:ahLst/>
              <a:cxnLst/>
              <a:rect l="0" t="0" r="0" b="0"/>
              <a:pathLst>
                <a:path w="133351" h="25722">
                  <a:moveTo>
                    <a:pt x="0" y="25721"/>
                  </a:moveTo>
                  <a:lnTo>
                    <a:pt x="0" y="25721"/>
                  </a:lnTo>
                  <a:lnTo>
                    <a:pt x="0" y="22350"/>
                  </a:lnTo>
                  <a:lnTo>
                    <a:pt x="13484" y="13512"/>
                  </a:lnTo>
                  <a:lnTo>
                    <a:pt x="33275" y="5948"/>
                  </a:lnTo>
                  <a:lnTo>
                    <a:pt x="55005" y="0"/>
                  </a:lnTo>
                  <a:lnTo>
                    <a:pt x="76584" y="618"/>
                  </a:lnTo>
                  <a:lnTo>
                    <a:pt x="104681" y="5266"/>
                  </a:lnTo>
                  <a:lnTo>
                    <a:pt x="110004" y="5735"/>
                  </a:lnTo>
                  <a:lnTo>
                    <a:pt x="119681" y="10018"/>
                  </a:lnTo>
                  <a:lnTo>
                    <a:pt x="133350" y="193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93">
              <a:extLst>
                <a:ext uri="{FF2B5EF4-FFF2-40B4-BE49-F238E27FC236}">
                  <a16:creationId xmlns:a16="http://schemas.microsoft.com/office/drawing/2014/main" id="{090E7AB1-C00C-C00E-A3CC-1F124DDB16EA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378700" y="1474720"/>
              <a:ext cx="165101" cy="17531"/>
            </a:xfrm>
            <a:custGeom>
              <a:avLst/>
              <a:gdLst/>
              <a:ahLst/>
              <a:cxnLst/>
              <a:rect l="0" t="0" r="0" b="0"/>
              <a:pathLst>
                <a:path w="165101" h="17531">
                  <a:moveTo>
                    <a:pt x="0" y="17530"/>
                  </a:moveTo>
                  <a:lnTo>
                    <a:pt x="0" y="17530"/>
                  </a:lnTo>
                  <a:lnTo>
                    <a:pt x="3372" y="17530"/>
                  </a:lnTo>
                  <a:lnTo>
                    <a:pt x="34319" y="6699"/>
                  </a:lnTo>
                  <a:lnTo>
                    <a:pt x="59871" y="1229"/>
                  </a:lnTo>
                  <a:lnTo>
                    <a:pt x="81475" y="0"/>
                  </a:lnTo>
                  <a:lnTo>
                    <a:pt x="109620" y="3667"/>
                  </a:lnTo>
                  <a:lnTo>
                    <a:pt x="138776" y="7971"/>
                  </a:lnTo>
                  <a:lnTo>
                    <a:pt x="154779" y="11252"/>
                  </a:lnTo>
                  <a:lnTo>
                    <a:pt x="165100" y="175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494">
            <a:extLst>
              <a:ext uri="{FF2B5EF4-FFF2-40B4-BE49-F238E27FC236}">
                <a16:creationId xmlns:a16="http://schemas.microsoft.com/office/drawing/2014/main" id="{03A29E8D-6F37-78DD-BF25-2CB64045F6A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841259" y="1276474"/>
            <a:ext cx="356592" cy="265233"/>
          </a:xfrm>
          <a:custGeom>
            <a:avLst/>
            <a:gdLst/>
            <a:ahLst/>
            <a:cxnLst/>
            <a:rect l="0" t="0" r="0" b="0"/>
            <a:pathLst>
              <a:path w="356592" h="265233">
                <a:moveTo>
                  <a:pt x="58141" y="101476"/>
                </a:moveTo>
                <a:lnTo>
                  <a:pt x="58141" y="101476"/>
                </a:lnTo>
                <a:lnTo>
                  <a:pt x="61513" y="101476"/>
                </a:lnTo>
                <a:lnTo>
                  <a:pt x="91986" y="88611"/>
                </a:lnTo>
                <a:lnTo>
                  <a:pt x="108963" y="83648"/>
                </a:lnTo>
                <a:lnTo>
                  <a:pt x="120158" y="82788"/>
                </a:lnTo>
                <a:lnTo>
                  <a:pt x="135784" y="85904"/>
                </a:lnTo>
                <a:lnTo>
                  <a:pt x="145801" y="93144"/>
                </a:lnTo>
                <a:lnTo>
                  <a:pt x="155610" y="105357"/>
                </a:lnTo>
                <a:lnTo>
                  <a:pt x="159316" y="111668"/>
                </a:lnTo>
                <a:lnTo>
                  <a:pt x="167925" y="123154"/>
                </a:lnTo>
                <a:lnTo>
                  <a:pt x="178589" y="150619"/>
                </a:lnTo>
                <a:lnTo>
                  <a:pt x="180347" y="164239"/>
                </a:lnTo>
                <a:lnTo>
                  <a:pt x="175728" y="190231"/>
                </a:lnTo>
                <a:lnTo>
                  <a:pt x="167315" y="215042"/>
                </a:lnTo>
                <a:lnTo>
                  <a:pt x="141808" y="246181"/>
                </a:lnTo>
                <a:lnTo>
                  <a:pt x="111852" y="262039"/>
                </a:lnTo>
                <a:lnTo>
                  <a:pt x="95221" y="265232"/>
                </a:lnTo>
                <a:lnTo>
                  <a:pt x="76889" y="262807"/>
                </a:lnTo>
                <a:lnTo>
                  <a:pt x="48779" y="251302"/>
                </a:lnTo>
                <a:lnTo>
                  <a:pt x="24879" y="235907"/>
                </a:lnTo>
                <a:lnTo>
                  <a:pt x="16782" y="224253"/>
                </a:lnTo>
                <a:lnTo>
                  <a:pt x="2465" y="193775"/>
                </a:lnTo>
                <a:lnTo>
                  <a:pt x="0" y="181068"/>
                </a:lnTo>
                <a:lnTo>
                  <a:pt x="794" y="154671"/>
                </a:lnTo>
                <a:lnTo>
                  <a:pt x="6727" y="122985"/>
                </a:lnTo>
                <a:lnTo>
                  <a:pt x="20756" y="95612"/>
                </a:lnTo>
                <a:lnTo>
                  <a:pt x="28826" y="84053"/>
                </a:lnTo>
                <a:lnTo>
                  <a:pt x="45504" y="70884"/>
                </a:lnTo>
                <a:lnTo>
                  <a:pt x="72981" y="51606"/>
                </a:lnTo>
                <a:lnTo>
                  <a:pt x="100991" y="38377"/>
                </a:lnTo>
                <a:lnTo>
                  <a:pt x="127988" y="27982"/>
                </a:lnTo>
                <a:lnTo>
                  <a:pt x="156212" y="18717"/>
                </a:lnTo>
                <a:lnTo>
                  <a:pt x="180514" y="12248"/>
                </a:lnTo>
                <a:lnTo>
                  <a:pt x="203076" y="7021"/>
                </a:lnTo>
                <a:lnTo>
                  <a:pt x="225567" y="3051"/>
                </a:lnTo>
                <a:lnTo>
                  <a:pt x="249676" y="1287"/>
                </a:lnTo>
                <a:lnTo>
                  <a:pt x="273564" y="294"/>
                </a:lnTo>
                <a:lnTo>
                  <a:pt x="299691" y="0"/>
                </a:lnTo>
                <a:lnTo>
                  <a:pt x="329280" y="4970"/>
                </a:lnTo>
                <a:lnTo>
                  <a:pt x="349341" y="12238"/>
                </a:lnTo>
                <a:lnTo>
                  <a:pt x="355630" y="18014"/>
                </a:lnTo>
                <a:lnTo>
                  <a:pt x="356591" y="2527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SMARTInkShape-Group119">
            <a:extLst>
              <a:ext uri="{FF2B5EF4-FFF2-40B4-BE49-F238E27FC236}">
                <a16:creationId xmlns:a16="http://schemas.microsoft.com/office/drawing/2014/main" id="{A314B302-DE3B-0299-61AE-D97D6BD7CE92}"/>
              </a:ext>
            </a:extLst>
          </p:cNvPr>
          <p:cNvGrpSpPr/>
          <p:nvPr/>
        </p:nvGrpSpPr>
        <p:grpSpPr>
          <a:xfrm>
            <a:off x="241300" y="2109344"/>
            <a:ext cx="241301" cy="206616"/>
            <a:chOff x="241300" y="2109344"/>
            <a:chExt cx="241301" cy="206616"/>
          </a:xfrm>
        </p:grpSpPr>
        <p:sp>
          <p:nvSpPr>
            <p:cNvPr id="39" name="SMARTInkShape-495">
              <a:extLst>
                <a:ext uri="{FF2B5EF4-FFF2-40B4-BE49-F238E27FC236}">
                  <a16:creationId xmlns:a16="http://schemas.microsoft.com/office/drawing/2014/main" id="{78359024-6E67-4F19-A84E-5B8E5F6DC821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41300" y="2123607"/>
              <a:ext cx="241301" cy="186252"/>
            </a:xfrm>
            <a:custGeom>
              <a:avLst/>
              <a:gdLst/>
              <a:ahLst/>
              <a:cxnLst/>
              <a:rect l="0" t="0" r="0" b="0"/>
              <a:pathLst>
                <a:path w="241301" h="186252">
                  <a:moveTo>
                    <a:pt x="0" y="9993"/>
                  </a:moveTo>
                  <a:lnTo>
                    <a:pt x="0" y="9993"/>
                  </a:lnTo>
                  <a:lnTo>
                    <a:pt x="3371" y="9993"/>
                  </a:lnTo>
                  <a:lnTo>
                    <a:pt x="4364" y="9287"/>
                  </a:lnTo>
                  <a:lnTo>
                    <a:pt x="5026" y="8112"/>
                  </a:lnTo>
                  <a:lnTo>
                    <a:pt x="6327" y="3721"/>
                  </a:lnTo>
                  <a:lnTo>
                    <a:pt x="6343" y="295"/>
                  </a:lnTo>
                  <a:lnTo>
                    <a:pt x="8462" y="0"/>
                  </a:lnTo>
                  <a:lnTo>
                    <a:pt x="16461" y="1553"/>
                  </a:lnTo>
                  <a:lnTo>
                    <a:pt x="32864" y="9766"/>
                  </a:lnTo>
                  <a:lnTo>
                    <a:pt x="61029" y="34616"/>
                  </a:lnTo>
                  <a:lnTo>
                    <a:pt x="86179" y="63670"/>
                  </a:lnTo>
                  <a:lnTo>
                    <a:pt x="112896" y="91040"/>
                  </a:lnTo>
                  <a:lnTo>
                    <a:pt x="143851" y="122088"/>
                  </a:lnTo>
                  <a:lnTo>
                    <a:pt x="173562" y="147440"/>
                  </a:lnTo>
                  <a:lnTo>
                    <a:pt x="201966" y="173936"/>
                  </a:lnTo>
                  <a:lnTo>
                    <a:pt x="217416" y="182590"/>
                  </a:lnTo>
                  <a:lnTo>
                    <a:pt x="228657" y="186251"/>
                  </a:lnTo>
                  <a:lnTo>
                    <a:pt x="231460" y="186060"/>
                  </a:lnTo>
                  <a:lnTo>
                    <a:pt x="241300" y="1814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96">
              <a:extLst>
                <a:ext uri="{FF2B5EF4-FFF2-40B4-BE49-F238E27FC236}">
                  <a16:creationId xmlns:a16="http://schemas.microsoft.com/office/drawing/2014/main" id="{A78457D8-C45F-A4C4-207F-D611900A0D9B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55628" y="2109344"/>
              <a:ext cx="181640" cy="206616"/>
            </a:xfrm>
            <a:custGeom>
              <a:avLst/>
              <a:gdLst/>
              <a:ahLst/>
              <a:cxnLst/>
              <a:rect l="0" t="0" r="0" b="0"/>
              <a:pathLst>
                <a:path w="181640" h="206616">
                  <a:moveTo>
                    <a:pt x="176172" y="11556"/>
                  </a:moveTo>
                  <a:lnTo>
                    <a:pt x="176172" y="11556"/>
                  </a:lnTo>
                  <a:lnTo>
                    <a:pt x="176172" y="8185"/>
                  </a:lnTo>
                  <a:lnTo>
                    <a:pt x="178053" y="4648"/>
                  </a:lnTo>
                  <a:lnTo>
                    <a:pt x="181639" y="0"/>
                  </a:lnTo>
                  <a:lnTo>
                    <a:pt x="175518" y="2566"/>
                  </a:lnTo>
                  <a:lnTo>
                    <a:pt x="144824" y="30607"/>
                  </a:lnTo>
                  <a:lnTo>
                    <a:pt x="119101" y="56006"/>
                  </a:lnTo>
                  <a:lnTo>
                    <a:pt x="94343" y="82112"/>
                  </a:lnTo>
                  <a:lnTo>
                    <a:pt x="73251" y="111832"/>
                  </a:lnTo>
                  <a:lnTo>
                    <a:pt x="52282" y="138295"/>
                  </a:lnTo>
                  <a:lnTo>
                    <a:pt x="30253" y="167127"/>
                  </a:lnTo>
                  <a:lnTo>
                    <a:pt x="9678" y="195862"/>
                  </a:lnTo>
                  <a:lnTo>
                    <a:pt x="0" y="206615"/>
                  </a:lnTo>
                  <a:lnTo>
                    <a:pt x="11072" y="1957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MARTInkShape-497">
            <a:extLst>
              <a:ext uri="{FF2B5EF4-FFF2-40B4-BE49-F238E27FC236}">
                <a16:creationId xmlns:a16="http://schemas.microsoft.com/office/drawing/2014/main" id="{147DAEA9-0502-A53A-AC2C-28D389B079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17550" y="2127338"/>
            <a:ext cx="260351" cy="119252"/>
          </a:xfrm>
          <a:custGeom>
            <a:avLst/>
            <a:gdLst/>
            <a:ahLst/>
            <a:cxnLst/>
            <a:rect l="0" t="0" r="0" b="0"/>
            <a:pathLst>
              <a:path w="260351" h="119252">
                <a:moveTo>
                  <a:pt x="6350" y="114212"/>
                </a:moveTo>
                <a:lnTo>
                  <a:pt x="6350" y="114212"/>
                </a:lnTo>
                <a:lnTo>
                  <a:pt x="2" y="114212"/>
                </a:lnTo>
                <a:lnTo>
                  <a:pt x="0" y="110841"/>
                </a:lnTo>
                <a:lnTo>
                  <a:pt x="1882" y="107304"/>
                </a:lnTo>
                <a:lnTo>
                  <a:pt x="14927" y="87546"/>
                </a:lnTo>
                <a:lnTo>
                  <a:pt x="42374" y="71198"/>
                </a:lnTo>
                <a:lnTo>
                  <a:pt x="73962" y="55029"/>
                </a:lnTo>
                <a:lnTo>
                  <a:pt x="87263" y="51091"/>
                </a:lnTo>
                <a:lnTo>
                  <a:pt x="90054" y="52762"/>
                </a:lnTo>
                <a:lnTo>
                  <a:pt x="119794" y="81610"/>
                </a:lnTo>
                <a:lnTo>
                  <a:pt x="123797" y="87493"/>
                </a:lnTo>
                <a:lnTo>
                  <a:pt x="124865" y="90049"/>
                </a:lnTo>
                <a:lnTo>
                  <a:pt x="126282" y="91753"/>
                </a:lnTo>
                <a:lnTo>
                  <a:pt x="131648" y="95563"/>
                </a:lnTo>
                <a:lnTo>
                  <a:pt x="138412" y="104296"/>
                </a:lnTo>
                <a:lnTo>
                  <a:pt x="153650" y="116138"/>
                </a:lnTo>
                <a:lnTo>
                  <a:pt x="160246" y="118595"/>
                </a:lnTo>
                <a:lnTo>
                  <a:pt x="163981" y="119251"/>
                </a:lnTo>
                <a:lnTo>
                  <a:pt x="171893" y="118098"/>
                </a:lnTo>
                <a:lnTo>
                  <a:pt x="193381" y="108949"/>
                </a:lnTo>
                <a:lnTo>
                  <a:pt x="208992" y="98463"/>
                </a:lnTo>
                <a:lnTo>
                  <a:pt x="227107" y="74735"/>
                </a:lnTo>
                <a:lnTo>
                  <a:pt x="239561" y="44516"/>
                </a:lnTo>
                <a:lnTo>
                  <a:pt x="252140" y="20543"/>
                </a:lnTo>
                <a:lnTo>
                  <a:pt x="253879" y="15431"/>
                </a:lnTo>
                <a:lnTo>
                  <a:pt x="259359" y="7609"/>
                </a:lnTo>
                <a:lnTo>
                  <a:pt x="260342" y="0"/>
                </a:lnTo>
                <a:lnTo>
                  <a:pt x="260350" y="626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SMARTInkShape-Group121">
            <a:extLst>
              <a:ext uri="{FF2B5EF4-FFF2-40B4-BE49-F238E27FC236}">
                <a16:creationId xmlns:a16="http://schemas.microsoft.com/office/drawing/2014/main" id="{8EB6B315-3076-C9C4-A8CB-DD8AD089956E}"/>
              </a:ext>
            </a:extLst>
          </p:cNvPr>
          <p:cNvGrpSpPr/>
          <p:nvPr/>
        </p:nvGrpSpPr>
        <p:grpSpPr>
          <a:xfrm>
            <a:off x="1206500" y="2038422"/>
            <a:ext cx="209540" cy="241229"/>
            <a:chOff x="1206500" y="2038422"/>
            <a:chExt cx="209540" cy="241229"/>
          </a:xfrm>
        </p:grpSpPr>
        <p:sp>
          <p:nvSpPr>
            <p:cNvPr id="43" name="SMARTInkShape-498">
              <a:extLst>
                <a:ext uri="{FF2B5EF4-FFF2-40B4-BE49-F238E27FC236}">
                  <a16:creationId xmlns:a16="http://schemas.microsoft.com/office/drawing/2014/main" id="{533B850B-C2B7-939D-0649-A9B701BEA2DA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206500" y="2083760"/>
              <a:ext cx="25401" cy="195891"/>
            </a:xfrm>
            <a:custGeom>
              <a:avLst/>
              <a:gdLst/>
              <a:ahLst/>
              <a:cxnLst/>
              <a:rect l="0" t="0" r="0" b="0"/>
              <a:pathLst>
                <a:path w="25401" h="195891">
                  <a:moveTo>
                    <a:pt x="0" y="11740"/>
                  </a:moveTo>
                  <a:lnTo>
                    <a:pt x="0" y="11740"/>
                  </a:lnTo>
                  <a:lnTo>
                    <a:pt x="5467" y="6273"/>
                  </a:lnTo>
                  <a:lnTo>
                    <a:pt x="6272" y="0"/>
                  </a:lnTo>
                  <a:lnTo>
                    <a:pt x="9714" y="24817"/>
                  </a:lnTo>
                  <a:lnTo>
                    <a:pt x="11815" y="54812"/>
                  </a:lnTo>
                  <a:lnTo>
                    <a:pt x="12438" y="86042"/>
                  </a:lnTo>
                  <a:lnTo>
                    <a:pt x="12622" y="117638"/>
                  </a:lnTo>
                  <a:lnTo>
                    <a:pt x="16048" y="142601"/>
                  </a:lnTo>
                  <a:lnTo>
                    <a:pt x="18457" y="172951"/>
                  </a:lnTo>
                  <a:lnTo>
                    <a:pt x="18972" y="190587"/>
                  </a:lnTo>
                  <a:lnTo>
                    <a:pt x="19703" y="192355"/>
                  </a:lnTo>
                  <a:lnTo>
                    <a:pt x="20897" y="193533"/>
                  </a:lnTo>
                  <a:lnTo>
                    <a:pt x="25400" y="1958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99">
              <a:extLst>
                <a:ext uri="{FF2B5EF4-FFF2-40B4-BE49-F238E27FC236}">
                  <a16:creationId xmlns:a16="http://schemas.microsoft.com/office/drawing/2014/main" id="{9C5020D3-4B8B-52B1-2DF9-C70045330F59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212850" y="2038422"/>
              <a:ext cx="203190" cy="221794"/>
            </a:xfrm>
            <a:custGeom>
              <a:avLst/>
              <a:gdLst/>
              <a:ahLst/>
              <a:cxnLst/>
              <a:rect l="0" t="0" r="0" b="0"/>
              <a:pathLst>
                <a:path w="203190" h="221794">
                  <a:moveTo>
                    <a:pt x="0" y="63428"/>
                  </a:moveTo>
                  <a:lnTo>
                    <a:pt x="0" y="63428"/>
                  </a:lnTo>
                  <a:lnTo>
                    <a:pt x="0" y="57340"/>
                  </a:lnTo>
                  <a:lnTo>
                    <a:pt x="6272" y="50807"/>
                  </a:lnTo>
                  <a:lnTo>
                    <a:pt x="13069" y="50751"/>
                  </a:lnTo>
                  <a:lnTo>
                    <a:pt x="18273" y="52620"/>
                  </a:lnTo>
                  <a:lnTo>
                    <a:pt x="20649" y="54106"/>
                  </a:lnTo>
                  <a:lnTo>
                    <a:pt x="46784" y="84328"/>
                  </a:lnTo>
                  <a:lnTo>
                    <a:pt x="72691" y="115041"/>
                  </a:lnTo>
                  <a:lnTo>
                    <a:pt x="90447" y="132813"/>
                  </a:lnTo>
                  <a:lnTo>
                    <a:pt x="119486" y="152850"/>
                  </a:lnTo>
                  <a:lnTo>
                    <a:pt x="144564" y="174930"/>
                  </a:lnTo>
                  <a:lnTo>
                    <a:pt x="159486" y="183170"/>
                  </a:lnTo>
                  <a:lnTo>
                    <a:pt x="188538" y="208682"/>
                  </a:lnTo>
                  <a:lnTo>
                    <a:pt x="202794" y="221793"/>
                  </a:lnTo>
                  <a:lnTo>
                    <a:pt x="203164" y="195629"/>
                  </a:lnTo>
                  <a:lnTo>
                    <a:pt x="203189" y="167275"/>
                  </a:lnTo>
                  <a:lnTo>
                    <a:pt x="199826" y="138804"/>
                  </a:lnTo>
                  <a:lnTo>
                    <a:pt x="196291" y="117390"/>
                  </a:lnTo>
                  <a:lnTo>
                    <a:pt x="193073" y="94466"/>
                  </a:lnTo>
                  <a:lnTo>
                    <a:pt x="191644" y="72519"/>
                  </a:lnTo>
                  <a:lnTo>
                    <a:pt x="187468" y="43701"/>
                  </a:lnTo>
                  <a:lnTo>
                    <a:pt x="184587" y="13933"/>
                  </a:lnTo>
                  <a:lnTo>
                    <a:pt x="184152" y="0"/>
                  </a:lnTo>
                  <a:lnTo>
                    <a:pt x="184150" y="62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500">
            <a:extLst>
              <a:ext uri="{FF2B5EF4-FFF2-40B4-BE49-F238E27FC236}">
                <a16:creationId xmlns:a16="http://schemas.microsoft.com/office/drawing/2014/main" id="{F9C8CC56-B41D-6B84-5BD0-6FC2091E4C9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10151" y="1930432"/>
            <a:ext cx="129750" cy="495269"/>
          </a:xfrm>
          <a:custGeom>
            <a:avLst/>
            <a:gdLst/>
            <a:ahLst/>
            <a:cxnLst/>
            <a:rect l="0" t="0" r="0" b="0"/>
            <a:pathLst>
              <a:path w="129750" h="495269">
                <a:moveTo>
                  <a:pt x="104349" y="19018"/>
                </a:moveTo>
                <a:lnTo>
                  <a:pt x="104349" y="19018"/>
                </a:lnTo>
                <a:lnTo>
                  <a:pt x="123037" y="330"/>
                </a:lnTo>
                <a:lnTo>
                  <a:pt x="111158" y="0"/>
                </a:lnTo>
                <a:lnTo>
                  <a:pt x="99624" y="3348"/>
                </a:lnTo>
                <a:lnTo>
                  <a:pt x="78884" y="19742"/>
                </a:lnTo>
                <a:lnTo>
                  <a:pt x="62003" y="39465"/>
                </a:lnTo>
                <a:lnTo>
                  <a:pt x="45080" y="69519"/>
                </a:lnTo>
                <a:lnTo>
                  <a:pt x="32382" y="99206"/>
                </a:lnTo>
                <a:lnTo>
                  <a:pt x="23915" y="122391"/>
                </a:lnTo>
                <a:lnTo>
                  <a:pt x="17330" y="146806"/>
                </a:lnTo>
                <a:lnTo>
                  <a:pt x="12052" y="172474"/>
                </a:lnTo>
                <a:lnTo>
                  <a:pt x="7354" y="200345"/>
                </a:lnTo>
                <a:lnTo>
                  <a:pt x="2914" y="227313"/>
                </a:lnTo>
                <a:lnTo>
                  <a:pt x="0" y="252705"/>
                </a:lnTo>
                <a:lnTo>
                  <a:pt x="1057" y="275749"/>
                </a:lnTo>
                <a:lnTo>
                  <a:pt x="3878" y="297750"/>
                </a:lnTo>
                <a:lnTo>
                  <a:pt x="6779" y="319288"/>
                </a:lnTo>
                <a:lnTo>
                  <a:pt x="9823" y="350541"/>
                </a:lnTo>
                <a:lnTo>
                  <a:pt x="19034" y="377989"/>
                </a:lnTo>
                <a:lnTo>
                  <a:pt x="30701" y="403290"/>
                </a:lnTo>
                <a:lnTo>
                  <a:pt x="49167" y="434923"/>
                </a:lnTo>
                <a:lnTo>
                  <a:pt x="61479" y="452220"/>
                </a:lnTo>
                <a:lnTo>
                  <a:pt x="88616" y="474823"/>
                </a:lnTo>
                <a:lnTo>
                  <a:pt x="107983" y="489505"/>
                </a:lnTo>
                <a:lnTo>
                  <a:pt x="117734" y="493560"/>
                </a:lnTo>
                <a:lnTo>
                  <a:pt x="129749" y="49526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123">
            <a:extLst>
              <a:ext uri="{FF2B5EF4-FFF2-40B4-BE49-F238E27FC236}">
                <a16:creationId xmlns:a16="http://schemas.microsoft.com/office/drawing/2014/main" id="{54AD9794-B3A4-516B-6F07-2FC33AC3F7CE}"/>
              </a:ext>
            </a:extLst>
          </p:cNvPr>
          <p:cNvGrpSpPr/>
          <p:nvPr/>
        </p:nvGrpSpPr>
        <p:grpSpPr>
          <a:xfrm>
            <a:off x="1803662" y="2108320"/>
            <a:ext cx="480983" cy="317352"/>
            <a:chOff x="1803662" y="2108320"/>
            <a:chExt cx="480983" cy="317352"/>
          </a:xfrm>
        </p:grpSpPr>
        <p:sp>
          <p:nvSpPr>
            <p:cNvPr id="47" name="SMARTInkShape-501">
              <a:extLst>
                <a:ext uri="{FF2B5EF4-FFF2-40B4-BE49-F238E27FC236}">
                  <a16:creationId xmlns:a16="http://schemas.microsoft.com/office/drawing/2014/main" id="{A722D03C-9DDC-8159-B0AC-C5B0F1241BFB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803662" y="2108320"/>
              <a:ext cx="348989" cy="272830"/>
            </a:xfrm>
            <a:custGeom>
              <a:avLst/>
              <a:gdLst/>
              <a:ahLst/>
              <a:cxnLst/>
              <a:rect l="0" t="0" r="0" b="0"/>
              <a:pathLst>
                <a:path w="348989" h="272830">
                  <a:moveTo>
                    <a:pt x="6088" y="260230"/>
                  </a:moveTo>
                  <a:lnTo>
                    <a:pt x="6088" y="260230"/>
                  </a:lnTo>
                  <a:lnTo>
                    <a:pt x="6088" y="269068"/>
                  </a:lnTo>
                  <a:lnTo>
                    <a:pt x="5383" y="270356"/>
                  </a:lnTo>
                  <a:lnTo>
                    <a:pt x="4207" y="271214"/>
                  </a:lnTo>
                  <a:lnTo>
                    <a:pt x="0" y="272829"/>
                  </a:lnTo>
                  <a:lnTo>
                    <a:pt x="495" y="261360"/>
                  </a:lnTo>
                  <a:lnTo>
                    <a:pt x="5528" y="242534"/>
                  </a:lnTo>
                  <a:lnTo>
                    <a:pt x="27577" y="213263"/>
                  </a:lnTo>
                  <a:lnTo>
                    <a:pt x="52683" y="182529"/>
                  </a:lnTo>
                  <a:lnTo>
                    <a:pt x="78057" y="152203"/>
                  </a:lnTo>
                  <a:lnTo>
                    <a:pt x="102593" y="122523"/>
                  </a:lnTo>
                  <a:lnTo>
                    <a:pt x="126281" y="92571"/>
                  </a:lnTo>
                  <a:lnTo>
                    <a:pt x="140086" y="79163"/>
                  </a:lnTo>
                  <a:lnTo>
                    <a:pt x="155351" y="53477"/>
                  </a:lnTo>
                  <a:lnTo>
                    <a:pt x="165212" y="25196"/>
                  </a:lnTo>
                  <a:lnTo>
                    <a:pt x="169418" y="14436"/>
                  </a:lnTo>
                  <a:lnTo>
                    <a:pt x="171179" y="0"/>
                  </a:lnTo>
                  <a:lnTo>
                    <a:pt x="167814" y="3287"/>
                  </a:lnTo>
                  <a:lnTo>
                    <a:pt x="166161" y="8685"/>
                  </a:lnTo>
                  <a:lnTo>
                    <a:pt x="164015" y="17199"/>
                  </a:lnTo>
                  <a:lnTo>
                    <a:pt x="153981" y="46942"/>
                  </a:lnTo>
                  <a:lnTo>
                    <a:pt x="148138" y="78268"/>
                  </a:lnTo>
                  <a:lnTo>
                    <a:pt x="146098" y="108258"/>
                  </a:lnTo>
                  <a:lnTo>
                    <a:pt x="145816" y="137129"/>
                  </a:lnTo>
                  <a:lnTo>
                    <a:pt x="149167" y="153435"/>
                  </a:lnTo>
                  <a:lnTo>
                    <a:pt x="158000" y="171672"/>
                  </a:lnTo>
                  <a:lnTo>
                    <a:pt x="167443" y="180419"/>
                  </a:lnTo>
                  <a:lnTo>
                    <a:pt x="180897" y="187429"/>
                  </a:lnTo>
                  <a:lnTo>
                    <a:pt x="184010" y="188413"/>
                  </a:lnTo>
                  <a:lnTo>
                    <a:pt x="193115" y="185743"/>
                  </a:lnTo>
                  <a:lnTo>
                    <a:pt x="216207" y="172531"/>
                  </a:lnTo>
                  <a:lnTo>
                    <a:pt x="226709" y="158928"/>
                  </a:lnTo>
                  <a:lnTo>
                    <a:pt x="241579" y="131564"/>
                  </a:lnTo>
                  <a:lnTo>
                    <a:pt x="249038" y="103574"/>
                  </a:lnTo>
                  <a:lnTo>
                    <a:pt x="252345" y="71840"/>
                  </a:lnTo>
                  <a:lnTo>
                    <a:pt x="253325" y="43466"/>
                  </a:lnTo>
                  <a:lnTo>
                    <a:pt x="252951" y="23803"/>
                  </a:lnTo>
                  <a:lnTo>
                    <a:pt x="248260" y="10826"/>
                  </a:lnTo>
                  <a:lnTo>
                    <a:pt x="247264" y="10000"/>
                  </a:lnTo>
                  <a:lnTo>
                    <a:pt x="245894" y="10154"/>
                  </a:lnTo>
                  <a:lnTo>
                    <a:pt x="244275" y="10963"/>
                  </a:lnTo>
                  <a:lnTo>
                    <a:pt x="243196" y="12913"/>
                  </a:lnTo>
                  <a:lnTo>
                    <a:pt x="237951" y="36856"/>
                  </a:lnTo>
                  <a:lnTo>
                    <a:pt x="235655" y="66810"/>
                  </a:lnTo>
                  <a:lnTo>
                    <a:pt x="234974" y="92383"/>
                  </a:lnTo>
                  <a:lnTo>
                    <a:pt x="238144" y="120108"/>
                  </a:lnTo>
                  <a:lnTo>
                    <a:pt x="243551" y="147295"/>
                  </a:lnTo>
                  <a:lnTo>
                    <a:pt x="256063" y="175284"/>
                  </a:lnTo>
                  <a:lnTo>
                    <a:pt x="264462" y="186299"/>
                  </a:lnTo>
                  <a:lnTo>
                    <a:pt x="271675" y="191624"/>
                  </a:lnTo>
                  <a:lnTo>
                    <a:pt x="279584" y="194461"/>
                  </a:lnTo>
                  <a:lnTo>
                    <a:pt x="283668" y="195217"/>
                  </a:lnTo>
                  <a:lnTo>
                    <a:pt x="293852" y="192295"/>
                  </a:lnTo>
                  <a:lnTo>
                    <a:pt x="304022" y="186292"/>
                  </a:lnTo>
                  <a:lnTo>
                    <a:pt x="326124" y="167760"/>
                  </a:lnTo>
                  <a:lnTo>
                    <a:pt x="334357" y="163158"/>
                  </a:lnTo>
                  <a:lnTo>
                    <a:pt x="337824" y="162354"/>
                  </a:lnTo>
                  <a:lnTo>
                    <a:pt x="348988" y="164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02">
              <a:extLst>
                <a:ext uri="{FF2B5EF4-FFF2-40B4-BE49-F238E27FC236}">
                  <a16:creationId xmlns:a16="http://schemas.microsoft.com/office/drawing/2014/main" id="{61BDE837-BCEC-435D-455E-2FB4AF6ED327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2203450" y="2279759"/>
              <a:ext cx="81195" cy="145913"/>
            </a:xfrm>
            <a:custGeom>
              <a:avLst/>
              <a:gdLst/>
              <a:ahLst/>
              <a:cxnLst/>
              <a:rect l="0" t="0" r="0" b="0"/>
              <a:pathLst>
                <a:path w="81195" h="145913">
                  <a:moveTo>
                    <a:pt x="44450" y="25291"/>
                  </a:moveTo>
                  <a:lnTo>
                    <a:pt x="44450" y="25291"/>
                  </a:lnTo>
                  <a:lnTo>
                    <a:pt x="44450" y="21920"/>
                  </a:lnTo>
                  <a:lnTo>
                    <a:pt x="45155" y="20927"/>
                  </a:lnTo>
                  <a:lnTo>
                    <a:pt x="46331" y="20265"/>
                  </a:lnTo>
                  <a:lnTo>
                    <a:pt x="50917" y="19115"/>
                  </a:lnTo>
                  <a:lnTo>
                    <a:pt x="54284" y="18993"/>
                  </a:lnTo>
                  <a:lnTo>
                    <a:pt x="51398" y="18948"/>
                  </a:lnTo>
                  <a:lnTo>
                    <a:pt x="38607" y="24703"/>
                  </a:lnTo>
                  <a:lnTo>
                    <a:pt x="35268" y="25030"/>
                  </a:lnTo>
                  <a:lnTo>
                    <a:pt x="31432" y="23293"/>
                  </a:lnTo>
                  <a:lnTo>
                    <a:pt x="26591" y="19801"/>
                  </a:lnTo>
                  <a:lnTo>
                    <a:pt x="25929" y="17442"/>
                  </a:lnTo>
                  <a:lnTo>
                    <a:pt x="25753" y="15825"/>
                  </a:lnTo>
                  <a:lnTo>
                    <a:pt x="27438" y="12147"/>
                  </a:lnTo>
                  <a:lnTo>
                    <a:pt x="28875" y="10178"/>
                  </a:lnTo>
                  <a:lnTo>
                    <a:pt x="37640" y="4037"/>
                  </a:lnTo>
                  <a:lnTo>
                    <a:pt x="45803" y="1119"/>
                  </a:lnTo>
                  <a:lnTo>
                    <a:pt x="47469" y="1415"/>
                  </a:lnTo>
                  <a:lnTo>
                    <a:pt x="48579" y="2319"/>
                  </a:lnTo>
                  <a:lnTo>
                    <a:pt x="49319" y="3626"/>
                  </a:lnTo>
                  <a:lnTo>
                    <a:pt x="50361" y="12208"/>
                  </a:lnTo>
                  <a:lnTo>
                    <a:pt x="49802" y="14453"/>
                  </a:lnTo>
                  <a:lnTo>
                    <a:pt x="48723" y="15948"/>
                  </a:lnTo>
                  <a:lnTo>
                    <a:pt x="39943" y="22911"/>
                  </a:lnTo>
                  <a:lnTo>
                    <a:pt x="32969" y="24978"/>
                  </a:lnTo>
                  <a:lnTo>
                    <a:pt x="28740" y="21827"/>
                  </a:lnTo>
                  <a:lnTo>
                    <a:pt x="26884" y="18342"/>
                  </a:lnTo>
                  <a:lnTo>
                    <a:pt x="25530" y="6188"/>
                  </a:lnTo>
                  <a:lnTo>
                    <a:pt x="25487" y="4089"/>
                  </a:lnTo>
                  <a:lnTo>
                    <a:pt x="26869" y="2690"/>
                  </a:lnTo>
                  <a:lnTo>
                    <a:pt x="32168" y="1135"/>
                  </a:lnTo>
                  <a:lnTo>
                    <a:pt x="49788" y="0"/>
                  </a:lnTo>
                  <a:lnTo>
                    <a:pt x="57641" y="3702"/>
                  </a:lnTo>
                  <a:lnTo>
                    <a:pt x="61711" y="6665"/>
                  </a:lnTo>
                  <a:lnTo>
                    <a:pt x="68114" y="15602"/>
                  </a:lnTo>
                  <a:lnTo>
                    <a:pt x="77974" y="41957"/>
                  </a:lnTo>
                  <a:lnTo>
                    <a:pt x="81194" y="66056"/>
                  </a:lnTo>
                  <a:lnTo>
                    <a:pt x="80066" y="77040"/>
                  </a:lnTo>
                  <a:lnTo>
                    <a:pt x="70229" y="106111"/>
                  </a:lnTo>
                  <a:lnTo>
                    <a:pt x="55381" y="121518"/>
                  </a:lnTo>
                  <a:lnTo>
                    <a:pt x="35163" y="135603"/>
                  </a:lnTo>
                  <a:lnTo>
                    <a:pt x="11665" y="144825"/>
                  </a:lnTo>
                  <a:lnTo>
                    <a:pt x="400" y="145912"/>
                  </a:lnTo>
                  <a:lnTo>
                    <a:pt x="0" y="1395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24">
            <a:extLst>
              <a:ext uri="{FF2B5EF4-FFF2-40B4-BE49-F238E27FC236}">
                <a16:creationId xmlns:a16="http://schemas.microsoft.com/office/drawing/2014/main" id="{9F536EB8-848A-F33A-17FE-BF04222EB483}"/>
              </a:ext>
            </a:extLst>
          </p:cNvPr>
          <p:cNvGrpSpPr/>
          <p:nvPr/>
        </p:nvGrpSpPr>
        <p:grpSpPr>
          <a:xfrm>
            <a:off x="2432229" y="1867162"/>
            <a:ext cx="339026" cy="520004"/>
            <a:chOff x="2432229" y="1867162"/>
            <a:chExt cx="339026" cy="520004"/>
          </a:xfrm>
        </p:grpSpPr>
        <p:sp>
          <p:nvSpPr>
            <p:cNvPr id="50" name="SMARTInkShape-503">
              <a:extLst>
                <a:ext uri="{FF2B5EF4-FFF2-40B4-BE49-F238E27FC236}">
                  <a16:creationId xmlns:a16="http://schemas.microsoft.com/office/drawing/2014/main" id="{01DDE291-3F15-81AD-2CB2-D87FD0259C5F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432229" y="2064037"/>
              <a:ext cx="228422" cy="199206"/>
            </a:xfrm>
            <a:custGeom>
              <a:avLst/>
              <a:gdLst/>
              <a:ahLst/>
              <a:cxnLst/>
              <a:rect l="0" t="0" r="0" b="0"/>
              <a:pathLst>
                <a:path w="228422" h="199206">
                  <a:moveTo>
                    <a:pt x="12521" y="107663"/>
                  </a:moveTo>
                  <a:lnTo>
                    <a:pt x="12521" y="107663"/>
                  </a:lnTo>
                  <a:lnTo>
                    <a:pt x="9150" y="107663"/>
                  </a:lnTo>
                  <a:lnTo>
                    <a:pt x="8157" y="106957"/>
                  </a:lnTo>
                  <a:lnTo>
                    <a:pt x="7496" y="105782"/>
                  </a:lnTo>
                  <a:lnTo>
                    <a:pt x="7054" y="104292"/>
                  </a:lnTo>
                  <a:lnTo>
                    <a:pt x="7465" y="103299"/>
                  </a:lnTo>
                  <a:lnTo>
                    <a:pt x="8445" y="102637"/>
                  </a:lnTo>
                  <a:lnTo>
                    <a:pt x="9803" y="102196"/>
                  </a:lnTo>
                  <a:lnTo>
                    <a:pt x="39606" y="78560"/>
                  </a:lnTo>
                  <a:lnTo>
                    <a:pt x="49161" y="71837"/>
                  </a:lnTo>
                  <a:lnTo>
                    <a:pt x="64064" y="66082"/>
                  </a:lnTo>
                  <a:lnTo>
                    <a:pt x="73295" y="64488"/>
                  </a:lnTo>
                  <a:lnTo>
                    <a:pt x="82100" y="65661"/>
                  </a:lnTo>
                  <a:lnTo>
                    <a:pt x="99138" y="70460"/>
                  </a:lnTo>
                  <a:lnTo>
                    <a:pt x="111869" y="80430"/>
                  </a:lnTo>
                  <a:lnTo>
                    <a:pt x="116825" y="91833"/>
                  </a:lnTo>
                  <a:lnTo>
                    <a:pt x="119991" y="122668"/>
                  </a:lnTo>
                  <a:lnTo>
                    <a:pt x="118448" y="142683"/>
                  </a:lnTo>
                  <a:lnTo>
                    <a:pt x="108916" y="170888"/>
                  </a:lnTo>
                  <a:lnTo>
                    <a:pt x="99095" y="183860"/>
                  </a:lnTo>
                  <a:lnTo>
                    <a:pt x="71490" y="198803"/>
                  </a:lnTo>
                  <a:lnTo>
                    <a:pt x="63189" y="199205"/>
                  </a:lnTo>
                  <a:lnTo>
                    <a:pt x="42137" y="191841"/>
                  </a:lnTo>
                  <a:lnTo>
                    <a:pt x="25218" y="181885"/>
                  </a:lnTo>
                  <a:lnTo>
                    <a:pt x="9124" y="166800"/>
                  </a:lnTo>
                  <a:lnTo>
                    <a:pt x="4426" y="159581"/>
                  </a:lnTo>
                  <a:lnTo>
                    <a:pt x="1185" y="144213"/>
                  </a:lnTo>
                  <a:lnTo>
                    <a:pt x="0" y="115690"/>
                  </a:lnTo>
                  <a:lnTo>
                    <a:pt x="606" y="106292"/>
                  </a:lnTo>
                  <a:lnTo>
                    <a:pt x="7001" y="76553"/>
                  </a:lnTo>
                  <a:lnTo>
                    <a:pt x="23771" y="58367"/>
                  </a:lnTo>
                  <a:lnTo>
                    <a:pt x="51266" y="37732"/>
                  </a:lnTo>
                  <a:lnTo>
                    <a:pt x="63608" y="30722"/>
                  </a:lnTo>
                  <a:lnTo>
                    <a:pt x="90659" y="24339"/>
                  </a:lnTo>
                  <a:lnTo>
                    <a:pt x="119599" y="16493"/>
                  </a:lnTo>
                  <a:lnTo>
                    <a:pt x="147560" y="9400"/>
                  </a:lnTo>
                  <a:lnTo>
                    <a:pt x="174699" y="4621"/>
                  </a:lnTo>
                  <a:lnTo>
                    <a:pt x="204224" y="0"/>
                  </a:lnTo>
                  <a:lnTo>
                    <a:pt x="208965" y="1722"/>
                  </a:lnTo>
                  <a:lnTo>
                    <a:pt x="214386" y="5205"/>
                  </a:lnTo>
                  <a:lnTo>
                    <a:pt x="218697" y="5809"/>
                  </a:lnTo>
                  <a:lnTo>
                    <a:pt x="219822" y="6599"/>
                  </a:lnTo>
                  <a:lnTo>
                    <a:pt x="220572" y="7831"/>
                  </a:lnTo>
                  <a:lnTo>
                    <a:pt x="221072" y="9359"/>
                  </a:lnTo>
                  <a:lnTo>
                    <a:pt x="222110" y="10377"/>
                  </a:lnTo>
                  <a:lnTo>
                    <a:pt x="225146" y="11508"/>
                  </a:lnTo>
                  <a:lnTo>
                    <a:pt x="226237" y="12515"/>
                  </a:lnTo>
                  <a:lnTo>
                    <a:pt x="228421" y="187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04">
              <a:extLst>
                <a:ext uri="{FF2B5EF4-FFF2-40B4-BE49-F238E27FC236}">
                  <a16:creationId xmlns:a16="http://schemas.microsoft.com/office/drawing/2014/main" id="{71888C18-09D4-DA71-017E-7F0FD33EF1E9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660650" y="1867162"/>
              <a:ext cx="110605" cy="520004"/>
            </a:xfrm>
            <a:custGeom>
              <a:avLst/>
              <a:gdLst/>
              <a:ahLst/>
              <a:cxnLst/>
              <a:rect l="0" t="0" r="0" b="0"/>
              <a:pathLst>
                <a:path w="110605" h="520004">
                  <a:moveTo>
                    <a:pt x="6350" y="6088"/>
                  </a:moveTo>
                  <a:lnTo>
                    <a:pt x="6350" y="6088"/>
                  </a:lnTo>
                  <a:lnTo>
                    <a:pt x="2979" y="2717"/>
                  </a:lnTo>
                  <a:lnTo>
                    <a:pt x="2692" y="1724"/>
                  </a:lnTo>
                  <a:lnTo>
                    <a:pt x="3206" y="1062"/>
                  </a:lnTo>
                  <a:lnTo>
                    <a:pt x="5729" y="0"/>
                  </a:lnTo>
                  <a:lnTo>
                    <a:pt x="6074" y="1736"/>
                  </a:lnTo>
                  <a:lnTo>
                    <a:pt x="6166" y="3187"/>
                  </a:lnTo>
                  <a:lnTo>
                    <a:pt x="10031" y="6680"/>
                  </a:lnTo>
                  <a:lnTo>
                    <a:pt x="41666" y="35245"/>
                  </a:lnTo>
                  <a:lnTo>
                    <a:pt x="59135" y="66358"/>
                  </a:lnTo>
                  <a:lnTo>
                    <a:pt x="76174" y="94350"/>
                  </a:lnTo>
                  <a:lnTo>
                    <a:pt x="88892" y="117612"/>
                  </a:lnTo>
                  <a:lnTo>
                    <a:pt x="97834" y="144966"/>
                  </a:lnTo>
                  <a:lnTo>
                    <a:pt x="102366" y="172826"/>
                  </a:lnTo>
                  <a:lnTo>
                    <a:pt x="108177" y="203423"/>
                  </a:lnTo>
                  <a:lnTo>
                    <a:pt x="110604" y="234832"/>
                  </a:lnTo>
                  <a:lnTo>
                    <a:pt x="108737" y="266481"/>
                  </a:lnTo>
                  <a:lnTo>
                    <a:pt x="106302" y="298201"/>
                  </a:lnTo>
                  <a:lnTo>
                    <a:pt x="99230" y="329942"/>
                  </a:lnTo>
                  <a:lnTo>
                    <a:pt x="90080" y="359807"/>
                  </a:lnTo>
                  <a:lnTo>
                    <a:pt x="81018" y="386531"/>
                  </a:lnTo>
                  <a:lnTo>
                    <a:pt x="69396" y="412323"/>
                  </a:lnTo>
                  <a:lnTo>
                    <a:pt x="56198" y="442951"/>
                  </a:lnTo>
                  <a:lnTo>
                    <a:pt x="37696" y="470792"/>
                  </a:lnTo>
                  <a:lnTo>
                    <a:pt x="13222" y="500129"/>
                  </a:lnTo>
                  <a:lnTo>
                    <a:pt x="4231" y="510344"/>
                  </a:lnTo>
                  <a:lnTo>
                    <a:pt x="165" y="520003"/>
                  </a:lnTo>
                  <a:lnTo>
                    <a:pt x="0" y="5140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125">
            <a:extLst>
              <a:ext uri="{FF2B5EF4-FFF2-40B4-BE49-F238E27FC236}">
                <a16:creationId xmlns:a16="http://schemas.microsoft.com/office/drawing/2014/main" id="{AAA21965-B195-821B-2256-37E20B95F780}"/>
              </a:ext>
            </a:extLst>
          </p:cNvPr>
          <p:cNvGrpSpPr/>
          <p:nvPr/>
        </p:nvGrpSpPr>
        <p:grpSpPr>
          <a:xfrm>
            <a:off x="196850" y="2959102"/>
            <a:ext cx="478689" cy="239411"/>
            <a:chOff x="196850" y="2959102"/>
            <a:chExt cx="478689" cy="239411"/>
          </a:xfrm>
        </p:grpSpPr>
        <p:sp>
          <p:nvSpPr>
            <p:cNvPr id="53" name="SMARTInkShape-505">
              <a:extLst>
                <a:ext uri="{FF2B5EF4-FFF2-40B4-BE49-F238E27FC236}">
                  <a16:creationId xmlns:a16="http://schemas.microsoft.com/office/drawing/2014/main" id="{D2766C6B-9186-D164-FF54-5085981D18DA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96850" y="2959102"/>
              <a:ext cx="195279" cy="239411"/>
            </a:xfrm>
            <a:custGeom>
              <a:avLst/>
              <a:gdLst/>
              <a:ahLst/>
              <a:cxnLst/>
              <a:rect l="0" t="0" r="0" b="0"/>
              <a:pathLst>
                <a:path w="195279" h="239411">
                  <a:moveTo>
                    <a:pt x="0" y="6348"/>
                  </a:moveTo>
                  <a:lnTo>
                    <a:pt x="0" y="6348"/>
                  </a:lnTo>
                  <a:lnTo>
                    <a:pt x="0" y="2690"/>
                  </a:lnTo>
                  <a:lnTo>
                    <a:pt x="0" y="4252"/>
                  </a:lnTo>
                  <a:lnTo>
                    <a:pt x="0" y="0"/>
                  </a:lnTo>
                  <a:lnTo>
                    <a:pt x="0" y="6740"/>
                  </a:lnTo>
                  <a:lnTo>
                    <a:pt x="3763" y="13813"/>
                  </a:lnTo>
                  <a:lnTo>
                    <a:pt x="25730" y="43222"/>
                  </a:lnTo>
                  <a:lnTo>
                    <a:pt x="46610" y="70523"/>
                  </a:lnTo>
                  <a:lnTo>
                    <a:pt x="65390" y="93500"/>
                  </a:lnTo>
                  <a:lnTo>
                    <a:pt x="91135" y="121254"/>
                  </a:lnTo>
                  <a:lnTo>
                    <a:pt x="117573" y="152478"/>
                  </a:lnTo>
                  <a:lnTo>
                    <a:pt x="143849" y="181667"/>
                  </a:lnTo>
                  <a:lnTo>
                    <a:pt x="171422" y="207399"/>
                  </a:lnTo>
                  <a:lnTo>
                    <a:pt x="194493" y="238465"/>
                  </a:lnTo>
                  <a:lnTo>
                    <a:pt x="195278" y="239410"/>
                  </a:lnTo>
                  <a:lnTo>
                    <a:pt x="195097" y="239334"/>
                  </a:lnTo>
                  <a:lnTo>
                    <a:pt x="190500" y="2349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06">
              <a:extLst>
                <a:ext uri="{FF2B5EF4-FFF2-40B4-BE49-F238E27FC236}">
                  <a16:creationId xmlns:a16="http://schemas.microsoft.com/office/drawing/2014/main" id="{218C6F37-34CE-D4D3-98BB-2BFC9D74BF75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22292" y="2971878"/>
              <a:ext cx="133286" cy="189918"/>
            </a:xfrm>
            <a:custGeom>
              <a:avLst/>
              <a:gdLst/>
              <a:ahLst/>
              <a:cxnLst/>
              <a:rect l="0" t="0" r="0" b="0"/>
              <a:pathLst>
                <a:path w="133286" h="189918">
                  <a:moveTo>
                    <a:pt x="126958" y="6272"/>
                  </a:moveTo>
                  <a:lnTo>
                    <a:pt x="126958" y="6272"/>
                  </a:lnTo>
                  <a:lnTo>
                    <a:pt x="130329" y="6272"/>
                  </a:lnTo>
                  <a:lnTo>
                    <a:pt x="131322" y="5566"/>
                  </a:lnTo>
                  <a:lnTo>
                    <a:pt x="131984" y="4391"/>
                  </a:lnTo>
                  <a:lnTo>
                    <a:pt x="133285" y="0"/>
                  </a:lnTo>
                  <a:lnTo>
                    <a:pt x="119506" y="15146"/>
                  </a:lnTo>
                  <a:lnTo>
                    <a:pt x="98880" y="46580"/>
                  </a:lnTo>
                  <a:lnTo>
                    <a:pt x="78201" y="76413"/>
                  </a:lnTo>
                  <a:lnTo>
                    <a:pt x="57098" y="107910"/>
                  </a:lnTo>
                  <a:lnTo>
                    <a:pt x="31707" y="139068"/>
                  </a:lnTo>
                  <a:lnTo>
                    <a:pt x="8189" y="169999"/>
                  </a:lnTo>
                  <a:lnTo>
                    <a:pt x="2397" y="181784"/>
                  </a:lnTo>
                  <a:lnTo>
                    <a:pt x="101" y="189917"/>
                  </a:lnTo>
                  <a:lnTo>
                    <a:pt x="0" y="186901"/>
                  </a:lnTo>
                  <a:lnTo>
                    <a:pt x="692" y="185958"/>
                  </a:lnTo>
                  <a:lnTo>
                    <a:pt x="3342" y="184911"/>
                  </a:lnTo>
                  <a:lnTo>
                    <a:pt x="4330" y="183925"/>
                  </a:lnTo>
                  <a:lnTo>
                    <a:pt x="6308" y="1777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07">
              <a:extLst>
                <a:ext uri="{FF2B5EF4-FFF2-40B4-BE49-F238E27FC236}">
                  <a16:creationId xmlns:a16="http://schemas.microsoft.com/office/drawing/2014/main" id="{4B8679AA-44C7-774F-939C-EEA4A44B0598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01650" y="3048061"/>
              <a:ext cx="173889" cy="18990"/>
            </a:xfrm>
            <a:custGeom>
              <a:avLst/>
              <a:gdLst/>
              <a:ahLst/>
              <a:cxnLst/>
              <a:rect l="0" t="0" r="0" b="0"/>
              <a:pathLst>
                <a:path w="173889" h="18990">
                  <a:moveTo>
                    <a:pt x="0" y="18989"/>
                  </a:moveTo>
                  <a:lnTo>
                    <a:pt x="0" y="18989"/>
                  </a:lnTo>
                  <a:lnTo>
                    <a:pt x="3371" y="15618"/>
                  </a:lnTo>
                  <a:lnTo>
                    <a:pt x="24629" y="8863"/>
                  </a:lnTo>
                  <a:lnTo>
                    <a:pt x="49524" y="6797"/>
                  </a:lnTo>
                  <a:lnTo>
                    <a:pt x="77703" y="4558"/>
                  </a:lnTo>
                  <a:lnTo>
                    <a:pt x="104633" y="3189"/>
                  </a:lnTo>
                  <a:lnTo>
                    <a:pt x="119881" y="4206"/>
                  </a:lnTo>
                  <a:lnTo>
                    <a:pt x="148903" y="991"/>
                  </a:lnTo>
                  <a:lnTo>
                    <a:pt x="172990" y="0"/>
                  </a:lnTo>
                  <a:lnTo>
                    <a:pt x="173888" y="686"/>
                  </a:lnTo>
                  <a:lnTo>
                    <a:pt x="173781" y="1848"/>
                  </a:lnTo>
                  <a:lnTo>
                    <a:pt x="171450" y="62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SMARTInkShape-508">
            <a:extLst>
              <a:ext uri="{FF2B5EF4-FFF2-40B4-BE49-F238E27FC236}">
                <a16:creationId xmlns:a16="http://schemas.microsoft.com/office/drawing/2014/main" id="{0FAEC427-F3FB-CDD8-903A-3A757FBF818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26460" y="2928179"/>
            <a:ext cx="354641" cy="215072"/>
          </a:xfrm>
          <a:custGeom>
            <a:avLst/>
            <a:gdLst/>
            <a:ahLst/>
            <a:cxnLst/>
            <a:rect l="0" t="0" r="0" b="0"/>
            <a:pathLst>
              <a:path w="354641" h="215072">
                <a:moveTo>
                  <a:pt x="11740" y="215071"/>
                </a:moveTo>
                <a:lnTo>
                  <a:pt x="11740" y="215071"/>
                </a:lnTo>
                <a:lnTo>
                  <a:pt x="2281" y="215071"/>
                </a:lnTo>
                <a:lnTo>
                  <a:pt x="1201" y="213660"/>
                </a:lnTo>
                <a:lnTo>
                  <a:pt x="0" y="208329"/>
                </a:lnTo>
                <a:lnTo>
                  <a:pt x="3230" y="201256"/>
                </a:lnTo>
                <a:lnTo>
                  <a:pt x="25828" y="171624"/>
                </a:lnTo>
                <a:lnTo>
                  <a:pt x="48233" y="149182"/>
                </a:lnTo>
                <a:lnTo>
                  <a:pt x="70090" y="130090"/>
                </a:lnTo>
                <a:lnTo>
                  <a:pt x="90049" y="102454"/>
                </a:lnTo>
                <a:lnTo>
                  <a:pt x="108687" y="75704"/>
                </a:lnTo>
                <a:lnTo>
                  <a:pt x="129400" y="46733"/>
                </a:lnTo>
                <a:lnTo>
                  <a:pt x="142191" y="23062"/>
                </a:lnTo>
                <a:lnTo>
                  <a:pt x="144836" y="12241"/>
                </a:lnTo>
                <a:lnTo>
                  <a:pt x="145056" y="6545"/>
                </a:lnTo>
                <a:lnTo>
                  <a:pt x="145089" y="36004"/>
                </a:lnTo>
                <a:lnTo>
                  <a:pt x="141719" y="67516"/>
                </a:lnTo>
                <a:lnTo>
                  <a:pt x="139328" y="96241"/>
                </a:lnTo>
                <a:lnTo>
                  <a:pt x="138914" y="125769"/>
                </a:lnTo>
                <a:lnTo>
                  <a:pt x="140203" y="146122"/>
                </a:lnTo>
                <a:lnTo>
                  <a:pt x="150684" y="173804"/>
                </a:lnTo>
                <a:lnTo>
                  <a:pt x="156043" y="183325"/>
                </a:lnTo>
                <a:lnTo>
                  <a:pt x="163128" y="189908"/>
                </a:lnTo>
                <a:lnTo>
                  <a:pt x="166993" y="190535"/>
                </a:lnTo>
                <a:lnTo>
                  <a:pt x="170981" y="189541"/>
                </a:lnTo>
                <a:lnTo>
                  <a:pt x="184149" y="181179"/>
                </a:lnTo>
                <a:lnTo>
                  <a:pt x="207671" y="153658"/>
                </a:lnTo>
                <a:lnTo>
                  <a:pt x="215943" y="143327"/>
                </a:lnTo>
                <a:lnTo>
                  <a:pt x="227002" y="117565"/>
                </a:lnTo>
                <a:lnTo>
                  <a:pt x="239351" y="88879"/>
                </a:lnTo>
                <a:lnTo>
                  <a:pt x="252631" y="61453"/>
                </a:lnTo>
                <a:lnTo>
                  <a:pt x="262864" y="35125"/>
                </a:lnTo>
                <a:lnTo>
                  <a:pt x="265488" y="5463"/>
                </a:lnTo>
                <a:lnTo>
                  <a:pt x="265707" y="0"/>
                </a:lnTo>
                <a:lnTo>
                  <a:pt x="254907" y="28054"/>
                </a:lnTo>
                <a:lnTo>
                  <a:pt x="248522" y="59309"/>
                </a:lnTo>
                <a:lnTo>
                  <a:pt x="247233" y="88956"/>
                </a:lnTo>
                <a:lnTo>
                  <a:pt x="246797" y="117095"/>
                </a:lnTo>
                <a:lnTo>
                  <a:pt x="246704" y="148843"/>
                </a:lnTo>
                <a:lnTo>
                  <a:pt x="246699" y="153986"/>
                </a:lnTo>
                <a:lnTo>
                  <a:pt x="250457" y="163463"/>
                </a:lnTo>
                <a:lnTo>
                  <a:pt x="256125" y="170967"/>
                </a:lnTo>
                <a:lnTo>
                  <a:pt x="260996" y="174303"/>
                </a:lnTo>
                <a:lnTo>
                  <a:pt x="288468" y="176737"/>
                </a:lnTo>
                <a:lnTo>
                  <a:pt x="318624" y="176957"/>
                </a:lnTo>
                <a:lnTo>
                  <a:pt x="354640" y="17697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Shape-509">
            <a:extLst>
              <a:ext uri="{FF2B5EF4-FFF2-40B4-BE49-F238E27FC236}">
                <a16:creationId xmlns:a16="http://schemas.microsoft.com/office/drawing/2014/main" id="{AEA9FEAD-DF2F-9258-930E-956D10A8CB0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03278" y="3298343"/>
            <a:ext cx="1171030" cy="28851"/>
          </a:xfrm>
          <a:custGeom>
            <a:avLst/>
            <a:gdLst/>
            <a:ahLst/>
            <a:cxnLst/>
            <a:rect l="0" t="0" r="0" b="0"/>
            <a:pathLst>
              <a:path w="1171030" h="28851">
                <a:moveTo>
                  <a:pt x="6272" y="22707"/>
                </a:moveTo>
                <a:lnTo>
                  <a:pt x="6272" y="22707"/>
                </a:lnTo>
                <a:lnTo>
                  <a:pt x="2901" y="22707"/>
                </a:lnTo>
                <a:lnTo>
                  <a:pt x="1908" y="23412"/>
                </a:lnTo>
                <a:lnTo>
                  <a:pt x="1246" y="24588"/>
                </a:lnTo>
                <a:lnTo>
                  <a:pt x="805" y="26078"/>
                </a:lnTo>
                <a:lnTo>
                  <a:pt x="510" y="26365"/>
                </a:lnTo>
                <a:lnTo>
                  <a:pt x="314" y="25851"/>
                </a:lnTo>
                <a:lnTo>
                  <a:pt x="184" y="24803"/>
                </a:lnTo>
                <a:lnTo>
                  <a:pt x="96" y="24810"/>
                </a:lnTo>
                <a:lnTo>
                  <a:pt x="0" y="26699"/>
                </a:lnTo>
                <a:lnTo>
                  <a:pt x="679" y="27485"/>
                </a:lnTo>
                <a:lnTo>
                  <a:pt x="5396" y="28850"/>
                </a:lnTo>
                <a:lnTo>
                  <a:pt x="18355" y="24652"/>
                </a:lnTo>
                <a:lnTo>
                  <a:pt x="43092" y="22578"/>
                </a:lnTo>
                <a:lnTo>
                  <a:pt x="73469" y="18514"/>
                </a:lnTo>
                <a:lnTo>
                  <a:pt x="96815" y="17315"/>
                </a:lnTo>
                <a:lnTo>
                  <a:pt x="125065" y="14901"/>
                </a:lnTo>
                <a:lnTo>
                  <a:pt x="153613" y="12182"/>
                </a:lnTo>
                <a:lnTo>
                  <a:pt x="175709" y="10974"/>
                </a:lnTo>
                <a:lnTo>
                  <a:pt x="204015" y="10293"/>
                </a:lnTo>
                <a:lnTo>
                  <a:pt x="225391" y="10135"/>
                </a:lnTo>
                <a:lnTo>
                  <a:pt x="247592" y="10064"/>
                </a:lnTo>
                <a:lnTo>
                  <a:pt x="276662" y="10024"/>
                </a:lnTo>
                <a:lnTo>
                  <a:pt x="308011" y="10012"/>
                </a:lnTo>
                <a:lnTo>
                  <a:pt x="331584" y="10009"/>
                </a:lnTo>
                <a:lnTo>
                  <a:pt x="354290" y="10008"/>
                </a:lnTo>
                <a:lnTo>
                  <a:pt x="376141" y="10007"/>
                </a:lnTo>
                <a:lnTo>
                  <a:pt x="397612" y="10007"/>
                </a:lnTo>
                <a:lnTo>
                  <a:pt x="422677" y="10007"/>
                </a:lnTo>
                <a:lnTo>
                  <a:pt x="448868" y="10007"/>
                </a:lnTo>
                <a:lnTo>
                  <a:pt x="472269" y="10007"/>
                </a:lnTo>
                <a:lnTo>
                  <a:pt x="496309" y="8126"/>
                </a:lnTo>
                <a:lnTo>
                  <a:pt x="521105" y="5643"/>
                </a:lnTo>
                <a:lnTo>
                  <a:pt x="546237" y="4540"/>
                </a:lnTo>
                <a:lnTo>
                  <a:pt x="571518" y="4049"/>
                </a:lnTo>
                <a:lnTo>
                  <a:pt x="597570" y="3831"/>
                </a:lnTo>
                <a:lnTo>
                  <a:pt x="625612" y="3735"/>
                </a:lnTo>
                <a:lnTo>
                  <a:pt x="654538" y="3691"/>
                </a:lnTo>
                <a:lnTo>
                  <a:pt x="683151" y="3673"/>
                </a:lnTo>
                <a:lnTo>
                  <a:pt x="709979" y="3664"/>
                </a:lnTo>
                <a:lnTo>
                  <a:pt x="737896" y="1779"/>
                </a:lnTo>
                <a:lnTo>
                  <a:pt x="766060" y="0"/>
                </a:lnTo>
                <a:lnTo>
                  <a:pt x="792689" y="1561"/>
                </a:lnTo>
                <a:lnTo>
                  <a:pt x="820516" y="2726"/>
                </a:lnTo>
                <a:lnTo>
                  <a:pt x="848642" y="3243"/>
                </a:lnTo>
                <a:lnTo>
                  <a:pt x="875253" y="3473"/>
                </a:lnTo>
                <a:lnTo>
                  <a:pt x="901191" y="3575"/>
                </a:lnTo>
                <a:lnTo>
                  <a:pt x="926831" y="3621"/>
                </a:lnTo>
                <a:lnTo>
                  <a:pt x="952337" y="3641"/>
                </a:lnTo>
                <a:lnTo>
                  <a:pt x="975903" y="3650"/>
                </a:lnTo>
                <a:lnTo>
                  <a:pt x="998135" y="3654"/>
                </a:lnTo>
                <a:lnTo>
                  <a:pt x="1019776" y="3655"/>
                </a:lnTo>
                <a:lnTo>
                  <a:pt x="1041153" y="3656"/>
                </a:lnTo>
                <a:lnTo>
                  <a:pt x="1071141" y="3657"/>
                </a:lnTo>
                <a:lnTo>
                  <a:pt x="1097900" y="3657"/>
                </a:lnTo>
                <a:lnTo>
                  <a:pt x="1125584" y="3657"/>
                </a:lnTo>
                <a:lnTo>
                  <a:pt x="1152366" y="3657"/>
                </a:lnTo>
                <a:lnTo>
                  <a:pt x="1164758" y="4362"/>
                </a:lnTo>
                <a:lnTo>
                  <a:pt x="1168063" y="5538"/>
                </a:lnTo>
                <a:lnTo>
                  <a:pt x="1170266" y="7028"/>
                </a:lnTo>
                <a:lnTo>
                  <a:pt x="1171029" y="8021"/>
                </a:lnTo>
                <a:lnTo>
                  <a:pt x="1168322" y="1000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Shape-510">
            <a:extLst>
              <a:ext uri="{FF2B5EF4-FFF2-40B4-BE49-F238E27FC236}">
                <a16:creationId xmlns:a16="http://schemas.microsoft.com/office/drawing/2014/main" id="{6D27366F-4CB5-DC46-6B22-E0B83D864BF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54030" y="3480096"/>
            <a:ext cx="303221" cy="257473"/>
          </a:xfrm>
          <a:custGeom>
            <a:avLst/>
            <a:gdLst/>
            <a:ahLst/>
            <a:cxnLst/>
            <a:rect l="0" t="0" r="0" b="0"/>
            <a:pathLst>
              <a:path w="303221" h="257473">
                <a:moveTo>
                  <a:pt x="68270" y="69554"/>
                </a:moveTo>
                <a:lnTo>
                  <a:pt x="68270" y="69554"/>
                </a:lnTo>
                <a:lnTo>
                  <a:pt x="68270" y="73212"/>
                </a:lnTo>
                <a:lnTo>
                  <a:pt x="68270" y="64141"/>
                </a:lnTo>
                <a:lnTo>
                  <a:pt x="95374" y="51673"/>
                </a:lnTo>
                <a:lnTo>
                  <a:pt x="101718" y="52905"/>
                </a:lnTo>
                <a:lnTo>
                  <a:pt x="120660" y="62816"/>
                </a:lnTo>
                <a:lnTo>
                  <a:pt x="139714" y="79068"/>
                </a:lnTo>
                <a:lnTo>
                  <a:pt x="151371" y="95186"/>
                </a:lnTo>
                <a:lnTo>
                  <a:pt x="155452" y="109918"/>
                </a:lnTo>
                <a:lnTo>
                  <a:pt x="156831" y="135383"/>
                </a:lnTo>
                <a:lnTo>
                  <a:pt x="155188" y="159144"/>
                </a:lnTo>
                <a:lnTo>
                  <a:pt x="148351" y="184059"/>
                </a:lnTo>
                <a:lnTo>
                  <a:pt x="133692" y="212417"/>
                </a:lnTo>
                <a:lnTo>
                  <a:pt x="110400" y="242562"/>
                </a:lnTo>
                <a:lnTo>
                  <a:pt x="97843" y="254244"/>
                </a:lnTo>
                <a:lnTo>
                  <a:pt x="89410" y="257472"/>
                </a:lnTo>
                <a:lnTo>
                  <a:pt x="73358" y="255918"/>
                </a:lnTo>
                <a:lnTo>
                  <a:pt x="48971" y="248366"/>
                </a:lnTo>
                <a:lnTo>
                  <a:pt x="24179" y="233368"/>
                </a:lnTo>
                <a:lnTo>
                  <a:pt x="12716" y="219691"/>
                </a:lnTo>
                <a:lnTo>
                  <a:pt x="3753" y="202233"/>
                </a:lnTo>
                <a:lnTo>
                  <a:pt x="0" y="176913"/>
                </a:lnTo>
                <a:lnTo>
                  <a:pt x="3802" y="146186"/>
                </a:lnTo>
                <a:lnTo>
                  <a:pt x="11347" y="115553"/>
                </a:lnTo>
                <a:lnTo>
                  <a:pt x="16160" y="102698"/>
                </a:lnTo>
                <a:lnTo>
                  <a:pt x="38159" y="71741"/>
                </a:lnTo>
                <a:lnTo>
                  <a:pt x="65926" y="40484"/>
                </a:lnTo>
                <a:lnTo>
                  <a:pt x="85528" y="27388"/>
                </a:lnTo>
                <a:lnTo>
                  <a:pt x="112581" y="17941"/>
                </a:lnTo>
                <a:lnTo>
                  <a:pt x="139568" y="7302"/>
                </a:lnTo>
                <a:lnTo>
                  <a:pt x="160636" y="3081"/>
                </a:lnTo>
                <a:lnTo>
                  <a:pt x="190652" y="705"/>
                </a:lnTo>
                <a:lnTo>
                  <a:pt x="216715" y="0"/>
                </a:lnTo>
                <a:lnTo>
                  <a:pt x="243017" y="1673"/>
                </a:lnTo>
                <a:lnTo>
                  <a:pt x="270867" y="5189"/>
                </a:lnTo>
                <a:lnTo>
                  <a:pt x="286970" y="9169"/>
                </a:lnTo>
                <a:lnTo>
                  <a:pt x="303220" y="1875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Shape-511">
            <a:extLst>
              <a:ext uri="{FF2B5EF4-FFF2-40B4-BE49-F238E27FC236}">
                <a16:creationId xmlns:a16="http://schemas.microsoft.com/office/drawing/2014/main" id="{9CB7A64C-A089-0AAC-06E1-2F1B6F37FCE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600200" y="3194050"/>
            <a:ext cx="254001" cy="114301"/>
          </a:xfrm>
          <a:custGeom>
            <a:avLst/>
            <a:gdLst/>
            <a:ahLst/>
            <a:cxnLst/>
            <a:rect l="0" t="0" r="0" b="0"/>
            <a:pathLst>
              <a:path w="254001" h="114301">
                <a:moveTo>
                  <a:pt x="0" y="114300"/>
                </a:moveTo>
                <a:lnTo>
                  <a:pt x="0" y="114300"/>
                </a:lnTo>
                <a:lnTo>
                  <a:pt x="0" y="110929"/>
                </a:lnTo>
                <a:lnTo>
                  <a:pt x="1881" y="107393"/>
                </a:lnTo>
                <a:lnTo>
                  <a:pt x="14747" y="90175"/>
                </a:lnTo>
                <a:lnTo>
                  <a:pt x="44896" y="68002"/>
                </a:lnTo>
                <a:lnTo>
                  <a:pt x="52409" y="61973"/>
                </a:lnTo>
                <a:lnTo>
                  <a:pt x="81181" y="46250"/>
                </a:lnTo>
                <a:lnTo>
                  <a:pt x="94117" y="44806"/>
                </a:lnTo>
                <a:lnTo>
                  <a:pt x="96612" y="45393"/>
                </a:lnTo>
                <a:lnTo>
                  <a:pt x="98274" y="46489"/>
                </a:lnTo>
                <a:lnTo>
                  <a:pt x="99383" y="47926"/>
                </a:lnTo>
                <a:lnTo>
                  <a:pt x="102496" y="49523"/>
                </a:lnTo>
                <a:lnTo>
                  <a:pt x="104314" y="49949"/>
                </a:lnTo>
                <a:lnTo>
                  <a:pt x="110243" y="53919"/>
                </a:lnTo>
                <a:lnTo>
                  <a:pt x="133352" y="84327"/>
                </a:lnTo>
                <a:lnTo>
                  <a:pt x="141817" y="96463"/>
                </a:lnTo>
                <a:lnTo>
                  <a:pt x="156613" y="106616"/>
                </a:lnTo>
                <a:lnTo>
                  <a:pt x="164859" y="107555"/>
                </a:lnTo>
                <a:lnTo>
                  <a:pt x="184651" y="102802"/>
                </a:lnTo>
                <a:lnTo>
                  <a:pt x="194015" y="99077"/>
                </a:lnTo>
                <a:lnTo>
                  <a:pt x="200999" y="93188"/>
                </a:lnTo>
                <a:lnTo>
                  <a:pt x="217152" y="73812"/>
                </a:lnTo>
                <a:lnTo>
                  <a:pt x="228859" y="44434"/>
                </a:lnTo>
                <a:lnTo>
                  <a:pt x="236908" y="31745"/>
                </a:lnTo>
                <a:lnTo>
                  <a:pt x="250599" y="15652"/>
                </a:lnTo>
                <a:lnTo>
                  <a:pt x="252992" y="8714"/>
                </a:lnTo>
                <a:lnTo>
                  <a:pt x="2540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SMARTInkShape-Group130">
            <a:extLst>
              <a:ext uri="{FF2B5EF4-FFF2-40B4-BE49-F238E27FC236}">
                <a16:creationId xmlns:a16="http://schemas.microsoft.com/office/drawing/2014/main" id="{B6E78A60-4F81-D25A-DB00-BDF91B35A6D4}"/>
              </a:ext>
            </a:extLst>
          </p:cNvPr>
          <p:cNvGrpSpPr/>
          <p:nvPr/>
        </p:nvGrpSpPr>
        <p:grpSpPr>
          <a:xfrm>
            <a:off x="2082800" y="2838450"/>
            <a:ext cx="1040272" cy="622301"/>
            <a:chOff x="2082800" y="2838450"/>
            <a:chExt cx="1040272" cy="622301"/>
          </a:xfrm>
        </p:grpSpPr>
        <p:sp>
          <p:nvSpPr>
            <p:cNvPr id="61" name="SMARTInkShape-512">
              <a:extLst>
                <a:ext uri="{FF2B5EF4-FFF2-40B4-BE49-F238E27FC236}">
                  <a16:creationId xmlns:a16="http://schemas.microsoft.com/office/drawing/2014/main" id="{15F67E1E-5FDC-D018-8BF5-16954D751A1D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082800" y="3054451"/>
              <a:ext cx="19051" cy="293516"/>
            </a:xfrm>
            <a:custGeom>
              <a:avLst/>
              <a:gdLst/>
              <a:ahLst/>
              <a:cxnLst/>
              <a:rect l="0" t="0" r="0" b="0"/>
              <a:pathLst>
                <a:path w="19051" h="293516">
                  <a:moveTo>
                    <a:pt x="0" y="12599"/>
                  </a:moveTo>
                  <a:lnTo>
                    <a:pt x="0" y="12599"/>
                  </a:lnTo>
                  <a:lnTo>
                    <a:pt x="3371" y="9228"/>
                  </a:lnTo>
                  <a:lnTo>
                    <a:pt x="5026" y="5692"/>
                  </a:lnTo>
                  <a:lnTo>
                    <a:pt x="6327" y="0"/>
                  </a:lnTo>
                  <a:lnTo>
                    <a:pt x="6347" y="26279"/>
                  </a:lnTo>
                  <a:lnTo>
                    <a:pt x="6349" y="55458"/>
                  </a:lnTo>
                  <a:lnTo>
                    <a:pt x="6350" y="81977"/>
                  </a:lnTo>
                  <a:lnTo>
                    <a:pt x="6350" y="109591"/>
                  </a:lnTo>
                  <a:lnTo>
                    <a:pt x="6350" y="138234"/>
                  </a:lnTo>
                  <a:lnTo>
                    <a:pt x="6350" y="169825"/>
                  </a:lnTo>
                  <a:lnTo>
                    <a:pt x="6350" y="200812"/>
                  </a:lnTo>
                  <a:lnTo>
                    <a:pt x="8231" y="231810"/>
                  </a:lnTo>
                  <a:lnTo>
                    <a:pt x="11817" y="261373"/>
                  </a:lnTo>
                  <a:lnTo>
                    <a:pt x="13231" y="284460"/>
                  </a:lnTo>
                  <a:lnTo>
                    <a:pt x="15994" y="291706"/>
                  </a:lnTo>
                  <a:lnTo>
                    <a:pt x="17013" y="293215"/>
                  </a:lnTo>
                  <a:lnTo>
                    <a:pt x="17692" y="293515"/>
                  </a:lnTo>
                  <a:lnTo>
                    <a:pt x="19050" y="2919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13">
              <a:extLst>
                <a:ext uri="{FF2B5EF4-FFF2-40B4-BE49-F238E27FC236}">
                  <a16:creationId xmlns:a16="http://schemas.microsoft.com/office/drawing/2014/main" id="{87A92552-4486-1335-19E5-E770E86862F3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089150" y="3055732"/>
              <a:ext cx="183180" cy="261665"/>
            </a:xfrm>
            <a:custGeom>
              <a:avLst/>
              <a:gdLst/>
              <a:ahLst/>
              <a:cxnLst/>
              <a:rect l="0" t="0" r="0" b="0"/>
              <a:pathLst>
                <a:path w="183180" h="261665">
                  <a:moveTo>
                    <a:pt x="0" y="49418"/>
                  </a:moveTo>
                  <a:lnTo>
                    <a:pt x="0" y="49418"/>
                  </a:lnTo>
                  <a:lnTo>
                    <a:pt x="0" y="46047"/>
                  </a:lnTo>
                  <a:lnTo>
                    <a:pt x="1881" y="42511"/>
                  </a:lnTo>
                  <a:lnTo>
                    <a:pt x="6327" y="36747"/>
                  </a:lnTo>
                  <a:lnTo>
                    <a:pt x="6343" y="40098"/>
                  </a:lnTo>
                  <a:lnTo>
                    <a:pt x="24026" y="69322"/>
                  </a:lnTo>
                  <a:lnTo>
                    <a:pt x="44728" y="99106"/>
                  </a:lnTo>
                  <a:lnTo>
                    <a:pt x="63136" y="128403"/>
                  </a:lnTo>
                  <a:lnTo>
                    <a:pt x="85325" y="158440"/>
                  </a:lnTo>
                  <a:lnTo>
                    <a:pt x="104735" y="185985"/>
                  </a:lnTo>
                  <a:lnTo>
                    <a:pt x="125393" y="214243"/>
                  </a:lnTo>
                  <a:lnTo>
                    <a:pt x="149611" y="243038"/>
                  </a:lnTo>
                  <a:lnTo>
                    <a:pt x="159805" y="251661"/>
                  </a:lnTo>
                  <a:lnTo>
                    <a:pt x="172521" y="260896"/>
                  </a:lnTo>
                  <a:lnTo>
                    <a:pt x="174986" y="261664"/>
                  </a:lnTo>
                  <a:lnTo>
                    <a:pt x="177335" y="261471"/>
                  </a:lnTo>
                  <a:lnTo>
                    <a:pt x="179607" y="260637"/>
                  </a:lnTo>
                  <a:lnTo>
                    <a:pt x="181122" y="258669"/>
                  </a:lnTo>
                  <a:lnTo>
                    <a:pt x="182804" y="252720"/>
                  </a:lnTo>
                  <a:lnTo>
                    <a:pt x="183179" y="232334"/>
                  </a:lnTo>
                  <a:lnTo>
                    <a:pt x="179001" y="211330"/>
                  </a:lnTo>
                  <a:lnTo>
                    <a:pt x="175276" y="188172"/>
                  </a:lnTo>
                  <a:lnTo>
                    <a:pt x="171269" y="165179"/>
                  </a:lnTo>
                  <a:lnTo>
                    <a:pt x="166928" y="134282"/>
                  </a:lnTo>
                  <a:lnTo>
                    <a:pt x="163760" y="107254"/>
                  </a:lnTo>
                  <a:lnTo>
                    <a:pt x="156369" y="76208"/>
                  </a:lnTo>
                  <a:lnTo>
                    <a:pt x="153184" y="46034"/>
                  </a:lnTo>
                  <a:lnTo>
                    <a:pt x="152468" y="16703"/>
                  </a:lnTo>
                  <a:lnTo>
                    <a:pt x="152403" y="0"/>
                  </a:lnTo>
                  <a:lnTo>
                    <a:pt x="152401" y="2398"/>
                  </a:lnTo>
                  <a:lnTo>
                    <a:pt x="153106" y="3255"/>
                  </a:lnTo>
                  <a:lnTo>
                    <a:pt x="158750" y="49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14">
              <a:extLst>
                <a:ext uri="{FF2B5EF4-FFF2-40B4-BE49-F238E27FC236}">
                  <a16:creationId xmlns:a16="http://schemas.microsoft.com/office/drawing/2014/main" id="{7CA64815-3FD7-1240-F0BB-6DAE1941CA7D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388879" y="2838450"/>
              <a:ext cx="163414" cy="622301"/>
            </a:xfrm>
            <a:custGeom>
              <a:avLst/>
              <a:gdLst/>
              <a:ahLst/>
              <a:cxnLst/>
              <a:rect l="0" t="0" r="0" b="0"/>
              <a:pathLst>
                <a:path w="163414" h="622301">
                  <a:moveTo>
                    <a:pt x="132071" y="0"/>
                  </a:moveTo>
                  <a:lnTo>
                    <a:pt x="132071" y="0"/>
                  </a:lnTo>
                  <a:lnTo>
                    <a:pt x="163413" y="0"/>
                  </a:lnTo>
                  <a:lnTo>
                    <a:pt x="156958" y="0"/>
                  </a:lnTo>
                  <a:lnTo>
                    <a:pt x="149952" y="3763"/>
                  </a:lnTo>
                  <a:lnTo>
                    <a:pt x="121573" y="29650"/>
                  </a:lnTo>
                  <a:lnTo>
                    <a:pt x="98732" y="53810"/>
                  </a:lnTo>
                  <a:lnTo>
                    <a:pt x="79256" y="85506"/>
                  </a:lnTo>
                  <a:lnTo>
                    <a:pt x="67128" y="117184"/>
                  </a:lnTo>
                  <a:lnTo>
                    <a:pt x="57324" y="146904"/>
                  </a:lnTo>
                  <a:lnTo>
                    <a:pt x="51578" y="168302"/>
                  </a:lnTo>
                  <a:lnTo>
                    <a:pt x="44320" y="191923"/>
                  </a:lnTo>
                  <a:lnTo>
                    <a:pt x="38272" y="216533"/>
                  </a:lnTo>
                  <a:lnTo>
                    <a:pt x="32527" y="241581"/>
                  </a:lnTo>
                  <a:lnTo>
                    <a:pt x="25270" y="266825"/>
                  </a:lnTo>
                  <a:lnTo>
                    <a:pt x="19222" y="292155"/>
                  </a:lnTo>
                  <a:lnTo>
                    <a:pt x="14183" y="317525"/>
                  </a:lnTo>
                  <a:lnTo>
                    <a:pt x="9591" y="342911"/>
                  </a:lnTo>
                  <a:lnTo>
                    <a:pt x="5199" y="368305"/>
                  </a:lnTo>
                  <a:lnTo>
                    <a:pt x="1600" y="392997"/>
                  </a:lnTo>
                  <a:lnTo>
                    <a:pt x="0" y="415730"/>
                  </a:lnTo>
                  <a:lnTo>
                    <a:pt x="1171" y="437593"/>
                  </a:lnTo>
                  <a:lnTo>
                    <a:pt x="5797" y="467854"/>
                  </a:lnTo>
                  <a:lnTo>
                    <a:pt x="11636" y="494694"/>
                  </a:lnTo>
                  <a:lnTo>
                    <a:pt x="17835" y="520521"/>
                  </a:lnTo>
                  <a:lnTo>
                    <a:pt x="22738" y="536142"/>
                  </a:lnTo>
                  <a:lnTo>
                    <a:pt x="38058" y="565651"/>
                  </a:lnTo>
                  <a:lnTo>
                    <a:pt x="56313" y="590059"/>
                  </a:lnTo>
                  <a:lnTo>
                    <a:pt x="68701" y="601223"/>
                  </a:lnTo>
                  <a:lnTo>
                    <a:pt x="88901" y="611316"/>
                  </a:lnTo>
                  <a:lnTo>
                    <a:pt x="119091" y="621011"/>
                  </a:lnTo>
                  <a:lnTo>
                    <a:pt x="125721" y="622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15">
              <a:extLst>
                <a:ext uri="{FF2B5EF4-FFF2-40B4-BE49-F238E27FC236}">
                  <a16:creationId xmlns:a16="http://schemas.microsoft.com/office/drawing/2014/main" id="{BF49DBE5-CABA-AE28-66BC-635E17A3A0AD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579302" y="3064658"/>
              <a:ext cx="138189" cy="229044"/>
            </a:xfrm>
            <a:custGeom>
              <a:avLst/>
              <a:gdLst/>
              <a:ahLst/>
              <a:cxnLst/>
              <a:rect l="0" t="0" r="0" b="0"/>
              <a:pathLst>
                <a:path w="138189" h="229044">
                  <a:moveTo>
                    <a:pt x="74998" y="8742"/>
                  </a:moveTo>
                  <a:lnTo>
                    <a:pt x="74998" y="8742"/>
                  </a:lnTo>
                  <a:lnTo>
                    <a:pt x="81347" y="8742"/>
                  </a:lnTo>
                  <a:lnTo>
                    <a:pt x="60300" y="8742"/>
                  </a:lnTo>
                  <a:lnTo>
                    <a:pt x="50592" y="12505"/>
                  </a:lnTo>
                  <a:lnTo>
                    <a:pt x="32862" y="26419"/>
                  </a:lnTo>
                  <a:lnTo>
                    <a:pt x="15770" y="52189"/>
                  </a:lnTo>
                  <a:lnTo>
                    <a:pt x="4454" y="71945"/>
                  </a:lnTo>
                  <a:lnTo>
                    <a:pt x="474" y="93321"/>
                  </a:lnTo>
                  <a:lnTo>
                    <a:pt x="0" y="123408"/>
                  </a:lnTo>
                  <a:lnTo>
                    <a:pt x="4015" y="148080"/>
                  </a:lnTo>
                  <a:lnTo>
                    <a:pt x="10378" y="176400"/>
                  </a:lnTo>
                  <a:lnTo>
                    <a:pt x="21593" y="201568"/>
                  </a:lnTo>
                  <a:lnTo>
                    <a:pt x="37302" y="217883"/>
                  </a:lnTo>
                  <a:lnTo>
                    <a:pt x="46720" y="224695"/>
                  </a:lnTo>
                  <a:lnTo>
                    <a:pt x="57491" y="228194"/>
                  </a:lnTo>
                  <a:lnTo>
                    <a:pt x="70039" y="229043"/>
                  </a:lnTo>
                  <a:lnTo>
                    <a:pt x="85024" y="227068"/>
                  </a:lnTo>
                  <a:lnTo>
                    <a:pt x="109327" y="215248"/>
                  </a:lnTo>
                  <a:lnTo>
                    <a:pt x="120359" y="204239"/>
                  </a:lnTo>
                  <a:lnTo>
                    <a:pt x="133190" y="179925"/>
                  </a:lnTo>
                  <a:lnTo>
                    <a:pt x="137449" y="149670"/>
                  </a:lnTo>
                  <a:lnTo>
                    <a:pt x="138188" y="124190"/>
                  </a:lnTo>
                  <a:lnTo>
                    <a:pt x="137701" y="95317"/>
                  </a:lnTo>
                  <a:lnTo>
                    <a:pt x="133401" y="68574"/>
                  </a:lnTo>
                  <a:lnTo>
                    <a:pt x="125627" y="38017"/>
                  </a:lnTo>
                  <a:lnTo>
                    <a:pt x="120783" y="27398"/>
                  </a:lnTo>
                  <a:lnTo>
                    <a:pt x="110122" y="14191"/>
                  </a:lnTo>
                  <a:lnTo>
                    <a:pt x="97321" y="5496"/>
                  </a:lnTo>
                  <a:lnTo>
                    <a:pt x="86331" y="714"/>
                  </a:lnTo>
                  <a:lnTo>
                    <a:pt x="72509" y="0"/>
                  </a:lnTo>
                  <a:lnTo>
                    <a:pt x="54505" y="3565"/>
                  </a:lnTo>
                  <a:lnTo>
                    <a:pt x="36898" y="150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16">
              <a:extLst>
                <a:ext uri="{FF2B5EF4-FFF2-40B4-BE49-F238E27FC236}">
                  <a16:creationId xmlns:a16="http://schemas.microsoft.com/office/drawing/2014/main" id="{977FCE95-F4C7-6F4D-9F55-233C61A6EA96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762250" y="3276678"/>
              <a:ext cx="68050" cy="133273"/>
            </a:xfrm>
            <a:custGeom>
              <a:avLst/>
              <a:gdLst/>
              <a:ahLst/>
              <a:cxnLst/>
              <a:rect l="0" t="0" r="0" b="0"/>
              <a:pathLst>
                <a:path w="68050" h="133273">
                  <a:moveTo>
                    <a:pt x="6350" y="6272"/>
                  </a:moveTo>
                  <a:lnTo>
                    <a:pt x="6350" y="6272"/>
                  </a:lnTo>
                  <a:lnTo>
                    <a:pt x="15188" y="6272"/>
                  </a:lnTo>
                  <a:lnTo>
                    <a:pt x="19215" y="4391"/>
                  </a:lnTo>
                  <a:lnTo>
                    <a:pt x="24178" y="805"/>
                  </a:lnTo>
                  <a:lnTo>
                    <a:pt x="24585" y="1216"/>
                  </a:lnTo>
                  <a:lnTo>
                    <a:pt x="25038" y="3554"/>
                  </a:lnTo>
                  <a:lnTo>
                    <a:pt x="23358" y="6946"/>
                  </a:lnTo>
                  <a:lnTo>
                    <a:pt x="16530" y="14872"/>
                  </a:lnTo>
                  <a:lnTo>
                    <a:pt x="12521" y="17150"/>
                  </a:lnTo>
                  <a:lnTo>
                    <a:pt x="6458" y="18732"/>
                  </a:lnTo>
                  <a:lnTo>
                    <a:pt x="3340" y="18865"/>
                  </a:lnTo>
                  <a:lnTo>
                    <a:pt x="2227" y="18195"/>
                  </a:lnTo>
                  <a:lnTo>
                    <a:pt x="1484" y="17043"/>
                  </a:lnTo>
                  <a:lnTo>
                    <a:pt x="293" y="13495"/>
                  </a:lnTo>
                  <a:lnTo>
                    <a:pt x="87" y="9510"/>
                  </a:lnTo>
                  <a:lnTo>
                    <a:pt x="1920" y="5829"/>
                  </a:lnTo>
                  <a:lnTo>
                    <a:pt x="3396" y="3860"/>
                  </a:lnTo>
                  <a:lnTo>
                    <a:pt x="6919" y="1672"/>
                  </a:lnTo>
                  <a:lnTo>
                    <a:pt x="14929" y="268"/>
                  </a:lnTo>
                  <a:lnTo>
                    <a:pt x="16302" y="858"/>
                  </a:lnTo>
                  <a:lnTo>
                    <a:pt x="17218" y="1957"/>
                  </a:lnTo>
                  <a:lnTo>
                    <a:pt x="18688" y="5420"/>
                  </a:lnTo>
                  <a:lnTo>
                    <a:pt x="18103" y="5704"/>
                  </a:lnTo>
                  <a:lnTo>
                    <a:pt x="7484" y="6250"/>
                  </a:lnTo>
                  <a:lnTo>
                    <a:pt x="7107" y="5552"/>
                  </a:lnTo>
                  <a:lnTo>
                    <a:pt x="6359" y="0"/>
                  </a:lnTo>
                  <a:lnTo>
                    <a:pt x="37107" y="14672"/>
                  </a:lnTo>
                  <a:lnTo>
                    <a:pt x="46125" y="23411"/>
                  </a:lnTo>
                  <a:lnTo>
                    <a:pt x="61531" y="50135"/>
                  </a:lnTo>
                  <a:lnTo>
                    <a:pt x="67386" y="67717"/>
                  </a:lnTo>
                  <a:lnTo>
                    <a:pt x="68049" y="78031"/>
                  </a:lnTo>
                  <a:lnTo>
                    <a:pt x="65992" y="89670"/>
                  </a:lnTo>
                  <a:lnTo>
                    <a:pt x="54126" y="108124"/>
                  </a:lnTo>
                  <a:lnTo>
                    <a:pt x="33833" y="123626"/>
                  </a:lnTo>
                  <a:lnTo>
                    <a:pt x="0" y="1332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17">
              <a:extLst>
                <a:ext uri="{FF2B5EF4-FFF2-40B4-BE49-F238E27FC236}">
                  <a16:creationId xmlns:a16="http://schemas.microsoft.com/office/drawing/2014/main" id="{AC02710E-5137-3BB3-6486-E9B362148F96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959100" y="3099944"/>
              <a:ext cx="12701" cy="195707"/>
            </a:xfrm>
            <a:custGeom>
              <a:avLst/>
              <a:gdLst/>
              <a:ahLst/>
              <a:cxnLst/>
              <a:rect l="0" t="0" r="0" b="0"/>
              <a:pathLst>
                <a:path w="12701" h="19570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705" y="30386"/>
                  </a:lnTo>
                  <a:lnTo>
                    <a:pt x="3658" y="49590"/>
                  </a:lnTo>
                  <a:lnTo>
                    <a:pt x="2813" y="75043"/>
                  </a:lnTo>
                  <a:lnTo>
                    <a:pt x="5303" y="97865"/>
                  </a:lnTo>
                  <a:lnTo>
                    <a:pt x="6040" y="125089"/>
                  </a:lnTo>
                  <a:lnTo>
                    <a:pt x="6289" y="152829"/>
                  </a:lnTo>
                  <a:lnTo>
                    <a:pt x="6345" y="182752"/>
                  </a:lnTo>
                  <a:lnTo>
                    <a:pt x="8229" y="188303"/>
                  </a:lnTo>
                  <a:lnTo>
                    <a:pt x="12700" y="1957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18">
              <a:extLst>
                <a:ext uri="{FF2B5EF4-FFF2-40B4-BE49-F238E27FC236}">
                  <a16:creationId xmlns:a16="http://schemas.microsoft.com/office/drawing/2014/main" id="{952B4BEB-1F5D-E905-3DBF-7E4BE3188618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952750" y="2873066"/>
              <a:ext cx="170322" cy="555659"/>
            </a:xfrm>
            <a:custGeom>
              <a:avLst/>
              <a:gdLst/>
              <a:ahLst/>
              <a:cxnLst/>
              <a:rect l="0" t="0" r="0" b="0"/>
              <a:pathLst>
                <a:path w="170322" h="555659">
                  <a:moveTo>
                    <a:pt x="0" y="9834"/>
                  </a:moveTo>
                  <a:lnTo>
                    <a:pt x="0" y="9834"/>
                  </a:lnTo>
                  <a:lnTo>
                    <a:pt x="0" y="4367"/>
                  </a:lnTo>
                  <a:lnTo>
                    <a:pt x="3371" y="375"/>
                  </a:lnTo>
                  <a:lnTo>
                    <a:pt x="5775" y="0"/>
                  </a:lnTo>
                  <a:lnTo>
                    <a:pt x="12209" y="1465"/>
                  </a:lnTo>
                  <a:lnTo>
                    <a:pt x="43897" y="23941"/>
                  </a:lnTo>
                  <a:lnTo>
                    <a:pt x="75422" y="55175"/>
                  </a:lnTo>
                  <a:lnTo>
                    <a:pt x="90864" y="79164"/>
                  </a:lnTo>
                  <a:lnTo>
                    <a:pt x="108532" y="109712"/>
                  </a:lnTo>
                  <a:lnTo>
                    <a:pt x="120909" y="135598"/>
                  </a:lnTo>
                  <a:lnTo>
                    <a:pt x="131584" y="161685"/>
                  </a:lnTo>
                  <a:lnTo>
                    <a:pt x="141031" y="188095"/>
                  </a:lnTo>
                  <a:lnTo>
                    <a:pt x="149934" y="216297"/>
                  </a:lnTo>
                  <a:lnTo>
                    <a:pt x="158595" y="245293"/>
                  </a:lnTo>
                  <a:lnTo>
                    <a:pt x="165737" y="274644"/>
                  </a:lnTo>
                  <a:lnTo>
                    <a:pt x="168911" y="304152"/>
                  </a:lnTo>
                  <a:lnTo>
                    <a:pt x="170321" y="329966"/>
                  </a:lnTo>
                  <a:lnTo>
                    <a:pt x="170243" y="353904"/>
                  </a:lnTo>
                  <a:lnTo>
                    <a:pt x="167856" y="378654"/>
                  </a:lnTo>
                  <a:lnTo>
                    <a:pt x="162562" y="401883"/>
                  </a:lnTo>
                  <a:lnTo>
                    <a:pt x="151648" y="432914"/>
                  </a:lnTo>
                  <a:lnTo>
                    <a:pt x="139477" y="459982"/>
                  </a:lnTo>
                  <a:lnTo>
                    <a:pt x="122723" y="491041"/>
                  </a:lnTo>
                  <a:lnTo>
                    <a:pt x="97363" y="521573"/>
                  </a:lnTo>
                  <a:lnTo>
                    <a:pt x="68595" y="545327"/>
                  </a:lnTo>
                  <a:lnTo>
                    <a:pt x="51359" y="555658"/>
                  </a:lnTo>
                  <a:lnTo>
                    <a:pt x="50800" y="5432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31">
            <a:extLst>
              <a:ext uri="{FF2B5EF4-FFF2-40B4-BE49-F238E27FC236}">
                <a16:creationId xmlns:a16="http://schemas.microsoft.com/office/drawing/2014/main" id="{0CE6EDAA-823B-8D5A-F9B0-738B6D1912A2}"/>
              </a:ext>
            </a:extLst>
          </p:cNvPr>
          <p:cNvGrpSpPr/>
          <p:nvPr/>
        </p:nvGrpSpPr>
        <p:grpSpPr>
          <a:xfrm>
            <a:off x="299358" y="4076709"/>
            <a:ext cx="283842" cy="311142"/>
            <a:chOff x="299358" y="4076709"/>
            <a:chExt cx="283842" cy="311142"/>
          </a:xfrm>
        </p:grpSpPr>
        <p:sp>
          <p:nvSpPr>
            <p:cNvPr id="69" name="SMARTInkShape-519">
              <a:extLst>
                <a:ext uri="{FF2B5EF4-FFF2-40B4-BE49-F238E27FC236}">
                  <a16:creationId xmlns:a16="http://schemas.microsoft.com/office/drawing/2014/main" id="{3EBF9604-C5AC-EEAE-1ED1-CC93CE4A43C7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99358" y="4076709"/>
              <a:ext cx="240393" cy="234438"/>
            </a:xfrm>
            <a:custGeom>
              <a:avLst/>
              <a:gdLst/>
              <a:ahLst/>
              <a:cxnLst/>
              <a:rect l="0" t="0" r="0" b="0"/>
              <a:pathLst>
                <a:path w="240393" h="234438">
                  <a:moveTo>
                    <a:pt x="5442" y="19041"/>
                  </a:moveTo>
                  <a:lnTo>
                    <a:pt x="5442" y="19041"/>
                  </a:lnTo>
                  <a:lnTo>
                    <a:pt x="14902" y="9581"/>
                  </a:lnTo>
                  <a:lnTo>
                    <a:pt x="16702" y="5900"/>
                  </a:lnTo>
                  <a:lnTo>
                    <a:pt x="17858" y="1158"/>
                  </a:lnTo>
                  <a:lnTo>
                    <a:pt x="17247" y="769"/>
                  </a:lnTo>
                  <a:lnTo>
                    <a:pt x="12650" y="93"/>
                  </a:lnTo>
                  <a:lnTo>
                    <a:pt x="15620" y="11"/>
                  </a:lnTo>
                  <a:lnTo>
                    <a:pt x="13964" y="0"/>
                  </a:lnTo>
                  <a:lnTo>
                    <a:pt x="13240" y="1408"/>
                  </a:lnTo>
                  <a:lnTo>
                    <a:pt x="12436" y="6736"/>
                  </a:lnTo>
                  <a:lnTo>
                    <a:pt x="16903" y="37655"/>
                  </a:lnTo>
                  <a:lnTo>
                    <a:pt x="15893" y="62656"/>
                  </a:lnTo>
                  <a:lnTo>
                    <a:pt x="13615" y="84992"/>
                  </a:lnTo>
                  <a:lnTo>
                    <a:pt x="12602" y="109030"/>
                  </a:lnTo>
                  <a:lnTo>
                    <a:pt x="10271" y="131944"/>
                  </a:lnTo>
                  <a:lnTo>
                    <a:pt x="6873" y="162795"/>
                  </a:lnTo>
                  <a:lnTo>
                    <a:pt x="4925" y="193324"/>
                  </a:lnTo>
                  <a:lnTo>
                    <a:pt x="0" y="219243"/>
                  </a:lnTo>
                  <a:lnTo>
                    <a:pt x="1377" y="226318"/>
                  </a:lnTo>
                  <a:lnTo>
                    <a:pt x="2732" y="229192"/>
                  </a:lnTo>
                  <a:lnTo>
                    <a:pt x="2930" y="231109"/>
                  </a:lnTo>
                  <a:lnTo>
                    <a:pt x="2356" y="232386"/>
                  </a:lnTo>
                  <a:lnTo>
                    <a:pt x="1268" y="233238"/>
                  </a:lnTo>
                  <a:lnTo>
                    <a:pt x="1248" y="233805"/>
                  </a:lnTo>
                  <a:lnTo>
                    <a:pt x="1941" y="234184"/>
                  </a:lnTo>
                  <a:lnTo>
                    <a:pt x="3108" y="234437"/>
                  </a:lnTo>
                  <a:lnTo>
                    <a:pt x="32765" y="222941"/>
                  </a:lnTo>
                  <a:lnTo>
                    <a:pt x="58693" y="217980"/>
                  </a:lnTo>
                  <a:lnTo>
                    <a:pt x="79203" y="216114"/>
                  </a:lnTo>
                  <a:lnTo>
                    <a:pt x="102430" y="212933"/>
                  </a:lnTo>
                  <a:lnTo>
                    <a:pt x="129194" y="210546"/>
                  </a:lnTo>
                  <a:lnTo>
                    <a:pt x="160643" y="209839"/>
                  </a:lnTo>
                  <a:lnTo>
                    <a:pt x="190030" y="209629"/>
                  </a:lnTo>
                  <a:lnTo>
                    <a:pt x="219468" y="209558"/>
                  </a:lnTo>
                  <a:lnTo>
                    <a:pt x="240392" y="209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20">
              <a:extLst>
                <a:ext uri="{FF2B5EF4-FFF2-40B4-BE49-F238E27FC236}">
                  <a16:creationId xmlns:a16="http://schemas.microsoft.com/office/drawing/2014/main" id="{72A9BEFA-67C5-B976-3606-A72AAF197EE8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69900" y="4165600"/>
              <a:ext cx="113300" cy="222251"/>
            </a:xfrm>
            <a:custGeom>
              <a:avLst/>
              <a:gdLst/>
              <a:ahLst/>
              <a:cxnLst/>
              <a:rect l="0" t="0" r="0" b="0"/>
              <a:pathLst>
                <a:path w="113300" h="222251">
                  <a:moveTo>
                    <a:pt x="6350" y="19050"/>
                  </a:moveTo>
                  <a:lnTo>
                    <a:pt x="6350" y="19050"/>
                  </a:lnTo>
                  <a:lnTo>
                    <a:pt x="6350" y="15679"/>
                  </a:lnTo>
                  <a:lnTo>
                    <a:pt x="5644" y="14686"/>
                  </a:lnTo>
                  <a:lnTo>
                    <a:pt x="4469" y="14024"/>
                  </a:lnTo>
                  <a:lnTo>
                    <a:pt x="2979" y="13583"/>
                  </a:lnTo>
                  <a:lnTo>
                    <a:pt x="1986" y="12583"/>
                  </a:lnTo>
                  <a:lnTo>
                    <a:pt x="262" y="7310"/>
                  </a:lnTo>
                  <a:lnTo>
                    <a:pt x="0" y="0"/>
                  </a:lnTo>
                  <a:lnTo>
                    <a:pt x="8789" y="13815"/>
                  </a:lnTo>
                  <a:lnTo>
                    <a:pt x="35256" y="41554"/>
                  </a:lnTo>
                  <a:lnTo>
                    <a:pt x="63962" y="66934"/>
                  </a:lnTo>
                  <a:lnTo>
                    <a:pt x="93614" y="93729"/>
                  </a:lnTo>
                  <a:lnTo>
                    <a:pt x="104912" y="105633"/>
                  </a:lnTo>
                  <a:lnTo>
                    <a:pt x="106600" y="109977"/>
                  </a:lnTo>
                  <a:lnTo>
                    <a:pt x="107756" y="111418"/>
                  </a:lnTo>
                  <a:lnTo>
                    <a:pt x="112047" y="114152"/>
                  </a:lnTo>
                  <a:lnTo>
                    <a:pt x="113299" y="117291"/>
                  </a:lnTo>
                  <a:lnTo>
                    <a:pt x="110632" y="126397"/>
                  </a:lnTo>
                  <a:lnTo>
                    <a:pt x="102705" y="142115"/>
                  </a:lnTo>
                  <a:lnTo>
                    <a:pt x="76017" y="171467"/>
                  </a:lnTo>
                  <a:lnTo>
                    <a:pt x="45003" y="201711"/>
                  </a:lnTo>
                  <a:lnTo>
                    <a:pt x="41168" y="206772"/>
                  </a:lnTo>
                  <a:lnTo>
                    <a:pt x="38504" y="214559"/>
                  </a:lnTo>
                  <a:lnTo>
                    <a:pt x="508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32">
            <a:extLst>
              <a:ext uri="{FF2B5EF4-FFF2-40B4-BE49-F238E27FC236}">
                <a16:creationId xmlns:a16="http://schemas.microsoft.com/office/drawing/2014/main" id="{DDC58400-004B-9184-CADF-761F3D09F369}"/>
              </a:ext>
            </a:extLst>
          </p:cNvPr>
          <p:cNvGrpSpPr/>
          <p:nvPr/>
        </p:nvGrpSpPr>
        <p:grpSpPr>
          <a:xfrm>
            <a:off x="806450" y="4077039"/>
            <a:ext cx="558801" cy="272712"/>
            <a:chOff x="806450" y="4077039"/>
            <a:chExt cx="558801" cy="272712"/>
          </a:xfrm>
        </p:grpSpPr>
        <p:sp>
          <p:nvSpPr>
            <p:cNvPr id="72" name="SMARTInkShape-521">
              <a:extLst>
                <a:ext uri="{FF2B5EF4-FFF2-40B4-BE49-F238E27FC236}">
                  <a16:creationId xmlns:a16="http://schemas.microsoft.com/office/drawing/2014/main" id="{045AA22F-C3EA-F156-8730-DCFAFC63F29A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06450" y="4184659"/>
              <a:ext cx="142924" cy="151902"/>
            </a:xfrm>
            <a:custGeom>
              <a:avLst/>
              <a:gdLst/>
              <a:ahLst/>
              <a:cxnLst/>
              <a:rect l="0" t="0" r="0" b="0"/>
              <a:pathLst>
                <a:path w="142924" h="151902">
                  <a:moveTo>
                    <a:pt x="76200" y="19041"/>
                  </a:moveTo>
                  <a:lnTo>
                    <a:pt x="76200" y="19041"/>
                  </a:lnTo>
                  <a:lnTo>
                    <a:pt x="90506" y="10203"/>
                  </a:lnTo>
                  <a:lnTo>
                    <a:pt x="99382" y="2740"/>
                  </a:lnTo>
                  <a:lnTo>
                    <a:pt x="105803" y="806"/>
                  </a:lnTo>
                  <a:lnTo>
                    <a:pt x="113042" y="98"/>
                  </a:lnTo>
                  <a:lnTo>
                    <a:pt x="101980" y="0"/>
                  </a:lnTo>
                  <a:lnTo>
                    <a:pt x="70388" y="11926"/>
                  </a:lnTo>
                  <a:lnTo>
                    <a:pt x="42535" y="19515"/>
                  </a:lnTo>
                  <a:lnTo>
                    <a:pt x="20553" y="32671"/>
                  </a:lnTo>
                  <a:lnTo>
                    <a:pt x="12663" y="39916"/>
                  </a:lnTo>
                  <a:lnTo>
                    <a:pt x="9156" y="45487"/>
                  </a:lnTo>
                  <a:lnTo>
                    <a:pt x="7181" y="55961"/>
                  </a:lnTo>
                  <a:lnTo>
                    <a:pt x="9021" y="59882"/>
                  </a:lnTo>
                  <a:lnTo>
                    <a:pt x="16709" y="68002"/>
                  </a:lnTo>
                  <a:lnTo>
                    <a:pt x="36309" y="77136"/>
                  </a:lnTo>
                  <a:lnTo>
                    <a:pt x="66805" y="85837"/>
                  </a:lnTo>
                  <a:lnTo>
                    <a:pt x="95825" y="91860"/>
                  </a:lnTo>
                  <a:lnTo>
                    <a:pt x="124422" y="104006"/>
                  </a:lnTo>
                  <a:lnTo>
                    <a:pt x="135497" y="109250"/>
                  </a:lnTo>
                  <a:lnTo>
                    <a:pt x="139015" y="112341"/>
                  </a:lnTo>
                  <a:lnTo>
                    <a:pt x="142923" y="119539"/>
                  </a:lnTo>
                  <a:lnTo>
                    <a:pt x="142779" y="127442"/>
                  </a:lnTo>
                  <a:lnTo>
                    <a:pt x="141753" y="131525"/>
                  </a:lnTo>
                  <a:lnTo>
                    <a:pt x="133086" y="139825"/>
                  </a:lnTo>
                  <a:lnTo>
                    <a:pt x="126824" y="144014"/>
                  </a:lnTo>
                  <a:lnTo>
                    <a:pt x="97785" y="149909"/>
                  </a:lnTo>
                  <a:lnTo>
                    <a:pt x="76386" y="151288"/>
                  </a:lnTo>
                  <a:lnTo>
                    <a:pt x="55116" y="151901"/>
                  </a:lnTo>
                  <a:lnTo>
                    <a:pt x="25424" y="151540"/>
                  </a:lnTo>
                  <a:lnTo>
                    <a:pt x="0" y="146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22">
              <a:extLst>
                <a:ext uri="{FF2B5EF4-FFF2-40B4-BE49-F238E27FC236}">
                  <a16:creationId xmlns:a16="http://schemas.microsoft.com/office/drawing/2014/main" id="{033DDE25-1C28-B042-6BF1-37326F7AD1D7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004284" y="4077039"/>
              <a:ext cx="126017" cy="258540"/>
            </a:xfrm>
            <a:custGeom>
              <a:avLst/>
              <a:gdLst/>
              <a:ahLst/>
              <a:cxnLst/>
              <a:rect l="0" t="0" r="0" b="0"/>
              <a:pathLst>
                <a:path w="126017" h="258540">
                  <a:moveTo>
                    <a:pt x="24416" y="12361"/>
                  </a:moveTo>
                  <a:lnTo>
                    <a:pt x="24416" y="12361"/>
                  </a:lnTo>
                  <a:lnTo>
                    <a:pt x="24416" y="0"/>
                  </a:lnTo>
                  <a:lnTo>
                    <a:pt x="24416" y="29379"/>
                  </a:lnTo>
                  <a:lnTo>
                    <a:pt x="23710" y="52681"/>
                  </a:lnTo>
                  <a:lnTo>
                    <a:pt x="21045" y="76377"/>
                  </a:lnTo>
                  <a:lnTo>
                    <a:pt x="18949" y="107372"/>
                  </a:lnTo>
                  <a:lnTo>
                    <a:pt x="18328" y="131059"/>
                  </a:lnTo>
                  <a:lnTo>
                    <a:pt x="14772" y="161595"/>
                  </a:lnTo>
                  <a:lnTo>
                    <a:pt x="11193" y="183345"/>
                  </a:lnTo>
                  <a:lnTo>
                    <a:pt x="7092" y="209778"/>
                  </a:lnTo>
                  <a:lnTo>
                    <a:pt x="1229" y="239625"/>
                  </a:lnTo>
                  <a:lnTo>
                    <a:pt x="0" y="246952"/>
                  </a:lnTo>
                  <a:lnTo>
                    <a:pt x="1335" y="252561"/>
                  </a:lnTo>
                  <a:lnTo>
                    <a:pt x="2678" y="255045"/>
                  </a:lnTo>
                  <a:lnTo>
                    <a:pt x="4985" y="256700"/>
                  </a:lnTo>
                  <a:lnTo>
                    <a:pt x="11312" y="258539"/>
                  </a:lnTo>
                  <a:lnTo>
                    <a:pt x="39780" y="252909"/>
                  </a:lnTo>
                  <a:lnTo>
                    <a:pt x="69661" y="248049"/>
                  </a:lnTo>
                  <a:lnTo>
                    <a:pt x="98717" y="244037"/>
                  </a:lnTo>
                  <a:lnTo>
                    <a:pt x="126016" y="228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23">
              <a:extLst>
                <a:ext uri="{FF2B5EF4-FFF2-40B4-BE49-F238E27FC236}">
                  <a16:creationId xmlns:a16="http://schemas.microsoft.com/office/drawing/2014/main" id="{1FAC73A1-70D3-B495-1459-A8B73C718C29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968179" y="4205420"/>
              <a:ext cx="162122" cy="49081"/>
            </a:xfrm>
            <a:custGeom>
              <a:avLst/>
              <a:gdLst/>
              <a:ahLst/>
              <a:cxnLst/>
              <a:rect l="0" t="0" r="0" b="0"/>
              <a:pathLst>
                <a:path w="162122" h="49081">
                  <a:moveTo>
                    <a:pt x="3371" y="49080"/>
                  </a:moveTo>
                  <a:lnTo>
                    <a:pt x="3371" y="49080"/>
                  </a:lnTo>
                  <a:lnTo>
                    <a:pt x="0" y="45709"/>
                  </a:lnTo>
                  <a:lnTo>
                    <a:pt x="1124" y="43305"/>
                  </a:lnTo>
                  <a:lnTo>
                    <a:pt x="12113" y="33885"/>
                  </a:lnTo>
                  <a:lnTo>
                    <a:pt x="39378" y="18893"/>
                  </a:lnTo>
                  <a:lnTo>
                    <a:pt x="65153" y="8778"/>
                  </a:lnTo>
                  <a:lnTo>
                    <a:pt x="93722" y="1704"/>
                  </a:lnTo>
                  <a:lnTo>
                    <a:pt x="116220" y="0"/>
                  </a:lnTo>
                  <a:lnTo>
                    <a:pt x="142784" y="3506"/>
                  </a:lnTo>
                  <a:lnTo>
                    <a:pt x="162121" y="4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24">
              <a:extLst>
                <a:ext uri="{FF2B5EF4-FFF2-40B4-BE49-F238E27FC236}">
                  <a16:creationId xmlns:a16="http://schemas.microsoft.com/office/drawing/2014/main" id="{970A5244-DE63-BA19-B13F-56FE4719B3B2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189266" y="4079522"/>
              <a:ext cx="106135" cy="240992"/>
            </a:xfrm>
            <a:custGeom>
              <a:avLst/>
              <a:gdLst/>
              <a:ahLst/>
              <a:cxnLst/>
              <a:rect l="0" t="0" r="0" b="0"/>
              <a:pathLst>
                <a:path w="106135" h="240992">
                  <a:moveTo>
                    <a:pt x="106134" y="162278"/>
                  </a:moveTo>
                  <a:lnTo>
                    <a:pt x="106134" y="162278"/>
                  </a:lnTo>
                  <a:lnTo>
                    <a:pt x="106134" y="153440"/>
                  </a:lnTo>
                  <a:lnTo>
                    <a:pt x="102763" y="143980"/>
                  </a:lnTo>
                  <a:lnTo>
                    <a:pt x="97296" y="135611"/>
                  </a:lnTo>
                  <a:lnTo>
                    <a:pt x="79468" y="122136"/>
                  </a:lnTo>
                  <a:lnTo>
                    <a:pt x="72880" y="119743"/>
                  </a:lnTo>
                  <a:lnTo>
                    <a:pt x="69148" y="119104"/>
                  </a:lnTo>
                  <a:lnTo>
                    <a:pt x="53783" y="121577"/>
                  </a:lnTo>
                  <a:lnTo>
                    <a:pt x="39195" y="130149"/>
                  </a:lnTo>
                  <a:lnTo>
                    <a:pt x="15167" y="151867"/>
                  </a:lnTo>
                  <a:lnTo>
                    <a:pt x="4313" y="172678"/>
                  </a:lnTo>
                  <a:lnTo>
                    <a:pt x="0" y="189976"/>
                  </a:lnTo>
                  <a:lnTo>
                    <a:pt x="2754" y="201399"/>
                  </a:lnTo>
                  <a:lnTo>
                    <a:pt x="12238" y="217849"/>
                  </a:lnTo>
                  <a:lnTo>
                    <a:pt x="20658" y="226487"/>
                  </a:lnTo>
                  <a:lnTo>
                    <a:pt x="42693" y="240131"/>
                  </a:lnTo>
                  <a:lnTo>
                    <a:pt x="46201" y="240991"/>
                  </a:lnTo>
                  <a:lnTo>
                    <a:pt x="53862" y="240066"/>
                  </a:lnTo>
                  <a:lnTo>
                    <a:pt x="62737" y="235578"/>
                  </a:lnTo>
                  <a:lnTo>
                    <a:pt x="73207" y="223037"/>
                  </a:lnTo>
                  <a:lnTo>
                    <a:pt x="77388" y="211859"/>
                  </a:lnTo>
                  <a:lnTo>
                    <a:pt x="79743" y="188023"/>
                  </a:lnTo>
                  <a:lnTo>
                    <a:pt x="79588" y="166665"/>
                  </a:lnTo>
                  <a:lnTo>
                    <a:pt x="77167" y="145413"/>
                  </a:lnTo>
                  <a:lnTo>
                    <a:pt x="73739" y="124208"/>
                  </a:lnTo>
                  <a:lnTo>
                    <a:pt x="70570" y="103025"/>
                  </a:lnTo>
                  <a:lnTo>
                    <a:pt x="68079" y="72676"/>
                  </a:lnTo>
                  <a:lnTo>
                    <a:pt x="63156" y="44625"/>
                  </a:lnTo>
                  <a:lnTo>
                    <a:pt x="61878" y="16492"/>
                  </a:lnTo>
                  <a:lnTo>
                    <a:pt x="61710" y="0"/>
                  </a:lnTo>
                  <a:lnTo>
                    <a:pt x="63112" y="470"/>
                  </a:lnTo>
                  <a:lnTo>
                    <a:pt x="74384" y="9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25">
              <a:extLst>
                <a:ext uri="{FF2B5EF4-FFF2-40B4-BE49-F238E27FC236}">
                  <a16:creationId xmlns:a16="http://schemas.microsoft.com/office/drawing/2014/main" id="{446A296A-3A57-069D-DBA8-ECD81E384B5C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359783" y="433705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12700"/>
                  </a:moveTo>
                  <a:lnTo>
                    <a:pt x="5467" y="12700"/>
                  </a:lnTo>
                  <a:lnTo>
                    <a:pt x="2096" y="9329"/>
                  </a:lnTo>
                  <a:lnTo>
                    <a:pt x="441" y="5793"/>
                  </a:lnTo>
                  <a:lnTo>
                    <a:pt x="0" y="3862"/>
                  </a:lnTo>
                  <a:lnTo>
                    <a:pt x="411" y="2575"/>
                  </a:lnTo>
                  <a:lnTo>
                    <a:pt x="1391" y="1717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133">
            <a:extLst>
              <a:ext uri="{FF2B5EF4-FFF2-40B4-BE49-F238E27FC236}">
                <a16:creationId xmlns:a16="http://schemas.microsoft.com/office/drawing/2014/main" id="{753AE5C2-39FB-B027-BFB4-04BB9784433D}"/>
              </a:ext>
            </a:extLst>
          </p:cNvPr>
          <p:cNvGrpSpPr/>
          <p:nvPr/>
        </p:nvGrpSpPr>
        <p:grpSpPr>
          <a:xfrm>
            <a:off x="1549400" y="4102983"/>
            <a:ext cx="1102572" cy="326160"/>
            <a:chOff x="1549400" y="4102983"/>
            <a:chExt cx="1102572" cy="326160"/>
          </a:xfrm>
        </p:grpSpPr>
        <p:sp>
          <p:nvSpPr>
            <p:cNvPr id="78" name="SMARTInkShape-526">
              <a:extLst>
                <a:ext uri="{FF2B5EF4-FFF2-40B4-BE49-F238E27FC236}">
                  <a16:creationId xmlns:a16="http://schemas.microsoft.com/office/drawing/2014/main" id="{C2F8B017-D8A3-44DB-9BBD-A376164C4A5F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549400" y="4243074"/>
              <a:ext cx="203201" cy="153871"/>
            </a:xfrm>
            <a:custGeom>
              <a:avLst/>
              <a:gdLst/>
              <a:ahLst/>
              <a:cxnLst/>
              <a:rect l="0" t="0" r="0" b="0"/>
              <a:pathLst>
                <a:path w="203201" h="153871">
                  <a:moveTo>
                    <a:pt x="0" y="36826"/>
                  </a:moveTo>
                  <a:lnTo>
                    <a:pt x="0" y="36826"/>
                  </a:lnTo>
                  <a:lnTo>
                    <a:pt x="20394" y="16432"/>
                  </a:lnTo>
                  <a:lnTo>
                    <a:pt x="48167" y="1594"/>
                  </a:lnTo>
                  <a:lnTo>
                    <a:pt x="55744" y="0"/>
                  </a:lnTo>
                  <a:lnTo>
                    <a:pt x="61935" y="1174"/>
                  </a:lnTo>
                  <a:lnTo>
                    <a:pt x="64573" y="2474"/>
                  </a:lnTo>
                  <a:lnTo>
                    <a:pt x="69386" y="11446"/>
                  </a:lnTo>
                  <a:lnTo>
                    <a:pt x="76063" y="34245"/>
                  </a:lnTo>
                  <a:lnTo>
                    <a:pt x="80628" y="63343"/>
                  </a:lnTo>
                  <a:lnTo>
                    <a:pt x="82170" y="94667"/>
                  </a:lnTo>
                  <a:lnTo>
                    <a:pt x="82475" y="120218"/>
                  </a:lnTo>
                  <a:lnTo>
                    <a:pt x="82546" y="150951"/>
                  </a:lnTo>
                  <a:lnTo>
                    <a:pt x="82548" y="153870"/>
                  </a:lnTo>
                  <a:lnTo>
                    <a:pt x="83256" y="140615"/>
                  </a:lnTo>
                  <a:lnTo>
                    <a:pt x="89723" y="111380"/>
                  </a:lnTo>
                  <a:lnTo>
                    <a:pt x="111452" y="82567"/>
                  </a:lnTo>
                  <a:lnTo>
                    <a:pt x="135797" y="54060"/>
                  </a:lnTo>
                  <a:lnTo>
                    <a:pt x="162051" y="30629"/>
                  </a:lnTo>
                  <a:lnTo>
                    <a:pt x="179027" y="21047"/>
                  </a:lnTo>
                  <a:lnTo>
                    <a:pt x="184931" y="19229"/>
                  </a:lnTo>
                  <a:lnTo>
                    <a:pt x="188198" y="20156"/>
                  </a:lnTo>
                  <a:lnTo>
                    <a:pt x="195592" y="24949"/>
                  </a:lnTo>
                  <a:lnTo>
                    <a:pt x="199819" y="31783"/>
                  </a:lnTo>
                  <a:lnTo>
                    <a:pt x="202198" y="49208"/>
                  </a:lnTo>
                  <a:lnTo>
                    <a:pt x="202903" y="74831"/>
                  </a:lnTo>
                  <a:lnTo>
                    <a:pt x="203112" y="100298"/>
                  </a:lnTo>
                  <a:lnTo>
                    <a:pt x="203188" y="131811"/>
                  </a:lnTo>
                  <a:lnTo>
                    <a:pt x="203200" y="144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27">
              <a:extLst>
                <a:ext uri="{FF2B5EF4-FFF2-40B4-BE49-F238E27FC236}">
                  <a16:creationId xmlns:a16="http://schemas.microsoft.com/office/drawing/2014/main" id="{AF415681-AFF3-0346-02EB-B2E897BDBD37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830653" y="4249690"/>
              <a:ext cx="70080" cy="129924"/>
            </a:xfrm>
            <a:custGeom>
              <a:avLst/>
              <a:gdLst/>
              <a:ahLst/>
              <a:cxnLst/>
              <a:rect l="0" t="0" r="0" b="0"/>
              <a:pathLst>
                <a:path w="70080" h="129924">
                  <a:moveTo>
                    <a:pt x="42597" y="55610"/>
                  </a:moveTo>
                  <a:lnTo>
                    <a:pt x="42597" y="55610"/>
                  </a:lnTo>
                  <a:lnTo>
                    <a:pt x="42597" y="48868"/>
                  </a:lnTo>
                  <a:lnTo>
                    <a:pt x="44478" y="43677"/>
                  </a:lnTo>
                  <a:lnTo>
                    <a:pt x="45968" y="41304"/>
                  </a:lnTo>
                  <a:lnTo>
                    <a:pt x="50436" y="25251"/>
                  </a:lnTo>
                  <a:lnTo>
                    <a:pt x="52057" y="22671"/>
                  </a:lnTo>
                  <a:lnTo>
                    <a:pt x="52431" y="19540"/>
                  </a:lnTo>
                  <a:lnTo>
                    <a:pt x="50966" y="12298"/>
                  </a:lnTo>
                  <a:lnTo>
                    <a:pt x="46174" y="3657"/>
                  </a:lnTo>
                  <a:lnTo>
                    <a:pt x="42306" y="770"/>
                  </a:lnTo>
                  <a:lnTo>
                    <a:pt x="40286" y="0"/>
                  </a:lnTo>
                  <a:lnTo>
                    <a:pt x="37529" y="1604"/>
                  </a:lnTo>
                  <a:lnTo>
                    <a:pt x="15554" y="25110"/>
                  </a:lnTo>
                  <a:lnTo>
                    <a:pt x="4402" y="50022"/>
                  </a:lnTo>
                  <a:lnTo>
                    <a:pt x="0" y="76375"/>
                  </a:lnTo>
                  <a:lnTo>
                    <a:pt x="2067" y="98686"/>
                  </a:lnTo>
                  <a:lnTo>
                    <a:pt x="7148" y="115332"/>
                  </a:lnTo>
                  <a:lnTo>
                    <a:pt x="12966" y="122840"/>
                  </a:lnTo>
                  <a:lnTo>
                    <a:pt x="16493" y="125830"/>
                  </a:lnTo>
                  <a:lnTo>
                    <a:pt x="27938" y="129152"/>
                  </a:lnTo>
                  <a:lnTo>
                    <a:pt x="40315" y="129923"/>
                  </a:lnTo>
                  <a:lnTo>
                    <a:pt x="48168" y="127914"/>
                  </a:lnTo>
                  <a:lnTo>
                    <a:pt x="59927" y="116075"/>
                  </a:lnTo>
                  <a:lnTo>
                    <a:pt x="68977" y="95790"/>
                  </a:lnTo>
                  <a:lnTo>
                    <a:pt x="70079" y="81934"/>
                  </a:lnTo>
                  <a:lnTo>
                    <a:pt x="66732" y="58471"/>
                  </a:lnTo>
                  <a:lnTo>
                    <a:pt x="61272" y="32939"/>
                  </a:lnTo>
                  <a:lnTo>
                    <a:pt x="48947" y="4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28">
              <a:extLst>
                <a:ext uri="{FF2B5EF4-FFF2-40B4-BE49-F238E27FC236}">
                  <a16:creationId xmlns:a16="http://schemas.microsoft.com/office/drawing/2014/main" id="{C8F5F110-68CC-0011-59CE-01E02FCE62A8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917700" y="4246059"/>
              <a:ext cx="222251" cy="142254"/>
            </a:xfrm>
            <a:custGeom>
              <a:avLst/>
              <a:gdLst/>
              <a:ahLst/>
              <a:cxnLst/>
              <a:rect l="0" t="0" r="0" b="0"/>
              <a:pathLst>
                <a:path w="222251" h="142254">
                  <a:moveTo>
                    <a:pt x="0" y="59241"/>
                  </a:moveTo>
                  <a:lnTo>
                    <a:pt x="0" y="59241"/>
                  </a:lnTo>
                  <a:lnTo>
                    <a:pt x="8789" y="45426"/>
                  </a:lnTo>
                  <a:lnTo>
                    <a:pt x="38900" y="14042"/>
                  </a:lnTo>
                  <a:lnTo>
                    <a:pt x="44217" y="9395"/>
                  </a:lnTo>
                  <a:lnTo>
                    <a:pt x="50461" y="5808"/>
                  </a:lnTo>
                  <a:lnTo>
                    <a:pt x="54102" y="5275"/>
                  </a:lnTo>
                  <a:lnTo>
                    <a:pt x="61910" y="6563"/>
                  </a:lnTo>
                  <a:lnTo>
                    <a:pt x="74239" y="14627"/>
                  </a:lnTo>
                  <a:lnTo>
                    <a:pt x="78856" y="23890"/>
                  </a:lnTo>
                  <a:lnTo>
                    <a:pt x="85191" y="50455"/>
                  </a:lnTo>
                  <a:lnTo>
                    <a:pt x="93237" y="82174"/>
                  </a:lnTo>
                  <a:lnTo>
                    <a:pt x="99739" y="109553"/>
                  </a:lnTo>
                  <a:lnTo>
                    <a:pt x="100067" y="121819"/>
                  </a:lnTo>
                  <a:lnTo>
                    <a:pt x="97861" y="131973"/>
                  </a:lnTo>
                  <a:lnTo>
                    <a:pt x="92648" y="139309"/>
                  </a:lnTo>
                  <a:lnTo>
                    <a:pt x="89282" y="142253"/>
                  </a:lnTo>
                  <a:lnTo>
                    <a:pt x="86333" y="142099"/>
                  </a:lnTo>
                  <a:lnTo>
                    <a:pt x="83661" y="139879"/>
                  </a:lnTo>
                  <a:lnTo>
                    <a:pt x="74303" y="124480"/>
                  </a:lnTo>
                  <a:lnTo>
                    <a:pt x="71169" y="108675"/>
                  </a:lnTo>
                  <a:lnTo>
                    <a:pt x="70241" y="83845"/>
                  </a:lnTo>
                  <a:lnTo>
                    <a:pt x="73787" y="69941"/>
                  </a:lnTo>
                  <a:lnTo>
                    <a:pt x="87480" y="50417"/>
                  </a:lnTo>
                  <a:lnTo>
                    <a:pt x="100969" y="36975"/>
                  </a:lnTo>
                  <a:lnTo>
                    <a:pt x="129896" y="19995"/>
                  </a:lnTo>
                  <a:lnTo>
                    <a:pt x="157250" y="8569"/>
                  </a:lnTo>
                  <a:lnTo>
                    <a:pt x="182129" y="0"/>
                  </a:lnTo>
                  <a:lnTo>
                    <a:pt x="211398" y="946"/>
                  </a:lnTo>
                  <a:lnTo>
                    <a:pt x="222250" y="2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29">
              <a:extLst>
                <a:ext uri="{FF2B5EF4-FFF2-40B4-BE49-F238E27FC236}">
                  <a16:creationId xmlns:a16="http://schemas.microsoft.com/office/drawing/2014/main" id="{F0CE3DA7-E2B4-8D6D-31F6-EBD5149BC6B5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139950" y="4261510"/>
              <a:ext cx="241301" cy="113641"/>
            </a:xfrm>
            <a:custGeom>
              <a:avLst/>
              <a:gdLst/>
              <a:ahLst/>
              <a:cxnLst/>
              <a:rect l="0" t="0" r="0" b="0"/>
              <a:pathLst>
                <a:path w="241301" h="113641">
                  <a:moveTo>
                    <a:pt x="0" y="43790"/>
                  </a:moveTo>
                  <a:lnTo>
                    <a:pt x="0" y="43790"/>
                  </a:lnTo>
                  <a:lnTo>
                    <a:pt x="28875" y="19941"/>
                  </a:lnTo>
                  <a:lnTo>
                    <a:pt x="50683" y="4352"/>
                  </a:lnTo>
                  <a:lnTo>
                    <a:pt x="57333" y="1568"/>
                  </a:lnTo>
                  <a:lnTo>
                    <a:pt x="68415" y="0"/>
                  </a:lnTo>
                  <a:lnTo>
                    <a:pt x="71010" y="1191"/>
                  </a:lnTo>
                  <a:lnTo>
                    <a:pt x="72740" y="3396"/>
                  </a:lnTo>
                  <a:lnTo>
                    <a:pt x="74662" y="11021"/>
                  </a:lnTo>
                  <a:lnTo>
                    <a:pt x="74015" y="38911"/>
                  </a:lnTo>
                  <a:lnTo>
                    <a:pt x="69693" y="66875"/>
                  </a:lnTo>
                  <a:lnTo>
                    <a:pt x="64455" y="97125"/>
                  </a:lnTo>
                  <a:lnTo>
                    <a:pt x="63431" y="100513"/>
                  </a:lnTo>
                  <a:lnTo>
                    <a:pt x="62043" y="102772"/>
                  </a:lnTo>
                  <a:lnTo>
                    <a:pt x="60030" y="104577"/>
                  </a:lnTo>
                  <a:lnTo>
                    <a:pt x="61488" y="103027"/>
                  </a:lnTo>
                  <a:lnTo>
                    <a:pt x="70065" y="80076"/>
                  </a:lnTo>
                  <a:lnTo>
                    <a:pt x="91742" y="49563"/>
                  </a:lnTo>
                  <a:lnTo>
                    <a:pt x="112116" y="27828"/>
                  </a:lnTo>
                  <a:lnTo>
                    <a:pt x="122668" y="21500"/>
                  </a:lnTo>
                  <a:lnTo>
                    <a:pt x="128132" y="19772"/>
                  </a:lnTo>
                  <a:lnTo>
                    <a:pt x="130577" y="20722"/>
                  </a:lnTo>
                  <a:lnTo>
                    <a:pt x="135175" y="25541"/>
                  </a:lnTo>
                  <a:lnTo>
                    <a:pt x="141730" y="42930"/>
                  </a:lnTo>
                  <a:lnTo>
                    <a:pt x="145481" y="73545"/>
                  </a:lnTo>
                  <a:lnTo>
                    <a:pt x="146028" y="104951"/>
                  </a:lnTo>
                  <a:lnTo>
                    <a:pt x="146040" y="106250"/>
                  </a:lnTo>
                  <a:lnTo>
                    <a:pt x="147931" y="86430"/>
                  </a:lnTo>
                  <a:lnTo>
                    <a:pt x="151825" y="75442"/>
                  </a:lnTo>
                  <a:lnTo>
                    <a:pt x="173888" y="43837"/>
                  </a:lnTo>
                  <a:lnTo>
                    <a:pt x="190564" y="27048"/>
                  </a:lnTo>
                  <a:lnTo>
                    <a:pt x="207446" y="16729"/>
                  </a:lnTo>
                  <a:lnTo>
                    <a:pt x="211675" y="15872"/>
                  </a:lnTo>
                  <a:lnTo>
                    <a:pt x="220137" y="16801"/>
                  </a:lnTo>
                  <a:lnTo>
                    <a:pt x="226720" y="21446"/>
                  </a:lnTo>
                  <a:lnTo>
                    <a:pt x="229464" y="24661"/>
                  </a:lnTo>
                  <a:lnTo>
                    <a:pt x="236696" y="42669"/>
                  </a:lnTo>
                  <a:lnTo>
                    <a:pt x="240390" y="73333"/>
                  </a:lnTo>
                  <a:lnTo>
                    <a:pt x="241181" y="103628"/>
                  </a:lnTo>
                  <a:lnTo>
                    <a:pt x="241300" y="113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30">
              <a:extLst>
                <a:ext uri="{FF2B5EF4-FFF2-40B4-BE49-F238E27FC236}">
                  <a16:creationId xmlns:a16="http://schemas.microsoft.com/office/drawing/2014/main" id="{0FB56169-B396-7AB3-5A6C-E99FFA713B42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407355" y="4275091"/>
              <a:ext cx="196146" cy="136112"/>
            </a:xfrm>
            <a:custGeom>
              <a:avLst/>
              <a:gdLst/>
              <a:ahLst/>
              <a:cxnLst/>
              <a:rect l="0" t="0" r="0" b="0"/>
              <a:pathLst>
                <a:path w="196146" h="136112">
                  <a:moveTo>
                    <a:pt x="81845" y="36559"/>
                  </a:moveTo>
                  <a:lnTo>
                    <a:pt x="81845" y="36559"/>
                  </a:lnTo>
                  <a:lnTo>
                    <a:pt x="88587" y="36559"/>
                  </a:lnTo>
                  <a:lnTo>
                    <a:pt x="93778" y="34678"/>
                  </a:lnTo>
                  <a:lnTo>
                    <a:pt x="96151" y="33188"/>
                  </a:lnTo>
                  <a:lnTo>
                    <a:pt x="97732" y="31490"/>
                  </a:lnTo>
                  <a:lnTo>
                    <a:pt x="105736" y="17460"/>
                  </a:lnTo>
                  <a:lnTo>
                    <a:pt x="106947" y="9032"/>
                  </a:lnTo>
                  <a:lnTo>
                    <a:pt x="105231" y="4804"/>
                  </a:lnTo>
                  <a:lnTo>
                    <a:pt x="103786" y="2690"/>
                  </a:lnTo>
                  <a:lnTo>
                    <a:pt x="96536" y="340"/>
                  </a:lnTo>
                  <a:lnTo>
                    <a:pt x="86258" y="0"/>
                  </a:lnTo>
                  <a:lnTo>
                    <a:pt x="74634" y="2201"/>
                  </a:lnTo>
                  <a:lnTo>
                    <a:pt x="52819" y="14150"/>
                  </a:lnTo>
                  <a:lnTo>
                    <a:pt x="22466" y="44566"/>
                  </a:lnTo>
                  <a:lnTo>
                    <a:pt x="7322" y="63541"/>
                  </a:lnTo>
                  <a:lnTo>
                    <a:pt x="2862" y="73481"/>
                  </a:lnTo>
                  <a:lnTo>
                    <a:pt x="0" y="98101"/>
                  </a:lnTo>
                  <a:lnTo>
                    <a:pt x="2875" y="118529"/>
                  </a:lnTo>
                  <a:lnTo>
                    <a:pt x="8177" y="127788"/>
                  </a:lnTo>
                  <a:lnTo>
                    <a:pt x="11566" y="131245"/>
                  </a:lnTo>
                  <a:lnTo>
                    <a:pt x="19095" y="135086"/>
                  </a:lnTo>
                  <a:lnTo>
                    <a:pt x="23078" y="136111"/>
                  </a:lnTo>
                  <a:lnTo>
                    <a:pt x="27145" y="135382"/>
                  </a:lnTo>
                  <a:lnTo>
                    <a:pt x="48022" y="123673"/>
                  </a:lnTo>
                  <a:lnTo>
                    <a:pt x="64920" y="104802"/>
                  </a:lnTo>
                  <a:lnTo>
                    <a:pt x="81847" y="78810"/>
                  </a:lnTo>
                  <a:lnTo>
                    <a:pt x="93578" y="52184"/>
                  </a:lnTo>
                  <a:lnTo>
                    <a:pt x="100568" y="25723"/>
                  </a:lnTo>
                  <a:lnTo>
                    <a:pt x="100677" y="25807"/>
                  </a:lnTo>
                  <a:lnTo>
                    <a:pt x="100886" y="56511"/>
                  </a:lnTo>
                  <a:lnTo>
                    <a:pt x="105962" y="79776"/>
                  </a:lnTo>
                  <a:lnTo>
                    <a:pt x="109732" y="87046"/>
                  </a:lnTo>
                  <a:lnTo>
                    <a:pt x="117523" y="92630"/>
                  </a:lnTo>
                  <a:lnTo>
                    <a:pt x="122563" y="95106"/>
                  </a:lnTo>
                  <a:lnTo>
                    <a:pt x="133809" y="95976"/>
                  </a:lnTo>
                  <a:lnTo>
                    <a:pt x="164548" y="93302"/>
                  </a:lnTo>
                  <a:lnTo>
                    <a:pt x="177163" y="90470"/>
                  </a:lnTo>
                  <a:lnTo>
                    <a:pt x="196145" y="7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31">
              <a:extLst>
                <a:ext uri="{FF2B5EF4-FFF2-40B4-BE49-F238E27FC236}">
                  <a16:creationId xmlns:a16="http://schemas.microsoft.com/office/drawing/2014/main" id="{B29B5A90-185F-1D27-7670-C6A872A3D829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616232" y="4102983"/>
              <a:ext cx="35740" cy="326160"/>
            </a:xfrm>
            <a:custGeom>
              <a:avLst/>
              <a:gdLst/>
              <a:ahLst/>
              <a:cxnLst/>
              <a:rect l="0" t="0" r="0" b="0"/>
              <a:pathLst>
                <a:path w="35740" h="326160">
                  <a:moveTo>
                    <a:pt x="25368" y="5467"/>
                  </a:moveTo>
                  <a:lnTo>
                    <a:pt x="25368" y="5467"/>
                  </a:lnTo>
                  <a:lnTo>
                    <a:pt x="28739" y="2096"/>
                  </a:lnTo>
                  <a:lnTo>
                    <a:pt x="32275" y="441"/>
                  </a:lnTo>
                  <a:lnTo>
                    <a:pt x="34206" y="0"/>
                  </a:lnTo>
                  <a:lnTo>
                    <a:pt x="34788" y="1117"/>
                  </a:lnTo>
                  <a:lnTo>
                    <a:pt x="33647" y="10136"/>
                  </a:lnTo>
                  <a:lnTo>
                    <a:pt x="35739" y="26606"/>
                  </a:lnTo>
                  <a:lnTo>
                    <a:pt x="30840" y="57098"/>
                  </a:lnTo>
                  <a:lnTo>
                    <a:pt x="26989" y="85676"/>
                  </a:lnTo>
                  <a:lnTo>
                    <a:pt x="25383" y="108849"/>
                  </a:lnTo>
                  <a:lnTo>
                    <a:pt x="22317" y="133259"/>
                  </a:lnTo>
                  <a:lnTo>
                    <a:pt x="18603" y="156337"/>
                  </a:lnTo>
                  <a:lnTo>
                    <a:pt x="14600" y="178354"/>
                  </a:lnTo>
                  <a:lnTo>
                    <a:pt x="8380" y="209877"/>
                  </a:lnTo>
                  <a:lnTo>
                    <a:pt x="2775" y="238816"/>
                  </a:lnTo>
                  <a:lnTo>
                    <a:pt x="1215" y="261577"/>
                  </a:lnTo>
                  <a:lnTo>
                    <a:pt x="522" y="283923"/>
                  </a:lnTo>
                  <a:lnTo>
                    <a:pt x="132" y="310693"/>
                  </a:lnTo>
                  <a:lnTo>
                    <a:pt x="0" y="325638"/>
                  </a:lnTo>
                  <a:lnTo>
                    <a:pt x="695" y="326159"/>
                  </a:lnTo>
                  <a:lnTo>
                    <a:pt x="1864" y="325801"/>
                  </a:lnTo>
                  <a:lnTo>
                    <a:pt x="6318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34">
            <a:extLst>
              <a:ext uri="{FF2B5EF4-FFF2-40B4-BE49-F238E27FC236}">
                <a16:creationId xmlns:a16="http://schemas.microsoft.com/office/drawing/2014/main" id="{DBE3915D-F2A0-DBD1-3F70-F32F277972F0}"/>
              </a:ext>
            </a:extLst>
          </p:cNvPr>
          <p:cNvGrpSpPr/>
          <p:nvPr/>
        </p:nvGrpSpPr>
        <p:grpSpPr>
          <a:xfrm>
            <a:off x="812800" y="4635962"/>
            <a:ext cx="1346201" cy="310689"/>
            <a:chOff x="812800" y="4635962"/>
            <a:chExt cx="1346201" cy="310689"/>
          </a:xfrm>
        </p:grpSpPr>
        <p:sp>
          <p:nvSpPr>
            <p:cNvPr id="85" name="SMARTInkShape-532">
              <a:extLst>
                <a:ext uri="{FF2B5EF4-FFF2-40B4-BE49-F238E27FC236}">
                  <a16:creationId xmlns:a16="http://schemas.microsoft.com/office/drawing/2014/main" id="{78D0DFC5-50A3-74E7-F34A-61D26A711460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12800" y="4691157"/>
              <a:ext cx="158751" cy="162492"/>
            </a:xfrm>
            <a:custGeom>
              <a:avLst/>
              <a:gdLst/>
              <a:ahLst/>
              <a:cxnLst/>
              <a:rect l="0" t="0" r="0" b="0"/>
              <a:pathLst>
                <a:path w="158751" h="162492">
                  <a:moveTo>
                    <a:pt x="0" y="39593"/>
                  </a:moveTo>
                  <a:lnTo>
                    <a:pt x="0" y="39593"/>
                  </a:lnTo>
                  <a:lnTo>
                    <a:pt x="0" y="27853"/>
                  </a:lnTo>
                  <a:lnTo>
                    <a:pt x="3371" y="23806"/>
                  </a:lnTo>
                  <a:lnTo>
                    <a:pt x="6908" y="21994"/>
                  </a:lnTo>
                  <a:lnTo>
                    <a:pt x="13180" y="20600"/>
                  </a:lnTo>
                  <a:lnTo>
                    <a:pt x="18970" y="20543"/>
                  </a:lnTo>
                  <a:lnTo>
                    <a:pt x="24104" y="26318"/>
                  </a:lnTo>
                  <a:lnTo>
                    <a:pt x="29876" y="37855"/>
                  </a:lnTo>
                  <a:lnTo>
                    <a:pt x="40249" y="67604"/>
                  </a:lnTo>
                  <a:lnTo>
                    <a:pt x="46576" y="91559"/>
                  </a:lnTo>
                  <a:lnTo>
                    <a:pt x="56291" y="117627"/>
                  </a:lnTo>
                  <a:lnTo>
                    <a:pt x="67145" y="145240"/>
                  </a:lnTo>
                  <a:lnTo>
                    <a:pt x="78239" y="161499"/>
                  </a:lnTo>
                  <a:lnTo>
                    <a:pt x="80382" y="162491"/>
                  </a:lnTo>
                  <a:lnTo>
                    <a:pt x="82516" y="162448"/>
                  </a:lnTo>
                  <a:lnTo>
                    <a:pt x="84644" y="161713"/>
                  </a:lnTo>
                  <a:lnTo>
                    <a:pt x="88890" y="153371"/>
                  </a:lnTo>
                  <a:lnTo>
                    <a:pt x="97365" y="121648"/>
                  </a:lnTo>
                  <a:lnTo>
                    <a:pt x="101599" y="98169"/>
                  </a:lnTo>
                  <a:lnTo>
                    <a:pt x="105833" y="74094"/>
                  </a:lnTo>
                  <a:lnTo>
                    <a:pt x="112889" y="47934"/>
                  </a:lnTo>
                  <a:lnTo>
                    <a:pt x="127558" y="17931"/>
                  </a:lnTo>
                  <a:lnTo>
                    <a:pt x="139865" y="4482"/>
                  </a:lnTo>
                  <a:lnTo>
                    <a:pt x="144044" y="1369"/>
                  </a:lnTo>
                  <a:lnTo>
                    <a:pt x="147535" y="0"/>
                  </a:lnTo>
                  <a:lnTo>
                    <a:pt x="158750" y="1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33">
              <a:extLst>
                <a:ext uri="{FF2B5EF4-FFF2-40B4-BE49-F238E27FC236}">
                  <a16:creationId xmlns:a16="http://schemas.microsoft.com/office/drawing/2014/main" id="{9E5B3F29-29E2-9E1F-9760-F573A0AAA28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048241" y="4712879"/>
              <a:ext cx="177310" cy="192309"/>
            </a:xfrm>
            <a:custGeom>
              <a:avLst/>
              <a:gdLst/>
              <a:ahLst/>
              <a:cxnLst/>
              <a:rect l="0" t="0" r="0" b="0"/>
              <a:pathLst>
                <a:path w="177310" h="192309">
                  <a:moveTo>
                    <a:pt x="50309" y="55971"/>
                  </a:moveTo>
                  <a:lnTo>
                    <a:pt x="50309" y="55971"/>
                  </a:lnTo>
                  <a:lnTo>
                    <a:pt x="59147" y="41665"/>
                  </a:lnTo>
                  <a:lnTo>
                    <a:pt x="72553" y="25612"/>
                  </a:lnTo>
                  <a:lnTo>
                    <a:pt x="75012" y="20606"/>
                  </a:lnTo>
                  <a:lnTo>
                    <a:pt x="78456" y="16029"/>
                  </a:lnTo>
                  <a:lnTo>
                    <a:pt x="82339" y="13524"/>
                  </a:lnTo>
                  <a:lnTo>
                    <a:pt x="84362" y="12857"/>
                  </a:lnTo>
                  <a:lnTo>
                    <a:pt x="85006" y="11706"/>
                  </a:lnTo>
                  <a:lnTo>
                    <a:pt x="84729" y="10233"/>
                  </a:lnTo>
                  <a:lnTo>
                    <a:pt x="80969" y="4790"/>
                  </a:lnTo>
                  <a:lnTo>
                    <a:pt x="79215" y="2799"/>
                  </a:lnTo>
                  <a:lnTo>
                    <a:pt x="73504" y="589"/>
                  </a:lnTo>
                  <a:lnTo>
                    <a:pt x="70006" y="0"/>
                  </a:lnTo>
                  <a:lnTo>
                    <a:pt x="54969" y="2541"/>
                  </a:lnTo>
                  <a:lnTo>
                    <a:pt x="40479" y="7763"/>
                  </a:lnTo>
                  <a:lnTo>
                    <a:pt x="31594" y="17376"/>
                  </a:lnTo>
                  <a:lnTo>
                    <a:pt x="11548" y="45192"/>
                  </a:lnTo>
                  <a:lnTo>
                    <a:pt x="3237" y="75274"/>
                  </a:lnTo>
                  <a:lnTo>
                    <a:pt x="614" y="104258"/>
                  </a:lnTo>
                  <a:lnTo>
                    <a:pt x="0" y="125645"/>
                  </a:lnTo>
                  <a:lnTo>
                    <a:pt x="1536" y="153756"/>
                  </a:lnTo>
                  <a:lnTo>
                    <a:pt x="8376" y="182218"/>
                  </a:lnTo>
                  <a:lnTo>
                    <a:pt x="12387" y="189692"/>
                  </a:lnTo>
                  <a:lnTo>
                    <a:pt x="14444" y="191685"/>
                  </a:lnTo>
                  <a:lnTo>
                    <a:pt x="16521" y="192308"/>
                  </a:lnTo>
                  <a:lnTo>
                    <a:pt x="18612" y="192017"/>
                  </a:lnTo>
                  <a:lnTo>
                    <a:pt x="20711" y="191119"/>
                  </a:lnTo>
                  <a:lnTo>
                    <a:pt x="24925" y="184476"/>
                  </a:lnTo>
                  <a:lnTo>
                    <a:pt x="41843" y="154925"/>
                  </a:lnTo>
                  <a:lnTo>
                    <a:pt x="55954" y="128596"/>
                  </a:lnTo>
                  <a:lnTo>
                    <a:pt x="76060" y="97947"/>
                  </a:lnTo>
                  <a:lnTo>
                    <a:pt x="83652" y="87380"/>
                  </a:lnTo>
                  <a:lnTo>
                    <a:pt x="85238" y="86788"/>
                  </a:lnTo>
                  <a:lnTo>
                    <a:pt x="86295" y="87805"/>
                  </a:lnTo>
                  <a:lnTo>
                    <a:pt x="93753" y="116848"/>
                  </a:lnTo>
                  <a:lnTo>
                    <a:pt x="101167" y="147650"/>
                  </a:lnTo>
                  <a:lnTo>
                    <a:pt x="107889" y="157284"/>
                  </a:lnTo>
                  <a:lnTo>
                    <a:pt x="116011" y="165981"/>
                  </a:lnTo>
                  <a:lnTo>
                    <a:pt x="120197" y="168364"/>
                  </a:lnTo>
                  <a:lnTo>
                    <a:pt x="128402" y="169706"/>
                  </a:lnTo>
                  <a:lnTo>
                    <a:pt x="135817" y="169314"/>
                  </a:lnTo>
                  <a:lnTo>
                    <a:pt x="159624" y="161400"/>
                  </a:lnTo>
                  <a:lnTo>
                    <a:pt x="167803" y="155510"/>
                  </a:lnTo>
                  <a:lnTo>
                    <a:pt x="177309" y="144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34">
              <a:extLst>
                <a:ext uri="{FF2B5EF4-FFF2-40B4-BE49-F238E27FC236}">
                  <a16:creationId xmlns:a16="http://schemas.microsoft.com/office/drawing/2014/main" id="{146AF6AF-A437-B87A-AFE5-AAE15EB39477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257300" y="4756150"/>
              <a:ext cx="152401" cy="135616"/>
            </a:xfrm>
            <a:custGeom>
              <a:avLst/>
              <a:gdLst/>
              <a:ahLst/>
              <a:cxnLst/>
              <a:rect l="0" t="0" r="0" b="0"/>
              <a:pathLst>
                <a:path w="152401" h="135616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881" y="31193"/>
                  </a:lnTo>
                  <a:lnTo>
                    <a:pt x="12209" y="19802"/>
                  </a:lnTo>
                  <a:lnTo>
                    <a:pt x="27136" y="11433"/>
                  </a:lnTo>
                  <a:lnTo>
                    <a:pt x="41593" y="7856"/>
                  </a:lnTo>
                  <a:lnTo>
                    <a:pt x="46073" y="10177"/>
                  </a:lnTo>
                  <a:lnTo>
                    <a:pt x="59121" y="26925"/>
                  </a:lnTo>
                  <a:lnTo>
                    <a:pt x="72408" y="54107"/>
                  </a:lnTo>
                  <a:lnTo>
                    <a:pt x="82193" y="80224"/>
                  </a:lnTo>
                  <a:lnTo>
                    <a:pt x="86913" y="104282"/>
                  </a:lnTo>
                  <a:lnTo>
                    <a:pt x="84254" y="119020"/>
                  </a:lnTo>
                  <a:lnTo>
                    <a:pt x="79074" y="130509"/>
                  </a:lnTo>
                  <a:lnTo>
                    <a:pt x="74420" y="135615"/>
                  </a:lnTo>
                  <a:lnTo>
                    <a:pt x="72191" y="135566"/>
                  </a:lnTo>
                  <a:lnTo>
                    <a:pt x="70000" y="134122"/>
                  </a:lnTo>
                  <a:lnTo>
                    <a:pt x="67833" y="131747"/>
                  </a:lnTo>
                  <a:lnTo>
                    <a:pt x="61413" y="114923"/>
                  </a:lnTo>
                  <a:lnTo>
                    <a:pt x="60926" y="101877"/>
                  </a:lnTo>
                  <a:lnTo>
                    <a:pt x="62992" y="72884"/>
                  </a:lnTo>
                  <a:lnTo>
                    <a:pt x="70091" y="48328"/>
                  </a:lnTo>
                  <a:lnTo>
                    <a:pt x="79129" y="35355"/>
                  </a:lnTo>
                  <a:lnTo>
                    <a:pt x="98808" y="18900"/>
                  </a:lnTo>
                  <a:lnTo>
                    <a:pt x="129350" y="660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35">
              <a:extLst>
                <a:ext uri="{FF2B5EF4-FFF2-40B4-BE49-F238E27FC236}">
                  <a16:creationId xmlns:a16="http://schemas.microsoft.com/office/drawing/2014/main" id="{670AB2DF-F436-B2CD-BBCD-306CD4059B90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479550" y="4763745"/>
              <a:ext cx="19051" cy="163856"/>
            </a:xfrm>
            <a:custGeom>
              <a:avLst/>
              <a:gdLst/>
              <a:ahLst/>
              <a:cxnLst/>
              <a:rect l="0" t="0" r="0" b="0"/>
              <a:pathLst>
                <a:path w="19051" h="163856">
                  <a:moveTo>
                    <a:pt x="0" y="24155"/>
                  </a:moveTo>
                  <a:lnTo>
                    <a:pt x="0" y="24155"/>
                  </a:lnTo>
                  <a:lnTo>
                    <a:pt x="0" y="20784"/>
                  </a:lnTo>
                  <a:lnTo>
                    <a:pt x="1881" y="17248"/>
                  </a:lnTo>
                  <a:lnTo>
                    <a:pt x="4364" y="13323"/>
                  </a:lnTo>
                  <a:lnTo>
                    <a:pt x="5957" y="5056"/>
                  </a:lnTo>
                  <a:lnTo>
                    <a:pt x="6272" y="0"/>
                  </a:lnTo>
                  <a:lnTo>
                    <a:pt x="6345" y="29218"/>
                  </a:lnTo>
                  <a:lnTo>
                    <a:pt x="6349" y="54527"/>
                  </a:lnTo>
                  <a:lnTo>
                    <a:pt x="8231" y="80897"/>
                  </a:lnTo>
                  <a:lnTo>
                    <a:pt x="11376" y="106584"/>
                  </a:lnTo>
                  <a:lnTo>
                    <a:pt x="14189" y="128306"/>
                  </a:lnTo>
                  <a:lnTo>
                    <a:pt x="19050" y="163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36">
              <a:extLst>
                <a:ext uri="{FF2B5EF4-FFF2-40B4-BE49-F238E27FC236}">
                  <a16:creationId xmlns:a16="http://schemas.microsoft.com/office/drawing/2014/main" id="{2E67986B-338B-CD91-1ABD-6D1B634C6AE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514279" y="4692650"/>
              <a:ext cx="9722" cy="31751"/>
            </a:xfrm>
            <a:custGeom>
              <a:avLst/>
              <a:gdLst/>
              <a:ahLst/>
              <a:cxnLst/>
              <a:rect l="0" t="0" r="0" b="0"/>
              <a:pathLst>
                <a:path w="97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1637"/>
                  </a:lnTo>
                  <a:lnTo>
                    <a:pt x="418" y="17247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37">
              <a:extLst>
                <a:ext uri="{FF2B5EF4-FFF2-40B4-BE49-F238E27FC236}">
                  <a16:creationId xmlns:a16="http://schemas.microsoft.com/office/drawing/2014/main" id="{6A897096-6C27-DDE9-084B-42BC7A9160A7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594613" y="4770101"/>
              <a:ext cx="170688" cy="149412"/>
            </a:xfrm>
            <a:custGeom>
              <a:avLst/>
              <a:gdLst/>
              <a:ahLst/>
              <a:cxnLst/>
              <a:rect l="0" t="0" r="0" b="0"/>
              <a:pathLst>
                <a:path w="170688" h="149412">
                  <a:moveTo>
                    <a:pt x="56387" y="30499"/>
                  </a:moveTo>
                  <a:lnTo>
                    <a:pt x="56387" y="30499"/>
                  </a:lnTo>
                  <a:lnTo>
                    <a:pt x="66513" y="19668"/>
                  </a:lnTo>
                  <a:lnTo>
                    <a:pt x="68324" y="13492"/>
                  </a:lnTo>
                  <a:lnTo>
                    <a:pt x="68748" y="9300"/>
                  </a:lnTo>
                  <a:lnTo>
                    <a:pt x="67055" y="5085"/>
                  </a:lnTo>
                  <a:lnTo>
                    <a:pt x="65616" y="2972"/>
                  </a:lnTo>
                  <a:lnTo>
                    <a:pt x="63950" y="1564"/>
                  </a:lnTo>
                  <a:lnTo>
                    <a:pt x="60219" y="0"/>
                  </a:lnTo>
                  <a:lnTo>
                    <a:pt x="47409" y="5861"/>
                  </a:lnTo>
                  <a:lnTo>
                    <a:pt x="24823" y="25554"/>
                  </a:lnTo>
                  <a:lnTo>
                    <a:pt x="11208" y="44321"/>
                  </a:lnTo>
                  <a:lnTo>
                    <a:pt x="3098" y="66737"/>
                  </a:lnTo>
                  <a:lnTo>
                    <a:pt x="0" y="93631"/>
                  </a:lnTo>
                  <a:lnTo>
                    <a:pt x="1344" y="112940"/>
                  </a:lnTo>
                  <a:lnTo>
                    <a:pt x="5113" y="124995"/>
                  </a:lnTo>
                  <a:lnTo>
                    <a:pt x="19644" y="145283"/>
                  </a:lnTo>
                  <a:lnTo>
                    <a:pt x="24299" y="148543"/>
                  </a:lnTo>
                  <a:lnTo>
                    <a:pt x="26529" y="149411"/>
                  </a:lnTo>
                  <a:lnTo>
                    <a:pt x="28720" y="149284"/>
                  </a:lnTo>
                  <a:lnTo>
                    <a:pt x="33037" y="147263"/>
                  </a:lnTo>
                  <a:lnTo>
                    <a:pt x="45921" y="135147"/>
                  </a:lnTo>
                  <a:lnTo>
                    <a:pt x="55992" y="117283"/>
                  </a:lnTo>
                  <a:lnTo>
                    <a:pt x="64776" y="90210"/>
                  </a:lnTo>
                  <a:lnTo>
                    <a:pt x="80357" y="58558"/>
                  </a:lnTo>
                  <a:lnTo>
                    <a:pt x="81152" y="57080"/>
                  </a:lnTo>
                  <a:lnTo>
                    <a:pt x="88670" y="81676"/>
                  </a:lnTo>
                  <a:lnTo>
                    <a:pt x="102765" y="106732"/>
                  </a:lnTo>
                  <a:lnTo>
                    <a:pt x="114780" y="120268"/>
                  </a:lnTo>
                  <a:lnTo>
                    <a:pt x="118599" y="121390"/>
                  </a:lnTo>
                  <a:lnTo>
                    <a:pt x="134087" y="119596"/>
                  </a:lnTo>
                  <a:lnTo>
                    <a:pt x="151376" y="113891"/>
                  </a:lnTo>
                  <a:lnTo>
                    <a:pt x="170687" y="100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38">
              <a:extLst>
                <a:ext uri="{FF2B5EF4-FFF2-40B4-BE49-F238E27FC236}">
                  <a16:creationId xmlns:a16="http://schemas.microsoft.com/office/drawing/2014/main" id="{B3CDBF31-F0FC-9C7A-C120-6DF773423D0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790700" y="4642733"/>
              <a:ext cx="94741" cy="255324"/>
            </a:xfrm>
            <a:custGeom>
              <a:avLst/>
              <a:gdLst/>
              <a:ahLst/>
              <a:cxnLst/>
              <a:rect l="0" t="0" r="0" b="0"/>
              <a:pathLst>
                <a:path w="94741" h="255324">
                  <a:moveTo>
                    <a:pt x="31750" y="5467"/>
                  </a:moveTo>
                  <a:lnTo>
                    <a:pt x="31750" y="5467"/>
                  </a:lnTo>
                  <a:lnTo>
                    <a:pt x="35121" y="2096"/>
                  </a:lnTo>
                  <a:lnTo>
                    <a:pt x="38657" y="441"/>
                  </a:lnTo>
                  <a:lnTo>
                    <a:pt x="40588" y="0"/>
                  </a:lnTo>
                  <a:lnTo>
                    <a:pt x="41875" y="411"/>
                  </a:lnTo>
                  <a:lnTo>
                    <a:pt x="42734" y="1391"/>
                  </a:lnTo>
                  <a:lnTo>
                    <a:pt x="48588" y="20844"/>
                  </a:lnTo>
                  <a:lnTo>
                    <a:pt x="49439" y="42166"/>
                  </a:lnTo>
                  <a:lnTo>
                    <a:pt x="43763" y="68690"/>
                  </a:lnTo>
                  <a:lnTo>
                    <a:pt x="39219" y="97683"/>
                  </a:lnTo>
                  <a:lnTo>
                    <a:pt x="33251" y="125518"/>
                  </a:lnTo>
                  <a:lnTo>
                    <a:pt x="25278" y="153280"/>
                  </a:lnTo>
                  <a:lnTo>
                    <a:pt x="19165" y="184649"/>
                  </a:lnTo>
                  <a:lnTo>
                    <a:pt x="15635" y="202021"/>
                  </a:lnTo>
                  <a:lnTo>
                    <a:pt x="18461" y="232024"/>
                  </a:lnTo>
                  <a:lnTo>
                    <a:pt x="20670" y="242096"/>
                  </a:lnTo>
                  <a:lnTo>
                    <a:pt x="22247" y="245769"/>
                  </a:lnTo>
                  <a:lnTo>
                    <a:pt x="27761" y="251733"/>
                  </a:lnTo>
                  <a:lnTo>
                    <a:pt x="31208" y="254311"/>
                  </a:lnTo>
                  <a:lnTo>
                    <a:pt x="35622" y="255323"/>
                  </a:lnTo>
                  <a:lnTo>
                    <a:pt x="51947" y="253379"/>
                  </a:lnTo>
                  <a:lnTo>
                    <a:pt x="64010" y="250176"/>
                  </a:lnTo>
                  <a:lnTo>
                    <a:pt x="74545" y="242638"/>
                  </a:lnTo>
                  <a:lnTo>
                    <a:pt x="89435" y="223922"/>
                  </a:lnTo>
                  <a:lnTo>
                    <a:pt x="93527" y="207543"/>
                  </a:lnTo>
                  <a:lnTo>
                    <a:pt x="94740" y="189284"/>
                  </a:lnTo>
                  <a:lnTo>
                    <a:pt x="91260" y="178650"/>
                  </a:lnTo>
                  <a:lnTo>
                    <a:pt x="80900" y="163697"/>
                  </a:lnTo>
                  <a:lnTo>
                    <a:pt x="74526" y="160458"/>
                  </a:lnTo>
                  <a:lnTo>
                    <a:pt x="49743" y="154550"/>
                  </a:lnTo>
                  <a:lnTo>
                    <a:pt x="32143" y="157276"/>
                  </a:lnTo>
                  <a:lnTo>
                    <a:pt x="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39">
              <a:extLst>
                <a:ext uri="{FF2B5EF4-FFF2-40B4-BE49-F238E27FC236}">
                  <a16:creationId xmlns:a16="http://schemas.microsoft.com/office/drawing/2014/main" id="{3C65B1B4-2407-06E3-11C6-443CE1F030BD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905033" y="4635962"/>
              <a:ext cx="43978" cy="310689"/>
            </a:xfrm>
            <a:custGeom>
              <a:avLst/>
              <a:gdLst/>
              <a:ahLst/>
              <a:cxnLst/>
              <a:rect l="0" t="0" r="0" b="0"/>
              <a:pathLst>
                <a:path w="43978" h="310689">
                  <a:moveTo>
                    <a:pt x="19017" y="31288"/>
                  </a:moveTo>
                  <a:lnTo>
                    <a:pt x="19017" y="31288"/>
                  </a:lnTo>
                  <a:lnTo>
                    <a:pt x="27806" y="17473"/>
                  </a:lnTo>
                  <a:lnTo>
                    <a:pt x="43977" y="0"/>
                  </a:lnTo>
                  <a:lnTo>
                    <a:pt x="35540" y="31561"/>
                  </a:lnTo>
                  <a:lnTo>
                    <a:pt x="31767" y="61811"/>
                  </a:lnTo>
                  <a:lnTo>
                    <a:pt x="26871" y="87290"/>
                  </a:lnTo>
                  <a:lnTo>
                    <a:pt x="20953" y="116163"/>
                  </a:lnTo>
                  <a:lnTo>
                    <a:pt x="14730" y="143612"/>
                  </a:lnTo>
                  <a:lnTo>
                    <a:pt x="8418" y="173068"/>
                  </a:lnTo>
                  <a:lnTo>
                    <a:pt x="2784" y="199983"/>
                  </a:lnTo>
                  <a:lnTo>
                    <a:pt x="802" y="227243"/>
                  </a:lnTo>
                  <a:lnTo>
                    <a:pt x="338" y="249613"/>
                  </a:lnTo>
                  <a:lnTo>
                    <a:pt x="132" y="271784"/>
                  </a:lnTo>
                  <a:lnTo>
                    <a:pt x="0" y="301279"/>
                  </a:lnTo>
                  <a:lnTo>
                    <a:pt x="694" y="304415"/>
                  </a:lnTo>
                  <a:lnTo>
                    <a:pt x="6317" y="310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40">
              <a:extLst>
                <a:ext uri="{FF2B5EF4-FFF2-40B4-BE49-F238E27FC236}">
                  <a16:creationId xmlns:a16="http://schemas.microsoft.com/office/drawing/2014/main" id="{EFA60645-0654-8F45-C3A7-1410BF67D30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972548" y="4757584"/>
              <a:ext cx="186453" cy="141309"/>
            </a:xfrm>
            <a:custGeom>
              <a:avLst/>
              <a:gdLst/>
              <a:ahLst/>
              <a:cxnLst/>
              <a:rect l="0" t="0" r="0" b="0"/>
              <a:pathLst>
                <a:path w="186453" h="141309">
                  <a:moveTo>
                    <a:pt x="21352" y="68416"/>
                  </a:moveTo>
                  <a:lnTo>
                    <a:pt x="21352" y="68416"/>
                  </a:lnTo>
                  <a:lnTo>
                    <a:pt x="50845" y="68416"/>
                  </a:lnTo>
                  <a:lnTo>
                    <a:pt x="78056" y="65045"/>
                  </a:lnTo>
                  <a:lnTo>
                    <a:pt x="108312" y="50524"/>
                  </a:lnTo>
                  <a:lnTo>
                    <a:pt x="122377" y="41478"/>
                  </a:lnTo>
                  <a:lnTo>
                    <a:pt x="126802" y="37757"/>
                  </a:lnTo>
                  <a:lnTo>
                    <a:pt x="131719" y="27979"/>
                  </a:lnTo>
                  <a:lnTo>
                    <a:pt x="133030" y="22408"/>
                  </a:lnTo>
                  <a:lnTo>
                    <a:pt x="132493" y="17988"/>
                  </a:lnTo>
                  <a:lnTo>
                    <a:pt x="130724" y="14337"/>
                  </a:lnTo>
                  <a:lnTo>
                    <a:pt x="128133" y="11196"/>
                  </a:lnTo>
                  <a:lnTo>
                    <a:pt x="114374" y="3406"/>
                  </a:lnTo>
                  <a:lnTo>
                    <a:pt x="100263" y="0"/>
                  </a:lnTo>
                  <a:lnTo>
                    <a:pt x="77783" y="3919"/>
                  </a:lnTo>
                  <a:lnTo>
                    <a:pt x="59945" y="10187"/>
                  </a:lnTo>
                  <a:lnTo>
                    <a:pt x="31459" y="32710"/>
                  </a:lnTo>
                  <a:lnTo>
                    <a:pt x="15645" y="45920"/>
                  </a:lnTo>
                  <a:lnTo>
                    <a:pt x="8702" y="57007"/>
                  </a:lnTo>
                  <a:lnTo>
                    <a:pt x="828" y="81890"/>
                  </a:lnTo>
                  <a:lnTo>
                    <a:pt x="0" y="95807"/>
                  </a:lnTo>
                  <a:lnTo>
                    <a:pt x="5218" y="119610"/>
                  </a:lnTo>
                  <a:lnTo>
                    <a:pt x="14376" y="135012"/>
                  </a:lnTo>
                  <a:lnTo>
                    <a:pt x="27659" y="140348"/>
                  </a:lnTo>
                  <a:lnTo>
                    <a:pt x="44616" y="141308"/>
                  </a:lnTo>
                  <a:lnTo>
                    <a:pt x="70735" y="133914"/>
                  </a:lnTo>
                  <a:lnTo>
                    <a:pt x="99092" y="122787"/>
                  </a:lnTo>
                  <a:lnTo>
                    <a:pt x="128352" y="108267"/>
                  </a:lnTo>
                  <a:lnTo>
                    <a:pt x="154514" y="95024"/>
                  </a:lnTo>
                  <a:lnTo>
                    <a:pt x="186452" y="74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135">
            <a:extLst>
              <a:ext uri="{FF2B5EF4-FFF2-40B4-BE49-F238E27FC236}">
                <a16:creationId xmlns:a16="http://schemas.microsoft.com/office/drawing/2014/main" id="{8C456B6B-2C40-4875-1615-6D21D8E8EC3C}"/>
              </a:ext>
            </a:extLst>
          </p:cNvPr>
          <p:cNvGrpSpPr/>
          <p:nvPr/>
        </p:nvGrpSpPr>
        <p:grpSpPr>
          <a:xfrm>
            <a:off x="3535006" y="1130756"/>
            <a:ext cx="452795" cy="279440"/>
            <a:chOff x="3535006" y="1130756"/>
            <a:chExt cx="452795" cy="279440"/>
          </a:xfrm>
        </p:grpSpPr>
        <p:sp>
          <p:nvSpPr>
            <p:cNvPr id="95" name="SMARTInkShape-541">
              <a:extLst>
                <a:ext uri="{FF2B5EF4-FFF2-40B4-BE49-F238E27FC236}">
                  <a16:creationId xmlns:a16="http://schemas.microsoft.com/office/drawing/2014/main" id="{82D836E3-18BD-0B09-ED60-4D642BBCBE92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535006" y="1130756"/>
              <a:ext cx="142844" cy="117008"/>
            </a:xfrm>
            <a:custGeom>
              <a:avLst/>
              <a:gdLst/>
              <a:ahLst/>
              <a:cxnLst/>
              <a:rect l="0" t="0" r="0" b="0"/>
              <a:pathLst>
                <a:path w="142844" h="117008">
                  <a:moveTo>
                    <a:pt x="40044" y="37644"/>
                  </a:moveTo>
                  <a:lnTo>
                    <a:pt x="40044" y="37644"/>
                  </a:lnTo>
                  <a:lnTo>
                    <a:pt x="34577" y="37644"/>
                  </a:lnTo>
                  <a:lnTo>
                    <a:pt x="37326" y="41015"/>
                  </a:lnTo>
                  <a:lnTo>
                    <a:pt x="40718" y="42670"/>
                  </a:lnTo>
                  <a:lnTo>
                    <a:pt x="69246" y="49704"/>
                  </a:lnTo>
                  <a:lnTo>
                    <a:pt x="96482" y="48336"/>
                  </a:lnTo>
                  <a:lnTo>
                    <a:pt x="119082" y="41481"/>
                  </a:lnTo>
                  <a:lnTo>
                    <a:pt x="142383" y="23675"/>
                  </a:lnTo>
                  <a:lnTo>
                    <a:pt x="142843" y="20570"/>
                  </a:lnTo>
                  <a:lnTo>
                    <a:pt x="139590" y="13358"/>
                  </a:lnTo>
                  <a:lnTo>
                    <a:pt x="133196" y="4734"/>
                  </a:lnTo>
                  <a:lnTo>
                    <a:pt x="125189" y="1851"/>
                  </a:lnTo>
                  <a:lnTo>
                    <a:pt x="102802" y="0"/>
                  </a:lnTo>
                  <a:lnTo>
                    <a:pt x="72928" y="9068"/>
                  </a:lnTo>
                  <a:lnTo>
                    <a:pt x="49631" y="17574"/>
                  </a:lnTo>
                  <a:lnTo>
                    <a:pt x="19348" y="45742"/>
                  </a:lnTo>
                  <a:lnTo>
                    <a:pt x="1144" y="67229"/>
                  </a:lnTo>
                  <a:lnTo>
                    <a:pt x="0" y="71478"/>
                  </a:lnTo>
                  <a:lnTo>
                    <a:pt x="609" y="79963"/>
                  </a:lnTo>
                  <a:lnTo>
                    <a:pt x="4920" y="92673"/>
                  </a:lnTo>
                  <a:lnTo>
                    <a:pt x="17407" y="105376"/>
                  </a:lnTo>
                  <a:lnTo>
                    <a:pt x="26691" y="110080"/>
                  </a:lnTo>
                  <a:lnTo>
                    <a:pt x="57858" y="117007"/>
                  </a:lnTo>
                  <a:lnTo>
                    <a:pt x="87310" y="114400"/>
                  </a:lnTo>
                  <a:lnTo>
                    <a:pt x="128944" y="101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42">
              <a:extLst>
                <a:ext uri="{FF2B5EF4-FFF2-40B4-BE49-F238E27FC236}">
                  <a16:creationId xmlns:a16="http://schemas.microsoft.com/office/drawing/2014/main" id="{377653AB-AA9C-5908-3D7C-17A51C1C74F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728595" y="1225550"/>
              <a:ext cx="11556" cy="25401"/>
            </a:xfrm>
            <a:custGeom>
              <a:avLst/>
              <a:gdLst/>
              <a:ahLst/>
              <a:cxnLst/>
              <a:rect l="0" t="0" r="0" b="0"/>
              <a:pathLst>
                <a:path w="11556" h="25401">
                  <a:moveTo>
                    <a:pt x="11555" y="25400"/>
                  </a:moveTo>
                  <a:lnTo>
                    <a:pt x="11555" y="25400"/>
                  </a:lnTo>
                  <a:lnTo>
                    <a:pt x="1430" y="14569"/>
                  </a:lnTo>
                  <a:lnTo>
                    <a:pt x="0" y="10473"/>
                  </a:lnTo>
                  <a:lnTo>
                    <a:pt x="324" y="8393"/>
                  </a:lnTo>
                  <a:lnTo>
                    <a:pt x="52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43">
              <a:extLst>
                <a:ext uri="{FF2B5EF4-FFF2-40B4-BE49-F238E27FC236}">
                  <a16:creationId xmlns:a16="http://schemas.microsoft.com/office/drawing/2014/main" id="{2AD3B968-C7A0-26C0-A146-73FC531A733E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773339" y="1131654"/>
              <a:ext cx="130903" cy="278542"/>
            </a:xfrm>
            <a:custGeom>
              <a:avLst/>
              <a:gdLst/>
              <a:ahLst/>
              <a:cxnLst/>
              <a:rect l="0" t="0" r="0" b="0"/>
              <a:pathLst>
                <a:path w="130903" h="278542">
                  <a:moveTo>
                    <a:pt x="74761" y="49446"/>
                  </a:moveTo>
                  <a:lnTo>
                    <a:pt x="74761" y="49446"/>
                  </a:lnTo>
                  <a:lnTo>
                    <a:pt x="74761" y="40608"/>
                  </a:lnTo>
                  <a:lnTo>
                    <a:pt x="66922" y="13048"/>
                  </a:lnTo>
                  <a:lnTo>
                    <a:pt x="59650" y="3216"/>
                  </a:lnTo>
                  <a:lnTo>
                    <a:pt x="53699" y="677"/>
                  </a:lnTo>
                  <a:lnTo>
                    <a:pt x="50137" y="0"/>
                  </a:lnTo>
                  <a:lnTo>
                    <a:pt x="46350" y="1665"/>
                  </a:lnTo>
                  <a:lnTo>
                    <a:pt x="18108" y="30513"/>
                  </a:lnTo>
                  <a:lnTo>
                    <a:pt x="5845" y="50932"/>
                  </a:lnTo>
                  <a:lnTo>
                    <a:pt x="719" y="68936"/>
                  </a:lnTo>
                  <a:lnTo>
                    <a:pt x="0" y="75140"/>
                  </a:lnTo>
                  <a:lnTo>
                    <a:pt x="2963" y="87677"/>
                  </a:lnTo>
                  <a:lnTo>
                    <a:pt x="5730" y="93983"/>
                  </a:lnTo>
                  <a:lnTo>
                    <a:pt x="9690" y="98187"/>
                  </a:lnTo>
                  <a:lnTo>
                    <a:pt x="19735" y="102859"/>
                  </a:lnTo>
                  <a:lnTo>
                    <a:pt x="29373" y="103053"/>
                  </a:lnTo>
                  <a:lnTo>
                    <a:pt x="50430" y="97430"/>
                  </a:lnTo>
                  <a:lnTo>
                    <a:pt x="60655" y="87941"/>
                  </a:lnTo>
                  <a:lnTo>
                    <a:pt x="80430" y="58269"/>
                  </a:lnTo>
                  <a:lnTo>
                    <a:pt x="93428" y="37422"/>
                  </a:lnTo>
                  <a:lnTo>
                    <a:pt x="90326" y="47059"/>
                  </a:lnTo>
                  <a:lnTo>
                    <a:pt x="91681" y="70062"/>
                  </a:lnTo>
                  <a:lnTo>
                    <a:pt x="94746" y="91064"/>
                  </a:lnTo>
                  <a:lnTo>
                    <a:pt x="100438" y="121044"/>
                  </a:lnTo>
                  <a:lnTo>
                    <a:pt x="108682" y="150137"/>
                  </a:lnTo>
                  <a:lnTo>
                    <a:pt x="121469" y="178383"/>
                  </a:lnTo>
                  <a:lnTo>
                    <a:pt x="128503" y="209946"/>
                  </a:lnTo>
                  <a:lnTo>
                    <a:pt x="130902" y="241248"/>
                  </a:lnTo>
                  <a:lnTo>
                    <a:pt x="130201" y="266594"/>
                  </a:lnTo>
                  <a:lnTo>
                    <a:pt x="125037" y="276014"/>
                  </a:lnTo>
                  <a:lnTo>
                    <a:pt x="120978" y="278102"/>
                  </a:lnTo>
                  <a:lnTo>
                    <a:pt x="110824" y="278541"/>
                  </a:lnTo>
                  <a:lnTo>
                    <a:pt x="105859" y="276260"/>
                  </a:lnTo>
                  <a:lnTo>
                    <a:pt x="92128" y="262935"/>
                  </a:lnTo>
                  <a:lnTo>
                    <a:pt x="70585" y="236650"/>
                  </a:lnTo>
                  <a:lnTo>
                    <a:pt x="61216" y="216548"/>
                  </a:lnTo>
                  <a:lnTo>
                    <a:pt x="60039" y="202736"/>
                  </a:lnTo>
                  <a:lnTo>
                    <a:pt x="62061" y="170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44">
              <a:extLst>
                <a:ext uri="{FF2B5EF4-FFF2-40B4-BE49-F238E27FC236}">
                  <a16:creationId xmlns:a16="http://schemas.microsoft.com/office/drawing/2014/main" id="{DD174049-F889-79E6-7132-5CE0B58F120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981450" y="1295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36">
            <a:extLst>
              <a:ext uri="{FF2B5EF4-FFF2-40B4-BE49-F238E27FC236}">
                <a16:creationId xmlns:a16="http://schemas.microsoft.com/office/drawing/2014/main" id="{B273D230-7974-D32B-9AE0-319080EC30CF}"/>
              </a:ext>
            </a:extLst>
          </p:cNvPr>
          <p:cNvGrpSpPr/>
          <p:nvPr/>
        </p:nvGrpSpPr>
        <p:grpSpPr>
          <a:xfrm>
            <a:off x="4267200" y="1130984"/>
            <a:ext cx="571501" cy="196167"/>
            <a:chOff x="4267200" y="1130984"/>
            <a:chExt cx="571501" cy="196167"/>
          </a:xfrm>
        </p:grpSpPr>
        <p:sp>
          <p:nvSpPr>
            <p:cNvPr id="100" name="SMARTInkShape-545">
              <a:extLst>
                <a:ext uri="{FF2B5EF4-FFF2-40B4-BE49-F238E27FC236}">
                  <a16:creationId xmlns:a16="http://schemas.microsoft.com/office/drawing/2014/main" id="{AEA760AF-E41F-D9BE-C963-46AA0F3FD40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267200" y="1130984"/>
              <a:ext cx="336551" cy="196167"/>
            </a:xfrm>
            <a:custGeom>
              <a:avLst/>
              <a:gdLst/>
              <a:ahLst/>
              <a:cxnLst/>
              <a:rect l="0" t="0" r="0" b="0"/>
              <a:pathLst>
                <a:path w="336551" h="196167">
                  <a:moveTo>
                    <a:pt x="0" y="196166"/>
                  </a:moveTo>
                  <a:lnTo>
                    <a:pt x="0" y="196166"/>
                  </a:lnTo>
                  <a:lnTo>
                    <a:pt x="0" y="192795"/>
                  </a:lnTo>
                  <a:lnTo>
                    <a:pt x="3371" y="183957"/>
                  </a:lnTo>
                  <a:lnTo>
                    <a:pt x="28543" y="155149"/>
                  </a:lnTo>
                  <a:lnTo>
                    <a:pt x="57564" y="125932"/>
                  </a:lnTo>
                  <a:lnTo>
                    <a:pt x="83929" y="99541"/>
                  </a:lnTo>
                  <a:lnTo>
                    <a:pt x="114871" y="68595"/>
                  </a:lnTo>
                  <a:lnTo>
                    <a:pt x="133705" y="46617"/>
                  </a:lnTo>
                  <a:lnTo>
                    <a:pt x="137819" y="43550"/>
                  </a:lnTo>
                  <a:lnTo>
                    <a:pt x="144274" y="34498"/>
                  </a:lnTo>
                  <a:lnTo>
                    <a:pt x="163173" y="2776"/>
                  </a:lnTo>
                  <a:lnTo>
                    <a:pt x="163815" y="1623"/>
                  </a:lnTo>
                  <a:lnTo>
                    <a:pt x="163538" y="854"/>
                  </a:lnTo>
                  <a:lnTo>
                    <a:pt x="162647" y="341"/>
                  </a:lnTo>
                  <a:lnTo>
                    <a:pt x="161348" y="0"/>
                  </a:lnTo>
                  <a:lnTo>
                    <a:pt x="160482" y="1183"/>
                  </a:lnTo>
                  <a:lnTo>
                    <a:pt x="153832" y="29746"/>
                  </a:lnTo>
                  <a:lnTo>
                    <a:pt x="143844" y="57268"/>
                  </a:lnTo>
                  <a:lnTo>
                    <a:pt x="138364" y="83296"/>
                  </a:lnTo>
                  <a:lnTo>
                    <a:pt x="136284" y="94496"/>
                  </a:lnTo>
                  <a:lnTo>
                    <a:pt x="138817" y="118828"/>
                  </a:lnTo>
                  <a:lnTo>
                    <a:pt x="139525" y="146866"/>
                  </a:lnTo>
                  <a:lnTo>
                    <a:pt x="143019" y="164860"/>
                  </a:lnTo>
                  <a:lnTo>
                    <a:pt x="148466" y="173551"/>
                  </a:lnTo>
                  <a:lnTo>
                    <a:pt x="151894" y="176856"/>
                  </a:lnTo>
                  <a:lnTo>
                    <a:pt x="156296" y="178354"/>
                  </a:lnTo>
                  <a:lnTo>
                    <a:pt x="166831" y="178136"/>
                  </a:lnTo>
                  <a:lnTo>
                    <a:pt x="178569" y="171925"/>
                  </a:lnTo>
                  <a:lnTo>
                    <a:pt x="193315" y="158409"/>
                  </a:lnTo>
                  <a:lnTo>
                    <a:pt x="207989" y="131088"/>
                  </a:lnTo>
                  <a:lnTo>
                    <a:pt x="223669" y="101938"/>
                  </a:lnTo>
                  <a:lnTo>
                    <a:pt x="241720" y="74329"/>
                  </a:lnTo>
                  <a:lnTo>
                    <a:pt x="253732" y="48275"/>
                  </a:lnTo>
                  <a:lnTo>
                    <a:pt x="260299" y="18838"/>
                  </a:lnTo>
                  <a:lnTo>
                    <a:pt x="258462" y="42913"/>
                  </a:lnTo>
                  <a:lnTo>
                    <a:pt x="255322" y="70795"/>
                  </a:lnTo>
                  <a:lnTo>
                    <a:pt x="254392" y="97636"/>
                  </a:lnTo>
                  <a:lnTo>
                    <a:pt x="254116" y="122757"/>
                  </a:lnTo>
                  <a:lnTo>
                    <a:pt x="255916" y="148780"/>
                  </a:lnTo>
                  <a:lnTo>
                    <a:pt x="260918" y="166133"/>
                  </a:lnTo>
                  <a:lnTo>
                    <a:pt x="268929" y="178318"/>
                  </a:lnTo>
                  <a:lnTo>
                    <a:pt x="281942" y="185312"/>
                  </a:lnTo>
                  <a:lnTo>
                    <a:pt x="299203" y="188481"/>
                  </a:lnTo>
                  <a:lnTo>
                    <a:pt x="336550" y="183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46">
              <a:extLst>
                <a:ext uri="{FF2B5EF4-FFF2-40B4-BE49-F238E27FC236}">
                  <a16:creationId xmlns:a16="http://schemas.microsoft.com/office/drawing/2014/main" id="{7B2DCA4D-1B8E-7830-1BA5-129D82C80196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711700" y="117475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5776" y="13981"/>
                  </a:lnTo>
                  <a:lnTo>
                    <a:pt x="15901" y="8925"/>
                  </a:lnTo>
                  <a:lnTo>
                    <a:pt x="43970" y="2212"/>
                  </a:lnTo>
                  <a:lnTo>
                    <a:pt x="75158" y="12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47">
              <a:extLst>
                <a:ext uri="{FF2B5EF4-FFF2-40B4-BE49-F238E27FC236}">
                  <a16:creationId xmlns:a16="http://schemas.microsoft.com/office/drawing/2014/main" id="{04658A03-381C-B2C1-9EF5-91CB36E34BD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733729" y="1231900"/>
              <a:ext cx="104972" cy="17907"/>
            </a:xfrm>
            <a:custGeom>
              <a:avLst/>
              <a:gdLst/>
              <a:ahLst/>
              <a:cxnLst/>
              <a:rect l="0" t="0" r="0" b="0"/>
              <a:pathLst>
                <a:path w="104972" h="17907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1123" y="11419"/>
                  </a:lnTo>
                  <a:lnTo>
                    <a:pt x="8017" y="15188"/>
                  </a:lnTo>
                  <a:lnTo>
                    <a:pt x="20426" y="17906"/>
                  </a:lnTo>
                  <a:lnTo>
                    <a:pt x="45990" y="13754"/>
                  </a:lnTo>
                  <a:lnTo>
                    <a:pt x="69854" y="8022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37">
            <a:extLst>
              <a:ext uri="{FF2B5EF4-FFF2-40B4-BE49-F238E27FC236}">
                <a16:creationId xmlns:a16="http://schemas.microsoft.com/office/drawing/2014/main" id="{F5B0B78A-EF3D-F85D-255A-BABB61421005}"/>
              </a:ext>
            </a:extLst>
          </p:cNvPr>
          <p:cNvGrpSpPr/>
          <p:nvPr/>
        </p:nvGrpSpPr>
        <p:grpSpPr>
          <a:xfrm>
            <a:off x="4933950" y="1095066"/>
            <a:ext cx="304317" cy="147029"/>
            <a:chOff x="4933950" y="1095066"/>
            <a:chExt cx="304317" cy="147029"/>
          </a:xfrm>
        </p:grpSpPr>
        <p:sp>
          <p:nvSpPr>
            <p:cNvPr id="104" name="SMARTInkShape-548">
              <a:extLst>
                <a:ext uri="{FF2B5EF4-FFF2-40B4-BE49-F238E27FC236}">
                  <a16:creationId xmlns:a16="http://schemas.microsoft.com/office/drawing/2014/main" id="{AC2354D0-1183-CDEB-1DC1-39D2BB6EE01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933950" y="1095066"/>
              <a:ext cx="122609" cy="147029"/>
            </a:xfrm>
            <a:custGeom>
              <a:avLst/>
              <a:gdLst/>
              <a:ahLst/>
              <a:cxnLst/>
              <a:rect l="0" t="0" r="0" b="0"/>
              <a:pathLst>
                <a:path w="122609" h="147029">
                  <a:moveTo>
                    <a:pt x="19050" y="9834"/>
                  </a:moveTo>
                  <a:lnTo>
                    <a:pt x="19050" y="9834"/>
                  </a:lnTo>
                  <a:lnTo>
                    <a:pt x="15391" y="9834"/>
                  </a:lnTo>
                  <a:lnTo>
                    <a:pt x="18429" y="9834"/>
                  </a:lnTo>
                  <a:lnTo>
                    <a:pt x="18866" y="6463"/>
                  </a:lnTo>
                  <a:lnTo>
                    <a:pt x="21044" y="5470"/>
                  </a:lnTo>
                  <a:lnTo>
                    <a:pt x="50827" y="0"/>
                  </a:lnTo>
                  <a:lnTo>
                    <a:pt x="64998" y="2844"/>
                  </a:lnTo>
                  <a:lnTo>
                    <a:pt x="73808" y="6257"/>
                  </a:lnTo>
                  <a:lnTo>
                    <a:pt x="76721" y="8860"/>
                  </a:lnTo>
                  <a:lnTo>
                    <a:pt x="79959" y="15516"/>
                  </a:lnTo>
                  <a:lnTo>
                    <a:pt x="78706" y="19266"/>
                  </a:lnTo>
                  <a:lnTo>
                    <a:pt x="50760" y="47991"/>
                  </a:lnTo>
                  <a:lnTo>
                    <a:pt x="42316" y="55015"/>
                  </a:lnTo>
                  <a:lnTo>
                    <a:pt x="24535" y="63265"/>
                  </a:lnTo>
                  <a:lnTo>
                    <a:pt x="23413" y="64505"/>
                  </a:lnTo>
                  <a:lnTo>
                    <a:pt x="23370" y="65331"/>
                  </a:lnTo>
                  <a:lnTo>
                    <a:pt x="24046" y="65882"/>
                  </a:lnTo>
                  <a:lnTo>
                    <a:pt x="51347" y="60452"/>
                  </a:lnTo>
                  <a:lnTo>
                    <a:pt x="66563" y="57131"/>
                  </a:lnTo>
                  <a:lnTo>
                    <a:pt x="92511" y="61614"/>
                  </a:lnTo>
                  <a:lnTo>
                    <a:pt x="102499" y="66009"/>
                  </a:lnTo>
                  <a:lnTo>
                    <a:pt x="115351" y="76416"/>
                  </a:lnTo>
                  <a:lnTo>
                    <a:pt x="121351" y="84346"/>
                  </a:lnTo>
                  <a:lnTo>
                    <a:pt x="122608" y="96338"/>
                  </a:lnTo>
                  <a:lnTo>
                    <a:pt x="120109" y="109663"/>
                  </a:lnTo>
                  <a:lnTo>
                    <a:pt x="114295" y="120290"/>
                  </a:lnTo>
                  <a:lnTo>
                    <a:pt x="83266" y="143895"/>
                  </a:lnTo>
                  <a:lnTo>
                    <a:pt x="71815" y="147028"/>
                  </a:lnTo>
                  <a:lnTo>
                    <a:pt x="49501" y="146910"/>
                  </a:lnTo>
                  <a:lnTo>
                    <a:pt x="18435" y="138605"/>
                  </a:lnTo>
                  <a:lnTo>
                    <a:pt x="0" y="130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49">
              <a:extLst>
                <a:ext uri="{FF2B5EF4-FFF2-40B4-BE49-F238E27FC236}">
                  <a16:creationId xmlns:a16="http://schemas.microsoft.com/office/drawing/2014/main" id="{9298AF14-C0FE-F8DB-0BD4-B852CBADB86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113587" y="1103069"/>
              <a:ext cx="124680" cy="126553"/>
            </a:xfrm>
            <a:custGeom>
              <a:avLst/>
              <a:gdLst/>
              <a:ahLst/>
              <a:cxnLst/>
              <a:rect l="0" t="0" r="0" b="0"/>
              <a:pathLst>
                <a:path w="124680" h="126553">
                  <a:moveTo>
                    <a:pt x="55313" y="33581"/>
                  </a:moveTo>
                  <a:lnTo>
                    <a:pt x="55313" y="33581"/>
                  </a:lnTo>
                  <a:lnTo>
                    <a:pt x="64151" y="24743"/>
                  </a:lnTo>
                  <a:lnTo>
                    <a:pt x="66297" y="18834"/>
                  </a:lnTo>
                  <a:lnTo>
                    <a:pt x="66869" y="15283"/>
                  </a:lnTo>
                  <a:lnTo>
                    <a:pt x="65622" y="9456"/>
                  </a:lnTo>
                  <a:lnTo>
                    <a:pt x="62446" y="3337"/>
                  </a:lnTo>
                  <a:lnTo>
                    <a:pt x="55153" y="2277"/>
                  </a:lnTo>
                  <a:lnTo>
                    <a:pt x="44056" y="5334"/>
                  </a:lnTo>
                  <a:lnTo>
                    <a:pt x="28459" y="14079"/>
                  </a:lnTo>
                  <a:lnTo>
                    <a:pt x="3894" y="40057"/>
                  </a:lnTo>
                  <a:lnTo>
                    <a:pt x="710" y="51041"/>
                  </a:lnTo>
                  <a:lnTo>
                    <a:pt x="0" y="64624"/>
                  </a:lnTo>
                  <a:lnTo>
                    <a:pt x="4273" y="84172"/>
                  </a:lnTo>
                  <a:lnTo>
                    <a:pt x="18602" y="109361"/>
                  </a:lnTo>
                  <a:lnTo>
                    <a:pt x="32206" y="120867"/>
                  </a:lnTo>
                  <a:lnTo>
                    <a:pt x="43633" y="125291"/>
                  </a:lnTo>
                  <a:lnTo>
                    <a:pt x="55767" y="126552"/>
                  </a:lnTo>
                  <a:lnTo>
                    <a:pt x="78922" y="121613"/>
                  </a:lnTo>
                  <a:lnTo>
                    <a:pt x="83752" y="119786"/>
                  </a:lnTo>
                  <a:lnTo>
                    <a:pt x="92883" y="112111"/>
                  </a:lnTo>
                  <a:lnTo>
                    <a:pt x="113804" y="83852"/>
                  </a:lnTo>
                  <a:lnTo>
                    <a:pt x="121484" y="64469"/>
                  </a:lnTo>
                  <a:lnTo>
                    <a:pt x="124436" y="34874"/>
                  </a:lnTo>
                  <a:lnTo>
                    <a:pt x="124679" y="28093"/>
                  </a:lnTo>
                  <a:lnTo>
                    <a:pt x="122723" y="22161"/>
                  </a:lnTo>
                  <a:lnTo>
                    <a:pt x="114906" y="11807"/>
                  </a:lnTo>
                  <a:lnTo>
                    <a:pt x="95235" y="1416"/>
                  </a:lnTo>
                  <a:lnTo>
                    <a:pt x="79641" y="0"/>
                  </a:lnTo>
                  <a:lnTo>
                    <a:pt x="50005" y="4840"/>
                  </a:lnTo>
                  <a:lnTo>
                    <a:pt x="33592" y="10562"/>
                  </a:lnTo>
                  <a:lnTo>
                    <a:pt x="10863" y="27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138">
            <a:extLst>
              <a:ext uri="{FF2B5EF4-FFF2-40B4-BE49-F238E27FC236}">
                <a16:creationId xmlns:a16="http://schemas.microsoft.com/office/drawing/2014/main" id="{E4A3C217-7684-51B4-EC1C-03F788A92EA7}"/>
              </a:ext>
            </a:extLst>
          </p:cNvPr>
          <p:cNvGrpSpPr/>
          <p:nvPr/>
        </p:nvGrpSpPr>
        <p:grpSpPr>
          <a:xfrm>
            <a:off x="7040919" y="1054134"/>
            <a:ext cx="458432" cy="177207"/>
            <a:chOff x="7040919" y="1054134"/>
            <a:chExt cx="458432" cy="177207"/>
          </a:xfrm>
        </p:grpSpPr>
        <p:sp>
          <p:nvSpPr>
            <p:cNvPr id="107" name="SMARTInkShape-550">
              <a:extLst>
                <a:ext uri="{FF2B5EF4-FFF2-40B4-BE49-F238E27FC236}">
                  <a16:creationId xmlns:a16="http://schemas.microsoft.com/office/drawing/2014/main" id="{AF65E09D-C5AF-95C3-7943-E2D758E3DF7D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040919" y="1054134"/>
              <a:ext cx="204432" cy="177207"/>
            </a:xfrm>
            <a:custGeom>
              <a:avLst/>
              <a:gdLst/>
              <a:ahLst/>
              <a:cxnLst/>
              <a:rect l="0" t="0" r="0" b="0"/>
              <a:pathLst>
                <a:path w="204432" h="177207">
                  <a:moveTo>
                    <a:pt x="13931" y="57116"/>
                  </a:moveTo>
                  <a:lnTo>
                    <a:pt x="13931" y="57116"/>
                  </a:lnTo>
                  <a:lnTo>
                    <a:pt x="17303" y="57116"/>
                  </a:lnTo>
                  <a:lnTo>
                    <a:pt x="20838" y="55235"/>
                  </a:lnTo>
                  <a:lnTo>
                    <a:pt x="22768" y="53745"/>
                  </a:lnTo>
                  <a:lnTo>
                    <a:pt x="53634" y="45376"/>
                  </a:lnTo>
                  <a:lnTo>
                    <a:pt x="55922" y="47173"/>
                  </a:lnTo>
                  <a:lnTo>
                    <a:pt x="72943" y="76142"/>
                  </a:lnTo>
                  <a:lnTo>
                    <a:pt x="76556" y="80383"/>
                  </a:lnTo>
                  <a:lnTo>
                    <a:pt x="78258" y="83916"/>
                  </a:lnTo>
                  <a:lnTo>
                    <a:pt x="78688" y="86977"/>
                  </a:lnTo>
                  <a:lnTo>
                    <a:pt x="78269" y="89724"/>
                  </a:lnTo>
                  <a:lnTo>
                    <a:pt x="81256" y="108634"/>
                  </a:lnTo>
                  <a:lnTo>
                    <a:pt x="75835" y="139584"/>
                  </a:lnTo>
                  <a:lnTo>
                    <a:pt x="65932" y="164480"/>
                  </a:lnTo>
                  <a:lnTo>
                    <a:pt x="54140" y="175877"/>
                  </a:lnTo>
                  <a:lnTo>
                    <a:pt x="45914" y="177206"/>
                  </a:lnTo>
                  <a:lnTo>
                    <a:pt x="38494" y="173754"/>
                  </a:lnTo>
                  <a:lnTo>
                    <a:pt x="15116" y="153365"/>
                  </a:lnTo>
                  <a:lnTo>
                    <a:pt x="10930" y="143638"/>
                  </a:lnTo>
                  <a:lnTo>
                    <a:pt x="7659" y="132259"/>
                  </a:lnTo>
                  <a:lnTo>
                    <a:pt x="0" y="113953"/>
                  </a:lnTo>
                  <a:lnTo>
                    <a:pt x="1258" y="95123"/>
                  </a:lnTo>
                  <a:lnTo>
                    <a:pt x="6805" y="76138"/>
                  </a:lnTo>
                  <a:lnTo>
                    <a:pt x="22845" y="50761"/>
                  </a:lnTo>
                  <a:lnTo>
                    <a:pt x="48005" y="24790"/>
                  </a:lnTo>
                  <a:lnTo>
                    <a:pt x="66831" y="15866"/>
                  </a:lnTo>
                  <a:lnTo>
                    <a:pt x="94125" y="8754"/>
                  </a:lnTo>
                  <a:lnTo>
                    <a:pt x="125259" y="2883"/>
                  </a:lnTo>
                  <a:lnTo>
                    <a:pt x="148782" y="1263"/>
                  </a:lnTo>
                  <a:lnTo>
                    <a:pt x="178323" y="137"/>
                  </a:lnTo>
                  <a:lnTo>
                    <a:pt x="192453" y="0"/>
                  </a:lnTo>
                  <a:lnTo>
                    <a:pt x="194329" y="694"/>
                  </a:lnTo>
                  <a:lnTo>
                    <a:pt x="195580" y="1862"/>
                  </a:lnTo>
                  <a:lnTo>
                    <a:pt x="204431" y="12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51">
              <a:extLst>
                <a:ext uri="{FF2B5EF4-FFF2-40B4-BE49-F238E27FC236}">
                  <a16:creationId xmlns:a16="http://schemas.microsoft.com/office/drawing/2014/main" id="{2DB47CCD-0C21-2180-8504-13C11F5B851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391400" y="11176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20265" y="5645"/>
                  </a:lnTo>
                  <a:lnTo>
                    <a:pt x="48957" y="883"/>
                  </a:lnTo>
                  <a:lnTo>
                    <a:pt x="79242" y="5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52">
              <a:extLst>
                <a:ext uri="{FF2B5EF4-FFF2-40B4-BE49-F238E27FC236}">
                  <a16:creationId xmlns:a16="http://schemas.microsoft.com/office/drawing/2014/main" id="{FB1F4DE5-E478-ACDF-66C4-F3FE700FF1A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378700" y="1200150"/>
              <a:ext cx="120651" cy="1"/>
            </a:xfrm>
            <a:custGeom>
              <a:avLst/>
              <a:gdLst/>
              <a:ahLst/>
              <a:cxnLst/>
              <a:rect l="0" t="0" r="0" b="0"/>
              <a:pathLst>
                <a:path w="120651" h="1">
                  <a:moveTo>
                    <a:pt x="0" y="0"/>
                  </a:moveTo>
                  <a:lnTo>
                    <a:pt x="0" y="0"/>
                  </a:lnTo>
                  <a:lnTo>
                    <a:pt x="28562" y="0"/>
                  </a:lnTo>
                  <a:lnTo>
                    <a:pt x="59892" y="0"/>
                  </a:lnTo>
                  <a:lnTo>
                    <a:pt x="91140" y="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139">
            <a:extLst>
              <a:ext uri="{FF2B5EF4-FFF2-40B4-BE49-F238E27FC236}">
                <a16:creationId xmlns:a16="http://schemas.microsoft.com/office/drawing/2014/main" id="{6110D1FA-5E65-9F92-C9DD-CFC30BAEBEFD}"/>
              </a:ext>
            </a:extLst>
          </p:cNvPr>
          <p:cNvGrpSpPr/>
          <p:nvPr/>
        </p:nvGrpSpPr>
        <p:grpSpPr>
          <a:xfrm>
            <a:off x="7627346" y="1047859"/>
            <a:ext cx="290712" cy="144061"/>
            <a:chOff x="7627346" y="1047859"/>
            <a:chExt cx="290712" cy="144061"/>
          </a:xfrm>
        </p:grpSpPr>
        <p:sp>
          <p:nvSpPr>
            <p:cNvPr id="111" name="SMARTInkShape-553">
              <a:extLst>
                <a:ext uri="{FF2B5EF4-FFF2-40B4-BE49-F238E27FC236}">
                  <a16:creationId xmlns:a16="http://schemas.microsoft.com/office/drawing/2014/main" id="{6447CB06-1DA7-A665-8411-599AF96309D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627346" y="1047859"/>
              <a:ext cx="113305" cy="139592"/>
            </a:xfrm>
            <a:custGeom>
              <a:avLst/>
              <a:gdLst/>
              <a:ahLst/>
              <a:cxnLst/>
              <a:rect l="0" t="0" r="0" b="0"/>
              <a:pathLst>
                <a:path w="113305" h="139592">
                  <a:moveTo>
                    <a:pt x="11704" y="31641"/>
                  </a:moveTo>
                  <a:lnTo>
                    <a:pt x="11704" y="31641"/>
                  </a:lnTo>
                  <a:lnTo>
                    <a:pt x="5377" y="31641"/>
                  </a:lnTo>
                  <a:lnTo>
                    <a:pt x="5360" y="28270"/>
                  </a:lnTo>
                  <a:lnTo>
                    <a:pt x="6064" y="27277"/>
                  </a:lnTo>
                  <a:lnTo>
                    <a:pt x="7238" y="26615"/>
                  </a:lnTo>
                  <a:lnTo>
                    <a:pt x="8727" y="26174"/>
                  </a:lnTo>
                  <a:lnTo>
                    <a:pt x="9720" y="25174"/>
                  </a:lnTo>
                  <a:lnTo>
                    <a:pt x="13194" y="18500"/>
                  </a:lnTo>
                  <a:lnTo>
                    <a:pt x="20465" y="10387"/>
                  </a:lnTo>
                  <a:lnTo>
                    <a:pt x="34993" y="1138"/>
                  </a:lnTo>
                  <a:lnTo>
                    <a:pt x="41756" y="137"/>
                  </a:lnTo>
                  <a:lnTo>
                    <a:pt x="45756" y="0"/>
                  </a:lnTo>
                  <a:lnTo>
                    <a:pt x="49887" y="1821"/>
                  </a:lnTo>
                  <a:lnTo>
                    <a:pt x="58287" y="8739"/>
                  </a:lnTo>
                  <a:lnTo>
                    <a:pt x="60630" y="12760"/>
                  </a:lnTo>
                  <a:lnTo>
                    <a:pt x="62963" y="23197"/>
                  </a:lnTo>
                  <a:lnTo>
                    <a:pt x="74680" y="37131"/>
                  </a:lnTo>
                  <a:lnTo>
                    <a:pt x="75561" y="41651"/>
                  </a:lnTo>
                  <a:lnTo>
                    <a:pt x="67488" y="72603"/>
                  </a:lnTo>
                  <a:lnTo>
                    <a:pt x="65827" y="77999"/>
                  </a:lnTo>
                  <a:lnTo>
                    <a:pt x="63308" y="81596"/>
                  </a:lnTo>
                  <a:lnTo>
                    <a:pt x="60217" y="83995"/>
                  </a:lnTo>
                  <a:lnTo>
                    <a:pt x="56745" y="85594"/>
                  </a:lnTo>
                  <a:lnTo>
                    <a:pt x="54432" y="88070"/>
                  </a:lnTo>
                  <a:lnTo>
                    <a:pt x="49764" y="97593"/>
                  </a:lnTo>
                  <a:lnTo>
                    <a:pt x="20896" y="123434"/>
                  </a:lnTo>
                  <a:lnTo>
                    <a:pt x="6637" y="132223"/>
                  </a:lnTo>
                  <a:lnTo>
                    <a:pt x="0" y="138619"/>
                  </a:lnTo>
                  <a:lnTo>
                    <a:pt x="3210" y="139159"/>
                  </a:lnTo>
                  <a:lnTo>
                    <a:pt x="25392" y="137671"/>
                  </a:lnTo>
                  <a:lnTo>
                    <a:pt x="40365" y="135916"/>
                  </a:lnTo>
                  <a:lnTo>
                    <a:pt x="69424" y="138968"/>
                  </a:lnTo>
                  <a:lnTo>
                    <a:pt x="97320" y="139468"/>
                  </a:lnTo>
                  <a:lnTo>
                    <a:pt x="113304" y="139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54">
              <a:extLst>
                <a:ext uri="{FF2B5EF4-FFF2-40B4-BE49-F238E27FC236}">
                  <a16:creationId xmlns:a16="http://schemas.microsoft.com/office/drawing/2014/main" id="{3CAEBE3E-8954-02F1-0BD0-C01FA275494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799467" y="1066807"/>
              <a:ext cx="118591" cy="125113"/>
            </a:xfrm>
            <a:custGeom>
              <a:avLst/>
              <a:gdLst/>
              <a:ahLst/>
              <a:cxnLst/>
              <a:rect l="0" t="0" r="0" b="0"/>
              <a:pathLst>
                <a:path w="118591" h="125113">
                  <a:moveTo>
                    <a:pt x="80883" y="31743"/>
                  </a:moveTo>
                  <a:lnTo>
                    <a:pt x="80883" y="31743"/>
                  </a:lnTo>
                  <a:lnTo>
                    <a:pt x="86351" y="26276"/>
                  </a:lnTo>
                  <a:lnTo>
                    <a:pt x="90343" y="18912"/>
                  </a:lnTo>
                  <a:lnTo>
                    <a:pt x="90717" y="16839"/>
                  </a:lnTo>
                  <a:lnTo>
                    <a:pt x="90261" y="15457"/>
                  </a:lnTo>
                  <a:lnTo>
                    <a:pt x="89252" y="14536"/>
                  </a:lnTo>
                  <a:lnTo>
                    <a:pt x="88131" y="11631"/>
                  </a:lnTo>
                  <a:lnTo>
                    <a:pt x="87832" y="9868"/>
                  </a:lnTo>
                  <a:lnTo>
                    <a:pt x="86927" y="8693"/>
                  </a:lnTo>
                  <a:lnTo>
                    <a:pt x="84039" y="7387"/>
                  </a:lnTo>
                  <a:lnTo>
                    <a:pt x="61387" y="6435"/>
                  </a:lnTo>
                  <a:lnTo>
                    <a:pt x="43747" y="13112"/>
                  </a:lnTo>
                  <a:lnTo>
                    <a:pt x="27389" y="27399"/>
                  </a:lnTo>
                  <a:lnTo>
                    <a:pt x="9925" y="51895"/>
                  </a:lnTo>
                  <a:lnTo>
                    <a:pt x="0" y="81320"/>
                  </a:lnTo>
                  <a:lnTo>
                    <a:pt x="855" y="85256"/>
                  </a:lnTo>
                  <a:lnTo>
                    <a:pt x="7390" y="98242"/>
                  </a:lnTo>
                  <a:lnTo>
                    <a:pt x="9414" y="109276"/>
                  </a:lnTo>
                  <a:lnTo>
                    <a:pt x="12776" y="113770"/>
                  </a:lnTo>
                  <a:lnTo>
                    <a:pt x="24038" y="120646"/>
                  </a:lnTo>
                  <a:lnTo>
                    <a:pt x="42873" y="125112"/>
                  </a:lnTo>
                  <a:lnTo>
                    <a:pt x="61859" y="123065"/>
                  </a:lnTo>
                  <a:lnTo>
                    <a:pt x="80890" y="114619"/>
                  </a:lnTo>
                  <a:lnTo>
                    <a:pt x="87942" y="109028"/>
                  </a:lnTo>
                  <a:lnTo>
                    <a:pt x="92487" y="104192"/>
                  </a:lnTo>
                  <a:lnTo>
                    <a:pt x="102274" y="96797"/>
                  </a:lnTo>
                  <a:lnTo>
                    <a:pt x="114500" y="77957"/>
                  </a:lnTo>
                  <a:lnTo>
                    <a:pt x="118097" y="62012"/>
                  </a:lnTo>
                  <a:lnTo>
                    <a:pt x="118590" y="56250"/>
                  </a:lnTo>
                  <a:lnTo>
                    <a:pt x="113482" y="40337"/>
                  </a:lnTo>
                  <a:lnTo>
                    <a:pt x="107719" y="26455"/>
                  </a:lnTo>
                  <a:lnTo>
                    <a:pt x="106216" y="21632"/>
                  </a:lnTo>
                  <a:lnTo>
                    <a:pt x="103196" y="17136"/>
                  </a:lnTo>
                  <a:lnTo>
                    <a:pt x="99502" y="14668"/>
                  </a:lnTo>
                  <a:lnTo>
                    <a:pt x="97528" y="14009"/>
                  </a:lnTo>
                  <a:lnTo>
                    <a:pt x="96214" y="12865"/>
                  </a:lnTo>
                  <a:lnTo>
                    <a:pt x="94753" y="9712"/>
                  </a:lnTo>
                  <a:lnTo>
                    <a:pt x="93657" y="8589"/>
                  </a:lnTo>
                  <a:lnTo>
                    <a:pt x="87525" y="6431"/>
                  </a:lnTo>
                  <a:lnTo>
                    <a:pt x="82221" y="1996"/>
                  </a:lnTo>
                  <a:lnTo>
                    <a:pt x="75685" y="257"/>
                  </a:lnTo>
                  <a:lnTo>
                    <a:pt x="68475" y="0"/>
                  </a:lnTo>
                  <a:lnTo>
                    <a:pt x="61833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SMARTInkShape-555">
            <a:extLst>
              <a:ext uri="{FF2B5EF4-FFF2-40B4-BE49-F238E27FC236}">
                <a16:creationId xmlns:a16="http://schemas.microsoft.com/office/drawing/2014/main" id="{34631B3A-D717-9466-1CD4-C35CF020CA4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527550" y="3333750"/>
            <a:ext cx="2533651" cy="49467"/>
          </a:xfrm>
          <a:custGeom>
            <a:avLst/>
            <a:gdLst/>
            <a:ahLst/>
            <a:cxnLst/>
            <a:rect l="0" t="0" r="0" b="0"/>
            <a:pathLst>
              <a:path w="2533651" h="49467">
                <a:moveTo>
                  <a:pt x="0" y="44450"/>
                </a:moveTo>
                <a:lnTo>
                  <a:pt x="0" y="44450"/>
                </a:lnTo>
                <a:lnTo>
                  <a:pt x="0" y="38100"/>
                </a:lnTo>
                <a:lnTo>
                  <a:pt x="0" y="41471"/>
                </a:lnTo>
                <a:lnTo>
                  <a:pt x="705" y="42464"/>
                </a:lnTo>
                <a:lnTo>
                  <a:pt x="1882" y="43126"/>
                </a:lnTo>
                <a:lnTo>
                  <a:pt x="8789" y="44058"/>
                </a:lnTo>
                <a:lnTo>
                  <a:pt x="37271" y="45104"/>
                </a:lnTo>
                <a:lnTo>
                  <a:pt x="65218" y="49466"/>
                </a:lnTo>
                <a:lnTo>
                  <a:pt x="87528" y="48523"/>
                </a:lnTo>
                <a:lnTo>
                  <a:pt x="116811" y="44986"/>
                </a:lnTo>
                <a:lnTo>
                  <a:pt x="146964" y="44556"/>
                </a:lnTo>
                <a:lnTo>
                  <a:pt x="173603" y="42600"/>
                </a:lnTo>
                <a:lnTo>
                  <a:pt x="200075" y="39433"/>
                </a:lnTo>
                <a:lnTo>
                  <a:pt x="207466" y="38989"/>
                </a:lnTo>
                <a:lnTo>
                  <a:pt x="221324" y="44140"/>
                </a:lnTo>
                <a:lnTo>
                  <a:pt x="227983" y="48476"/>
                </a:lnTo>
                <a:lnTo>
                  <a:pt x="235244" y="49251"/>
                </a:lnTo>
                <a:lnTo>
                  <a:pt x="260359" y="42345"/>
                </a:lnTo>
                <a:lnTo>
                  <a:pt x="291867" y="37947"/>
                </a:lnTo>
                <a:lnTo>
                  <a:pt x="318372" y="30450"/>
                </a:lnTo>
                <a:lnTo>
                  <a:pt x="342817" y="30702"/>
                </a:lnTo>
                <a:lnTo>
                  <a:pt x="368263" y="29402"/>
                </a:lnTo>
                <a:lnTo>
                  <a:pt x="393684" y="27179"/>
                </a:lnTo>
                <a:lnTo>
                  <a:pt x="419093" y="26191"/>
                </a:lnTo>
                <a:lnTo>
                  <a:pt x="446379" y="27633"/>
                </a:lnTo>
                <a:lnTo>
                  <a:pt x="472145" y="29920"/>
                </a:lnTo>
                <a:lnTo>
                  <a:pt x="500669" y="31208"/>
                </a:lnTo>
                <a:lnTo>
                  <a:pt x="523086" y="31509"/>
                </a:lnTo>
                <a:lnTo>
                  <a:pt x="549042" y="31643"/>
                </a:lnTo>
                <a:lnTo>
                  <a:pt x="576335" y="31702"/>
                </a:lnTo>
                <a:lnTo>
                  <a:pt x="602577" y="31729"/>
                </a:lnTo>
                <a:lnTo>
                  <a:pt x="628351" y="31741"/>
                </a:lnTo>
                <a:lnTo>
                  <a:pt x="652506" y="31746"/>
                </a:lnTo>
                <a:lnTo>
                  <a:pt x="681267" y="32454"/>
                </a:lnTo>
                <a:lnTo>
                  <a:pt x="710304" y="36776"/>
                </a:lnTo>
                <a:lnTo>
                  <a:pt x="739794" y="37838"/>
                </a:lnTo>
                <a:lnTo>
                  <a:pt x="761774" y="37984"/>
                </a:lnTo>
                <a:lnTo>
                  <a:pt x="787299" y="38048"/>
                </a:lnTo>
                <a:lnTo>
                  <a:pt x="812756" y="38077"/>
                </a:lnTo>
                <a:lnTo>
                  <a:pt x="844145" y="38093"/>
                </a:lnTo>
                <a:lnTo>
                  <a:pt x="874966" y="37393"/>
                </a:lnTo>
                <a:lnTo>
                  <a:pt x="895660" y="34441"/>
                </a:lnTo>
                <a:lnTo>
                  <a:pt x="919353" y="35997"/>
                </a:lnTo>
                <a:lnTo>
                  <a:pt x="946363" y="33322"/>
                </a:lnTo>
                <a:lnTo>
                  <a:pt x="971174" y="32449"/>
                </a:lnTo>
                <a:lnTo>
                  <a:pt x="1002797" y="31957"/>
                </a:lnTo>
                <a:lnTo>
                  <a:pt x="1034402" y="31791"/>
                </a:lnTo>
                <a:lnTo>
                  <a:pt x="1058768" y="31762"/>
                </a:lnTo>
                <a:lnTo>
                  <a:pt x="1083861" y="31753"/>
                </a:lnTo>
                <a:lnTo>
                  <a:pt x="1111288" y="31751"/>
                </a:lnTo>
                <a:lnTo>
                  <a:pt x="1136197" y="31750"/>
                </a:lnTo>
                <a:lnTo>
                  <a:pt x="1159968" y="31750"/>
                </a:lnTo>
                <a:lnTo>
                  <a:pt x="1191301" y="31750"/>
                </a:lnTo>
                <a:lnTo>
                  <a:pt x="1218459" y="31750"/>
                </a:lnTo>
                <a:lnTo>
                  <a:pt x="1246262" y="31750"/>
                </a:lnTo>
                <a:lnTo>
                  <a:pt x="1274961" y="31750"/>
                </a:lnTo>
                <a:lnTo>
                  <a:pt x="1301339" y="31750"/>
                </a:lnTo>
                <a:lnTo>
                  <a:pt x="1327028" y="31750"/>
                </a:lnTo>
                <a:lnTo>
                  <a:pt x="1352514" y="31750"/>
                </a:lnTo>
                <a:lnTo>
                  <a:pt x="1379820" y="29869"/>
                </a:lnTo>
                <a:lnTo>
                  <a:pt x="1408373" y="28606"/>
                </a:lnTo>
                <a:lnTo>
                  <a:pt x="1436588" y="28937"/>
                </a:lnTo>
                <a:lnTo>
                  <a:pt x="1465409" y="26448"/>
                </a:lnTo>
                <a:lnTo>
                  <a:pt x="1491823" y="25710"/>
                </a:lnTo>
                <a:lnTo>
                  <a:pt x="1519405" y="25492"/>
                </a:lnTo>
                <a:lnTo>
                  <a:pt x="1548039" y="25427"/>
                </a:lnTo>
                <a:lnTo>
                  <a:pt x="1576278" y="25408"/>
                </a:lnTo>
                <a:lnTo>
                  <a:pt x="1605107" y="25402"/>
                </a:lnTo>
                <a:lnTo>
                  <a:pt x="1633404" y="25401"/>
                </a:lnTo>
                <a:lnTo>
                  <a:pt x="1662249" y="23519"/>
                </a:lnTo>
                <a:lnTo>
                  <a:pt x="1690552" y="20374"/>
                </a:lnTo>
                <a:lnTo>
                  <a:pt x="1721281" y="19442"/>
                </a:lnTo>
                <a:lnTo>
                  <a:pt x="1750846" y="19166"/>
                </a:lnTo>
                <a:lnTo>
                  <a:pt x="1779362" y="19084"/>
                </a:lnTo>
                <a:lnTo>
                  <a:pt x="1810153" y="19060"/>
                </a:lnTo>
                <a:lnTo>
                  <a:pt x="1841619" y="19053"/>
                </a:lnTo>
                <a:lnTo>
                  <a:pt x="1873285" y="17169"/>
                </a:lnTo>
                <a:lnTo>
                  <a:pt x="1905010" y="14024"/>
                </a:lnTo>
                <a:lnTo>
                  <a:pt x="1936753" y="13092"/>
                </a:lnTo>
                <a:lnTo>
                  <a:pt x="1968500" y="12816"/>
                </a:lnTo>
                <a:lnTo>
                  <a:pt x="1990372" y="12752"/>
                </a:lnTo>
                <a:lnTo>
                  <a:pt x="2014205" y="12723"/>
                </a:lnTo>
                <a:lnTo>
                  <a:pt x="2037026" y="10829"/>
                </a:lnTo>
                <a:lnTo>
                  <a:pt x="2058929" y="8341"/>
                </a:lnTo>
                <a:lnTo>
                  <a:pt x="2080423" y="7235"/>
                </a:lnTo>
                <a:lnTo>
                  <a:pt x="2103615" y="6743"/>
                </a:lnTo>
                <a:lnTo>
                  <a:pt x="2127329" y="6524"/>
                </a:lnTo>
                <a:lnTo>
                  <a:pt x="2149628" y="6428"/>
                </a:lnTo>
                <a:lnTo>
                  <a:pt x="2171298" y="6384"/>
                </a:lnTo>
                <a:lnTo>
                  <a:pt x="2193393" y="6366"/>
                </a:lnTo>
                <a:lnTo>
                  <a:pt x="2217325" y="6357"/>
                </a:lnTo>
                <a:lnTo>
                  <a:pt x="2240191" y="4472"/>
                </a:lnTo>
                <a:lnTo>
                  <a:pt x="2262113" y="1987"/>
                </a:lnTo>
                <a:lnTo>
                  <a:pt x="2283615" y="883"/>
                </a:lnTo>
                <a:lnTo>
                  <a:pt x="2304931" y="393"/>
                </a:lnTo>
                <a:lnTo>
                  <a:pt x="2326870" y="174"/>
                </a:lnTo>
                <a:lnTo>
                  <a:pt x="2350731" y="78"/>
                </a:lnTo>
                <a:lnTo>
                  <a:pt x="2381222" y="23"/>
                </a:lnTo>
                <a:lnTo>
                  <a:pt x="2408131" y="7"/>
                </a:lnTo>
                <a:lnTo>
                  <a:pt x="2437349" y="2"/>
                </a:lnTo>
                <a:lnTo>
                  <a:pt x="2464977" y="0"/>
                </a:lnTo>
                <a:lnTo>
                  <a:pt x="2486196" y="0"/>
                </a:lnTo>
                <a:lnTo>
                  <a:pt x="25336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SMARTInkShape-Group141">
            <a:extLst>
              <a:ext uri="{FF2B5EF4-FFF2-40B4-BE49-F238E27FC236}">
                <a16:creationId xmlns:a16="http://schemas.microsoft.com/office/drawing/2014/main" id="{F3F0A23C-5A68-58D9-1195-B5408BEDC19A}"/>
              </a:ext>
            </a:extLst>
          </p:cNvPr>
          <p:cNvGrpSpPr/>
          <p:nvPr/>
        </p:nvGrpSpPr>
        <p:grpSpPr>
          <a:xfrm>
            <a:off x="4546600" y="1740783"/>
            <a:ext cx="2451101" cy="1605668"/>
            <a:chOff x="4546600" y="1740783"/>
            <a:chExt cx="2451101" cy="1605668"/>
          </a:xfrm>
        </p:grpSpPr>
        <p:sp>
          <p:nvSpPr>
            <p:cNvPr id="115" name="SMARTInkShape-556">
              <a:extLst>
                <a:ext uri="{FF2B5EF4-FFF2-40B4-BE49-F238E27FC236}">
                  <a16:creationId xmlns:a16="http://schemas.microsoft.com/office/drawing/2014/main" id="{0D16161F-978D-617F-44D9-F3F4FE396B8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546600" y="1829359"/>
              <a:ext cx="2451101" cy="1421842"/>
            </a:xfrm>
            <a:custGeom>
              <a:avLst/>
              <a:gdLst/>
              <a:ahLst/>
              <a:cxnLst/>
              <a:rect l="0" t="0" r="0" b="0"/>
              <a:pathLst>
                <a:path w="2451101" h="1421842">
                  <a:moveTo>
                    <a:pt x="0" y="1421841"/>
                  </a:moveTo>
                  <a:lnTo>
                    <a:pt x="0" y="1421841"/>
                  </a:lnTo>
                  <a:lnTo>
                    <a:pt x="15111" y="1421841"/>
                  </a:lnTo>
                  <a:lnTo>
                    <a:pt x="41848" y="1407535"/>
                  </a:lnTo>
                  <a:lnTo>
                    <a:pt x="70343" y="1389601"/>
                  </a:lnTo>
                  <a:lnTo>
                    <a:pt x="97301" y="1373224"/>
                  </a:lnTo>
                  <a:lnTo>
                    <a:pt x="128460" y="1350400"/>
                  </a:lnTo>
                  <a:lnTo>
                    <a:pt x="158117" y="1326562"/>
                  </a:lnTo>
                  <a:lnTo>
                    <a:pt x="188373" y="1296950"/>
                  </a:lnTo>
                  <a:lnTo>
                    <a:pt x="214749" y="1267221"/>
                  </a:lnTo>
                  <a:lnTo>
                    <a:pt x="242639" y="1236614"/>
                  </a:lnTo>
                  <a:lnTo>
                    <a:pt x="266259" y="1208420"/>
                  </a:lnTo>
                  <a:lnTo>
                    <a:pt x="289646" y="1179892"/>
                  </a:lnTo>
                  <a:lnTo>
                    <a:pt x="307556" y="1154307"/>
                  </a:lnTo>
                  <a:lnTo>
                    <a:pt x="328863" y="1124689"/>
                  </a:lnTo>
                  <a:lnTo>
                    <a:pt x="347533" y="1095470"/>
                  </a:lnTo>
                  <a:lnTo>
                    <a:pt x="367333" y="1067206"/>
                  </a:lnTo>
                  <a:lnTo>
                    <a:pt x="388414" y="1037661"/>
                  </a:lnTo>
                  <a:lnTo>
                    <a:pt x="407307" y="1008184"/>
                  </a:lnTo>
                  <a:lnTo>
                    <a:pt x="423512" y="980141"/>
                  </a:lnTo>
                  <a:lnTo>
                    <a:pt x="434471" y="954131"/>
                  </a:lnTo>
                  <a:lnTo>
                    <a:pt x="449261" y="926974"/>
                  </a:lnTo>
                  <a:lnTo>
                    <a:pt x="460701" y="898274"/>
                  </a:lnTo>
                  <a:lnTo>
                    <a:pt x="475291" y="870878"/>
                  </a:lnTo>
                  <a:lnTo>
                    <a:pt x="490590" y="843579"/>
                  </a:lnTo>
                  <a:lnTo>
                    <a:pt x="501138" y="815505"/>
                  </a:lnTo>
                  <a:lnTo>
                    <a:pt x="513387" y="789210"/>
                  </a:lnTo>
                  <a:lnTo>
                    <a:pt x="525030" y="761204"/>
                  </a:lnTo>
                  <a:lnTo>
                    <a:pt x="538306" y="732989"/>
                  </a:lnTo>
                  <a:lnTo>
                    <a:pt x="547931" y="706667"/>
                  </a:lnTo>
                  <a:lnTo>
                    <a:pt x="565356" y="674996"/>
                  </a:lnTo>
                  <a:lnTo>
                    <a:pt x="579436" y="644486"/>
                  </a:lnTo>
                  <a:lnTo>
                    <a:pt x="589034" y="616852"/>
                  </a:lnTo>
                  <a:lnTo>
                    <a:pt x="601905" y="588398"/>
                  </a:lnTo>
                  <a:lnTo>
                    <a:pt x="614361" y="556881"/>
                  </a:lnTo>
                  <a:lnTo>
                    <a:pt x="629861" y="526312"/>
                  </a:lnTo>
                  <a:lnTo>
                    <a:pt x="641231" y="496599"/>
                  </a:lnTo>
                  <a:lnTo>
                    <a:pt x="656987" y="468749"/>
                  </a:lnTo>
                  <a:lnTo>
                    <a:pt x="674070" y="437513"/>
                  </a:lnTo>
                  <a:lnTo>
                    <a:pt x="685648" y="410857"/>
                  </a:lnTo>
                  <a:lnTo>
                    <a:pt x="697069" y="379560"/>
                  </a:lnTo>
                  <a:lnTo>
                    <a:pt x="711754" y="351862"/>
                  </a:lnTo>
                  <a:lnTo>
                    <a:pt x="722183" y="335049"/>
                  </a:lnTo>
                  <a:lnTo>
                    <a:pt x="734963" y="308481"/>
                  </a:lnTo>
                  <a:lnTo>
                    <a:pt x="752926" y="281034"/>
                  </a:lnTo>
                  <a:lnTo>
                    <a:pt x="763761" y="260851"/>
                  </a:lnTo>
                  <a:lnTo>
                    <a:pt x="782693" y="230036"/>
                  </a:lnTo>
                  <a:lnTo>
                    <a:pt x="798897" y="205299"/>
                  </a:lnTo>
                  <a:lnTo>
                    <a:pt x="823306" y="175156"/>
                  </a:lnTo>
                  <a:lnTo>
                    <a:pt x="851019" y="145493"/>
                  </a:lnTo>
                  <a:lnTo>
                    <a:pt x="869403" y="125117"/>
                  </a:lnTo>
                  <a:lnTo>
                    <a:pt x="888105" y="96730"/>
                  </a:lnTo>
                  <a:lnTo>
                    <a:pt x="914840" y="68896"/>
                  </a:lnTo>
                  <a:lnTo>
                    <a:pt x="923768" y="61354"/>
                  </a:lnTo>
                  <a:lnTo>
                    <a:pt x="955325" y="42164"/>
                  </a:lnTo>
                  <a:lnTo>
                    <a:pt x="978458" y="29988"/>
                  </a:lnTo>
                  <a:lnTo>
                    <a:pt x="1008480" y="20788"/>
                  </a:lnTo>
                  <a:lnTo>
                    <a:pt x="1039706" y="12176"/>
                  </a:lnTo>
                  <a:lnTo>
                    <a:pt x="1069837" y="3681"/>
                  </a:lnTo>
                  <a:lnTo>
                    <a:pt x="1099437" y="0"/>
                  </a:lnTo>
                  <a:lnTo>
                    <a:pt x="1130867" y="2922"/>
                  </a:lnTo>
                  <a:lnTo>
                    <a:pt x="1152424" y="6398"/>
                  </a:lnTo>
                  <a:lnTo>
                    <a:pt x="1174705" y="10294"/>
                  </a:lnTo>
                  <a:lnTo>
                    <a:pt x="1202410" y="16454"/>
                  </a:lnTo>
                  <a:lnTo>
                    <a:pt x="1225750" y="22748"/>
                  </a:lnTo>
                  <a:lnTo>
                    <a:pt x="1256999" y="31196"/>
                  </a:lnTo>
                  <a:lnTo>
                    <a:pt x="1287861" y="47550"/>
                  </a:lnTo>
                  <a:lnTo>
                    <a:pt x="1314215" y="68132"/>
                  </a:lnTo>
                  <a:lnTo>
                    <a:pt x="1342478" y="91445"/>
                  </a:lnTo>
                  <a:lnTo>
                    <a:pt x="1366877" y="119794"/>
                  </a:lnTo>
                  <a:lnTo>
                    <a:pt x="1397088" y="148101"/>
                  </a:lnTo>
                  <a:lnTo>
                    <a:pt x="1424338" y="178045"/>
                  </a:lnTo>
                  <a:lnTo>
                    <a:pt x="1437165" y="188925"/>
                  </a:lnTo>
                  <a:lnTo>
                    <a:pt x="1458248" y="218425"/>
                  </a:lnTo>
                  <a:lnTo>
                    <a:pt x="1480991" y="247148"/>
                  </a:lnTo>
                  <a:lnTo>
                    <a:pt x="1508416" y="275904"/>
                  </a:lnTo>
                  <a:lnTo>
                    <a:pt x="1529153" y="300447"/>
                  </a:lnTo>
                  <a:lnTo>
                    <a:pt x="1542695" y="324048"/>
                  </a:lnTo>
                  <a:lnTo>
                    <a:pt x="1559913" y="350565"/>
                  </a:lnTo>
                  <a:lnTo>
                    <a:pt x="1581267" y="379531"/>
                  </a:lnTo>
                  <a:lnTo>
                    <a:pt x="1595374" y="404787"/>
                  </a:lnTo>
                  <a:lnTo>
                    <a:pt x="1609196" y="433594"/>
                  </a:lnTo>
                  <a:lnTo>
                    <a:pt x="1630591" y="465207"/>
                  </a:lnTo>
                  <a:lnTo>
                    <a:pt x="1648614" y="492200"/>
                  </a:lnTo>
                  <a:lnTo>
                    <a:pt x="1665058" y="518934"/>
                  </a:lnTo>
                  <a:lnTo>
                    <a:pt x="1684745" y="548072"/>
                  </a:lnTo>
                  <a:lnTo>
                    <a:pt x="1700642" y="574253"/>
                  </a:lnTo>
                  <a:lnTo>
                    <a:pt x="1725168" y="603865"/>
                  </a:lnTo>
                  <a:lnTo>
                    <a:pt x="1746397" y="632687"/>
                  </a:lnTo>
                  <a:lnTo>
                    <a:pt x="1769275" y="662589"/>
                  </a:lnTo>
                  <a:lnTo>
                    <a:pt x="1785641" y="691953"/>
                  </a:lnTo>
                  <a:lnTo>
                    <a:pt x="1801323" y="719025"/>
                  </a:lnTo>
                  <a:lnTo>
                    <a:pt x="1820619" y="745638"/>
                  </a:lnTo>
                  <a:lnTo>
                    <a:pt x="1833664" y="769843"/>
                  </a:lnTo>
                  <a:lnTo>
                    <a:pt x="1853279" y="801488"/>
                  </a:lnTo>
                  <a:lnTo>
                    <a:pt x="1875245" y="830842"/>
                  </a:lnTo>
                  <a:lnTo>
                    <a:pt x="1896518" y="857607"/>
                  </a:lnTo>
                  <a:lnTo>
                    <a:pt x="1915817" y="883536"/>
                  </a:lnTo>
                  <a:lnTo>
                    <a:pt x="1925374" y="899688"/>
                  </a:lnTo>
                  <a:lnTo>
                    <a:pt x="1944686" y="926480"/>
                  </a:lnTo>
                  <a:lnTo>
                    <a:pt x="1960939" y="952908"/>
                  </a:lnTo>
                  <a:lnTo>
                    <a:pt x="1973487" y="976826"/>
                  </a:lnTo>
                  <a:lnTo>
                    <a:pt x="1997536" y="1003649"/>
                  </a:lnTo>
                  <a:lnTo>
                    <a:pt x="2016077" y="1027703"/>
                  </a:lnTo>
                  <a:lnTo>
                    <a:pt x="2044417" y="1058528"/>
                  </a:lnTo>
                  <a:lnTo>
                    <a:pt x="2074317" y="1089444"/>
                  </a:lnTo>
                  <a:lnTo>
                    <a:pt x="2103965" y="1119152"/>
                  </a:lnTo>
                  <a:lnTo>
                    <a:pt x="2130072" y="1143852"/>
                  </a:lnTo>
                  <a:lnTo>
                    <a:pt x="2145726" y="1152894"/>
                  </a:lnTo>
                  <a:lnTo>
                    <a:pt x="2175739" y="1182539"/>
                  </a:lnTo>
                  <a:lnTo>
                    <a:pt x="2202994" y="1206336"/>
                  </a:lnTo>
                  <a:lnTo>
                    <a:pt x="2229465" y="1230714"/>
                  </a:lnTo>
                  <a:lnTo>
                    <a:pt x="2259314" y="1250892"/>
                  </a:lnTo>
                  <a:lnTo>
                    <a:pt x="2286667" y="1269786"/>
                  </a:lnTo>
                  <a:lnTo>
                    <a:pt x="2316427" y="1289948"/>
                  </a:lnTo>
                  <a:lnTo>
                    <a:pt x="2333115" y="1300643"/>
                  </a:lnTo>
                  <a:lnTo>
                    <a:pt x="2357482" y="1312408"/>
                  </a:lnTo>
                  <a:lnTo>
                    <a:pt x="2370524" y="1321761"/>
                  </a:lnTo>
                  <a:lnTo>
                    <a:pt x="2400291" y="1333216"/>
                  </a:lnTo>
                  <a:lnTo>
                    <a:pt x="2410174" y="1336591"/>
                  </a:lnTo>
                  <a:lnTo>
                    <a:pt x="2433870" y="1340639"/>
                  </a:lnTo>
                  <a:lnTo>
                    <a:pt x="2443407" y="1344159"/>
                  </a:lnTo>
                  <a:lnTo>
                    <a:pt x="2451095" y="1345640"/>
                  </a:lnTo>
                  <a:lnTo>
                    <a:pt x="2451096" y="1345640"/>
                  </a:lnTo>
                  <a:lnTo>
                    <a:pt x="2451100" y="1345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57">
              <a:extLst>
                <a:ext uri="{FF2B5EF4-FFF2-40B4-BE49-F238E27FC236}">
                  <a16:creationId xmlns:a16="http://schemas.microsoft.com/office/drawing/2014/main" id="{FBD6585D-195F-8758-B9F6-4EEEACED9FE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565291" y="1740783"/>
              <a:ext cx="3660" cy="5468"/>
            </a:xfrm>
            <a:custGeom>
              <a:avLst/>
              <a:gdLst/>
              <a:ahLst/>
              <a:cxnLst/>
              <a:rect l="0" t="0" r="0" b="0"/>
              <a:pathLst>
                <a:path w="3660" h="54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2" y="0"/>
                  </a:lnTo>
                  <a:lnTo>
                    <a:pt x="2262" y="411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58">
              <a:extLst>
                <a:ext uri="{FF2B5EF4-FFF2-40B4-BE49-F238E27FC236}">
                  <a16:creationId xmlns:a16="http://schemas.microsoft.com/office/drawing/2014/main" id="{2B47D217-8C18-7973-45D8-1C39F86D81B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581650" y="1879600"/>
              <a:ext cx="10010" cy="69851"/>
            </a:xfrm>
            <a:custGeom>
              <a:avLst/>
              <a:gdLst/>
              <a:ahLst/>
              <a:cxnLst/>
              <a:rect l="0" t="0" r="0" b="0"/>
              <a:pathLst>
                <a:path w="10010" h="69851">
                  <a:moveTo>
                    <a:pt x="6350" y="0"/>
                  </a:moveTo>
                  <a:lnTo>
                    <a:pt x="6350" y="0"/>
                  </a:lnTo>
                  <a:lnTo>
                    <a:pt x="7055" y="18162"/>
                  </a:lnTo>
                  <a:lnTo>
                    <a:pt x="10009" y="28821"/>
                  </a:lnTo>
                  <a:lnTo>
                    <a:pt x="6059" y="55984"/>
                  </a:lnTo>
                  <a:lnTo>
                    <a:pt x="4744" y="58489"/>
                  </a:lnTo>
                  <a:lnTo>
                    <a:pt x="938" y="6251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59">
              <a:extLst>
                <a:ext uri="{FF2B5EF4-FFF2-40B4-BE49-F238E27FC236}">
                  <a16:creationId xmlns:a16="http://schemas.microsoft.com/office/drawing/2014/main" id="{B5AB68F1-2E60-9370-D638-D66F06A965A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588000" y="20637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60">
              <a:extLst>
                <a:ext uri="{FF2B5EF4-FFF2-40B4-BE49-F238E27FC236}">
                  <a16:creationId xmlns:a16="http://schemas.microsoft.com/office/drawing/2014/main" id="{07222595-DD16-4DB7-E70B-C86FDD2696B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575300" y="22098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61">
              <a:extLst>
                <a:ext uri="{FF2B5EF4-FFF2-40B4-BE49-F238E27FC236}">
                  <a16:creationId xmlns:a16="http://schemas.microsoft.com/office/drawing/2014/main" id="{0EC5D0D1-9F4F-7876-B53E-423E8CE81DA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575300" y="24447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4468" y="25748"/>
                  </a:lnTo>
                  <a:lnTo>
                    <a:pt x="588" y="5507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62">
              <a:extLst>
                <a:ext uri="{FF2B5EF4-FFF2-40B4-BE49-F238E27FC236}">
                  <a16:creationId xmlns:a16="http://schemas.microsoft.com/office/drawing/2014/main" id="{314035E7-E378-AAB5-FFC1-111671136130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619750" y="2679700"/>
              <a:ext cx="9103" cy="114301"/>
            </a:xfrm>
            <a:custGeom>
              <a:avLst/>
              <a:gdLst/>
              <a:ahLst/>
              <a:cxnLst/>
              <a:rect l="0" t="0" r="0" b="0"/>
              <a:pathLst>
                <a:path w="9103" h="114301">
                  <a:moveTo>
                    <a:pt x="0" y="0"/>
                  </a:moveTo>
                  <a:lnTo>
                    <a:pt x="0" y="0"/>
                  </a:lnTo>
                  <a:lnTo>
                    <a:pt x="8838" y="29886"/>
                  </a:lnTo>
                  <a:lnTo>
                    <a:pt x="9102" y="41740"/>
                  </a:lnTo>
                  <a:lnTo>
                    <a:pt x="6713" y="70329"/>
                  </a:lnTo>
                  <a:lnTo>
                    <a:pt x="3027" y="10166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63">
              <a:extLst>
                <a:ext uri="{FF2B5EF4-FFF2-40B4-BE49-F238E27FC236}">
                  <a16:creationId xmlns:a16="http://schemas.microsoft.com/office/drawing/2014/main" id="{FCF21EB3-E571-AA6F-A748-3636B966D3F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638800" y="29146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2700" y="28611"/>
                  </a:lnTo>
                  <a:lnTo>
                    <a:pt x="7629" y="4636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64">
              <a:extLst>
                <a:ext uri="{FF2B5EF4-FFF2-40B4-BE49-F238E27FC236}">
                  <a16:creationId xmlns:a16="http://schemas.microsoft.com/office/drawing/2014/main" id="{F87250A9-3EBD-FC38-237C-94A4F0C6D02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657850" y="3073400"/>
              <a:ext cx="17758" cy="82551"/>
            </a:xfrm>
            <a:custGeom>
              <a:avLst/>
              <a:gdLst/>
              <a:ahLst/>
              <a:cxnLst/>
              <a:rect l="0" t="0" r="0" b="0"/>
              <a:pathLst>
                <a:path w="17758" h="82551">
                  <a:moveTo>
                    <a:pt x="12700" y="0"/>
                  </a:moveTo>
                  <a:lnTo>
                    <a:pt x="12700" y="0"/>
                  </a:lnTo>
                  <a:lnTo>
                    <a:pt x="17726" y="20723"/>
                  </a:lnTo>
                  <a:lnTo>
                    <a:pt x="17757" y="32494"/>
                  </a:lnTo>
                  <a:lnTo>
                    <a:pt x="13806" y="4960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65">
              <a:extLst>
                <a:ext uri="{FF2B5EF4-FFF2-40B4-BE49-F238E27FC236}">
                  <a16:creationId xmlns:a16="http://schemas.microsoft.com/office/drawing/2014/main" id="{81376609-3306-C6E1-5217-DF3E4BA79FEE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670550" y="3289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66">
              <a:extLst>
                <a:ext uri="{FF2B5EF4-FFF2-40B4-BE49-F238E27FC236}">
                  <a16:creationId xmlns:a16="http://schemas.microsoft.com/office/drawing/2014/main" id="{569B4D1E-96F1-5399-37DC-7C1B0B4C581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695950" y="33337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142">
            <a:extLst>
              <a:ext uri="{FF2B5EF4-FFF2-40B4-BE49-F238E27FC236}">
                <a16:creationId xmlns:a16="http://schemas.microsoft.com/office/drawing/2014/main" id="{435A93B9-2488-B2F7-E11E-BE8B67F4AB6B}"/>
              </a:ext>
            </a:extLst>
          </p:cNvPr>
          <p:cNvGrpSpPr/>
          <p:nvPr/>
        </p:nvGrpSpPr>
        <p:grpSpPr>
          <a:xfrm>
            <a:off x="4116694" y="1879884"/>
            <a:ext cx="214007" cy="206487"/>
            <a:chOff x="4116694" y="1879884"/>
            <a:chExt cx="214007" cy="206487"/>
          </a:xfrm>
        </p:grpSpPr>
        <p:sp>
          <p:nvSpPr>
            <p:cNvPr id="127" name="SMARTInkShape-567">
              <a:extLst>
                <a:ext uri="{FF2B5EF4-FFF2-40B4-BE49-F238E27FC236}">
                  <a16:creationId xmlns:a16="http://schemas.microsoft.com/office/drawing/2014/main" id="{6BE622E2-75BF-1387-0A0A-E1EC6D61A66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178568" y="1879884"/>
              <a:ext cx="152133" cy="196567"/>
            </a:xfrm>
            <a:custGeom>
              <a:avLst/>
              <a:gdLst/>
              <a:ahLst/>
              <a:cxnLst/>
              <a:rect l="0" t="0" r="0" b="0"/>
              <a:pathLst>
                <a:path w="152133" h="196567">
                  <a:moveTo>
                    <a:pt x="12432" y="12416"/>
                  </a:moveTo>
                  <a:lnTo>
                    <a:pt x="12432" y="12416"/>
                  </a:lnTo>
                  <a:lnTo>
                    <a:pt x="9061" y="12416"/>
                  </a:lnTo>
                  <a:lnTo>
                    <a:pt x="8068" y="11710"/>
                  </a:lnTo>
                  <a:lnTo>
                    <a:pt x="7406" y="10535"/>
                  </a:lnTo>
                  <a:lnTo>
                    <a:pt x="6344" y="6949"/>
                  </a:lnTo>
                  <a:lnTo>
                    <a:pt x="0" y="0"/>
                  </a:lnTo>
                  <a:lnTo>
                    <a:pt x="6553" y="3171"/>
                  </a:lnTo>
                  <a:lnTo>
                    <a:pt x="27354" y="28289"/>
                  </a:lnTo>
                  <a:lnTo>
                    <a:pt x="47600" y="56239"/>
                  </a:lnTo>
                  <a:lnTo>
                    <a:pt x="60874" y="82472"/>
                  </a:lnTo>
                  <a:lnTo>
                    <a:pt x="78001" y="108438"/>
                  </a:lnTo>
                  <a:lnTo>
                    <a:pt x="94972" y="135100"/>
                  </a:lnTo>
                  <a:lnTo>
                    <a:pt x="115285" y="163964"/>
                  </a:lnTo>
                  <a:lnTo>
                    <a:pt x="130246" y="179908"/>
                  </a:lnTo>
                  <a:lnTo>
                    <a:pt x="152132" y="196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68">
              <a:extLst>
                <a:ext uri="{FF2B5EF4-FFF2-40B4-BE49-F238E27FC236}">
                  <a16:creationId xmlns:a16="http://schemas.microsoft.com/office/drawing/2014/main" id="{F48E40E0-0489-9D55-2382-0E6F1B4BA72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116694" y="1879884"/>
              <a:ext cx="194880" cy="206487"/>
            </a:xfrm>
            <a:custGeom>
              <a:avLst/>
              <a:gdLst/>
              <a:ahLst/>
              <a:cxnLst/>
              <a:rect l="0" t="0" r="0" b="0"/>
              <a:pathLst>
                <a:path w="194880" h="206487">
                  <a:moveTo>
                    <a:pt x="188606" y="12416"/>
                  </a:moveTo>
                  <a:lnTo>
                    <a:pt x="188606" y="12416"/>
                  </a:lnTo>
                  <a:lnTo>
                    <a:pt x="194073" y="6949"/>
                  </a:lnTo>
                  <a:lnTo>
                    <a:pt x="194879" y="676"/>
                  </a:lnTo>
                  <a:lnTo>
                    <a:pt x="194199" y="356"/>
                  </a:lnTo>
                  <a:lnTo>
                    <a:pt x="191562" y="0"/>
                  </a:lnTo>
                  <a:lnTo>
                    <a:pt x="179369" y="6542"/>
                  </a:lnTo>
                  <a:lnTo>
                    <a:pt x="151922" y="30828"/>
                  </a:lnTo>
                  <a:lnTo>
                    <a:pt x="127267" y="56740"/>
                  </a:lnTo>
                  <a:lnTo>
                    <a:pt x="105228" y="82241"/>
                  </a:lnTo>
                  <a:lnTo>
                    <a:pt x="85562" y="107661"/>
                  </a:lnTo>
                  <a:lnTo>
                    <a:pt x="66207" y="133065"/>
                  </a:lnTo>
                  <a:lnTo>
                    <a:pt x="36610" y="164258"/>
                  </a:lnTo>
                  <a:lnTo>
                    <a:pt x="7697" y="195193"/>
                  </a:lnTo>
                  <a:lnTo>
                    <a:pt x="0" y="206486"/>
                  </a:lnTo>
                  <a:lnTo>
                    <a:pt x="17347" y="199283"/>
                  </a:lnTo>
                  <a:lnTo>
                    <a:pt x="36206" y="190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SMARTInkShape-569">
            <a:extLst>
              <a:ext uri="{FF2B5EF4-FFF2-40B4-BE49-F238E27FC236}">
                <a16:creationId xmlns:a16="http://schemas.microsoft.com/office/drawing/2014/main" id="{7A1AF84F-5735-094C-40EE-2FA5452C539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505450" y="3543356"/>
            <a:ext cx="222251" cy="183212"/>
          </a:xfrm>
          <a:custGeom>
            <a:avLst/>
            <a:gdLst/>
            <a:ahLst/>
            <a:cxnLst/>
            <a:rect l="0" t="0" r="0" b="0"/>
            <a:pathLst>
              <a:path w="222251" h="183212">
                <a:moveTo>
                  <a:pt x="0" y="177744"/>
                </a:moveTo>
                <a:lnTo>
                  <a:pt x="0" y="177744"/>
                </a:lnTo>
                <a:lnTo>
                  <a:pt x="0" y="183211"/>
                </a:lnTo>
                <a:lnTo>
                  <a:pt x="705" y="167436"/>
                </a:lnTo>
                <a:lnTo>
                  <a:pt x="5776" y="151171"/>
                </a:lnTo>
                <a:lnTo>
                  <a:pt x="23766" y="120439"/>
                </a:lnTo>
                <a:lnTo>
                  <a:pt x="43258" y="91319"/>
                </a:lnTo>
                <a:lnTo>
                  <a:pt x="54380" y="77757"/>
                </a:lnTo>
                <a:lnTo>
                  <a:pt x="68381" y="49048"/>
                </a:lnTo>
                <a:lnTo>
                  <a:pt x="79334" y="33658"/>
                </a:lnTo>
                <a:lnTo>
                  <a:pt x="81597" y="25926"/>
                </a:lnTo>
                <a:lnTo>
                  <a:pt x="84348" y="10813"/>
                </a:lnTo>
                <a:lnTo>
                  <a:pt x="88821" y="132"/>
                </a:lnTo>
                <a:lnTo>
                  <a:pt x="85506" y="0"/>
                </a:lnTo>
                <a:lnTo>
                  <a:pt x="81981" y="5613"/>
                </a:lnTo>
                <a:lnTo>
                  <a:pt x="71892" y="36099"/>
                </a:lnTo>
                <a:lnTo>
                  <a:pt x="66300" y="53068"/>
                </a:lnTo>
                <a:lnTo>
                  <a:pt x="64052" y="81489"/>
                </a:lnTo>
                <a:lnTo>
                  <a:pt x="64277" y="108337"/>
                </a:lnTo>
                <a:lnTo>
                  <a:pt x="69297" y="118765"/>
                </a:lnTo>
                <a:lnTo>
                  <a:pt x="87269" y="143219"/>
                </a:lnTo>
                <a:lnTo>
                  <a:pt x="95465" y="148288"/>
                </a:lnTo>
                <a:lnTo>
                  <a:pt x="99627" y="149640"/>
                </a:lnTo>
                <a:lnTo>
                  <a:pt x="111777" y="147379"/>
                </a:lnTo>
                <a:lnTo>
                  <a:pt x="130721" y="138173"/>
                </a:lnTo>
                <a:lnTo>
                  <a:pt x="146393" y="125791"/>
                </a:lnTo>
                <a:lnTo>
                  <a:pt x="153991" y="112021"/>
                </a:lnTo>
                <a:lnTo>
                  <a:pt x="162879" y="83335"/>
                </a:lnTo>
                <a:lnTo>
                  <a:pt x="167892" y="59538"/>
                </a:lnTo>
                <a:lnTo>
                  <a:pt x="167742" y="34058"/>
                </a:lnTo>
                <a:lnTo>
                  <a:pt x="169097" y="24278"/>
                </a:lnTo>
                <a:lnTo>
                  <a:pt x="165158" y="6527"/>
                </a:lnTo>
                <a:lnTo>
                  <a:pt x="165104" y="33745"/>
                </a:lnTo>
                <a:lnTo>
                  <a:pt x="163219" y="60504"/>
                </a:lnTo>
                <a:lnTo>
                  <a:pt x="159633" y="86539"/>
                </a:lnTo>
                <a:lnTo>
                  <a:pt x="159629" y="114494"/>
                </a:lnTo>
                <a:lnTo>
                  <a:pt x="164845" y="144600"/>
                </a:lnTo>
                <a:lnTo>
                  <a:pt x="165636" y="145064"/>
                </a:lnTo>
                <a:lnTo>
                  <a:pt x="168395" y="145581"/>
                </a:lnTo>
                <a:lnTo>
                  <a:pt x="181691" y="137184"/>
                </a:lnTo>
                <a:lnTo>
                  <a:pt x="210062" y="130435"/>
                </a:lnTo>
                <a:lnTo>
                  <a:pt x="222250" y="1269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144">
            <a:extLst>
              <a:ext uri="{FF2B5EF4-FFF2-40B4-BE49-F238E27FC236}">
                <a16:creationId xmlns:a16="http://schemas.microsoft.com/office/drawing/2014/main" id="{FDAE3DCE-8293-8148-DFFE-900BDD8478A0}"/>
              </a:ext>
            </a:extLst>
          </p:cNvPr>
          <p:cNvGrpSpPr/>
          <p:nvPr/>
        </p:nvGrpSpPr>
        <p:grpSpPr>
          <a:xfrm>
            <a:off x="6051550" y="2383958"/>
            <a:ext cx="323851" cy="1304788"/>
            <a:chOff x="6051550" y="2383958"/>
            <a:chExt cx="323851" cy="1304788"/>
          </a:xfrm>
        </p:grpSpPr>
        <p:sp>
          <p:nvSpPr>
            <p:cNvPr id="131" name="SMARTInkShape-570">
              <a:extLst>
                <a:ext uri="{FF2B5EF4-FFF2-40B4-BE49-F238E27FC236}">
                  <a16:creationId xmlns:a16="http://schemas.microsoft.com/office/drawing/2014/main" id="{14F3DCE1-5389-0340-3FF2-F422CF4A47C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172206" y="2383958"/>
              <a:ext cx="6345" cy="16343"/>
            </a:xfrm>
            <a:custGeom>
              <a:avLst/>
              <a:gdLst/>
              <a:ahLst/>
              <a:cxnLst/>
              <a:rect l="0" t="0" r="0" b="0"/>
              <a:pathLst>
                <a:path w="6345" h="16343">
                  <a:moveTo>
                    <a:pt x="6344" y="16342"/>
                  </a:moveTo>
                  <a:lnTo>
                    <a:pt x="6344" y="16342"/>
                  </a:lnTo>
                  <a:lnTo>
                    <a:pt x="2685" y="16342"/>
                  </a:lnTo>
                  <a:lnTo>
                    <a:pt x="6160" y="16342"/>
                  </a:lnTo>
                  <a:lnTo>
                    <a:pt x="2919" y="16342"/>
                  </a:lnTo>
                  <a:lnTo>
                    <a:pt x="2650" y="15636"/>
                  </a:lnTo>
                  <a:lnTo>
                    <a:pt x="5718" y="10875"/>
                  </a:lnTo>
                  <a:lnTo>
                    <a:pt x="4184" y="8503"/>
                  </a:lnTo>
                  <a:lnTo>
                    <a:pt x="67" y="3726"/>
                  </a:lnTo>
                  <a:lnTo>
                    <a:pt x="8" y="0"/>
                  </a:lnTo>
                  <a:lnTo>
                    <a:pt x="0" y="1553"/>
                  </a:lnTo>
                  <a:lnTo>
                    <a:pt x="1878" y="4595"/>
                  </a:lnTo>
                  <a:lnTo>
                    <a:pt x="6344" y="9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71">
              <a:extLst>
                <a:ext uri="{FF2B5EF4-FFF2-40B4-BE49-F238E27FC236}">
                  <a16:creationId xmlns:a16="http://schemas.microsoft.com/office/drawing/2014/main" id="{9521C950-C4BD-A86F-20BD-4B1CFB88271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172200" y="24828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0" y="31290"/>
                  </a:lnTo>
                  <a:lnTo>
                    <a:pt x="0" y="33560"/>
                  </a:lnTo>
                  <a:lnTo>
                    <a:pt x="705" y="35073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72">
              <a:extLst>
                <a:ext uri="{FF2B5EF4-FFF2-40B4-BE49-F238E27FC236}">
                  <a16:creationId xmlns:a16="http://schemas.microsoft.com/office/drawing/2014/main" id="{6F8C4DB1-EB7B-21CB-6C1A-FA8C628CFDC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178550" y="26162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73">
              <a:extLst>
                <a:ext uri="{FF2B5EF4-FFF2-40B4-BE49-F238E27FC236}">
                  <a16:creationId xmlns:a16="http://schemas.microsoft.com/office/drawing/2014/main" id="{AA912F39-8A33-B399-809E-0A82F5F0D84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178550" y="27495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74">
              <a:extLst>
                <a:ext uri="{FF2B5EF4-FFF2-40B4-BE49-F238E27FC236}">
                  <a16:creationId xmlns:a16="http://schemas.microsoft.com/office/drawing/2014/main" id="{ADB5CD59-BEC7-161D-0083-092884EF672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174891" y="2882900"/>
              <a:ext cx="3660" cy="19051"/>
            </a:xfrm>
            <a:custGeom>
              <a:avLst/>
              <a:gdLst/>
              <a:ahLst/>
              <a:cxnLst/>
              <a:rect l="0" t="0" r="0" b="0"/>
              <a:pathLst>
                <a:path w="3660" h="19051">
                  <a:moveTo>
                    <a:pt x="3659" y="0"/>
                  </a:moveTo>
                  <a:lnTo>
                    <a:pt x="3659" y="0"/>
                  </a:lnTo>
                  <a:lnTo>
                    <a:pt x="288" y="6742"/>
                  </a:lnTo>
                  <a:lnTo>
                    <a:pt x="0" y="9434"/>
                  </a:lnTo>
                  <a:lnTo>
                    <a:pt x="365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75">
              <a:extLst>
                <a:ext uri="{FF2B5EF4-FFF2-40B4-BE49-F238E27FC236}">
                  <a16:creationId xmlns:a16="http://schemas.microsoft.com/office/drawing/2014/main" id="{D0E97AB5-C3C6-8141-6596-78319873868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191250" y="29972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882" y="12865"/>
                  </a:lnTo>
                  <a:lnTo>
                    <a:pt x="4364" y="17007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76">
              <a:extLst>
                <a:ext uri="{FF2B5EF4-FFF2-40B4-BE49-F238E27FC236}">
                  <a16:creationId xmlns:a16="http://schemas.microsoft.com/office/drawing/2014/main" id="{6A085E5C-A14B-C495-1FF1-43E5FDF69C0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172200" y="30988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4468" y="6907"/>
                  </a:lnTo>
                  <a:lnTo>
                    <a:pt x="882" y="11556"/>
                  </a:lnTo>
                  <a:lnTo>
                    <a:pt x="78" y="18067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77">
              <a:extLst>
                <a:ext uri="{FF2B5EF4-FFF2-40B4-BE49-F238E27FC236}">
                  <a16:creationId xmlns:a16="http://schemas.microsoft.com/office/drawing/2014/main" id="{5FE8C98A-C43D-7918-6101-10D56C40A79D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165850" y="32258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7629" y="5775"/>
                  </a:lnTo>
                  <a:lnTo>
                    <a:pt x="2575" y="15195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78">
              <a:extLst>
                <a:ext uri="{FF2B5EF4-FFF2-40B4-BE49-F238E27FC236}">
                  <a16:creationId xmlns:a16="http://schemas.microsoft.com/office/drawing/2014/main" id="{FF4F6A0F-62F3-4315-23FE-3EB2840B7D6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185162" y="3321050"/>
              <a:ext cx="6089" cy="25401"/>
            </a:xfrm>
            <a:custGeom>
              <a:avLst/>
              <a:gdLst/>
              <a:ahLst/>
              <a:cxnLst/>
              <a:rect l="0" t="0" r="0" b="0"/>
              <a:pathLst>
                <a:path w="6089" h="25401">
                  <a:moveTo>
                    <a:pt x="6088" y="0"/>
                  </a:moveTo>
                  <a:lnTo>
                    <a:pt x="6088" y="0"/>
                  </a:lnTo>
                  <a:lnTo>
                    <a:pt x="2716" y="3371"/>
                  </a:lnTo>
                  <a:lnTo>
                    <a:pt x="1062" y="8789"/>
                  </a:lnTo>
                  <a:lnTo>
                    <a:pt x="0" y="20394"/>
                  </a:lnTo>
                  <a:lnTo>
                    <a:pt x="618" y="22063"/>
                  </a:lnTo>
                  <a:lnTo>
                    <a:pt x="1735" y="23175"/>
                  </a:lnTo>
                  <a:lnTo>
                    <a:pt x="608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79">
              <a:extLst>
                <a:ext uri="{FF2B5EF4-FFF2-40B4-BE49-F238E27FC236}">
                  <a16:creationId xmlns:a16="http://schemas.microsoft.com/office/drawing/2014/main" id="{B38EFDD3-1F38-E3C3-B65D-B0AC63A3E3D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051550" y="3521140"/>
              <a:ext cx="118153" cy="167606"/>
            </a:xfrm>
            <a:custGeom>
              <a:avLst/>
              <a:gdLst/>
              <a:ahLst/>
              <a:cxnLst/>
              <a:rect l="0" t="0" r="0" b="0"/>
              <a:pathLst>
                <a:path w="118153" h="167606">
                  <a:moveTo>
                    <a:pt x="50800" y="9460"/>
                  </a:moveTo>
                  <a:lnTo>
                    <a:pt x="50800" y="9460"/>
                  </a:lnTo>
                  <a:lnTo>
                    <a:pt x="44711" y="9460"/>
                  </a:lnTo>
                  <a:lnTo>
                    <a:pt x="48161" y="9460"/>
                  </a:lnTo>
                  <a:lnTo>
                    <a:pt x="46569" y="9460"/>
                  </a:lnTo>
                  <a:lnTo>
                    <a:pt x="48449" y="9460"/>
                  </a:lnTo>
                  <a:lnTo>
                    <a:pt x="51636" y="7579"/>
                  </a:lnTo>
                  <a:lnTo>
                    <a:pt x="53474" y="6089"/>
                  </a:lnTo>
                  <a:lnTo>
                    <a:pt x="59280" y="4434"/>
                  </a:lnTo>
                  <a:lnTo>
                    <a:pt x="70481" y="1621"/>
                  </a:lnTo>
                  <a:lnTo>
                    <a:pt x="74504" y="0"/>
                  </a:lnTo>
                  <a:lnTo>
                    <a:pt x="82736" y="82"/>
                  </a:lnTo>
                  <a:lnTo>
                    <a:pt x="91100" y="3175"/>
                  </a:lnTo>
                  <a:lnTo>
                    <a:pt x="99521" y="9254"/>
                  </a:lnTo>
                  <a:lnTo>
                    <a:pt x="104203" y="16659"/>
                  </a:lnTo>
                  <a:lnTo>
                    <a:pt x="105451" y="20609"/>
                  </a:lnTo>
                  <a:lnTo>
                    <a:pt x="103839" y="36282"/>
                  </a:lnTo>
                  <a:lnTo>
                    <a:pt x="90862" y="60875"/>
                  </a:lnTo>
                  <a:lnTo>
                    <a:pt x="79369" y="71653"/>
                  </a:lnTo>
                  <a:lnTo>
                    <a:pt x="63002" y="82867"/>
                  </a:lnTo>
                  <a:lnTo>
                    <a:pt x="58885" y="88282"/>
                  </a:lnTo>
                  <a:lnTo>
                    <a:pt x="58307" y="88114"/>
                  </a:lnTo>
                  <a:lnTo>
                    <a:pt x="57920" y="87296"/>
                  </a:lnTo>
                  <a:lnTo>
                    <a:pt x="58370" y="86045"/>
                  </a:lnTo>
                  <a:lnTo>
                    <a:pt x="60750" y="82773"/>
                  </a:lnTo>
                  <a:lnTo>
                    <a:pt x="64159" y="80849"/>
                  </a:lnTo>
                  <a:lnTo>
                    <a:pt x="75467" y="79614"/>
                  </a:lnTo>
                  <a:lnTo>
                    <a:pt x="83166" y="83208"/>
                  </a:lnTo>
                  <a:lnTo>
                    <a:pt x="112220" y="109171"/>
                  </a:lnTo>
                  <a:lnTo>
                    <a:pt x="116903" y="121274"/>
                  </a:lnTo>
                  <a:lnTo>
                    <a:pt x="118152" y="128453"/>
                  </a:lnTo>
                  <a:lnTo>
                    <a:pt x="116868" y="135355"/>
                  </a:lnTo>
                  <a:lnTo>
                    <a:pt x="109796" y="148669"/>
                  </a:lnTo>
                  <a:lnTo>
                    <a:pt x="97287" y="161322"/>
                  </a:lnTo>
                  <a:lnTo>
                    <a:pt x="83220" y="165149"/>
                  </a:lnTo>
                  <a:lnTo>
                    <a:pt x="55557" y="167605"/>
                  </a:lnTo>
                  <a:lnTo>
                    <a:pt x="25190" y="161223"/>
                  </a:lnTo>
                  <a:lnTo>
                    <a:pt x="0" y="155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80">
              <a:extLst>
                <a:ext uri="{FF2B5EF4-FFF2-40B4-BE49-F238E27FC236}">
                  <a16:creationId xmlns:a16="http://schemas.microsoft.com/office/drawing/2014/main" id="{385FC8DA-41A5-6CFD-464C-BBA3B1A9415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207451" y="3544445"/>
              <a:ext cx="102723" cy="138556"/>
            </a:xfrm>
            <a:custGeom>
              <a:avLst/>
              <a:gdLst/>
              <a:ahLst/>
              <a:cxnLst/>
              <a:rect l="0" t="0" r="0" b="0"/>
              <a:pathLst>
                <a:path w="102723" h="138556">
                  <a:moveTo>
                    <a:pt x="9199" y="11555"/>
                  </a:moveTo>
                  <a:lnTo>
                    <a:pt x="9199" y="11555"/>
                  </a:lnTo>
                  <a:lnTo>
                    <a:pt x="20754" y="0"/>
                  </a:lnTo>
                  <a:lnTo>
                    <a:pt x="16604" y="4856"/>
                  </a:lnTo>
                  <a:lnTo>
                    <a:pt x="691" y="34990"/>
                  </a:lnTo>
                  <a:lnTo>
                    <a:pt x="0" y="38467"/>
                  </a:lnTo>
                  <a:lnTo>
                    <a:pt x="244" y="41491"/>
                  </a:lnTo>
                  <a:lnTo>
                    <a:pt x="1113" y="44212"/>
                  </a:lnTo>
                  <a:lnTo>
                    <a:pt x="5840" y="49117"/>
                  </a:lnTo>
                  <a:lnTo>
                    <a:pt x="18317" y="55846"/>
                  </a:lnTo>
                  <a:lnTo>
                    <a:pt x="23744" y="58016"/>
                  </a:lnTo>
                  <a:lnTo>
                    <a:pt x="33537" y="58545"/>
                  </a:lnTo>
                  <a:lnTo>
                    <a:pt x="43299" y="57839"/>
                  </a:lnTo>
                  <a:lnTo>
                    <a:pt x="73008" y="61621"/>
                  </a:lnTo>
                  <a:lnTo>
                    <a:pt x="83654" y="65792"/>
                  </a:lnTo>
                  <a:lnTo>
                    <a:pt x="92385" y="72349"/>
                  </a:lnTo>
                  <a:lnTo>
                    <a:pt x="98617" y="79967"/>
                  </a:lnTo>
                  <a:lnTo>
                    <a:pt x="101857" y="89938"/>
                  </a:lnTo>
                  <a:lnTo>
                    <a:pt x="102722" y="95560"/>
                  </a:lnTo>
                  <a:lnTo>
                    <a:pt x="99919" y="107451"/>
                  </a:lnTo>
                  <a:lnTo>
                    <a:pt x="90406" y="124165"/>
                  </a:lnTo>
                  <a:lnTo>
                    <a:pt x="86621" y="128962"/>
                  </a:lnTo>
                  <a:lnTo>
                    <a:pt x="76770" y="134291"/>
                  </a:lnTo>
                  <a:lnTo>
                    <a:pt x="46675" y="138305"/>
                  </a:lnTo>
                  <a:lnTo>
                    <a:pt x="40949" y="138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81">
              <a:extLst>
                <a:ext uri="{FF2B5EF4-FFF2-40B4-BE49-F238E27FC236}">
                  <a16:creationId xmlns:a16="http://schemas.microsoft.com/office/drawing/2014/main" id="{439AC631-F96D-819A-EC5D-2CD96FCBAD2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225978" y="3498994"/>
              <a:ext cx="149423" cy="44307"/>
            </a:xfrm>
            <a:custGeom>
              <a:avLst/>
              <a:gdLst/>
              <a:ahLst/>
              <a:cxnLst/>
              <a:rect l="0" t="0" r="0" b="0"/>
              <a:pathLst>
                <a:path w="149423" h="44307">
                  <a:moveTo>
                    <a:pt x="3372" y="44306"/>
                  </a:moveTo>
                  <a:lnTo>
                    <a:pt x="3372" y="44306"/>
                  </a:lnTo>
                  <a:lnTo>
                    <a:pt x="3372" y="40935"/>
                  </a:lnTo>
                  <a:lnTo>
                    <a:pt x="1490" y="37399"/>
                  </a:lnTo>
                  <a:lnTo>
                    <a:pt x="0" y="35468"/>
                  </a:lnTo>
                  <a:lnTo>
                    <a:pt x="419" y="32769"/>
                  </a:lnTo>
                  <a:lnTo>
                    <a:pt x="7750" y="22230"/>
                  </a:lnTo>
                  <a:lnTo>
                    <a:pt x="14960" y="14268"/>
                  </a:lnTo>
                  <a:lnTo>
                    <a:pt x="22868" y="9789"/>
                  </a:lnTo>
                  <a:lnTo>
                    <a:pt x="53786" y="2314"/>
                  </a:lnTo>
                  <a:lnTo>
                    <a:pt x="77968" y="584"/>
                  </a:lnTo>
                  <a:lnTo>
                    <a:pt x="107660" y="0"/>
                  </a:lnTo>
                  <a:lnTo>
                    <a:pt x="139323" y="4239"/>
                  </a:lnTo>
                  <a:lnTo>
                    <a:pt x="149422" y="6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145">
            <a:extLst>
              <a:ext uri="{FF2B5EF4-FFF2-40B4-BE49-F238E27FC236}">
                <a16:creationId xmlns:a16="http://schemas.microsoft.com/office/drawing/2014/main" id="{AD4D8F68-CD76-3C57-8C63-DB2474124E81}"/>
              </a:ext>
            </a:extLst>
          </p:cNvPr>
          <p:cNvGrpSpPr/>
          <p:nvPr/>
        </p:nvGrpSpPr>
        <p:grpSpPr>
          <a:xfrm>
            <a:off x="6597650" y="2965712"/>
            <a:ext cx="88901" cy="380739"/>
            <a:chOff x="6597650" y="2965712"/>
            <a:chExt cx="88901" cy="380739"/>
          </a:xfrm>
        </p:grpSpPr>
        <p:sp>
          <p:nvSpPr>
            <p:cNvPr id="144" name="SMARTInkShape-582">
              <a:extLst>
                <a:ext uri="{FF2B5EF4-FFF2-40B4-BE49-F238E27FC236}">
                  <a16:creationId xmlns:a16="http://schemas.microsoft.com/office/drawing/2014/main" id="{01992557-3BBB-5045-C142-E4EB842CC41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597650" y="2965712"/>
              <a:ext cx="6351" cy="6089"/>
            </a:xfrm>
            <a:custGeom>
              <a:avLst/>
              <a:gdLst/>
              <a:ahLst/>
              <a:cxnLst/>
              <a:rect l="0" t="0" r="0" b="0"/>
              <a:pathLst>
                <a:path w="6351" h="6089">
                  <a:moveTo>
                    <a:pt x="6350" y="6088"/>
                  </a:moveTo>
                  <a:lnTo>
                    <a:pt x="6350" y="6088"/>
                  </a:lnTo>
                  <a:lnTo>
                    <a:pt x="6350" y="0"/>
                  </a:lnTo>
                  <a:lnTo>
                    <a:pt x="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83">
              <a:extLst>
                <a:ext uri="{FF2B5EF4-FFF2-40B4-BE49-F238E27FC236}">
                  <a16:creationId xmlns:a16="http://schemas.microsoft.com/office/drawing/2014/main" id="{B976BD84-C08B-261A-6806-6222EB334DB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605766" y="3041650"/>
              <a:ext cx="10935" cy="44451"/>
            </a:xfrm>
            <a:custGeom>
              <a:avLst/>
              <a:gdLst/>
              <a:ahLst/>
              <a:cxnLst/>
              <a:rect l="0" t="0" r="0" b="0"/>
              <a:pathLst>
                <a:path w="10935" h="44451">
                  <a:moveTo>
                    <a:pt x="10934" y="0"/>
                  </a:moveTo>
                  <a:lnTo>
                    <a:pt x="10934" y="0"/>
                  </a:lnTo>
                  <a:lnTo>
                    <a:pt x="10934" y="15580"/>
                  </a:lnTo>
                  <a:lnTo>
                    <a:pt x="9523" y="19559"/>
                  </a:lnTo>
                  <a:lnTo>
                    <a:pt x="883" y="31014"/>
                  </a:lnTo>
                  <a:lnTo>
                    <a:pt x="0" y="33376"/>
                  </a:lnTo>
                  <a:lnTo>
                    <a:pt x="117" y="35656"/>
                  </a:lnTo>
                  <a:lnTo>
                    <a:pt x="4584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84">
              <a:extLst>
                <a:ext uri="{FF2B5EF4-FFF2-40B4-BE49-F238E27FC236}">
                  <a16:creationId xmlns:a16="http://schemas.microsoft.com/office/drawing/2014/main" id="{FC2D2969-A84A-A10E-224E-FBB1F4386B9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623050" y="31623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85">
              <a:extLst>
                <a:ext uri="{FF2B5EF4-FFF2-40B4-BE49-F238E27FC236}">
                  <a16:creationId xmlns:a16="http://schemas.microsoft.com/office/drawing/2014/main" id="{4C895204-7A27-38D8-703B-7F2BC2C3B280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642982" y="3257550"/>
              <a:ext cx="5469" cy="1"/>
            </a:xfrm>
            <a:custGeom>
              <a:avLst/>
              <a:gdLst/>
              <a:ahLst/>
              <a:cxnLst/>
              <a:rect l="0" t="0" r="0" b="0"/>
              <a:pathLst>
                <a:path w="5469" h="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86">
              <a:extLst>
                <a:ext uri="{FF2B5EF4-FFF2-40B4-BE49-F238E27FC236}">
                  <a16:creationId xmlns:a16="http://schemas.microsoft.com/office/drawing/2014/main" id="{4FBA2F22-243A-D946-1456-A88AB161B1B1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667500" y="33401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2" y="5026"/>
                  </a:lnTo>
                  <a:lnTo>
                    <a:pt x="8789" y="5958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146">
            <a:extLst>
              <a:ext uri="{FF2B5EF4-FFF2-40B4-BE49-F238E27FC236}">
                <a16:creationId xmlns:a16="http://schemas.microsoft.com/office/drawing/2014/main" id="{5CB354C1-C57C-F72A-C808-D74B14D8BDF4}"/>
              </a:ext>
            </a:extLst>
          </p:cNvPr>
          <p:cNvGrpSpPr/>
          <p:nvPr/>
        </p:nvGrpSpPr>
        <p:grpSpPr>
          <a:xfrm>
            <a:off x="6616871" y="3506083"/>
            <a:ext cx="271259" cy="176601"/>
            <a:chOff x="6616871" y="3506083"/>
            <a:chExt cx="271259" cy="176601"/>
          </a:xfrm>
        </p:grpSpPr>
        <p:sp>
          <p:nvSpPr>
            <p:cNvPr id="150" name="SMARTInkShape-587">
              <a:extLst>
                <a:ext uri="{FF2B5EF4-FFF2-40B4-BE49-F238E27FC236}">
                  <a16:creationId xmlns:a16="http://schemas.microsoft.com/office/drawing/2014/main" id="{C3EA13BA-03FD-4B80-603E-6F1BEB37B80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616871" y="3506083"/>
              <a:ext cx="106402" cy="163739"/>
            </a:xfrm>
            <a:custGeom>
              <a:avLst/>
              <a:gdLst/>
              <a:ahLst/>
              <a:cxnLst/>
              <a:rect l="0" t="0" r="0" b="0"/>
              <a:pathLst>
                <a:path w="106402" h="163739">
                  <a:moveTo>
                    <a:pt x="44279" y="5467"/>
                  </a:moveTo>
                  <a:lnTo>
                    <a:pt x="44279" y="5467"/>
                  </a:lnTo>
                  <a:lnTo>
                    <a:pt x="47651" y="2096"/>
                  </a:lnTo>
                  <a:lnTo>
                    <a:pt x="53068" y="441"/>
                  </a:lnTo>
                  <a:lnTo>
                    <a:pt x="56488" y="0"/>
                  </a:lnTo>
                  <a:lnTo>
                    <a:pt x="62170" y="1391"/>
                  </a:lnTo>
                  <a:lnTo>
                    <a:pt x="64673" y="2749"/>
                  </a:lnTo>
                  <a:lnTo>
                    <a:pt x="71567" y="11404"/>
                  </a:lnTo>
                  <a:lnTo>
                    <a:pt x="71643" y="15775"/>
                  </a:lnTo>
                  <a:lnTo>
                    <a:pt x="67964" y="26276"/>
                  </a:lnTo>
                  <a:lnTo>
                    <a:pt x="49430" y="53933"/>
                  </a:lnTo>
                  <a:lnTo>
                    <a:pt x="24235" y="80315"/>
                  </a:lnTo>
                  <a:lnTo>
                    <a:pt x="9649" y="90204"/>
                  </a:lnTo>
                  <a:lnTo>
                    <a:pt x="6376" y="91592"/>
                  </a:lnTo>
                  <a:lnTo>
                    <a:pt x="4193" y="93222"/>
                  </a:lnTo>
                  <a:lnTo>
                    <a:pt x="0" y="100383"/>
                  </a:lnTo>
                  <a:lnTo>
                    <a:pt x="25865" y="90572"/>
                  </a:lnTo>
                  <a:lnTo>
                    <a:pt x="35155" y="89153"/>
                  </a:lnTo>
                  <a:lnTo>
                    <a:pt x="61343" y="93311"/>
                  </a:lnTo>
                  <a:lnTo>
                    <a:pt x="76930" y="99620"/>
                  </a:lnTo>
                  <a:lnTo>
                    <a:pt x="95781" y="114693"/>
                  </a:lnTo>
                  <a:lnTo>
                    <a:pt x="103127" y="125005"/>
                  </a:lnTo>
                  <a:lnTo>
                    <a:pt x="106401" y="136998"/>
                  </a:lnTo>
                  <a:lnTo>
                    <a:pt x="105449" y="141132"/>
                  </a:lnTo>
                  <a:lnTo>
                    <a:pt x="100629" y="149488"/>
                  </a:lnTo>
                  <a:lnTo>
                    <a:pt x="91901" y="156024"/>
                  </a:lnTo>
                  <a:lnTo>
                    <a:pt x="76968" y="161790"/>
                  </a:lnTo>
                  <a:lnTo>
                    <a:pt x="55909" y="163738"/>
                  </a:lnTo>
                  <a:lnTo>
                    <a:pt x="28415" y="159758"/>
                  </a:lnTo>
                  <a:lnTo>
                    <a:pt x="20060" y="158708"/>
                  </a:lnTo>
                  <a:lnTo>
                    <a:pt x="17550" y="157722"/>
                  </a:lnTo>
                  <a:lnTo>
                    <a:pt x="15876" y="156359"/>
                  </a:lnTo>
                  <a:lnTo>
                    <a:pt x="12529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88">
              <a:extLst>
                <a:ext uri="{FF2B5EF4-FFF2-40B4-BE49-F238E27FC236}">
                  <a16:creationId xmlns:a16="http://schemas.microsoft.com/office/drawing/2014/main" id="{724BFDD8-66DF-5198-C563-787F3A2DF88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783870" y="3521412"/>
              <a:ext cx="104260" cy="161272"/>
            </a:xfrm>
            <a:custGeom>
              <a:avLst/>
              <a:gdLst/>
              <a:ahLst/>
              <a:cxnLst/>
              <a:rect l="0" t="0" r="0" b="0"/>
              <a:pathLst>
                <a:path w="104260" h="161272">
                  <a:moveTo>
                    <a:pt x="61430" y="34588"/>
                  </a:moveTo>
                  <a:lnTo>
                    <a:pt x="61430" y="34588"/>
                  </a:lnTo>
                  <a:lnTo>
                    <a:pt x="72261" y="24463"/>
                  </a:lnTo>
                  <a:lnTo>
                    <a:pt x="80529" y="20515"/>
                  </a:lnTo>
                  <a:lnTo>
                    <a:pt x="82629" y="18856"/>
                  </a:lnTo>
                  <a:lnTo>
                    <a:pt x="84963" y="15131"/>
                  </a:lnTo>
                  <a:lnTo>
                    <a:pt x="85586" y="13150"/>
                  </a:lnTo>
                  <a:lnTo>
                    <a:pt x="85295" y="11124"/>
                  </a:lnTo>
                  <a:lnTo>
                    <a:pt x="83091" y="6991"/>
                  </a:lnTo>
                  <a:lnTo>
                    <a:pt x="74512" y="697"/>
                  </a:lnTo>
                  <a:lnTo>
                    <a:pt x="70857" y="0"/>
                  </a:lnTo>
                  <a:lnTo>
                    <a:pt x="63032" y="1106"/>
                  </a:lnTo>
                  <a:lnTo>
                    <a:pt x="32635" y="16992"/>
                  </a:lnTo>
                  <a:lnTo>
                    <a:pt x="25584" y="23475"/>
                  </a:lnTo>
                  <a:lnTo>
                    <a:pt x="15308" y="39135"/>
                  </a:lnTo>
                  <a:lnTo>
                    <a:pt x="14455" y="43263"/>
                  </a:lnTo>
                  <a:lnTo>
                    <a:pt x="15387" y="51614"/>
                  </a:lnTo>
                  <a:lnTo>
                    <a:pt x="19879" y="64249"/>
                  </a:lnTo>
                  <a:lnTo>
                    <a:pt x="25559" y="70819"/>
                  </a:lnTo>
                  <a:lnTo>
                    <a:pt x="33493" y="76091"/>
                  </a:lnTo>
                  <a:lnTo>
                    <a:pt x="62419" y="91690"/>
                  </a:lnTo>
                  <a:lnTo>
                    <a:pt x="82726" y="103726"/>
                  </a:lnTo>
                  <a:lnTo>
                    <a:pt x="100410" y="123839"/>
                  </a:lnTo>
                  <a:lnTo>
                    <a:pt x="103449" y="130934"/>
                  </a:lnTo>
                  <a:lnTo>
                    <a:pt x="104259" y="134802"/>
                  </a:lnTo>
                  <a:lnTo>
                    <a:pt x="103279" y="142863"/>
                  </a:lnTo>
                  <a:lnTo>
                    <a:pt x="102029" y="146988"/>
                  </a:lnTo>
                  <a:lnTo>
                    <a:pt x="96878" y="153453"/>
                  </a:lnTo>
                  <a:lnTo>
                    <a:pt x="93529" y="156165"/>
                  </a:lnTo>
                  <a:lnTo>
                    <a:pt x="84163" y="159177"/>
                  </a:lnTo>
                  <a:lnTo>
                    <a:pt x="54023" y="161271"/>
                  </a:lnTo>
                  <a:lnTo>
                    <a:pt x="24584" y="159644"/>
                  </a:lnTo>
                  <a:lnTo>
                    <a:pt x="12598" y="155785"/>
                  </a:lnTo>
                  <a:lnTo>
                    <a:pt x="4919" y="149366"/>
                  </a:lnTo>
                  <a:lnTo>
                    <a:pt x="1036" y="141810"/>
                  </a:lnTo>
                  <a:lnTo>
                    <a:pt x="0" y="137819"/>
                  </a:lnTo>
                  <a:lnTo>
                    <a:pt x="721" y="133748"/>
                  </a:lnTo>
                  <a:lnTo>
                    <a:pt x="8478" y="121275"/>
                  </a:lnTo>
                  <a:lnTo>
                    <a:pt x="31209" y="100192"/>
                  </a:lnTo>
                  <a:lnTo>
                    <a:pt x="62447" y="80271"/>
                  </a:lnTo>
                  <a:lnTo>
                    <a:pt x="86325" y="63341"/>
                  </a:lnTo>
                  <a:lnTo>
                    <a:pt x="99459" y="47811"/>
                  </a:lnTo>
                  <a:lnTo>
                    <a:pt x="103027" y="40935"/>
                  </a:lnTo>
                  <a:lnTo>
                    <a:pt x="102731" y="31765"/>
                  </a:lnTo>
                  <a:lnTo>
                    <a:pt x="101663" y="26356"/>
                  </a:lnTo>
                  <a:lnTo>
                    <a:pt x="98835" y="22044"/>
                  </a:lnTo>
                  <a:lnTo>
                    <a:pt x="90049" y="15372"/>
                  </a:lnTo>
                  <a:lnTo>
                    <a:pt x="73202" y="11020"/>
                  </a:lnTo>
                  <a:lnTo>
                    <a:pt x="43066" y="9259"/>
                  </a:lnTo>
                  <a:lnTo>
                    <a:pt x="29680" y="9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147">
            <a:extLst>
              <a:ext uri="{FF2B5EF4-FFF2-40B4-BE49-F238E27FC236}">
                <a16:creationId xmlns:a16="http://schemas.microsoft.com/office/drawing/2014/main" id="{958D5406-211E-021D-9F41-159C067F6831}"/>
              </a:ext>
            </a:extLst>
          </p:cNvPr>
          <p:cNvGrpSpPr/>
          <p:nvPr/>
        </p:nvGrpSpPr>
        <p:grpSpPr>
          <a:xfrm>
            <a:off x="6155841" y="2695861"/>
            <a:ext cx="365610" cy="574390"/>
            <a:chOff x="6155841" y="2695861"/>
            <a:chExt cx="365610" cy="574390"/>
          </a:xfrm>
        </p:grpSpPr>
        <p:sp>
          <p:nvSpPr>
            <p:cNvPr id="153" name="SMARTInkShape-589">
              <a:extLst>
                <a:ext uri="{FF2B5EF4-FFF2-40B4-BE49-F238E27FC236}">
                  <a16:creationId xmlns:a16="http://schemas.microsoft.com/office/drawing/2014/main" id="{1B4721B5-BE13-FC14-6377-E2835419A18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155841" y="2695861"/>
              <a:ext cx="263647" cy="155290"/>
            </a:xfrm>
            <a:custGeom>
              <a:avLst/>
              <a:gdLst/>
              <a:ahLst/>
              <a:cxnLst/>
              <a:rect l="0" t="0" r="0" b="0"/>
              <a:pathLst>
                <a:path w="263647" h="155290">
                  <a:moveTo>
                    <a:pt x="3659" y="155289"/>
                  </a:moveTo>
                  <a:lnTo>
                    <a:pt x="3659" y="155289"/>
                  </a:lnTo>
                  <a:lnTo>
                    <a:pt x="0" y="155289"/>
                  </a:lnTo>
                  <a:lnTo>
                    <a:pt x="1562" y="155289"/>
                  </a:lnTo>
                  <a:lnTo>
                    <a:pt x="19079" y="146500"/>
                  </a:lnTo>
                  <a:lnTo>
                    <a:pt x="47790" y="128351"/>
                  </a:lnTo>
                  <a:lnTo>
                    <a:pt x="74303" y="108520"/>
                  </a:lnTo>
                  <a:lnTo>
                    <a:pt x="105363" y="87529"/>
                  </a:lnTo>
                  <a:lnTo>
                    <a:pt x="137023" y="71412"/>
                  </a:lnTo>
                  <a:lnTo>
                    <a:pt x="168055" y="51397"/>
                  </a:lnTo>
                  <a:lnTo>
                    <a:pt x="192897" y="34605"/>
                  </a:lnTo>
                  <a:lnTo>
                    <a:pt x="219184" y="21929"/>
                  </a:lnTo>
                  <a:lnTo>
                    <a:pt x="237322" y="11117"/>
                  </a:lnTo>
                  <a:lnTo>
                    <a:pt x="242270" y="6546"/>
                  </a:lnTo>
                  <a:lnTo>
                    <a:pt x="256840" y="1730"/>
                  </a:lnTo>
                  <a:lnTo>
                    <a:pt x="263463" y="0"/>
                  </a:lnTo>
                  <a:lnTo>
                    <a:pt x="263646" y="963"/>
                  </a:lnTo>
                  <a:lnTo>
                    <a:pt x="232259" y="21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90">
              <a:extLst>
                <a:ext uri="{FF2B5EF4-FFF2-40B4-BE49-F238E27FC236}">
                  <a16:creationId xmlns:a16="http://schemas.microsoft.com/office/drawing/2014/main" id="{834FD0F2-2B20-2E63-D8A6-EFB61331E6E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191250" y="2826362"/>
              <a:ext cx="254001" cy="170839"/>
            </a:xfrm>
            <a:custGeom>
              <a:avLst/>
              <a:gdLst/>
              <a:ahLst/>
              <a:cxnLst/>
              <a:rect l="0" t="0" r="0" b="0"/>
              <a:pathLst>
                <a:path w="254001" h="170839">
                  <a:moveTo>
                    <a:pt x="0" y="170838"/>
                  </a:moveTo>
                  <a:lnTo>
                    <a:pt x="0" y="170838"/>
                  </a:lnTo>
                  <a:lnTo>
                    <a:pt x="31096" y="144106"/>
                  </a:lnTo>
                  <a:lnTo>
                    <a:pt x="57021" y="121657"/>
                  </a:lnTo>
                  <a:lnTo>
                    <a:pt x="82525" y="100053"/>
                  </a:lnTo>
                  <a:lnTo>
                    <a:pt x="113015" y="79767"/>
                  </a:lnTo>
                  <a:lnTo>
                    <a:pt x="144333" y="57991"/>
                  </a:lnTo>
                  <a:lnTo>
                    <a:pt x="171111" y="39892"/>
                  </a:lnTo>
                  <a:lnTo>
                    <a:pt x="197142" y="23618"/>
                  </a:lnTo>
                  <a:lnTo>
                    <a:pt x="226463" y="6358"/>
                  </a:lnTo>
                  <a:lnTo>
                    <a:pt x="235807" y="1453"/>
                  </a:lnTo>
                  <a:lnTo>
                    <a:pt x="243044" y="0"/>
                  </a:lnTo>
                  <a:lnTo>
                    <a:pt x="254000" y="5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91">
              <a:extLst>
                <a:ext uri="{FF2B5EF4-FFF2-40B4-BE49-F238E27FC236}">
                  <a16:creationId xmlns:a16="http://schemas.microsoft.com/office/drawing/2014/main" id="{98F582B7-2504-8CD1-CF54-C4902570FF4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191250" y="2952750"/>
              <a:ext cx="247651" cy="155772"/>
            </a:xfrm>
            <a:custGeom>
              <a:avLst/>
              <a:gdLst/>
              <a:ahLst/>
              <a:cxnLst/>
              <a:rect l="0" t="0" r="0" b="0"/>
              <a:pathLst>
                <a:path w="247651" h="155772">
                  <a:moveTo>
                    <a:pt x="0" y="152400"/>
                  </a:moveTo>
                  <a:lnTo>
                    <a:pt x="0" y="152400"/>
                  </a:lnTo>
                  <a:lnTo>
                    <a:pt x="0" y="155771"/>
                  </a:lnTo>
                  <a:lnTo>
                    <a:pt x="2117" y="155353"/>
                  </a:lnTo>
                  <a:lnTo>
                    <a:pt x="31788" y="136913"/>
                  </a:lnTo>
                  <a:lnTo>
                    <a:pt x="52271" y="122399"/>
                  </a:lnTo>
                  <a:lnTo>
                    <a:pt x="79862" y="105787"/>
                  </a:lnTo>
                  <a:lnTo>
                    <a:pt x="107547" y="88259"/>
                  </a:lnTo>
                  <a:lnTo>
                    <a:pt x="138366" y="68443"/>
                  </a:lnTo>
                  <a:lnTo>
                    <a:pt x="164836" y="50940"/>
                  </a:lnTo>
                  <a:lnTo>
                    <a:pt x="193819" y="30524"/>
                  </a:lnTo>
                  <a:lnTo>
                    <a:pt x="220945" y="11883"/>
                  </a:lnTo>
                  <a:lnTo>
                    <a:pt x="238742" y="2556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92">
              <a:extLst>
                <a:ext uri="{FF2B5EF4-FFF2-40B4-BE49-F238E27FC236}">
                  <a16:creationId xmlns:a16="http://schemas.microsoft.com/office/drawing/2014/main" id="{116C94E3-75E0-717C-8BB2-80BA1BAC5A5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245028" y="3086100"/>
              <a:ext cx="276423" cy="146051"/>
            </a:xfrm>
            <a:custGeom>
              <a:avLst/>
              <a:gdLst/>
              <a:ahLst/>
              <a:cxnLst/>
              <a:rect l="0" t="0" r="0" b="0"/>
              <a:pathLst>
                <a:path w="276423" h="146051">
                  <a:moveTo>
                    <a:pt x="3372" y="146050"/>
                  </a:moveTo>
                  <a:lnTo>
                    <a:pt x="3372" y="146050"/>
                  </a:lnTo>
                  <a:lnTo>
                    <a:pt x="0" y="146050"/>
                  </a:lnTo>
                  <a:lnTo>
                    <a:pt x="27170" y="130470"/>
                  </a:lnTo>
                  <a:lnTo>
                    <a:pt x="54562" y="113156"/>
                  </a:lnTo>
                  <a:lnTo>
                    <a:pt x="78197" y="103221"/>
                  </a:lnTo>
                  <a:lnTo>
                    <a:pt x="103076" y="88204"/>
                  </a:lnTo>
                  <a:lnTo>
                    <a:pt x="133002" y="70131"/>
                  </a:lnTo>
                  <a:lnTo>
                    <a:pt x="159662" y="52972"/>
                  </a:lnTo>
                  <a:lnTo>
                    <a:pt x="187036" y="40358"/>
                  </a:lnTo>
                  <a:lnTo>
                    <a:pt x="212826" y="26891"/>
                  </a:lnTo>
                  <a:lnTo>
                    <a:pt x="241674" y="17228"/>
                  </a:lnTo>
                  <a:lnTo>
                    <a:pt x="2764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93">
              <a:extLst>
                <a:ext uri="{FF2B5EF4-FFF2-40B4-BE49-F238E27FC236}">
                  <a16:creationId xmlns:a16="http://schemas.microsoft.com/office/drawing/2014/main" id="{271A053D-3F1E-6F3C-76F6-9170A007549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375400" y="3181350"/>
              <a:ext cx="139701" cy="88901"/>
            </a:xfrm>
            <a:custGeom>
              <a:avLst/>
              <a:gdLst/>
              <a:ahLst/>
              <a:cxnLst/>
              <a:rect l="0" t="0" r="0" b="0"/>
              <a:pathLst>
                <a:path w="139701" h="88901">
                  <a:moveTo>
                    <a:pt x="0" y="88900"/>
                  </a:moveTo>
                  <a:lnTo>
                    <a:pt x="0" y="88900"/>
                  </a:lnTo>
                  <a:lnTo>
                    <a:pt x="3372" y="88900"/>
                  </a:lnTo>
                  <a:lnTo>
                    <a:pt x="33846" y="66314"/>
                  </a:lnTo>
                  <a:lnTo>
                    <a:pt x="65388" y="39498"/>
                  </a:lnTo>
                  <a:lnTo>
                    <a:pt x="94343" y="2314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SMARTInkShape-594">
            <a:extLst>
              <a:ext uri="{FF2B5EF4-FFF2-40B4-BE49-F238E27FC236}">
                <a16:creationId xmlns:a16="http://schemas.microsoft.com/office/drawing/2014/main" id="{8F17082E-F705-C308-1C99-D3068BE258B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610100" y="5671849"/>
            <a:ext cx="2540001" cy="24102"/>
          </a:xfrm>
          <a:custGeom>
            <a:avLst/>
            <a:gdLst/>
            <a:ahLst/>
            <a:cxnLst/>
            <a:rect l="0" t="0" r="0" b="0"/>
            <a:pathLst>
              <a:path w="2540001" h="24102">
                <a:moveTo>
                  <a:pt x="0" y="11401"/>
                </a:moveTo>
                <a:lnTo>
                  <a:pt x="0" y="11401"/>
                </a:lnTo>
                <a:lnTo>
                  <a:pt x="0" y="15059"/>
                </a:lnTo>
                <a:lnTo>
                  <a:pt x="0" y="12022"/>
                </a:lnTo>
                <a:lnTo>
                  <a:pt x="0" y="15182"/>
                </a:lnTo>
                <a:lnTo>
                  <a:pt x="0" y="13540"/>
                </a:lnTo>
                <a:lnTo>
                  <a:pt x="0" y="15409"/>
                </a:lnTo>
                <a:lnTo>
                  <a:pt x="705" y="16190"/>
                </a:lnTo>
                <a:lnTo>
                  <a:pt x="3371" y="17058"/>
                </a:lnTo>
                <a:lnTo>
                  <a:pt x="4364" y="17994"/>
                </a:lnTo>
                <a:lnTo>
                  <a:pt x="5467" y="20917"/>
                </a:lnTo>
                <a:lnTo>
                  <a:pt x="6467" y="21979"/>
                </a:lnTo>
                <a:lnTo>
                  <a:pt x="9460" y="23157"/>
                </a:lnTo>
                <a:lnTo>
                  <a:pt x="39752" y="24076"/>
                </a:lnTo>
                <a:lnTo>
                  <a:pt x="70067" y="24098"/>
                </a:lnTo>
                <a:lnTo>
                  <a:pt x="94609" y="24101"/>
                </a:lnTo>
                <a:lnTo>
                  <a:pt x="124929" y="24101"/>
                </a:lnTo>
                <a:lnTo>
                  <a:pt x="153668" y="24101"/>
                </a:lnTo>
                <a:lnTo>
                  <a:pt x="184526" y="22220"/>
                </a:lnTo>
                <a:lnTo>
                  <a:pt x="212249" y="19075"/>
                </a:lnTo>
                <a:lnTo>
                  <a:pt x="239513" y="18143"/>
                </a:lnTo>
                <a:lnTo>
                  <a:pt x="262378" y="17925"/>
                </a:lnTo>
                <a:lnTo>
                  <a:pt x="286651" y="17829"/>
                </a:lnTo>
                <a:lnTo>
                  <a:pt x="317376" y="17774"/>
                </a:lnTo>
                <a:lnTo>
                  <a:pt x="339317" y="17761"/>
                </a:lnTo>
                <a:lnTo>
                  <a:pt x="363885" y="17756"/>
                </a:lnTo>
                <a:lnTo>
                  <a:pt x="391268" y="17753"/>
                </a:lnTo>
                <a:lnTo>
                  <a:pt x="419900" y="17752"/>
                </a:lnTo>
                <a:lnTo>
                  <a:pt x="446266" y="17751"/>
                </a:lnTo>
                <a:lnTo>
                  <a:pt x="473715" y="17751"/>
                </a:lnTo>
                <a:lnTo>
                  <a:pt x="499410" y="17751"/>
                </a:lnTo>
                <a:lnTo>
                  <a:pt x="524897" y="17046"/>
                </a:lnTo>
                <a:lnTo>
                  <a:pt x="550322" y="13387"/>
                </a:lnTo>
                <a:lnTo>
                  <a:pt x="576435" y="11990"/>
                </a:lnTo>
                <a:lnTo>
                  <a:pt x="605496" y="10870"/>
                </a:lnTo>
                <a:lnTo>
                  <a:pt x="633000" y="7088"/>
                </a:lnTo>
                <a:lnTo>
                  <a:pt x="662473" y="5655"/>
                </a:lnTo>
                <a:lnTo>
                  <a:pt x="690098" y="5229"/>
                </a:lnTo>
                <a:lnTo>
                  <a:pt x="719608" y="4398"/>
                </a:lnTo>
                <a:lnTo>
                  <a:pt x="747244" y="702"/>
                </a:lnTo>
                <a:lnTo>
                  <a:pt x="777461" y="0"/>
                </a:lnTo>
                <a:lnTo>
                  <a:pt x="808053" y="3241"/>
                </a:lnTo>
                <a:lnTo>
                  <a:pt x="835304" y="4515"/>
                </a:lnTo>
                <a:lnTo>
                  <a:pt x="861252" y="4892"/>
                </a:lnTo>
                <a:lnTo>
                  <a:pt x="887520" y="5004"/>
                </a:lnTo>
                <a:lnTo>
                  <a:pt x="916627" y="5037"/>
                </a:lnTo>
                <a:lnTo>
                  <a:pt x="943440" y="5047"/>
                </a:lnTo>
                <a:lnTo>
                  <a:pt x="969963" y="5050"/>
                </a:lnTo>
                <a:lnTo>
                  <a:pt x="999145" y="5051"/>
                </a:lnTo>
                <a:lnTo>
                  <a:pt x="1025979" y="5051"/>
                </a:lnTo>
                <a:lnTo>
                  <a:pt x="1051805" y="5051"/>
                </a:lnTo>
                <a:lnTo>
                  <a:pt x="1077330" y="5051"/>
                </a:lnTo>
                <a:lnTo>
                  <a:pt x="1103473" y="5051"/>
                </a:lnTo>
                <a:lnTo>
                  <a:pt x="1132543" y="5051"/>
                </a:lnTo>
                <a:lnTo>
                  <a:pt x="1160050" y="5051"/>
                </a:lnTo>
                <a:lnTo>
                  <a:pt x="1189523" y="5051"/>
                </a:lnTo>
                <a:lnTo>
                  <a:pt x="1216442" y="5051"/>
                </a:lnTo>
                <a:lnTo>
                  <a:pt x="1242999" y="5051"/>
                </a:lnTo>
                <a:lnTo>
                  <a:pt x="1272192" y="5051"/>
                </a:lnTo>
                <a:lnTo>
                  <a:pt x="1299028" y="5051"/>
                </a:lnTo>
                <a:lnTo>
                  <a:pt x="1324854" y="5051"/>
                </a:lnTo>
                <a:lnTo>
                  <a:pt x="1350381" y="5051"/>
                </a:lnTo>
                <a:lnTo>
                  <a:pt x="1375818" y="5051"/>
                </a:lnTo>
                <a:lnTo>
                  <a:pt x="1401228" y="5051"/>
                </a:lnTo>
                <a:lnTo>
                  <a:pt x="1429455" y="5756"/>
                </a:lnTo>
                <a:lnTo>
                  <a:pt x="1457050" y="8422"/>
                </a:lnTo>
                <a:lnTo>
                  <a:pt x="1486248" y="8195"/>
                </a:lnTo>
                <a:lnTo>
                  <a:pt x="1513571" y="6448"/>
                </a:lnTo>
                <a:lnTo>
                  <a:pt x="1544819" y="5465"/>
                </a:lnTo>
                <a:lnTo>
                  <a:pt x="1571954" y="5879"/>
                </a:lnTo>
                <a:lnTo>
                  <a:pt x="1599984" y="8745"/>
                </a:lnTo>
                <a:lnTo>
                  <a:pt x="1625034" y="7163"/>
                </a:lnTo>
                <a:lnTo>
                  <a:pt x="1646986" y="7871"/>
                </a:lnTo>
                <a:lnTo>
                  <a:pt x="1677093" y="10355"/>
                </a:lnTo>
                <a:lnTo>
                  <a:pt x="1699285" y="10231"/>
                </a:lnTo>
                <a:lnTo>
                  <a:pt x="1725613" y="7823"/>
                </a:lnTo>
                <a:lnTo>
                  <a:pt x="1748132" y="6283"/>
                </a:lnTo>
                <a:lnTo>
                  <a:pt x="1778557" y="7297"/>
                </a:lnTo>
                <a:lnTo>
                  <a:pt x="1808034" y="10185"/>
                </a:lnTo>
                <a:lnTo>
                  <a:pt x="1834642" y="11041"/>
                </a:lnTo>
                <a:lnTo>
                  <a:pt x="1860400" y="11294"/>
                </a:lnTo>
                <a:lnTo>
                  <a:pt x="1887787" y="11370"/>
                </a:lnTo>
                <a:lnTo>
                  <a:pt x="1916364" y="11392"/>
                </a:lnTo>
                <a:lnTo>
                  <a:pt x="1944585" y="11398"/>
                </a:lnTo>
                <a:lnTo>
                  <a:pt x="1975290" y="11400"/>
                </a:lnTo>
                <a:lnTo>
                  <a:pt x="2004849" y="11401"/>
                </a:lnTo>
                <a:lnTo>
                  <a:pt x="2031481" y="13283"/>
                </a:lnTo>
                <a:lnTo>
                  <a:pt x="2059128" y="16427"/>
                </a:lnTo>
                <a:lnTo>
                  <a:pt x="2087780" y="17359"/>
                </a:lnTo>
                <a:lnTo>
                  <a:pt x="2116026" y="17635"/>
                </a:lnTo>
                <a:lnTo>
                  <a:pt x="2144857" y="17717"/>
                </a:lnTo>
                <a:lnTo>
                  <a:pt x="2171272" y="17740"/>
                </a:lnTo>
                <a:lnTo>
                  <a:pt x="2198855" y="17748"/>
                </a:lnTo>
                <a:lnTo>
                  <a:pt x="2227489" y="17750"/>
                </a:lnTo>
                <a:lnTo>
                  <a:pt x="2253847" y="17751"/>
                </a:lnTo>
                <a:lnTo>
                  <a:pt x="2279531" y="17751"/>
                </a:lnTo>
                <a:lnTo>
                  <a:pt x="2305015" y="15869"/>
                </a:lnTo>
                <a:lnTo>
                  <a:pt x="2330440" y="12725"/>
                </a:lnTo>
                <a:lnTo>
                  <a:pt x="2355847" y="11793"/>
                </a:lnTo>
                <a:lnTo>
                  <a:pt x="2386345" y="11479"/>
                </a:lnTo>
                <a:lnTo>
                  <a:pt x="2417116" y="11417"/>
                </a:lnTo>
                <a:lnTo>
                  <a:pt x="2439855" y="11406"/>
                </a:lnTo>
                <a:lnTo>
                  <a:pt x="2469641" y="11403"/>
                </a:lnTo>
                <a:lnTo>
                  <a:pt x="2497540" y="11401"/>
                </a:lnTo>
                <a:lnTo>
                  <a:pt x="2527301" y="12106"/>
                </a:lnTo>
                <a:lnTo>
                  <a:pt x="2540000" y="177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InkShape-595">
            <a:extLst>
              <a:ext uri="{FF2B5EF4-FFF2-40B4-BE49-F238E27FC236}">
                <a16:creationId xmlns:a16="http://schemas.microsoft.com/office/drawing/2014/main" id="{65210F22-CFD7-078E-D785-83ECE8F00C3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616450" y="4231865"/>
            <a:ext cx="2546224" cy="1279674"/>
          </a:xfrm>
          <a:custGeom>
            <a:avLst/>
            <a:gdLst/>
            <a:ahLst/>
            <a:cxnLst/>
            <a:rect l="0" t="0" r="0" b="0"/>
            <a:pathLst>
              <a:path w="2546224" h="1279674">
                <a:moveTo>
                  <a:pt x="0" y="1273585"/>
                </a:moveTo>
                <a:lnTo>
                  <a:pt x="0" y="1273585"/>
                </a:lnTo>
                <a:lnTo>
                  <a:pt x="11933" y="1278611"/>
                </a:lnTo>
                <a:lnTo>
                  <a:pt x="24386" y="1279673"/>
                </a:lnTo>
                <a:lnTo>
                  <a:pt x="51503" y="1272993"/>
                </a:lnTo>
                <a:lnTo>
                  <a:pt x="79710" y="1265001"/>
                </a:lnTo>
                <a:lnTo>
                  <a:pt x="110163" y="1249494"/>
                </a:lnTo>
                <a:lnTo>
                  <a:pt x="132062" y="1236606"/>
                </a:lnTo>
                <a:lnTo>
                  <a:pt x="162154" y="1225541"/>
                </a:lnTo>
                <a:lnTo>
                  <a:pt x="178417" y="1218035"/>
                </a:lnTo>
                <a:lnTo>
                  <a:pt x="206596" y="1198696"/>
                </a:lnTo>
                <a:lnTo>
                  <a:pt x="237920" y="1177340"/>
                </a:lnTo>
                <a:lnTo>
                  <a:pt x="267757" y="1156110"/>
                </a:lnTo>
                <a:lnTo>
                  <a:pt x="292805" y="1139294"/>
                </a:lnTo>
                <a:lnTo>
                  <a:pt x="322549" y="1117150"/>
                </a:lnTo>
                <a:lnTo>
                  <a:pt x="353407" y="1091316"/>
                </a:lnTo>
                <a:lnTo>
                  <a:pt x="382248" y="1062760"/>
                </a:lnTo>
                <a:lnTo>
                  <a:pt x="410371" y="1034662"/>
                </a:lnTo>
                <a:lnTo>
                  <a:pt x="433647" y="1004480"/>
                </a:lnTo>
                <a:lnTo>
                  <a:pt x="458724" y="974374"/>
                </a:lnTo>
                <a:lnTo>
                  <a:pt x="471136" y="960015"/>
                </a:lnTo>
                <a:lnTo>
                  <a:pt x="491640" y="929192"/>
                </a:lnTo>
                <a:lnTo>
                  <a:pt x="503231" y="915348"/>
                </a:lnTo>
                <a:lnTo>
                  <a:pt x="515707" y="890182"/>
                </a:lnTo>
                <a:lnTo>
                  <a:pt x="528180" y="861614"/>
                </a:lnTo>
                <a:lnTo>
                  <a:pt x="542765" y="834213"/>
                </a:lnTo>
                <a:lnTo>
                  <a:pt x="546029" y="822898"/>
                </a:lnTo>
                <a:lnTo>
                  <a:pt x="563581" y="796381"/>
                </a:lnTo>
                <a:lnTo>
                  <a:pt x="575895" y="767890"/>
                </a:lnTo>
                <a:lnTo>
                  <a:pt x="587629" y="739909"/>
                </a:lnTo>
                <a:lnTo>
                  <a:pt x="602282" y="708398"/>
                </a:lnTo>
                <a:lnTo>
                  <a:pt x="614173" y="682632"/>
                </a:lnTo>
                <a:lnTo>
                  <a:pt x="623263" y="652655"/>
                </a:lnTo>
                <a:lnTo>
                  <a:pt x="630425" y="628172"/>
                </a:lnTo>
                <a:lnTo>
                  <a:pt x="637015" y="600771"/>
                </a:lnTo>
                <a:lnTo>
                  <a:pt x="643437" y="570309"/>
                </a:lnTo>
                <a:lnTo>
                  <a:pt x="653179" y="538941"/>
                </a:lnTo>
                <a:lnTo>
                  <a:pt x="659679" y="511240"/>
                </a:lnTo>
                <a:lnTo>
                  <a:pt x="669051" y="483161"/>
                </a:lnTo>
                <a:lnTo>
                  <a:pt x="679475" y="455918"/>
                </a:lnTo>
                <a:lnTo>
                  <a:pt x="691293" y="427682"/>
                </a:lnTo>
                <a:lnTo>
                  <a:pt x="703106" y="401744"/>
                </a:lnTo>
                <a:lnTo>
                  <a:pt x="715376" y="376424"/>
                </a:lnTo>
                <a:lnTo>
                  <a:pt x="730656" y="345709"/>
                </a:lnTo>
                <a:lnTo>
                  <a:pt x="741190" y="320855"/>
                </a:lnTo>
                <a:lnTo>
                  <a:pt x="751069" y="293915"/>
                </a:lnTo>
                <a:lnTo>
                  <a:pt x="759815" y="269230"/>
                </a:lnTo>
                <a:lnTo>
                  <a:pt x="766919" y="247473"/>
                </a:lnTo>
                <a:lnTo>
                  <a:pt x="784693" y="217781"/>
                </a:lnTo>
                <a:lnTo>
                  <a:pt x="802295" y="191299"/>
                </a:lnTo>
                <a:lnTo>
                  <a:pt x="819031" y="161405"/>
                </a:lnTo>
                <a:lnTo>
                  <a:pt x="829718" y="146115"/>
                </a:lnTo>
                <a:lnTo>
                  <a:pt x="849576" y="118694"/>
                </a:lnTo>
                <a:lnTo>
                  <a:pt x="869011" y="88299"/>
                </a:lnTo>
                <a:lnTo>
                  <a:pt x="889155" y="68973"/>
                </a:lnTo>
                <a:lnTo>
                  <a:pt x="896830" y="62985"/>
                </a:lnTo>
                <a:lnTo>
                  <a:pt x="909388" y="49525"/>
                </a:lnTo>
                <a:lnTo>
                  <a:pt x="940227" y="29024"/>
                </a:lnTo>
                <a:lnTo>
                  <a:pt x="968628" y="12053"/>
                </a:lnTo>
                <a:lnTo>
                  <a:pt x="989395" y="5466"/>
                </a:lnTo>
                <a:lnTo>
                  <a:pt x="1016677" y="3127"/>
                </a:lnTo>
                <a:lnTo>
                  <a:pt x="1033840" y="0"/>
                </a:lnTo>
                <a:lnTo>
                  <a:pt x="1059262" y="2974"/>
                </a:lnTo>
                <a:lnTo>
                  <a:pt x="1085616" y="4170"/>
                </a:lnTo>
                <a:lnTo>
                  <a:pt x="1113084" y="10469"/>
                </a:lnTo>
                <a:lnTo>
                  <a:pt x="1140027" y="16225"/>
                </a:lnTo>
                <a:lnTo>
                  <a:pt x="1164599" y="23041"/>
                </a:lnTo>
                <a:lnTo>
                  <a:pt x="1186324" y="30987"/>
                </a:lnTo>
                <a:lnTo>
                  <a:pt x="1215399" y="44509"/>
                </a:lnTo>
                <a:lnTo>
                  <a:pt x="1244936" y="58860"/>
                </a:lnTo>
                <a:lnTo>
                  <a:pt x="1276395" y="77979"/>
                </a:lnTo>
                <a:lnTo>
                  <a:pt x="1304961" y="95731"/>
                </a:lnTo>
                <a:lnTo>
                  <a:pt x="1332880" y="115155"/>
                </a:lnTo>
                <a:lnTo>
                  <a:pt x="1362436" y="132580"/>
                </a:lnTo>
                <a:lnTo>
                  <a:pt x="1391255" y="157223"/>
                </a:lnTo>
                <a:lnTo>
                  <a:pt x="1419965" y="181985"/>
                </a:lnTo>
                <a:lnTo>
                  <a:pt x="1449193" y="208355"/>
                </a:lnTo>
                <a:lnTo>
                  <a:pt x="1477694" y="236687"/>
                </a:lnTo>
                <a:lnTo>
                  <a:pt x="1508325" y="267310"/>
                </a:lnTo>
                <a:lnTo>
                  <a:pt x="1530310" y="293660"/>
                </a:lnTo>
                <a:lnTo>
                  <a:pt x="1553313" y="322838"/>
                </a:lnTo>
                <a:lnTo>
                  <a:pt x="1576229" y="352814"/>
                </a:lnTo>
                <a:lnTo>
                  <a:pt x="1600519" y="384138"/>
                </a:lnTo>
                <a:lnTo>
                  <a:pt x="1618895" y="412901"/>
                </a:lnTo>
                <a:lnTo>
                  <a:pt x="1639593" y="441433"/>
                </a:lnTo>
                <a:lnTo>
                  <a:pt x="1663297" y="467931"/>
                </a:lnTo>
                <a:lnTo>
                  <a:pt x="1680932" y="495871"/>
                </a:lnTo>
                <a:lnTo>
                  <a:pt x="1703265" y="524356"/>
                </a:lnTo>
                <a:lnTo>
                  <a:pt x="1723160" y="554189"/>
                </a:lnTo>
                <a:lnTo>
                  <a:pt x="1744725" y="584615"/>
                </a:lnTo>
                <a:lnTo>
                  <a:pt x="1766253" y="612349"/>
                </a:lnTo>
                <a:lnTo>
                  <a:pt x="1792106" y="639755"/>
                </a:lnTo>
                <a:lnTo>
                  <a:pt x="1817382" y="670279"/>
                </a:lnTo>
                <a:lnTo>
                  <a:pt x="1843494" y="697611"/>
                </a:lnTo>
                <a:lnTo>
                  <a:pt x="1869149" y="724074"/>
                </a:lnTo>
                <a:lnTo>
                  <a:pt x="1895575" y="755276"/>
                </a:lnTo>
                <a:lnTo>
                  <a:pt x="1922524" y="784955"/>
                </a:lnTo>
                <a:lnTo>
                  <a:pt x="1929722" y="793949"/>
                </a:lnTo>
                <a:lnTo>
                  <a:pt x="1959619" y="824276"/>
                </a:lnTo>
                <a:lnTo>
                  <a:pt x="1988460" y="849496"/>
                </a:lnTo>
                <a:lnTo>
                  <a:pt x="2015194" y="875806"/>
                </a:lnTo>
                <a:lnTo>
                  <a:pt x="2044995" y="904878"/>
                </a:lnTo>
                <a:lnTo>
                  <a:pt x="2076489" y="931607"/>
                </a:lnTo>
                <a:lnTo>
                  <a:pt x="2104310" y="958596"/>
                </a:lnTo>
                <a:lnTo>
                  <a:pt x="2135749" y="986616"/>
                </a:lnTo>
                <a:lnTo>
                  <a:pt x="2165947" y="1008936"/>
                </a:lnTo>
                <a:lnTo>
                  <a:pt x="2179717" y="1018233"/>
                </a:lnTo>
                <a:lnTo>
                  <a:pt x="2201274" y="1038901"/>
                </a:lnTo>
                <a:lnTo>
                  <a:pt x="2230100" y="1056660"/>
                </a:lnTo>
                <a:lnTo>
                  <a:pt x="2259589" y="1080901"/>
                </a:lnTo>
                <a:lnTo>
                  <a:pt x="2288707" y="1100289"/>
                </a:lnTo>
                <a:lnTo>
                  <a:pt x="2319369" y="1119339"/>
                </a:lnTo>
                <a:lnTo>
                  <a:pt x="2332812" y="1126988"/>
                </a:lnTo>
                <a:lnTo>
                  <a:pt x="2362511" y="1143115"/>
                </a:lnTo>
                <a:lnTo>
                  <a:pt x="2393990" y="1160248"/>
                </a:lnTo>
                <a:lnTo>
                  <a:pt x="2420679" y="1171833"/>
                </a:lnTo>
                <a:lnTo>
                  <a:pt x="2450570" y="1182549"/>
                </a:lnTo>
                <a:lnTo>
                  <a:pt x="2477406" y="1193148"/>
                </a:lnTo>
                <a:lnTo>
                  <a:pt x="2501463" y="1201853"/>
                </a:lnTo>
                <a:lnTo>
                  <a:pt x="2530406" y="1203570"/>
                </a:lnTo>
                <a:lnTo>
                  <a:pt x="2546223" y="1203734"/>
                </a:lnTo>
                <a:lnTo>
                  <a:pt x="2540000" y="12100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SMARTInkShape-Group150">
            <a:extLst>
              <a:ext uri="{FF2B5EF4-FFF2-40B4-BE49-F238E27FC236}">
                <a16:creationId xmlns:a16="http://schemas.microsoft.com/office/drawing/2014/main" id="{0CCE908C-5715-F6A3-B708-D58E5A0B1360}"/>
              </a:ext>
            </a:extLst>
          </p:cNvPr>
          <p:cNvGrpSpPr/>
          <p:nvPr/>
        </p:nvGrpSpPr>
        <p:grpSpPr>
          <a:xfrm>
            <a:off x="3887083" y="4090840"/>
            <a:ext cx="240418" cy="239557"/>
            <a:chOff x="3887083" y="4090840"/>
            <a:chExt cx="240418" cy="239557"/>
          </a:xfrm>
        </p:grpSpPr>
        <p:sp>
          <p:nvSpPr>
            <p:cNvPr id="161" name="SMARTInkShape-596">
              <a:extLst>
                <a:ext uri="{FF2B5EF4-FFF2-40B4-BE49-F238E27FC236}">
                  <a16:creationId xmlns:a16="http://schemas.microsoft.com/office/drawing/2014/main" id="{D1619CE0-5F13-5E31-B5E0-3D7B214DFF9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897844" y="4090840"/>
              <a:ext cx="229657" cy="239557"/>
            </a:xfrm>
            <a:custGeom>
              <a:avLst/>
              <a:gdLst/>
              <a:ahLst/>
              <a:cxnLst/>
              <a:rect l="0" t="0" r="0" b="0"/>
              <a:pathLst>
                <a:path w="229657" h="239557">
                  <a:moveTo>
                    <a:pt x="45506" y="11260"/>
                  </a:moveTo>
                  <a:lnTo>
                    <a:pt x="45506" y="11260"/>
                  </a:lnTo>
                  <a:lnTo>
                    <a:pt x="39163" y="11260"/>
                  </a:lnTo>
                  <a:lnTo>
                    <a:pt x="44624" y="11260"/>
                  </a:lnTo>
                  <a:lnTo>
                    <a:pt x="74289" y="4793"/>
                  </a:lnTo>
                  <a:lnTo>
                    <a:pt x="103743" y="0"/>
                  </a:lnTo>
                  <a:lnTo>
                    <a:pt x="128378" y="868"/>
                  </a:lnTo>
                  <a:lnTo>
                    <a:pt x="155245" y="4112"/>
                  </a:lnTo>
                  <a:lnTo>
                    <a:pt x="173036" y="11415"/>
                  </a:lnTo>
                  <a:lnTo>
                    <a:pt x="188342" y="25887"/>
                  </a:lnTo>
                  <a:lnTo>
                    <a:pt x="193655" y="43161"/>
                  </a:lnTo>
                  <a:lnTo>
                    <a:pt x="195072" y="53694"/>
                  </a:lnTo>
                  <a:lnTo>
                    <a:pt x="189121" y="72923"/>
                  </a:lnTo>
                  <a:lnTo>
                    <a:pt x="169046" y="101522"/>
                  </a:lnTo>
                  <a:lnTo>
                    <a:pt x="140300" y="130208"/>
                  </a:lnTo>
                  <a:lnTo>
                    <a:pt x="108946" y="152853"/>
                  </a:lnTo>
                  <a:lnTo>
                    <a:pt x="81713" y="169966"/>
                  </a:lnTo>
                  <a:lnTo>
                    <a:pt x="50457" y="190465"/>
                  </a:lnTo>
                  <a:lnTo>
                    <a:pt x="19408" y="210109"/>
                  </a:lnTo>
                  <a:lnTo>
                    <a:pt x="2383" y="226003"/>
                  </a:lnTo>
                  <a:lnTo>
                    <a:pt x="530" y="229211"/>
                  </a:lnTo>
                  <a:lnTo>
                    <a:pt x="0" y="232055"/>
                  </a:lnTo>
                  <a:lnTo>
                    <a:pt x="352" y="234656"/>
                  </a:lnTo>
                  <a:lnTo>
                    <a:pt x="1292" y="236391"/>
                  </a:lnTo>
                  <a:lnTo>
                    <a:pt x="2625" y="237547"/>
                  </a:lnTo>
                  <a:lnTo>
                    <a:pt x="4218" y="238319"/>
                  </a:lnTo>
                  <a:lnTo>
                    <a:pt x="28466" y="239556"/>
                  </a:lnTo>
                  <a:lnTo>
                    <a:pt x="58566" y="239064"/>
                  </a:lnTo>
                  <a:lnTo>
                    <a:pt x="88773" y="234816"/>
                  </a:lnTo>
                  <a:lnTo>
                    <a:pt x="114300" y="233897"/>
                  </a:lnTo>
                  <a:lnTo>
                    <a:pt x="144912" y="233625"/>
                  </a:lnTo>
                  <a:lnTo>
                    <a:pt x="171856" y="233544"/>
                  </a:lnTo>
                  <a:lnTo>
                    <a:pt x="197713" y="231638"/>
                  </a:lnTo>
                  <a:lnTo>
                    <a:pt x="229656" y="22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97">
              <a:extLst>
                <a:ext uri="{FF2B5EF4-FFF2-40B4-BE49-F238E27FC236}">
                  <a16:creationId xmlns:a16="http://schemas.microsoft.com/office/drawing/2014/main" id="{C8CBE0F2-F2D0-38F8-465A-E106EFF8DC6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887083" y="4200046"/>
              <a:ext cx="208668" cy="10005"/>
            </a:xfrm>
            <a:custGeom>
              <a:avLst/>
              <a:gdLst/>
              <a:ahLst/>
              <a:cxnLst/>
              <a:rect l="0" t="0" r="0" b="0"/>
              <a:pathLst>
                <a:path w="208668" h="10005">
                  <a:moveTo>
                    <a:pt x="5467" y="10004"/>
                  </a:moveTo>
                  <a:lnTo>
                    <a:pt x="5467" y="10004"/>
                  </a:lnTo>
                  <a:lnTo>
                    <a:pt x="0" y="10004"/>
                  </a:lnTo>
                  <a:lnTo>
                    <a:pt x="26985" y="10004"/>
                  </a:lnTo>
                  <a:lnTo>
                    <a:pt x="52137" y="6633"/>
                  </a:lnTo>
                  <a:lnTo>
                    <a:pt x="80836" y="4537"/>
                  </a:lnTo>
                  <a:lnTo>
                    <a:pt x="108310" y="3916"/>
                  </a:lnTo>
                  <a:lnTo>
                    <a:pt x="139469" y="3688"/>
                  </a:lnTo>
                  <a:lnTo>
                    <a:pt x="158060" y="1783"/>
                  </a:lnTo>
                  <a:lnTo>
                    <a:pt x="170653" y="0"/>
                  </a:lnTo>
                  <a:lnTo>
                    <a:pt x="208667" y="3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151">
            <a:extLst>
              <a:ext uri="{FF2B5EF4-FFF2-40B4-BE49-F238E27FC236}">
                <a16:creationId xmlns:a16="http://schemas.microsoft.com/office/drawing/2014/main" id="{33872618-E8B4-46A4-A5BA-7B2857A9AE0A}"/>
              </a:ext>
            </a:extLst>
          </p:cNvPr>
          <p:cNvGrpSpPr/>
          <p:nvPr/>
        </p:nvGrpSpPr>
        <p:grpSpPr>
          <a:xfrm>
            <a:off x="5626100" y="4197350"/>
            <a:ext cx="156328" cy="1783386"/>
            <a:chOff x="5626100" y="4197350"/>
            <a:chExt cx="156328" cy="1783386"/>
          </a:xfrm>
        </p:grpSpPr>
        <p:sp>
          <p:nvSpPr>
            <p:cNvPr id="164" name="SMARTInkShape-598">
              <a:extLst>
                <a:ext uri="{FF2B5EF4-FFF2-40B4-BE49-F238E27FC236}">
                  <a16:creationId xmlns:a16="http://schemas.microsoft.com/office/drawing/2014/main" id="{2E0A2490-B22E-4946-F95A-28CDBB3DBB5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626100" y="41973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5468" y="0"/>
                  </a:lnTo>
                  <a:lnTo>
                    <a:pt x="805" y="0"/>
                  </a:lnTo>
                  <a:lnTo>
                    <a:pt x="5538" y="5467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99">
              <a:extLst>
                <a:ext uri="{FF2B5EF4-FFF2-40B4-BE49-F238E27FC236}">
                  <a16:creationId xmlns:a16="http://schemas.microsoft.com/office/drawing/2014/main" id="{4090CC61-88B8-AA0E-67DF-22931C1382A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638800" y="43497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6350" y="21015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600">
              <a:extLst>
                <a:ext uri="{FF2B5EF4-FFF2-40B4-BE49-F238E27FC236}">
                  <a16:creationId xmlns:a16="http://schemas.microsoft.com/office/drawing/2014/main" id="{CE3D91DE-65D9-2F38-ADA2-988BDA25631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651500" y="44577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601">
              <a:extLst>
                <a:ext uri="{FF2B5EF4-FFF2-40B4-BE49-F238E27FC236}">
                  <a16:creationId xmlns:a16="http://schemas.microsoft.com/office/drawing/2014/main" id="{7B164DC9-A1CB-A1B4-A43B-E38E7D610B1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638800" y="45910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02">
              <a:extLst>
                <a:ext uri="{FF2B5EF4-FFF2-40B4-BE49-F238E27FC236}">
                  <a16:creationId xmlns:a16="http://schemas.microsoft.com/office/drawing/2014/main" id="{F4F576E8-BE30-10EA-E849-DED6CCA5693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651500" y="47434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3275" y="1450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03">
              <a:extLst>
                <a:ext uri="{FF2B5EF4-FFF2-40B4-BE49-F238E27FC236}">
                  <a16:creationId xmlns:a16="http://schemas.microsoft.com/office/drawing/2014/main" id="{DCE7369A-B04A-7DFC-131A-462D4878E7F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645150" y="49403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0"/>
                  </a:moveTo>
                  <a:lnTo>
                    <a:pt x="19050" y="0"/>
                  </a:lnTo>
                  <a:lnTo>
                    <a:pt x="10261" y="13815"/>
                  </a:lnTo>
                  <a:lnTo>
                    <a:pt x="4561" y="20956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604">
              <a:extLst>
                <a:ext uri="{FF2B5EF4-FFF2-40B4-BE49-F238E27FC236}">
                  <a16:creationId xmlns:a16="http://schemas.microsoft.com/office/drawing/2014/main" id="{4E9D53DA-49FC-3876-C5E9-01932008C49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657850" y="51181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4468" y="2072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05">
              <a:extLst>
                <a:ext uri="{FF2B5EF4-FFF2-40B4-BE49-F238E27FC236}">
                  <a16:creationId xmlns:a16="http://schemas.microsoft.com/office/drawing/2014/main" id="{1F6BBBC7-B995-9C90-9D29-CB775A13A28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670550" y="52832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06">
              <a:extLst>
                <a:ext uri="{FF2B5EF4-FFF2-40B4-BE49-F238E27FC236}">
                  <a16:creationId xmlns:a16="http://schemas.microsoft.com/office/drawing/2014/main" id="{D4AF6943-CED3-0BF0-5C96-9B8B35C33ED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683250" y="5378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607">
              <a:extLst>
                <a:ext uri="{FF2B5EF4-FFF2-40B4-BE49-F238E27FC236}">
                  <a16:creationId xmlns:a16="http://schemas.microsoft.com/office/drawing/2014/main" id="{2FDBE2D8-B301-908E-2676-BC68C2B70F6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683250" y="54927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882" y="546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08">
              <a:extLst>
                <a:ext uri="{FF2B5EF4-FFF2-40B4-BE49-F238E27FC236}">
                  <a16:creationId xmlns:a16="http://schemas.microsoft.com/office/drawing/2014/main" id="{E54894F5-C7C3-E78C-7705-844A44872B3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686290" y="5581650"/>
              <a:ext cx="22361" cy="57151"/>
            </a:xfrm>
            <a:custGeom>
              <a:avLst/>
              <a:gdLst/>
              <a:ahLst/>
              <a:cxnLst/>
              <a:rect l="0" t="0" r="0" b="0"/>
              <a:pathLst>
                <a:path w="22361" h="57151">
                  <a:moveTo>
                    <a:pt x="16010" y="0"/>
                  </a:moveTo>
                  <a:lnTo>
                    <a:pt x="16010" y="0"/>
                  </a:lnTo>
                  <a:lnTo>
                    <a:pt x="9269" y="3371"/>
                  </a:lnTo>
                  <a:lnTo>
                    <a:pt x="7283" y="5775"/>
                  </a:lnTo>
                  <a:lnTo>
                    <a:pt x="462" y="20394"/>
                  </a:lnTo>
                  <a:lnTo>
                    <a:pt x="0" y="23473"/>
                  </a:lnTo>
                  <a:lnTo>
                    <a:pt x="1369" y="30659"/>
                  </a:lnTo>
                  <a:lnTo>
                    <a:pt x="6106" y="39266"/>
                  </a:lnTo>
                  <a:lnTo>
                    <a:pt x="2236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09">
              <a:extLst>
                <a:ext uri="{FF2B5EF4-FFF2-40B4-BE49-F238E27FC236}">
                  <a16:creationId xmlns:a16="http://schemas.microsoft.com/office/drawing/2014/main" id="{8DA63C1D-A832-232B-3B69-0393C55A2A4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653126" y="5800970"/>
              <a:ext cx="129302" cy="179766"/>
            </a:xfrm>
            <a:custGeom>
              <a:avLst/>
              <a:gdLst/>
              <a:ahLst/>
              <a:cxnLst/>
              <a:rect l="0" t="0" r="0" b="0"/>
              <a:pathLst>
                <a:path w="129302" h="179766">
                  <a:moveTo>
                    <a:pt x="55524" y="34680"/>
                  </a:moveTo>
                  <a:lnTo>
                    <a:pt x="55524" y="34680"/>
                  </a:lnTo>
                  <a:lnTo>
                    <a:pt x="58895" y="34680"/>
                  </a:lnTo>
                  <a:lnTo>
                    <a:pt x="59888" y="33975"/>
                  </a:lnTo>
                  <a:lnTo>
                    <a:pt x="60550" y="32798"/>
                  </a:lnTo>
                  <a:lnTo>
                    <a:pt x="60992" y="31309"/>
                  </a:lnTo>
                  <a:lnTo>
                    <a:pt x="61286" y="31021"/>
                  </a:lnTo>
                  <a:lnTo>
                    <a:pt x="61482" y="31535"/>
                  </a:lnTo>
                  <a:lnTo>
                    <a:pt x="61613" y="32584"/>
                  </a:lnTo>
                  <a:lnTo>
                    <a:pt x="56114" y="33748"/>
                  </a:lnTo>
                  <a:lnTo>
                    <a:pt x="51684" y="34059"/>
                  </a:lnTo>
                  <a:lnTo>
                    <a:pt x="42999" y="38167"/>
                  </a:lnTo>
                  <a:lnTo>
                    <a:pt x="13201" y="64517"/>
                  </a:lnTo>
                  <a:lnTo>
                    <a:pt x="3865" y="83815"/>
                  </a:lnTo>
                  <a:lnTo>
                    <a:pt x="0" y="100666"/>
                  </a:lnTo>
                  <a:lnTo>
                    <a:pt x="3766" y="128435"/>
                  </a:lnTo>
                  <a:lnTo>
                    <a:pt x="11302" y="151272"/>
                  </a:lnTo>
                  <a:lnTo>
                    <a:pt x="22957" y="169737"/>
                  </a:lnTo>
                  <a:lnTo>
                    <a:pt x="28168" y="173401"/>
                  </a:lnTo>
                  <a:lnTo>
                    <a:pt x="47576" y="178558"/>
                  </a:lnTo>
                  <a:lnTo>
                    <a:pt x="58106" y="179765"/>
                  </a:lnTo>
                  <a:lnTo>
                    <a:pt x="78710" y="173702"/>
                  </a:lnTo>
                  <a:lnTo>
                    <a:pt x="88877" y="166788"/>
                  </a:lnTo>
                  <a:lnTo>
                    <a:pt x="117001" y="138324"/>
                  </a:lnTo>
                  <a:lnTo>
                    <a:pt x="126264" y="122304"/>
                  </a:lnTo>
                  <a:lnTo>
                    <a:pt x="127379" y="117790"/>
                  </a:lnTo>
                  <a:lnTo>
                    <a:pt x="129301" y="90578"/>
                  </a:lnTo>
                  <a:lnTo>
                    <a:pt x="124478" y="68064"/>
                  </a:lnTo>
                  <a:lnTo>
                    <a:pt x="114673" y="42526"/>
                  </a:lnTo>
                  <a:lnTo>
                    <a:pt x="91374" y="14633"/>
                  </a:lnTo>
                  <a:lnTo>
                    <a:pt x="67067" y="651"/>
                  </a:lnTo>
                  <a:lnTo>
                    <a:pt x="64632" y="0"/>
                  </a:lnTo>
                  <a:lnTo>
                    <a:pt x="62301" y="271"/>
                  </a:lnTo>
                  <a:lnTo>
                    <a:pt x="46277" y="8355"/>
                  </a:lnTo>
                  <a:lnTo>
                    <a:pt x="34832" y="18726"/>
                  </a:lnTo>
                  <a:lnTo>
                    <a:pt x="29159" y="26648"/>
                  </a:lnTo>
                  <a:lnTo>
                    <a:pt x="28049" y="36756"/>
                  </a:lnTo>
                  <a:lnTo>
                    <a:pt x="28741" y="42413"/>
                  </a:lnTo>
                  <a:lnTo>
                    <a:pt x="42824" y="72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152">
            <a:extLst>
              <a:ext uri="{FF2B5EF4-FFF2-40B4-BE49-F238E27FC236}">
                <a16:creationId xmlns:a16="http://schemas.microsoft.com/office/drawing/2014/main" id="{59B19719-BFFB-DEF8-6480-4CD7BB9F0FF4}"/>
              </a:ext>
            </a:extLst>
          </p:cNvPr>
          <p:cNvGrpSpPr/>
          <p:nvPr/>
        </p:nvGrpSpPr>
        <p:grpSpPr>
          <a:xfrm>
            <a:off x="6286500" y="4743536"/>
            <a:ext cx="101601" cy="939715"/>
            <a:chOff x="6286500" y="4743536"/>
            <a:chExt cx="101601" cy="939715"/>
          </a:xfrm>
        </p:grpSpPr>
        <p:sp>
          <p:nvSpPr>
            <p:cNvPr id="177" name="SMARTInkShape-610">
              <a:extLst>
                <a:ext uri="{FF2B5EF4-FFF2-40B4-BE49-F238E27FC236}">
                  <a16:creationId xmlns:a16="http://schemas.microsoft.com/office/drawing/2014/main" id="{13F5ED7F-D238-2F62-EAF2-37D24025AD7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286500" y="4743536"/>
              <a:ext cx="6328" cy="44365"/>
            </a:xfrm>
            <a:custGeom>
              <a:avLst/>
              <a:gdLst/>
              <a:ahLst/>
              <a:cxnLst/>
              <a:rect l="0" t="0" r="0" b="0"/>
              <a:pathLst>
                <a:path w="6328" h="44365">
                  <a:moveTo>
                    <a:pt x="0" y="44364"/>
                  </a:moveTo>
                  <a:lnTo>
                    <a:pt x="0" y="44364"/>
                  </a:lnTo>
                  <a:lnTo>
                    <a:pt x="0" y="40993"/>
                  </a:lnTo>
                  <a:lnTo>
                    <a:pt x="705" y="40000"/>
                  </a:lnTo>
                  <a:lnTo>
                    <a:pt x="1882" y="39338"/>
                  </a:lnTo>
                  <a:lnTo>
                    <a:pt x="3372" y="38897"/>
                  </a:lnTo>
                  <a:lnTo>
                    <a:pt x="4364" y="37897"/>
                  </a:lnTo>
                  <a:lnTo>
                    <a:pt x="5468" y="34904"/>
                  </a:lnTo>
                  <a:lnTo>
                    <a:pt x="6327" y="20192"/>
                  </a:lnTo>
                  <a:lnTo>
                    <a:pt x="1982" y="14138"/>
                  </a:lnTo>
                  <a:lnTo>
                    <a:pt x="261" y="7440"/>
                  </a:lnTo>
                  <a:lnTo>
                    <a:pt x="2" y="0"/>
                  </a:lnTo>
                  <a:lnTo>
                    <a:pt x="0" y="12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11">
              <a:extLst>
                <a:ext uri="{FF2B5EF4-FFF2-40B4-BE49-F238E27FC236}">
                  <a16:creationId xmlns:a16="http://schemas.microsoft.com/office/drawing/2014/main" id="{C581A337-C099-1772-E1D0-8526C033FE6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293995" y="4864100"/>
              <a:ext cx="11556" cy="44451"/>
            </a:xfrm>
            <a:custGeom>
              <a:avLst/>
              <a:gdLst/>
              <a:ahLst/>
              <a:cxnLst/>
              <a:rect l="0" t="0" r="0" b="0"/>
              <a:pathLst>
                <a:path w="11556" h="44451">
                  <a:moveTo>
                    <a:pt x="11555" y="0"/>
                  </a:moveTo>
                  <a:lnTo>
                    <a:pt x="11555" y="0"/>
                  </a:lnTo>
                  <a:lnTo>
                    <a:pt x="571" y="29806"/>
                  </a:lnTo>
                  <a:lnTo>
                    <a:pt x="0" y="32572"/>
                  </a:lnTo>
                  <a:lnTo>
                    <a:pt x="324" y="35120"/>
                  </a:lnTo>
                  <a:lnTo>
                    <a:pt x="5205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612">
              <a:extLst>
                <a:ext uri="{FF2B5EF4-FFF2-40B4-BE49-F238E27FC236}">
                  <a16:creationId xmlns:a16="http://schemas.microsoft.com/office/drawing/2014/main" id="{D65E4575-DCFB-6874-BCCD-59946313068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318250" y="50101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613">
              <a:extLst>
                <a:ext uri="{FF2B5EF4-FFF2-40B4-BE49-F238E27FC236}">
                  <a16:creationId xmlns:a16="http://schemas.microsoft.com/office/drawing/2014/main" id="{92994A58-0ABB-E007-6564-6110B57DC59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324600" y="51943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614">
              <a:extLst>
                <a:ext uri="{FF2B5EF4-FFF2-40B4-BE49-F238E27FC236}">
                  <a16:creationId xmlns:a16="http://schemas.microsoft.com/office/drawing/2014/main" id="{84D9AF6D-5B43-F375-4A4E-85B5894BB7E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343650" y="53467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615">
              <a:extLst>
                <a:ext uri="{FF2B5EF4-FFF2-40B4-BE49-F238E27FC236}">
                  <a16:creationId xmlns:a16="http://schemas.microsoft.com/office/drawing/2014/main" id="{2748CDB6-E7B7-8A41-C7F7-6AD0C8DFFA1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369050" y="5461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6350" y="3370"/>
                  </a:lnTo>
                  <a:lnTo>
                    <a:pt x="4468" y="6908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16">
              <a:extLst>
                <a:ext uri="{FF2B5EF4-FFF2-40B4-BE49-F238E27FC236}">
                  <a16:creationId xmlns:a16="http://schemas.microsoft.com/office/drawing/2014/main" id="{DC84A6BC-1305-355B-BA6D-E832A587E1E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381750" y="5683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617">
              <a:extLst>
                <a:ext uri="{FF2B5EF4-FFF2-40B4-BE49-F238E27FC236}">
                  <a16:creationId xmlns:a16="http://schemas.microsoft.com/office/drawing/2014/main" id="{1DC480E6-7F6F-5D86-BE04-FF58183FF1B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362700" y="56324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2" y="1324"/>
                  </a:lnTo>
                  <a:lnTo>
                    <a:pt x="6272" y="2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153">
            <a:extLst>
              <a:ext uri="{FF2B5EF4-FFF2-40B4-BE49-F238E27FC236}">
                <a16:creationId xmlns:a16="http://schemas.microsoft.com/office/drawing/2014/main" id="{457C14D4-F537-EB0E-7985-16136D79E95D}"/>
              </a:ext>
            </a:extLst>
          </p:cNvPr>
          <p:cNvGrpSpPr/>
          <p:nvPr/>
        </p:nvGrpSpPr>
        <p:grpSpPr>
          <a:xfrm>
            <a:off x="6800850" y="5302535"/>
            <a:ext cx="57151" cy="418816"/>
            <a:chOff x="6800850" y="5302535"/>
            <a:chExt cx="57151" cy="418816"/>
          </a:xfrm>
        </p:grpSpPr>
        <p:sp>
          <p:nvSpPr>
            <p:cNvPr id="186" name="SMARTInkShape-618">
              <a:extLst>
                <a:ext uri="{FF2B5EF4-FFF2-40B4-BE49-F238E27FC236}">
                  <a16:creationId xmlns:a16="http://schemas.microsoft.com/office/drawing/2014/main" id="{B0AA783D-7122-E118-98BF-861FCF4EA95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800850" y="5302535"/>
              <a:ext cx="1" cy="12416"/>
            </a:xfrm>
            <a:custGeom>
              <a:avLst/>
              <a:gdLst/>
              <a:ahLst/>
              <a:cxnLst/>
              <a:rect l="0" t="0" r="0" b="0"/>
              <a:pathLst>
                <a:path w="1" h="12416">
                  <a:moveTo>
                    <a:pt x="0" y="12415"/>
                  </a:moveTo>
                  <a:lnTo>
                    <a:pt x="0" y="12415"/>
                  </a:lnTo>
                  <a:lnTo>
                    <a:pt x="0" y="0"/>
                  </a:lnTo>
                  <a:lnTo>
                    <a:pt x="0" y="6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19">
              <a:extLst>
                <a:ext uri="{FF2B5EF4-FFF2-40B4-BE49-F238E27FC236}">
                  <a16:creationId xmlns:a16="http://schemas.microsoft.com/office/drawing/2014/main" id="{67BAF339-A02A-F152-349C-13D3E26A613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807200" y="54610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1324" y="1193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20">
              <a:extLst>
                <a:ext uri="{FF2B5EF4-FFF2-40B4-BE49-F238E27FC236}">
                  <a16:creationId xmlns:a16="http://schemas.microsoft.com/office/drawing/2014/main" id="{404B8BE5-CD3A-D6A2-A78D-2A435585C93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838950" y="55245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21">
              <a:extLst>
                <a:ext uri="{FF2B5EF4-FFF2-40B4-BE49-F238E27FC236}">
                  <a16:creationId xmlns:a16="http://schemas.microsoft.com/office/drawing/2014/main" id="{A9C391F1-7D97-63D4-4A89-8AC76EA1CAA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845300" y="56134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22">
              <a:extLst>
                <a:ext uri="{FF2B5EF4-FFF2-40B4-BE49-F238E27FC236}">
                  <a16:creationId xmlns:a16="http://schemas.microsoft.com/office/drawing/2014/main" id="{7407597C-7995-14F0-6A49-1E45861A955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841641" y="5702300"/>
              <a:ext cx="16360" cy="19051"/>
            </a:xfrm>
            <a:custGeom>
              <a:avLst/>
              <a:gdLst/>
              <a:ahLst/>
              <a:cxnLst/>
              <a:rect l="0" t="0" r="0" b="0"/>
              <a:pathLst>
                <a:path w="16360" h="19051">
                  <a:moveTo>
                    <a:pt x="3659" y="0"/>
                  </a:moveTo>
                  <a:lnTo>
                    <a:pt x="3659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2727" y="6907"/>
                  </a:lnTo>
                  <a:lnTo>
                    <a:pt x="3038" y="8838"/>
                  </a:lnTo>
                  <a:lnTo>
                    <a:pt x="5264" y="12865"/>
                  </a:lnTo>
                  <a:lnTo>
                    <a:pt x="6846" y="14927"/>
                  </a:lnTo>
                  <a:lnTo>
                    <a:pt x="1635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154">
            <a:extLst>
              <a:ext uri="{FF2B5EF4-FFF2-40B4-BE49-F238E27FC236}">
                <a16:creationId xmlns:a16="http://schemas.microsoft.com/office/drawing/2014/main" id="{9FD8D4E0-0879-F48E-9AD7-79B7DEB62267}"/>
              </a:ext>
            </a:extLst>
          </p:cNvPr>
          <p:cNvGrpSpPr/>
          <p:nvPr/>
        </p:nvGrpSpPr>
        <p:grpSpPr>
          <a:xfrm>
            <a:off x="7239000" y="3829519"/>
            <a:ext cx="425451" cy="164510"/>
            <a:chOff x="7239000" y="3829519"/>
            <a:chExt cx="425451" cy="164510"/>
          </a:xfrm>
        </p:grpSpPr>
        <p:sp>
          <p:nvSpPr>
            <p:cNvPr id="192" name="SMARTInkShape-623">
              <a:extLst>
                <a:ext uri="{FF2B5EF4-FFF2-40B4-BE49-F238E27FC236}">
                  <a16:creationId xmlns:a16="http://schemas.microsoft.com/office/drawing/2014/main" id="{9DDCF98E-7B55-2ECB-76E2-B68FD4C435C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239000" y="3841750"/>
              <a:ext cx="93505" cy="152279"/>
            </a:xfrm>
            <a:custGeom>
              <a:avLst/>
              <a:gdLst/>
              <a:ahLst/>
              <a:cxnLst/>
              <a:rect l="0" t="0" r="0" b="0"/>
              <a:pathLst>
                <a:path w="93505" h="152279">
                  <a:moveTo>
                    <a:pt x="25400" y="6350"/>
                  </a:moveTo>
                  <a:lnTo>
                    <a:pt x="25400" y="6350"/>
                  </a:lnTo>
                  <a:lnTo>
                    <a:pt x="25400" y="2979"/>
                  </a:lnTo>
                  <a:lnTo>
                    <a:pt x="24695" y="1986"/>
                  </a:lnTo>
                  <a:lnTo>
                    <a:pt x="23518" y="1324"/>
                  </a:lnTo>
                  <a:lnTo>
                    <a:pt x="19073" y="7"/>
                  </a:lnTo>
                  <a:lnTo>
                    <a:pt x="31261" y="0"/>
                  </a:lnTo>
                  <a:lnTo>
                    <a:pt x="36942" y="1881"/>
                  </a:lnTo>
                  <a:lnTo>
                    <a:pt x="49709" y="8838"/>
                  </a:lnTo>
                  <a:lnTo>
                    <a:pt x="51484" y="10831"/>
                  </a:lnTo>
                  <a:lnTo>
                    <a:pt x="51961" y="12865"/>
                  </a:lnTo>
                  <a:lnTo>
                    <a:pt x="49262" y="20981"/>
                  </a:lnTo>
                  <a:lnTo>
                    <a:pt x="45178" y="28375"/>
                  </a:lnTo>
                  <a:lnTo>
                    <a:pt x="18051" y="58046"/>
                  </a:lnTo>
                  <a:lnTo>
                    <a:pt x="13197" y="61076"/>
                  </a:lnTo>
                  <a:lnTo>
                    <a:pt x="7703" y="63021"/>
                  </a:lnTo>
                  <a:lnTo>
                    <a:pt x="7957" y="63181"/>
                  </a:lnTo>
                  <a:lnTo>
                    <a:pt x="36135" y="65376"/>
                  </a:lnTo>
                  <a:lnTo>
                    <a:pt x="63112" y="72337"/>
                  </a:lnTo>
                  <a:lnTo>
                    <a:pt x="79064" y="81798"/>
                  </a:lnTo>
                  <a:lnTo>
                    <a:pt x="86410" y="91388"/>
                  </a:lnTo>
                  <a:lnTo>
                    <a:pt x="91321" y="102705"/>
                  </a:lnTo>
                  <a:lnTo>
                    <a:pt x="93504" y="114791"/>
                  </a:lnTo>
                  <a:lnTo>
                    <a:pt x="91969" y="120272"/>
                  </a:lnTo>
                  <a:lnTo>
                    <a:pt x="84620" y="130125"/>
                  </a:lnTo>
                  <a:lnTo>
                    <a:pt x="65211" y="140234"/>
                  </a:lnTo>
                  <a:lnTo>
                    <a:pt x="35738" y="150310"/>
                  </a:lnTo>
                  <a:lnTo>
                    <a:pt x="6232" y="152278"/>
                  </a:lnTo>
                  <a:lnTo>
                    <a:pt x="4155" y="151613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24">
              <a:extLst>
                <a:ext uri="{FF2B5EF4-FFF2-40B4-BE49-F238E27FC236}">
                  <a16:creationId xmlns:a16="http://schemas.microsoft.com/office/drawing/2014/main" id="{0DFCC03C-D866-23BD-00D2-716D019EF6B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361758" y="3861216"/>
              <a:ext cx="77865" cy="118696"/>
            </a:xfrm>
            <a:custGeom>
              <a:avLst/>
              <a:gdLst/>
              <a:ahLst/>
              <a:cxnLst/>
              <a:rect l="0" t="0" r="0" b="0"/>
              <a:pathLst>
                <a:path w="77865" h="118696">
                  <a:moveTo>
                    <a:pt x="16942" y="18634"/>
                  </a:moveTo>
                  <a:lnTo>
                    <a:pt x="16942" y="18634"/>
                  </a:lnTo>
                  <a:lnTo>
                    <a:pt x="26362" y="2747"/>
                  </a:lnTo>
                  <a:lnTo>
                    <a:pt x="26044" y="1692"/>
                  </a:lnTo>
                  <a:lnTo>
                    <a:pt x="23836" y="0"/>
                  </a:lnTo>
                  <a:lnTo>
                    <a:pt x="14502" y="8459"/>
                  </a:lnTo>
                  <a:lnTo>
                    <a:pt x="2636" y="25326"/>
                  </a:lnTo>
                  <a:lnTo>
                    <a:pt x="0" y="31721"/>
                  </a:lnTo>
                  <a:lnTo>
                    <a:pt x="3" y="34414"/>
                  </a:lnTo>
                  <a:lnTo>
                    <a:pt x="1889" y="39288"/>
                  </a:lnTo>
                  <a:lnTo>
                    <a:pt x="10287" y="49370"/>
                  </a:lnTo>
                  <a:lnTo>
                    <a:pt x="15866" y="53461"/>
                  </a:lnTo>
                  <a:lnTo>
                    <a:pt x="43905" y="65381"/>
                  </a:lnTo>
                  <a:lnTo>
                    <a:pt x="71741" y="77916"/>
                  </a:lnTo>
                  <a:lnTo>
                    <a:pt x="74642" y="80733"/>
                  </a:lnTo>
                  <a:lnTo>
                    <a:pt x="77864" y="87626"/>
                  </a:lnTo>
                  <a:lnTo>
                    <a:pt x="77312" y="90734"/>
                  </a:lnTo>
                  <a:lnTo>
                    <a:pt x="72936" y="96069"/>
                  </a:lnTo>
                  <a:lnTo>
                    <a:pt x="44559" y="112444"/>
                  </a:lnTo>
                  <a:lnTo>
                    <a:pt x="34861" y="116772"/>
                  </a:lnTo>
                  <a:lnTo>
                    <a:pt x="25846" y="118695"/>
                  </a:lnTo>
                  <a:lnTo>
                    <a:pt x="22878" y="118503"/>
                  </a:lnTo>
                  <a:lnTo>
                    <a:pt x="16942" y="113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625">
              <a:extLst>
                <a:ext uri="{FF2B5EF4-FFF2-40B4-BE49-F238E27FC236}">
                  <a16:creationId xmlns:a16="http://schemas.microsoft.com/office/drawing/2014/main" id="{5015CD28-6D0A-9D99-84B7-ABB3E6CA0BC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385050" y="3829519"/>
              <a:ext cx="107951" cy="37632"/>
            </a:xfrm>
            <a:custGeom>
              <a:avLst/>
              <a:gdLst/>
              <a:ahLst/>
              <a:cxnLst/>
              <a:rect l="0" t="0" r="0" b="0"/>
              <a:pathLst>
                <a:path w="107951" h="37632">
                  <a:moveTo>
                    <a:pt x="0" y="37631"/>
                  </a:moveTo>
                  <a:lnTo>
                    <a:pt x="0" y="37631"/>
                  </a:lnTo>
                  <a:lnTo>
                    <a:pt x="0" y="34260"/>
                  </a:lnTo>
                  <a:lnTo>
                    <a:pt x="6741" y="25422"/>
                  </a:lnTo>
                  <a:lnTo>
                    <a:pt x="24419" y="13866"/>
                  </a:lnTo>
                  <a:lnTo>
                    <a:pt x="54970" y="3094"/>
                  </a:lnTo>
                  <a:lnTo>
                    <a:pt x="85242" y="0"/>
                  </a:lnTo>
                  <a:lnTo>
                    <a:pt x="107950" y="5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626">
              <a:extLst>
                <a:ext uri="{FF2B5EF4-FFF2-40B4-BE49-F238E27FC236}">
                  <a16:creationId xmlns:a16="http://schemas.microsoft.com/office/drawing/2014/main" id="{523CE71B-7B69-BA38-855B-E36C62FF1FA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569200" y="3937000"/>
              <a:ext cx="95251" cy="6350"/>
            </a:xfrm>
            <a:custGeom>
              <a:avLst/>
              <a:gdLst/>
              <a:ahLst/>
              <a:cxnLst/>
              <a:rect l="0" t="0" r="0" b="0"/>
              <a:pathLst>
                <a:path w="95251" h="6350">
                  <a:moveTo>
                    <a:pt x="0" y="0"/>
                  </a:moveTo>
                  <a:lnTo>
                    <a:pt x="0" y="0"/>
                  </a:lnTo>
                  <a:lnTo>
                    <a:pt x="0" y="3658"/>
                  </a:lnTo>
                  <a:lnTo>
                    <a:pt x="0" y="2096"/>
                  </a:lnTo>
                  <a:lnTo>
                    <a:pt x="0" y="6332"/>
                  </a:lnTo>
                  <a:lnTo>
                    <a:pt x="30390" y="6349"/>
                  </a:lnTo>
                  <a:lnTo>
                    <a:pt x="45537" y="5644"/>
                  </a:lnTo>
                  <a:lnTo>
                    <a:pt x="74830" y="58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155">
            <a:extLst>
              <a:ext uri="{FF2B5EF4-FFF2-40B4-BE49-F238E27FC236}">
                <a16:creationId xmlns:a16="http://schemas.microsoft.com/office/drawing/2014/main" id="{970060AA-520E-C268-B782-CA0E2148C5F4}"/>
              </a:ext>
            </a:extLst>
          </p:cNvPr>
          <p:cNvGrpSpPr/>
          <p:nvPr/>
        </p:nvGrpSpPr>
        <p:grpSpPr>
          <a:xfrm>
            <a:off x="7308850" y="3823045"/>
            <a:ext cx="711201" cy="513028"/>
            <a:chOff x="7308850" y="3823045"/>
            <a:chExt cx="711201" cy="513028"/>
          </a:xfrm>
        </p:grpSpPr>
        <p:sp>
          <p:nvSpPr>
            <p:cNvPr id="197" name="SMARTInkShape-627">
              <a:extLst>
                <a:ext uri="{FF2B5EF4-FFF2-40B4-BE49-F238E27FC236}">
                  <a16:creationId xmlns:a16="http://schemas.microsoft.com/office/drawing/2014/main" id="{399493AC-C378-820B-5FF4-238F0484440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753350" y="3829050"/>
              <a:ext cx="103512" cy="142676"/>
            </a:xfrm>
            <a:custGeom>
              <a:avLst/>
              <a:gdLst/>
              <a:ahLst/>
              <a:cxnLst/>
              <a:rect l="0" t="0" r="0" b="0"/>
              <a:pathLst>
                <a:path w="103512" h="142676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0" y="2517"/>
                  </a:lnTo>
                  <a:lnTo>
                    <a:pt x="0" y="4176"/>
                  </a:lnTo>
                  <a:lnTo>
                    <a:pt x="705" y="4195"/>
                  </a:lnTo>
                  <a:lnTo>
                    <a:pt x="5070" y="1557"/>
                  </a:lnTo>
                  <a:lnTo>
                    <a:pt x="12947" y="461"/>
                  </a:lnTo>
                  <a:lnTo>
                    <a:pt x="44344" y="60"/>
                  </a:lnTo>
                  <a:lnTo>
                    <a:pt x="60097" y="3389"/>
                  </a:lnTo>
                  <a:lnTo>
                    <a:pt x="63348" y="5787"/>
                  </a:lnTo>
                  <a:lnTo>
                    <a:pt x="65515" y="8797"/>
                  </a:lnTo>
                  <a:lnTo>
                    <a:pt x="66959" y="12215"/>
                  </a:lnTo>
                  <a:lnTo>
                    <a:pt x="66684" y="21656"/>
                  </a:lnTo>
                  <a:lnTo>
                    <a:pt x="60758" y="41594"/>
                  </a:lnTo>
                  <a:lnTo>
                    <a:pt x="47723" y="62779"/>
                  </a:lnTo>
                  <a:lnTo>
                    <a:pt x="28269" y="79293"/>
                  </a:lnTo>
                  <a:lnTo>
                    <a:pt x="20403" y="82121"/>
                  </a:lnTo>
                  <a:lnTo>
                    <a:pt x="20658" y="82264"/>
                  </a:lnTo>
                  <a:lnTo>
                    <a:pt x="22822" y="82423"/>
                  </a:lnTo>
                  <a:lnTo>
                    <a:pt x="26136" y="80612"/>
                  </a:lnTo>
                  <a:lnTo>
                    <a:pt x="28008" y="79142"/>
                  </a:lnTo>
                  <a:lnTo>
                    <a:pt x="57005" y="76588"/>
                  </a:lnTo>
                  <a:lnTo>
                    <a:pt x="69080" y="77077"/>
                  </a:lnTo>
                  <a:lnTo>
                    <a:pt x="92753" y="85061"/>
                  </a:lnTo>
                  <a:lnTo>
                    <a:pt x="99550" y="90957"/>
                  </a:lnTo>
                  <a:lnTo>
                    <a:pt x="102350" y="94504"/>
                  </a:lnTo>
                  <a:lnTo>
                    <a:pt x="103511" y="98281"/>
                  </a:lnTo>
                  <a:lnTo>
                    <a:pt x="102919" y="106239"/>
                  </a:lnTo>
                  <a:lnTo>
                    <a:pt x="96542" y="114481"/>
                  </a:lnTo>
                  <a:lnTo>
                    <a:pt x="86652" y="122141"/>
                  </a:lnTo>
                  <a:lnTo>
                    <a:pt x="69890" y="129715"/>
                  </a:lnTo>
                  <a:lnTo>
                    <a:pt x="43480" y="136242"/>
                  </a:lnTo>
                  <a:lnTo>
                    <a:pt x="19564" y="142675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28">
              <a:extLst>
                <a:ext uri="{FF2B5EF4-FFF2-40B4-BE49-F238E27FC236}">
                  <a16:creationId xmlns:a16="http://schemas.microsoft.com/office/drawing/2014/main" id="{A8F63124-68E6-7D09-6127-C326E5EECB5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882741" y="3823045"/>
              <a:ext cx="123773" cy="125902"/>
            </a:xfrm>
            <a:custGeom>
              <a:avLst/>
              <a:gdLst/>
              <a:ahLst/>
              <a:cxnLst/>
              <a:rect l="0" t="0" r="0" b="0"/>
              <a:pathLst>
                <a:path w="123773" h="125902">
                  <a:moveTo>
                    <a:pt x="61109" y="31405"/>
                  </a:moveTo>
                  <a:lnTo>
                    <a:pt x="61109" y="31405"/>
                  </a:lnTo>
                  <a:lnTo>
                    <a:pt x="66179" y="25630"/>
                  </a:lnTo>
                  <a:lnTo>
                    <a:pt x="72664" y="14382"/>
                  </a:lnTo>
                  <a:lnTo>
                    <a:pt x="73470" y="9585"/>
                  </a:lnTo>
                  <a:lnTo>
                    <a:pt x="72877" y="8391"/>
                  </a:lnTo>
                  <a:lnTo>
                    <a:pt x="71777" y="7596"/>
                  </a:lnTo>
                  <a:lnTo>
                    <a:pt x="67967" y="6712"/>
                  </a:lnTo>
                  <a:lnTo>
                    <a:pt x="57183" y="6920"/>
                  </a:lnTo>
                  <a:lnTo>
                    <a:pt x="27734" y="16855"/>
                  </a:lnTo>
                  <a:lnTo>
                    <a:pt x="18995" y="20940"/>
                  </a:lnTo>
                  <a:lnTo>
                    <a:pt x="6140" y="33949"/>
                  </a:lnTo>
                  <a:lnTo>
                    <a:pt x="1401" y="47117"/>
                  </a:lnTo>
                  <a:lnTo>
                    <a:pt x="0" y="61672"/>
                  </a:lnTo>
                  <a:lnTo>
                    <a:pt x="4849" y="86380"/>
                  </a:lnTo>
                  <a:lnTo>
                    <a:pt x="9294" y="96055"/>
                  </a:lnTo>
                  <a:lnTo>
                    <a:pt x="15971" y="105059"/>
                  </a:lnTo>
                  <a:lnTo>
                    <a:pt x="39781" y="120926"/>
                  </a:lnTo>
                  <a:lnTo>
                    <a:pt x="47632" y="124108"/>
                  </a:lnTo>
                  <a:lnTo>
                    <a:pt x="66130" y="125901"/>
                  </a:lnTo>
                  <a:lnTo>
                    <a:pt x="86116" y="123061"/>
                  </a:lnTo>
                  <a:lnTo>
                    <a:pt x="102072" y="114379"/>
                  </a:lnTo>
                  <a:lnTo>
                    <a:pt x="112365" y="106241"/>
                  </a:lnTo>
                  <a:lnTo>
                    <a:pt x="123255" y="79136"/>
                  </a:lnTo>
                  <a:lnTo>
                    <a:pt x="123772" y="62967"/>
                  </a:lnTo>
                  <a:lnTo>
                    <a:pt x="117574" y="32086"/>
                  </a:lnTo>
                  <a:lnTo>
                    <a:pt x="111839" y="22065"/>
                  </a:lnTo>
                  <a:lnTo>
                    <a:pt x="97308" y="8490"/>
                  </a:lnTo>
                  <a:lnTo>
                    <a:pt x="86338" y="2273"/>
                  </a:lnTo>
                  <a:lnTo>
                    <a:pt x="57106" y="0"/>
                  </a:lnTo>
                  <a:lnTo>
                    <a:pt x="47335" y="514"/>
                  </a:lnTo>
                  <a:lnTo>
                    <a:pt x="29359" y="6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629">
              <a:extLst>
                <a:ext uri="{FF2B5EF4-FFF2-40B4-BE49-F238E27FC236}">
                  <a16:creationId xmlns:a16="http://schemas.microsoft.com/office/drawing/2014/main" id="{426005A2-717D-9CA2-4AB2-6AEFB0705D3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308850" y="4064023"/>
              <a:ext cx="711201" cy="50778"/>
            </a:xfrm>
            <a:custGeom>
              <a:avLst/>
              <a:gdLst/>
              <a:ahLst/>
              <a:cxnLst/>
              <a:rect l="0" t="0" r="0" b="0"/>
              <a:pathLst>
                <a:path w="711201" h="50778">
                  <a:moveTo>
                    <a:pt x="0" y="50777"/>
                  </a:moveTo>
                  <a:lnTo>
                    <a:pt x="0" y="50777"/>
                  </a:lnTo>
                  <a:lnTo>
                    <a:pt x="30507" y="50777"/>
                  </a:lnTo>
                  <a:lnTo>
                    <a:pt x="60433" y="45708"/>
                  </a:lnTo>
                  <a:lnTo>
                    <a:pt x="86596" y="41939"/>
                  </a:lnTo>
                  <a:lnTo>
                    <a:pt x="115157" y="36031"/>
                  </a:lnTo>
                  <a:lnTo>
                    <a:pt x="142198" y="30112"/>
                  </a:lnTo>
                  <a:lnTo>
                    <a:pt x="163623" y="27482"/>
                  </a:lnTo>
                  <a:lnTo>
                    <a:pt x="194922" y="26001"/>
                  </a:lnTo>
                  <a:lnTo>
                    <a:pt x="219747" y="23772"/>
                  </a:lnTo>
                  <a:lnTo>
                    <a:pt x="247243" y="21136"/>
                  </a:lnTo>
                  <a:lnTo>
                    <a:pt x="275927" y="19965"/>
                  </a:lnTo>
                  <a:lnTo>
                    <a:pt x="305138" y="17562"/>
                  </a:lnTo>
                  <a:lnTo>
                    <a:pt x="335290" y="14848"/>
                  </a:lnTo>
                  <a:lnTo>
                    <a:pt x="351231" y="14124"/>
                  </a:lnTo>
                  <a:lnTo>
                    <a:pt x="382586" y="13320"/>
                  </a:lnTo>
                  <a:lnTo>
                    <a:pt x="410633" y="12963"/>
                  </a:lnTo>
                  <a:lnTo>
                    <a:pt x="440972" y="10922"/>
                  </a:lnTo>
                  <a:lnTo>
                    <a:pt x="471860" y="8370"/>
                  </a:lnTo>
                  <a:lnTo>
                    <a:pt x="499699" y="7235"/>
                  </a:lnTo>
                  <a:lnTo>
                    <a:pt x="526183" y="6730"/>
                  </a:lnTo>
                  <a:lnTo>
                    <a:pt x="551359" y="5801"/>
                  </a:lnTo>
                  <a:lnTo>
                    <a:pt x="574308" y="3036"/>
                  </a:lnTo>
                  <a:lnTo>
                    <a:pt x="596266" y="1337"/>
                  </a:lnTo>
                  <a:lnTo>
                    <a:pt x="626581" y="380"/>
                  </a:lnTo>
                  <a:lnTo>
                    <a:pt x="655318" y="96"/>
                  </a:lnTo>
                  <a:lnTo>
                    <a:pt x="686520" y="0"/>
                  </a:lnTo>
                  <a:lnTo>
                    <a:pt x="701693" y="3355"/>
                  </a:lnTo>
                  <a:lnTo>
                    <a:pt x="711200" y="1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630">
              <a:extLst>
                <a:ext uri="{FF2B5EF4-FFF2-40B4-BE49-F238E27FC236}">
                  <a16:creationId xmlns:a16="http://schemas.microsoft.com/office/drawing/2014/main" id="{B6114F5C-F5FF-388B-950E-D266902D51B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534986" y="4200336"/>
              <a:ext cx="129465" cy="135737"/>
            </a:xfrm>
            <a:custGeom>
              <a:avLst/>
              <a:gdLst/>
              <a:ahLst/>
              <a:cxnLst/>
              <a:rect l="0" t="0" r="0" b="0"/>
              <a:pathLst>
                <a:path w="129465" h="135737">
                  <a:moveTo>
                    <a:pt x="34214" y="35114"/>
                  </a:moveTo>
                  <a:lnTo>
                    <a:pt x="34214" y="35114"/>
                  </a:lnTo>
                  <a:lnTo>
                    <a:pt x="34214" y="31743"/>
                  </a:lnTo>
                  <a:lnTo>
                    <a:pt x="33509" y="30750"/>
                  </a:lnTo>
                  <a:lnTo>
                    <a:pt x="32332" y="30088"/>
                  </a:lnTo>
                  <a:lnTo>
                    <a:pt x="30842" y="29647"/>
                  </a:lnTo>
                  <a:lnTo>
                    <a:pt x="29850" y="28647"/>
                  </a:lnTo>
                  <a:lnTo>
                    <a:pt x="28746" y="25654"/>
                  </a:lnTo>
                  <a:lnTo>
                    <a:pt x="33409" y="8393"/>
                  </a:lnTo>
                  <a:lnTo>
                    <a:pt x="35088" y="6717"/>
                  </a:lnTo>
                  <a:lnTo>
                    <a:pt x="48449" y="434"/>
                  </a:lnTo>
                  <a:lnTo>
                    <a:pt x="50760" y="0"/>
                  </a:lnTo>
                  <a:lnTo>
                    <a:pt x="53006" y="416"/>
                  </a:lnTo>
                  <a:lnTo>
                    <a:pt x="65051" y="6152"/>
                  </a:lnTo>
                  <a:lnTo>
                    <a:pt x="67472" y="9456"/>
                  </a:lnTo>
                  <a:lnTo>
                    <a:pt x="70162" y="18771"/>
                  </a:lnTo>
                  <a:lnTo>
                    <a:pt x="71183" y="41999"/>
                  </a:lnTo>
                  <a:lnTo>
                    <a:pt x="63419" y="73285"/>
                  </a:lnTo>
                  <a:lnTo>
                    <a:pt x="55661" y="84064"/>
                  </a:lnTo>
                  <a:lnTo>
                    <a:pt x="43156" y="94303"/>
                  </a:lnTo>
                  <a:lnTo>
                    <a:pt x="40176" y="95740"/>
                  </a:lnTo>
                  <a:lnTo>
                    <a:pt x="34981" y="101100"/>
                  </a:lnTo>
                  <a:lnTo>
                    <a:pt x="28910" y="108186"/>
                  </a:lnTo>
                  <a:lnTo>
                    <a:pt x="15004" y="118697"/>
                  </a:lnTo>
                  <a:lnTo>
                    <a:pt x="883" y="126685"/>
                  </a:lnTo>
                  <a:lnTo>
                    <a:pt x="0" y="127911"/>
                  </a:lnTo>
                  <a:lnTo>
                    <a:pt x="115" y="128728"/>
                  </a:lnTo>
                  <a:lnTo>
                    <a:pt x="898" y="129273"/>
                  </a:lnTo>
                  <a:lnTo>
                    <a:pt x="1768" y="131761"/>
                  </a:lnTo>
                  <a:lnTo>
                    <a:pt x="2000" y="133412"/>
                  </a:lnTo>
                  <a:lnTo>
                    <a:pt x="3565" y="134513"/>
                  </a:lnTo>
                  <a:lnTo>
                    <a:pt x="9069" y="135736"/>
                  </a:lnTo>
                  <a:lnTo>
                    <a:pt x="37773" y="131160"/>
                  </a:lnTo>
                  <a:lnTo>
                    <a:pt x="67159" y="124967"/>
                  </a:lnTo>
                  <a:lnTo>
                    <a:pt x="96669" y="119838"/>
                  </a:lnTo>
                  <a:lnTo>
                    <a:pt x="118493" y="117603"/>
                  </a:lnTo>
                  <a:lnTo>
                    <a:pt x="129464" y="111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631">
              <a:extLst>
                <a:ext uri="{FF2B5EF4-FFF2-40B4-BE49-F238E27FC236}">
                  <a16:creationId xmlns:a16="http://schemas.microsoft.com/office/drawing/2014/main" id="{06F83FE0-7332-1B23-6A62-A11464DD617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716620" y="4194486"/>
              <a:ext cx="110655" cy="132541"/>
            </a:xfrm>
            <a:custGeom>
              <a:avLst/>
              <a:gdLst/>
              <a:ahLst/>
              <a:cxnLst/>
              <a:rect l="0" t="0" r="0" b="0"/>
              <a:pathLst>
                <a:path w="110655" h="132541">
                  <a:moveTo>
                    <a:pt x="68480" y="34614"/>
                  </a:moveTo>
                  <a:lnTo>
                    <a:pt x="68480" y="34614"/>
                  </a:lnTo>
                  <a:lnTo>
                    <a:pt x="68480" y="31243"/>
                  </a:lnTo>
                  <a:lnTo>
                    <a:pt x="70362" y="27707"/>
                  </a:lnTo>
                  <a:lnTo>
                    <a:pt x="72844" y="23783"/>
                  </a:lnTo>
                  <a:lnTo>
                    <a:pt x="73948" y="19687"/>
                  </a:lnTo>
                  <a:lnTo>
                    <a:pt x="69285" y="4991"/>
                  </a:lnTo>
                  <a:lnTo>
                    <a:pt x="61977" y="123"/>
                  </a:lnTo>
                  <a:lnTo>
                    <a:pt x="52889" y="0"/>
                  </a:lnTo>
                  <a:lnTo>
                    <a:pt x="42501" y="3002"/>
                  </a:lnTo>
                  <a:lnTo>
                    <a:pt x="16403" y="23709"/>
                  </a:lnTo>
                  <a:lnTo>
                    <a:pt x="10527" y="29297"/>
                  </a:lnTo>
                  <a:lnTo>
                    <a:pt x="3253" y="46522"/>
                  </a:lnTo>
                  <a:lnTo>
                    <a:pt x="0" y="62758"/>
                  </a:lnTo>
                  <a:lnTo>
                    <a:pt x="2407" y="83248"/>
                  </a:lnTo>
                  <a:lnTo>
                    <a:pt x="7600" y="95270"/>
                  </a:lnTo>
                  <a:lnTo>
                    <a:pt x="25801" y="117857"/>
                  </a:lnTo>
                  <a:lnTo>
                    <a:pt x="33754" y="124528"/>
                  </a:lnTo>
                  <a:lnTo>
                    <a:pt x="51350" y="132181"/>
                  </a:lnTo>
                  <a:lnTo>
                    <a:pt x="62983" y="132540"/>
                  </a:lnTo>
                  <a:lnTo>
                    <a:pt x="84327" y="127022"/>
                  </a:lnTo>
                  <a:lnTo>
                    <a:pt x="94420" y="121182"/>
                  </a:lnTo>
                  <a:lnTo>
                    <a:pt x="105251" y="104871"/>
                  </a:lnTo>
                  <a:lnTo>
                    <a:pt x="110654" y="78793"/>
                  </a:lnTo>
                  <a:lnTo>
                    <a:pt x="108885" y="52094"/>
                  </a:lnTo>
                  <a:lnTo>
                    <a:pt x="105002" y="23101"/>
                  </a:lnTo>
                  <a:lnTo>
                    <a:pt x="99763" y="11447"/>
                  </a:lnTo>
                  <a:lnTo>
                    <a:pt x="97802" y="8586"/>
                  </a:lnTo>
                  <a:lnTo>
                    <a:pt x="95084" y="6679"/>
                  </a:lnTo>
                  <a:lnTo>
                    <a:pt x="88300" y="4559"/>
                  </a:lnTo>
                  <a:lnTo>
                    <a:pt x="80582" y="5499"/>
                  </a:lnTo>
                  <a:lnTo>
                    <a:pt x="73153" y="8268"/>
                  </a:lnTo>
                  <a:lnTo>
                    <a:pt x="55780" y="21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156">
            <a:extLst>
              <a:ext uri="{FF2B5EF4-FFF2-40B4-BE49-F238E27FC236}">
                <a16:creationId xmlns:a16="http://schemas.microsoft.com/office/drawing/2014/main" id="{81AF891B-0910-521A-A549-6620FBFBA36F}"/>
              </a:ext>
            </a:extLst>
          </p:cNvPr>
          <p:cNvGrpSpPr/>
          <p:nvPr/>
        </p:nvGrpSpPr>
        <p:grpSpPr>
          <a:xfrm>
            <a:off x="6201337" y="5797550"/>
            <a:ext cx="485214" cy="133351"/>
            <a:chOff x="6201337" y="5797550"/>
            <a:chExt cx="485214" cy="133351"/>
          </a:xfrm>
        </p:grpSpPr>
        <p:sp>
          <p:nvSpPr>
            <p:cNvPr id="203" name="SMARTInkShape-632">
              <a:extLst>
                <a:ext uri="{FF2B5EF4-FFF2-40B4-BE49-F238E27FC236}">
                  <a16:creationId xmlns:a16="http://schemas.microsoft.com/office/drawing/2014/main" id="{08AEFB01-E8FA-8E32-B7C5-0D3A47A7975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201337" y="5817096"/>
              <a:ext cx="55891" cy="99502"/>
            </a:xfrm>
            <a:custGeom>
              <a:avLst/>
              <a:gdLst/>
              <a:ahLst/>
              <a:cxnLst/>
              <a:rect l="0" t="0" r="0" b="0"/>
              <a:pathLst>
                <a:path w="55891" h="99502">
                  <a:moveTo>
                    <a:pt x="40713" y="12204"/>
                  </a:moveTo>
                  <a:lnTo>
                    <a:pt x="40713" y="12204"/>
                  </a:lnTo>
                  <a:lnTo>
                    <a:pt x="40713" y="5861"/>
                  </a:lnTo>
                  <a:lnTo>
                    <a:pt x="35245" y="387"/>
                  </a:lnTo>
                  <a:lnTo>
                    <a:pt x="34952" y="799"/>
                  </a:lnTo>
                  <a:lnTo>
                    <a:pt x="34625" y="3137"/>
                  </a:lnTo>
                  <a:lnTo>
                    <a:pt x="28835" y="6528"/>
                  </a:lnTo>
                  <a:lnTo>
                    <a:pt x="24328" y="8420"/>
                  </a:lnTo>
                  <a:lnTo>
                    <a:pt x="11242" y="21196"/>
                  </a:lnTo>
                  <a:lnTo>
                    <a:pt x="6448" y="32428"/>
                  </a:lnTo>
                  <a:lnTo>
                    <a:pt x="0" y="60257"/>
                  </a:lnTo>
                  <a:lnTo>
                    <a:pt x="165" y="66112"/>
                  </a:lnTo>
                  <a:lnTo>
                    <a:pt x="1687" y="70720"/>
                  </a:lnTo>
                  <a:lnTo>
                    <a:pt x="13780" y="89995"/>
                  </a:lnTo>
                  <a:lnTo>
                    <a:pt x="25860" y="99501"/>
                  </a:lnTo>
                  <a:lnTo>
                    <a:pt x="27283" y="99330"/>
                  </a:lnTo>
                  <a:lnTo>
                    <a:pt x="30746" y="97259"/>
                  </a:lnTo>
                  <a:lnTo>
                    <a:pt x="48351" y="80668"/>
                  </a:lnTo>
                  <a:lnTo>
                    <a:pt x="55284" y="67062"/>
                  </a:lnTo>
                  <a:lnTo>
                    <a:pt x="55890" y="53754"/>
                  </a:lnTo>
                  <a:lnTo>
                    <a:pt x="50532" y="28957"/>
                  </a:lnTo>
                  <a:lnTo>
                    <a:pt x="40612" y="7990"/>
                  </a:lnTo>
                  <a:lnTo>
                    <a:pt x="36435" y="3275"/>
                  </a:lnTo>
                  <a:lnTo>
                    <a:pt x="32226" y="1180"/>
                  </a:lnTo>
                  <a:lnTo>
                    <a:pt x="22520" y="0"/>
                  </a:lnTo>
                  <a:lnTo>
                    <a:pt x="16635" y="1606"/>
                  </a:lnTo>
                  <a:lnTo>
                    <a:pt x="11667" y="3967"/>
                  </a:lnTo>
                  <a:lnTo>
                    <a:pt x="7107" y="5015"/>
                  </a:lnTo>
                  <a:lnTo>
                    <a:pt x="5609" y="6000"/>
                  </a:lnTo>
                  <a:lnTo>
                    <a:pt x="4610" y="7363"/>
                  </a:lnTo>
                  <a:lnTo>
                    <a:pt x="2613" y="12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633">
              <a:extLst>
                <a:ext uri="{FF2B5EF4-FFF2-40B4-BE49-F238E27FC236}">
                  <a16:creationId xmlns:a16="http://schemas.microsoft.com/office/drawing/2014/main" id="{792E5C85-045E-0D74-CBB4-22DCCD79048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337300" y="59182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634">
              <a:extLst>
                <a:ext uri="{FF2B5EF4-FFF2-40B4-BE49-F238E27FC236}">
                  <a16:creationId xmlns:a16="http://schemas.microsoft.com/office/drawing/2014/main" id="{95D6EDDD-F1B8-CD24-6690-CEA8590B118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413700" y="5829408"/>
              <a:ext cx="95051" cy="101493"/>
            </a:xfrm>
            <a:custGeom>
              <a:avLst/>
              <a:gdLst/>
              <a:ahLst/>
              <a:cxnLst/>
              <a:rect l="0" t="0" r="0" b="0"/>
              <a:pathLst>
                <a:path w="95051" h="101493">
                  <a:moveTo>
                    <a:pt x="6150" y="25292"/>
                  </a:moveTo>
                  <a:lnTo>
                    <a:pt x="6150" y="25292"/>
                  </a:lnTo>
                  <a:lnTo>
                    <a:pt x="6150" y="15832"/>
                  </a:lnTo>
                  <a:lnTo>
                    <a:pt x="8032" y="12150"/>
                  </a:lnTo>
                  <a:lnTo>
                    <a:pt x="9522" y="10181"/>
                  </a:lnTo>
                  <a:lnTo>
                    <a:pt x="18359" y="4037"/>
                  </a:lnTo>
                  <a:lnTo>
                    <a:pt x="37646" y="711"/>
                  </a:lnTo>
                  <a:lnTo>
                    <a:pt x="52127" y="0"/>
                  </a:lnTo>
                  <a:lnTo>
                    <a:pt x="54440" y="1375"/>
                  </a:lnTo>
                  <a:lnTo>
                    <a:pt x="58891" y="6666"/>
                  </a:lnTo>
                  <a:lnTo>
                    <a:pt x="61993" y="20950"/>
                  </a:lnTo>
                  <a:lnTo>
                    <a:pt x="58956" y="30653"/>
                  </a:lnTo>
                  <a:lnTo>
                    <a:pt x="37286" y="61106"/>
                  </a:lnTo>
                  <a:lnTo>
                    <a:pt x="21237" y="76476"/>
                  </a:lnTo>
                  <a:lnTo>
                    <a:pt x="18324" y="80582"/>
                  </a:lnTo>
                  <a:lnTo>
                    <a:pt x="11326" y="85143"/>
                  </a:lnTo>
                  <a:lnTo>
                    <a:pt x="7484" y="86360"/>
                  </a:lnTo>
                  <a:lnTo>
                    <a:pt x="4923" y="87876"/>
                  </a:lnTo>
                  <a:lnTo>
                    <a:pt x="3215" y="89592"/>
                  </a:lnTo>
                  <a:lnTo>
                    <a:pt x="0" y="94817"/>
                  </a:lnTo>
                  <a:lnTo>
                    <a:pt x="26949" y="95137"/>
                  </a:lnTo>
                  <a:lnTo>
                    <a:pt x="44062" y="95846"/>
                  </a:lnTo>
                  <a:lnTo>
                    <a:pt x="75795" y="101376"/>
                  </a:lnTo>
                  <a:lnTo>
                    <a:pt x="95050" y="101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635">
              <a:extLst>
                <a:ext uri="{FF2B5EF4-FFF2-40B4-BE49-F238E27FC236}">
                  <a16:creationId xmlns:a16="http://schemas.microsoft.com/office/drawing/2014/main" id="{44EBE9F1-5698-50BA-BE56-A28CA9B6B0B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542183" y="5823620"/>
              <a:ext cx="91130" cy="107281"/>
            </a:xfrm>
            <a:custGeom>
              <a:avLst/>
              <a:gdLst/>
              <a:ahLst/>
              <a:cxnLst/>
              <a:rect l="0" t="0" r="0" b="0"/>
              <a:pathLst>
                <a:path w="91130" h="107281">
                  <a:moveTo>
                    <a:pt x="42767" y="31080"/>
                  </a:moveTo>
                  <a:lnTo>
                    <a:pt x="42767" y="31080"/>
                  </a:lnTo>
                  <a:lnTo>
                    <a:pt x="42767" y="22242"/>
                  </a:lnTo>
                  <a:lnTo>
                    <a:pt x="48856" y="836"/>
                  </a:lnTo>
                  <a:lnTo>
                    <a:pt x="45238" y="0"/>
                  </a:lnTo>
                  <a:lnTo>
                    <a:pt x="38221" y="333"/>
                  </a:lnTo>
                  <a:lnTo>
                    <a:pt x="13790" y="8208"/>
                  </a:lnTo>
                  <a:lnTo>
                    <a:pt x="6841" y="14094"/>
                  </a:lnTo>
                  <a:lnTo>
                    <a:pt x="2105" y="20709"/>
                  </a:lnTo>
                  <a:lnTo>
                    <a:pt x="0" y="26000"/>
                  </a:lnTo>
                  <a:lnTo>
                    <a:pt x="850" y="29104"/>
                  </a:lnTo>
                  <a:lnTo>
                    <a:pt x="5558" y="36317"/>
                  </a:lnTo>
                  <a:lnTo>
                    <a:pt x="16117" y="40464"/>
                  </a:lnTo>
                  <a:lnTo>
                    <a:pt x="44589" y="47707"/>
                  </a:lnTo>
                  <a:lnTo>
                    <a:pt x="61651" y="50823"/>
                  </a:lnTo>
                  <a:lnTo>
                    <a:pt x="87722" y="66659"/>
                  </a:lnTo>
                  <a:lnTo>
                    <a:pt x="90969" y="71117"/>
                  </a:lnTo>
                  <a:lnTo>
                    <a:pt x="91129" y="73998"/>
                  </a:lnTo>
                  <a:lnTo>
                    <a:pt x="89425" y="80964"/>
                  </a:lnTo>
                  <a:lnTo>
                    <a:pt x="84436" y="86883"/>
                  </a:lnTo>
                  <a:lnTo>
                    <a:pt x="62888" y="102967"/>
                  </a:lnTo>
                  <a:lnTo>
                    <a:pt x="30067" y="107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636">
              <a:extLst>
                <a:ext uri="{FF2B5EF4-FFF2-40B4-BE49-F238E27FC236}">
                  <a16:creationId xmlns:a16="http://schemas.microsoft.com/office/drawing/2014/main" id="{16F9B2BB-5DFD-3750-9B6D-6B40078507C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584950" y="579755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3372" y="25400"/>
                  </a:lnTo>
                  <a:lnTo>
                    <a:pt x="30507" y="11095"/>
                  </a:lnTo>
                  <a:lnTo>
                    <a:pt x="61455" y="1949"/>
                  </a:lnTo>
                  <a:lnTo>
                    <a:pt x="93014" y="11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157">
            <a:extLst>
              <a:ext uri="{FF2B5EF4-FFF2-40B4-BE49-F238E27FC236}">
                <a16:creationId xmlns:a16="http://schemas.microsoft.com/office/drawing/2014/main" id="{86FFC95E-3CE4-F5F8-6D62-AEAF3F366C5B}"/>
              </a:ext>
            </a:extLst>
          </p:cNvPr>
          <p:cNvGrpSpPr/>
          <p:nvPr/>
        </p:nvGrpSpPr>
        <p:grpSpPr>
          <a:xfrm>
            <a:off x="8223250" y="3835400"/>
            <a:ext cx="869951" cy="199285"/>
            <a:chOff x="8223250" y="3835400"/>
            <a:chExt cx="869951" cy="199285"/>
          </a:xfrm>
        </p:grpSpPr>
        <p:sp>
          <p:nvSpPr>
            <p:cNvPr id="209" name="SMARTInkShape-637">
              <a:extLst>
                <a:ext uri="{FF2B5EF4-FFF2-40B4-BE49-F238E27FC236}">
                  <a16:creationId xmlns:a16="http://schemas.microsoft.com/office/drawing/2014/main" id="{857A74B4-58E7-BCCC-910B-15FEBDE4812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223250" y="3911623"/>
              <a:ext cx="101601" cy="6328"/>
            </a:xfrm>
            <a:custGeom>
              <a:avLst/>
              <a:gdLst/>
              <a:ahLst/>
              <a:cxnLst/>
              <a:rect l="0" t="0" r="0" b="0"/>
              <a:pathLst>
                <a:path w="101601" h="6328">
                  <a:moveTo>
                    <a:pt x="0" y="6327"/>
                  </a:moveTo>
                  <a:lnTo>
                    <a:pt x="0" y="6327"/>
                  </a:lnTo>
                  <a:lnTo>
                    <a:pt x="3372" y="2956"/>
                  </a:lnTo>
                  <a:lnTo>
                    <a:pt x="8789" y="1301"/>
                  </a:lnTo>
                  <a:lnTo>
                    <a:pt x="38872" y="93"/>
                  </a:lnTo>
                  <a:lnTo>
                    <a:pt x="67024" y="0"/>
                  </a:lnTo>
                  <a:lnTo>
                    <a:pt x="88917" y="687"/>
                  </a:lnTo>
                  <a:lnTo>
                    <a:pt x="101600" y="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38">
              <a:extLst>
                <a:ext uri="{FF2B5EF4-FFF2-40B4-BE49-F238E27FC236}">
                  <a16:creationId xmlns:a16="http://schemas.microsoft.com/office/drawing/2014/main" id="{68AE05BD-D437-E834-8F62-C8552025C53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235950" y="39814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28562" y="10819"/>
                  </a:lnTo>
                  <a:lnTo>
                    <a:pt x="59892" y="7233"/>
                  </a:lnTo>
                  <a:lnTo>
                    <a:pt x="84852" y="661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639">
              <a:extLst>
                <a:ext uri="{FF2B5EF4-FFF2-40B4-BE49-F238E27FC236}">
                  <a16:creationId xmlns:a16="http://schemas.microsoft.com/office/drawing/2014/main" id="{B3B83F86-84FA-6989-31E8-6902955F256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409611" y="3881078"/>
              <a:ext cx="114254" cy="118117"/>
            </a:xfrm>
            <a:custGeom>
              <a:avLst/>
              <a:gdLst/>
              <a:ahLst/>
              <a:cxnLst/>
              <a:rect l="0" t="0" r="0" b="0"/>
              <a:pathLst>
                <a:path w="114254" h="118117">
                  <a:moveTo>
                    <a:pt x="42239" y="24172"/>
                  </a:moveTo>
                  <a:lnTo>
                    <a:pt x="42239" y="24172"/>
                  </a:lnTo>
                  <a:lnTo>
                    <a:pt x="45611" y="20801"/>
                  </a:lnTo>
                  <a:lnTo>
                    <a:pt x="49146" y="19146"/>
                  </a:lnTo>
                  <a:lnTo>
                    <a:pt x="51076" y="18705"/>
                  </a:lnTo>
                  <a:lnTo>
                    <a:pt x="52364" y="17705"/>
                  </a:lnTo>
                  <a:lnTo>
                    <a:pt x="53794" y="14712"/>
                  </a:lnTo>
                  <a:lnTo>
                    <a:pt x="54600" y="9061"/>
                  </a:lnTo>
                  <a:lnTo>
                    <a:pt x="52907" y="4991"/>
                  </a:lnTo>
                  <a:lnTo>
                    <a:pt x="51468" y="2918"/>
                  </a:lnTo>
                  <a:lnTo>
                    <a:pt x="44224" y="615"/>
                  </a:lnTo>
                  <a:lnTo>
                    <a:pt x="39328" y="0"/>
                  </a:lnTo>
                  <a:lnTo>
                    <a:pt x="30127" y="3081"/>
                  </a:lnTo>
                  <a:lnTo>
                    <a:pt x="22039" y="9154"/>
                  </a:lnTo>
                  <a:lnTo>
                    <a:pt x="9216" y="28313"/>
                  </a:lnTo>
                  <a:lnTo>
                    <a:pt x="1175" y="47036"/>
                  </a:lnTo>
                  <a:lnTo>
                    <a:pt x="0" y="58323"/>
                  </a:lnTo>
                  <a:lnTo>
                    <a:pt x="4010" y="79838"/>
                  </a:lnTo>
                  <a:lnTo>
                    <a:pt x="10196" y="93362"/>
                  </a:lnTo>
                  <a:lnTo>
                    <a:pt x="21412" y="104547"/>
                  </a:lnTo>
                  <a:lnTo>
                    <a:pt x="35805" y="112811"/>
                  </a:lnTo>
                  <a:lnTo>
                    <a:pt x="64278" y="118116"/>
                  </a:lnTo>
                  <a:lnTo>
                    <a:pt x="83105" y="117154"/>
                  </a:lnTo>
                  <a:lnTo>
                    <a:pt x="96385" y="113475"/>
                  </a:lnTo>
                  <a:lnTo>
                    <a:pt x="104639" y="107136"/>
                  </a:lnTo>
                  <a:lnTo>
                    <a:pt x="113253" y="88892"/>
                  </a:lnTo>
                  <a:lnTo>
                    <a:pt x="114253" y="75514"/>
                  </a:lnTo>
                  <a:lnTo>
                    <a:pt x="110849" y="52320"/>
                  </a:lnTo>
                  <a:lnTo>
                    <a:pt x="106599" y="35271"/>
                  </a:lnTo>
                  <a:lnTo>
                    <a:pt x="91733" y="11514"/>
                  </a:lnTo>
                  <a:lnTo>
                    <a:pt x="70730" y="216"/>
                  </a:lnTo>
                  <a:lnTo>
                    <a:pt x="68994" y="440"/>
                  </a:lnTo>
                  <a:lnTo>
                    <a:pt x="65184" y="2571"/>
                  </a:lnTo>
                  <a:lnTo>
                    <a:pt x="63886" y="4832"/>
                  </a:lnTo>
                  <a:lnTo>
                    <a:pt x="61289" y="17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640">
              <a:extLst>
                <a:ext uri="{FF2B5EF4-FFF2-40B4-BE49-F238E27FC236}">
                  <a16:creationId xmlns:a16="http://schemas.microsoft.com/office/drawing/2014/main" id="{3E5F4D63-780D-9F8D-67C0-083EA5FDBFB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597900" y="3995033"/>
              <a:ext cx="1" cy="5468"/>
            </a:xfrm>
            <a:custGeom>
              <a:avLst/>
              <a:gdLst/>
              <a:ahLst/>
              <a:cxnLst/>
              <a:rect l="0" t="0" r="0" b="0"/>
              <a:pathLst>
                <a:path w="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641">
              <a:extLst>
                <a:ext uri="{FF2B5EF4-FFF2-40B4-BE49-F238E27FC236}">
                  <a16:creationId xmlns:a16="http://schemas.microsoft.com/office/drawing/2014/main" id="{263CC8E9-FE8C-C68C-0082-15B9C42C666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661400" y="3864347"/>
              <a:ext cx="184151" cy="148854"/>
            </a:xfrm>
            <a:custGeom>
              <a:avLst/>
              <a:gdLst/>
              <a:ahLst/>
              <a:cxnLst/>
              <a:rect l="0" t="0" r="0" b="0"/>
              <a:pathLst>
                <a:path w="184151" h="148854">
                  <a:moveTo>
                    <a:pt x="0" y="53603"/>
                  </a:moveTo>
                  <a:lnTo>
                    <a:pt x="0" y="53603"/>
                  </a:lnTo>
                  <a:lnTo>
                    <a:pt x="3372" y="50232"/>
                  </a:lnTo>
                  <a:lnTo>
                    <a:pt x="5026" y="44814"/>
                  </a:lnTo>
                  <a:lnTo>
                    <a:pt x="5468" y="41394"/>
                  </a:lnTo>
                  <a:lnTo>
                    <a:pt x="11602" y="33830"/>
                  </a:lnTo>
                  <a:lnTo>
                    <a:pt x="39787" y="9299"/>
                  </a:lnTo>
                  <a:lnTo>
                    <a:pt x="55366" y="715"/>
                  </a:lnTo>
                  <a:lnTo>
                    <a:pt x="59489" y="0"/>
                  </a:lnTo>
                  <a:lnTo>
                    <a:pt x="67832" y="1087"/>
                  </a:lnTo>
                  <a:lnTo>
                    <a:pt x="77092" y="5666"/>
                  </a:lnTo>
                  <a:lnTo>
                    <a:pt x="80125" y="15129"/>
                  </a:lnTo>
                  <a:lnTo>
                    <a:pt x="80766" y="28037"/>
                  </a:lnTo>
                  <a:lnTo>
                    <a:pt x="75429" y="53570"/>
                  </a:lnTo>
                  <a:lnTo>
                    <a:pt x="64209" y="82367"/>
                  </a:lnTo>
                  <a:lnTo>
                    <a:pt x="52770" y="100730"/>
                  </a:lnTo>
                  <a:lnTo>
                    <a:pt x="33797" y="120549"/>
                  </a:lnTo>
                  <a:lnTo>
                    <a:pt x="14529" y="135187"/>
                  </a:lnTo>
                  <a:lnTo>
                    <a:pt x="9985" y="141133"/>
                  </a:lnTo>
                  <a:lnTo>
                    <a:pt x="8774" y="143706"/>
                  </a:lnTo>
                  <a:lnTo>
                    <a:pt x="8672" y="145422"/>
                  </a:lnTo>
                  <a:lnTo>
                    <a:pt x="9309" y="146566"/>
                  </a:lnTo>
                  <a:lnTo>
                    <a:pt x="10439" y="147328"/>
                  </a:lnTo>
                  <a:lnTo>
                    <a:pt x="40032" y="148652"/>
                  </a:lnTo>
                  <a:lnTo>
                    <a:pt x="68976" y="148813"/>
                  </a:lnTo>
                  <a:lnTo>
                    <a:pt x="98736" y="145187"/>
                  </a:lnTo>
                  <a:lnTo>
                    <a:pt x="123429" y="147920"/>
                  </a:lnTo>
                  <a:lnTo>
                    <a:pt x="155066" y="148669"/>
                  </a:lnTo>
                  <a:lnTo>
                    <a:pt x="184150" y="148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642">
              <a:extLst>
                <a:ext uri="{FF2B5EF4-FFF2-40B4-BE49-F238E27FC236}">
                  <a16:creationId xmlns:a16="http://schemas.microsoft.com/office/drawing/2014/main" id="{330CDC3C-21A3-73C1-3B14-90799480F49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849401" y="3880023"/>
              <a:ext cx="98934" cy="154662"/>
            </a:xfrm>
            <a:custGeom>
              <a:avLst/>
              <a:gdLst/>
              <a:ahLst/>
              <a:cxnLst/>
              <a:rect l="0" t="0" r="0" b="0"/>
              <a:pathLst>
                <a:path w="98934" h="154662">
                  <a:moveTo>
                    <a:pt x="34249" y="37927"/>
                  </a:moveTo>
                  <a:lnTo>
                    <a:pt x="34249" y="37927"/>
                  </a:lnTo>
                  <a:lnTo>
                    <a:pt x="40990" y="31185"/>
                  </a:lnTo>
                  <a:lnTo>
                    <a:pt x="44300" y="24112"/>
                  </a:lnTo>
                  <a:lnTo>
                    <a:pt x="45184" y="20251"/>
                  </a:lnTo>
                  <a:lnTo>
                    <a:pt x="46478" y="17676"/>
                  </a:lnTo>
                  <a:lnTo>
                    <a:pt x="48046" y="15960"/>
                  </a:lnTo>
                  <a:lnTo>
                    <a:pt x="49798" y="14816"/>
                  </a:lnTo>
                  <a:lnTo>
                    <a:pt x="50964" y="12642"/>
                  </a:lnTo>
                  <a:lnTo>
                    <a:pt x="53207" y="410"/>
                  </a:lnTo>
                  <a:lnTo>
                    <a:pt x="49901" y="0"/>
                  </a:lnTo>
                  <a:lnTo>
                    <a:pt x="34339" y="3249"/>
                  </a:lnTo>
                  <a:lnTo>
                    <a:pt x="18596" y="12051"/>
                  </a:lnTo>
                  <a:lnTo>
                    <a:pt x="8366" y="23596"/>
                  </a:lnTo>
                  <a:lnTo>
                    <a:pt x="866" y="39325"/>
                  </a:lnTo>
                  <a:lnTo>
                    <a:pt x="0" y="43798"/>
                  </a:lnTo>
                  <a:lnTo>
                    <a:pt x="918" y="50649"/>
                  </a:lnTo>
                  <a:lnTo>
                    <a:pt x="11199" y="74098"/>
                  </a:lnTo>
                  <a:lnTo>
                    <a:pt x="24126" y="86666"/>
                  </a:lnTo>
                  <a:lnTo>
                    <a:pt x="34620" y="92585"/>
                  </a:lnTo>
                  <a:lnTo>
                    <a:pt x="60533" y="103538"/>
                  </a:lnTo>
                  <a:lnTo>
                    <a:pt x="90105" y="118508"/>
                  </a:lnTo>
                  <a:lnTo>
                    <a:pt x="97409" y="125716"/>
                  </a:lnTo>
                  <a:lnTo>
                    <a:pt x="98933" y="129614"/>
                  </a:lnTo>
                  <a:lnTo>
                    <a:pt x="98745" y="137709"/>
                  </a:lnTo>
                  <a:lnTo>
                    <a:pt x="96310" y="144128"/>
                  </a:lnTo>
                  <a:lnTo>
                    <a:pt x="94673" y="146828"/>
                  </a:lnTo>
                  <a:lnTo>
                    <a:pt x="87210" y="151709"/>
                  </a:lnTo>
                  <a:lnTo>
                    <a:pt x="82256" y="153998"/>
                  </a:lnTo>
                  <a:lnTo>
                    <a:pt x="71108" y="154661"/>
                  </a:lnTo>
                  <a:lnTo>
                    <a:pt x="40599" y="15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643">
              <a:extLst>
                <a:ext uri="{FF2B5EF4-FFF2-40B4-BE49-F238E27FC236}">
                  <a16:creationId xmlns:a16="http://schemas.microsoft.com/office/drawing/2014/main" id="{06A6159D-52D0-388B-D309-6FFB820ACF1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883650" y="3835400"/>
              <a:ext cx="209551" cy="50801"/>
            </a:xfrm>
            <a:custGeom>
              <a:avLst/>
              <a:gdLst/>
              <a:ahLst/>
              <a:cxnLst/>
              <a:rect l="0" t="0" r="0" b="0"/>
              <a:pathLst>
                <a:path w="209551" h="50801">
                  <a:moveTo>
                    <a:pt x="0" y="50800"/>
                  </a:moveTo>
                  <a:lnTo>
                    <a:pt x="0" y="50800"/>
                  </a:lnTo>
                  <a:lnTo>
                    <a:pt x="7186" y="45025"/>
                  </a:lnTo>
                  <a:lnTo>
                    <a:pt x="38071" y="30406"/>
                  </a:lnTo>
                  <a:lnTo>
                    <a:pt x="67964" y="16007"/>
                  </a:lnTo>
                  <a:lnTo>
                    <a:pt x="95132" y="8772"/>
                  </a:lnTo>
                  <a:lnTo>
                    <a:pt x="119504" y="4947"/>
                  </a:lnTo>
                  <a:lnTo>
                    <a:pt x="147548" y="977"/>
                  </a:lnTo>
                  <a:lnTo>
                    <a:pt x="172286" y="29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158">
            <a:extLst>
              <a:ext uri="{FF2B5EF4-FFF2-40B4-BE49-F238E27FC236}">
                <a16:creationId xmlns:a16="http://schemas.microsoft.com/office/drawing/2014/main" id="{F056670C-0A48-E4E1-2B33-E8A8D96141DB}"/>
              </a:ext>
            </a:extLst>
          </p:cNvPr>
          <p:cNvGrpSpPr/>
          <p:nvPr/>
        </p:nvGrpSpPr>
        <p:grpSpPr>
          <a:xfrm>
            <a:off x="7550150" y="4534800"/>
            <a:ext cx="1136651" cy="551551"/>
            <a:chOff x="7550150" y="4534800"/>
            <a:chExt cx="1136651" cy="551551"/>
          </a:xfrm>
        </p:grpSpPr>
        <p:sp>
          <p:nvSpPr>
            <p:cNvPr id="217" name="SMARTInkShape-644">
              <a:extLst>
                <a:ext uri="{FF2B5EF4-FFF2-40B4-BE49-F238E27FC236}">
                  <a16:creationId xmlns:a16="http://schemas.microsoft.com/office/drawing/2014/main" id="{E2D0037D-0352-614B-6591-856B4299DCA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550150" y="4541770"/>
              <a:ext cx="125136" cy="163336"/>
            </a:xfrm>
            <a:custGeom>
              <a:avLst/>
              <a:gdLst/>
              <a:ahLst/>
              <a:cxnLst/>
              <a:rect l="0" t="0" r="0" b="0"/>
              <a:pathLst>
                <a:path w="125136" h="163336">
                  <a:moveTo>
                    <a:pt x="0" y="17530"/>
                  </a:moveTo>
                  <a:lnTo>
                    <a:pt x="0" y="17530"/>
                  </a:lnTo>
                  <a:lnTo>
                    <a:pt x="0" y="14159"/>
                  </a:lnTo>
                  <a:lnTo>
                    <a:pt x="3763" y="10623"/>
                  </a:lnTo>
                  <a:lnTo>
                    <a:pt x="6741" y="8692"/>
                  </a:lnTo>
                  <a:lnTo>
                    <a:pt x="36165" y="1229"/>
                  </a:lnTo>
                  <a:lnTo>
                    <a:pt x="60026" y="0"/>
                  </a:lnTo>
                  <a:lnTo>
                    <a:pt x="71600" y="2213"/>
                  </a:lnTo>
                  <a:lnTo>
                    <a:pt x="75250" y="4497"/>
                  </a:lnTo>
                  <a:lnTo>
                    <a:pt x="77683" y="7430"/>
                  </a:lnTo>
                  <a:lnTo>
                    <a:pt x="79305" y="10797"/>
                  </a:lnTo>
                  <a:lnTo>
                    <a:pt x="77345" y="22063"/>
                  </a:lnTo>
                  <a:lnTo>
                    <a:pt x="68308" y="40510"/>
                  </a:lnTo>
                  <a:lnTo>
                    <a:pt x="60698" y="49616"/>
                  </a:lnTo>
                  <a:lnTo>
                    <a:pt x="31559" y="70941"/>
                  </a:lnTo>
                  <a:lnTo>
                    <a:pt x="8051" y="92123"/>
                  </a:lnTo>
                  <a:lnTo>
                    <a:pt x="8190" y="92659"/>
                  </a:lnTo>
                  <a:lnTo>
                    <a:pt x="8988" y="93016"/>
                  </a:lnTo>
                  <a:lnTo>
                    <a:pt x="10225" y="93254"/>
                  </a:lnTo>
                  <a:lnTo>
                    <a:pt x="22080" y="90218"/>
                  </a:lnTo>
                  <a:lnTo>
                    <a:pt x="51198" y="77702"/>
                  </a:lnTo>
                  <a:lnTo>
                    <a:pt x="79649" y="75277"/>
                  </a:lnTo>
                  <a:lnTo>
                    <a:pt x="90198" y="76827"/>
                  </a:lnTo>
                  <a:lnTo>
                    <a:pt x="109460" y="86942"/>
                  </a:lnTo>
                  <a:lnTo>
                    <a:pt x="117559" y="96358"/>
                  </a:lnTo>
                  <a:lnTo>
                    <a:pt x="122803" y="107599"/>
                  </a:lnTo>
                  <a:lnTo>
                    <a:pt x="125135" y="119649"/>
                  </a:lnTo>
                  <a:lnTo>
                    <a:pt x="122408" y="132061"/>
                  </a:lnTo>
                  <a:lnTo>
                    <a:pt x="117198" y="142516"/>
                  </a:lnTo>
                  <a:lnTo>
                    <a:pt x="112530" y="147163"/>
                  </a:lnTo>
                  <a:lnTo>
                    <a:pt x="85950" y="157298"/>
                  </a:lnTo>
                  <a:lnTo>
                    <a:pt x="54451" y="162339"/>
                  </a:lnTo>
                  <a:lnTo>
                    <a:pt x="26827" y="163335"/>
                  </a:lnTo>
                  <a:lnTo>
                    <a:pt x="12339" y="162802"/>
                  </a:lnTo>
                  <a:lnTo>
                    <a:pt x="5954" y="160177"/>
                  </a:lnTo>
                  <a:lnTo>
                    <a:pt x="4675" y="158489"/>
                  </a:lnTo>
                  <a:lnTo>
                    <a:pt x="6350" y="150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645">
              <a:extLst>
                <a:ext uri="{FF2B5EF4-FFF2-40B4-BE49-F238E27FC236}">
                  <a16:creationId xmlns:a16="http://schemas.microsoft.com/office/drawing/2014/main" id="{4E161E9E-5BA9-F508-BAA0-48C3768652A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706929" y="4534800"/>
              <a:ext cx="145990" cy="188146"/>
            </a:xfrm>
            <a:custGeom>
              <a:avLst/>
              <a:gdLst/>
              <a:ahLst/>
              <a:cxnLst/>
              <a:rect l="0" t="0" r="0" b="0"/>
              <a:pathLst>
                <a:path w="145990" h="188146">
                  <a:moveTo>
                    <a:pt x="109921" y="18150"/>
                  </a:moveTo>
                  <a:lnTo>
                    <a:pt x="109921" y="18150"/>
                  </a:lnTo>
                  <a:lnTo>
                    <a:pt x="113293" y="18150"/>
                  </a:lnTo>
                  <a:lnTo>
                    <a:pt x="116828" y="16269"/>
                  </a:lnTo>
                  <a:lnTo>
                    <a:pt x="118758" y="14779"/>
                  </a:lnTo>
                  <a:lnTo>
                    <a:pt x="120905" y="11242"/>
                  </a:lnTo>
                  <a:lnTo>
                    <a:pt x="121476" y="9312"/>
                  </a:lnTo>
                  <a:lnTo>
                    <a:pt x="122564" y="8025"/>
                  </a:lnTo>
                  <a:lnTo>
                    <a:pt x="125653" y="6595"/>
                  </a:lnTo>
                  <a:lnTo>
                    <a:pt x="126053" y="5508"/>
                  </a:lnTo>
                  <a:lnTo>
                    <a:pt x="125615" y="4078"/>
                  </a:lnTo>
                  <a:lnTo>
                    <a:pt x="124616" y="2419"/>
                  </a:lnTo>
                  <a:lnTo>
                    <a:pt x="123246" y="1312"/>
                  </a:lnTo>
                  <a:lnTo>
                    <a:pt x="119841" y="83"/>
                  </a:lnTo>
                  <a:lnTo>
                    <a:pt x="97403" y="0"/>
                  </a:lnTo>
                  <a:lnTo>
                    <a:pt x="78225" y="4933"/>
                  </a:lnTo>
                  <a:lnTo>
                    <a:pt x="54663" y="18884"/>
                  </a:lnTo>
                  <a:lnTo>
                    <a:pt x="39582" y="31857"/>
                  </a:lnTo>
                  <a:lnTo>
                    <a:pt x="38334" y="35049"/>
                  </a:lnTo>
                  <a:lnTo>
                    <a:pt x="38829" y="42359"/>
                  </a:lnTo>
                  <a:lnTo>
                    <a:pt x="46445" y="54408"/>
                  </a:lnTo>
                  <a:lnTo>
                    <a:pt x="70779" y="73455"/>
                  </a:lnTo>
                  <a:lnTo>
                    <a:pt x="97920" y="90710"/>
                  </a:lnTo>
                  <a:lnTo>
                    <a:pt x="129063" y="111361"/>
                  </a:lnTo>
                  <a:lnTo>
                    <a:pt x="137949" y="123547"/>
                  </a:lnTo>
                  <a:lnTo>
                    <a:pt x="145037" y="142513"/>
                  </a:lnTo>
                  <a:lnTo>
                    <a:pt x="145989" y="153150"/>
                  </a:lnTo>
                  <a:lnTo>
                    <a:pt x="144061" y="164933"/>
                  </a:lnTo>
                  <a:lnTo>
                    <a:pt x="141147" y="169628"/>
                  </a:lnTo>
                  <a:lnTo>
                    <a:pt x="132265" y="176725"/>
                  </a:lnTo>
                  <a:lnTo>
                    <a:pt x="110023" y="186325"/>
                  </a:lnTo>
                  <a:lnTo>
                    <a:pt x="100323" y="188145"/>
                  </a:lnTo>
                  <a:lnTo>
                    <a:pt x="69511" y="184383"/>
                  </a:lnTo>
                  <a:lnTo>
                    <a:pt x="40869" y="180103"/>
                  </a:lnTo>
                  <a:lnTo>
                    <a:pt x="24628" y="174478"/>
                  </a:lnTo>
                  <a:lnTo>
                    <a:pt x="10879" y="164972"/>
                  </a:lnTo>
                  <a:lnTo>
                    <a:pt x="1240" y="149847"/>
                  </a:lnTo>
                  <a:lnTo>
                    <a:pt x="73" y="145460"/>
                  </a:lnTo>
                  <a:lnTo>
                    <a:pt x="0" y="141828"/>
                  </a:lnTo>
                  <a:lnTo>
                    <a:pt x="657" y="138703"/>
                  </a:lnTo>
                  <a:lnTo>
                    <a:pt x="5150" y="133348"/>
                  </a:lnTo>
                  <a:lnTo>
                    <a:pt x="35161" y="112219"/>
                  </a:lnTo>
                  <a:lnTo>
                    <a:pt x="63310" y="98469"/>
                  </a:lnTo>
                  <a:lnTo>
                    <a:pt x="88349" y="87731"/>
                  </a:lnTo>
                  <a:lnTo>
                    <a:pt x="112545" y="76710"/>
                  </a:lnTo>
                  <a:lnTo>
                    <a:pt x="134216" y="64507"/>
                  </a:lnTo>
                  <a:lnTo>
                    <a:pt x="141886" y="56157"/>
                  </a:lnTo>
                  <a:lnTo>
                    <a:pt x="143931" y="51955"/>
                  </a:lnTo>
                  <a:lnTo>
                    <a:pt x="143178" y="47037"/>
                  </a:lnTo>
                  <a:lnTo>
                    <a:pt x="136696" y="35927"/>
                  </a:lnTo>
                  <a:lnTo>
                    <a:pt x="117776" y="21144"/>
                  </a:lnTo>
                  <a:lnTo>
                    <a:pt x="97667" y="14569"/>
                  </a:lnTo>
                  <a:lnTo>
                    <a:pt x="65471" y="1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646">
              <a:extLst>
                <a:ext uri="{FF2B5EF4-FFF2-40B4-BE49-F238E27FC236}">
                  <a16:creationId xmlns:a16="http://schemas.microsoft.com/office/drawing/2014/main" id="{E7E669CC-484C-31CB-F884-4C082E0FBC9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931150" y="46291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30507" y="0"/>
                  </a:lnTo>
                  <a:lnTo>
                    <a:pt x="60192" y="0"/>
                  </a:lnTo>
                  <a:lnTo>
                    <a:pt x="90451" y="705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647">
              <a:extLst>
                <a:ext uri="{FF2B5EF4-FFF2-40B4-BE49-F238E27FC236}">
                  <a16:creationId xmlns:a16="http://schemas.microsoft.com/office/drawing/2014/main" id="{BCFF103E-CFCA-446B-2DAA-0EE5470A858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108950" y="4546678"/>
              <a:ext cx="103300" cy="157849"/>
            </a:xfrm>
            <a:custGeom>
              <a:avLst/>
              <a:gdLst/>
              <a:ahLst/>
              <a:cxnLst/>
              <a:rect l="0" t="0" r="0" b="0"/>
              <a:pathLst>
                <a:path w="103300" h="157849">
                  <a:moveTo>
                    <a:pt x="31750" y="6272"/>
                  </a:moveTo>
                  <a:lnTo>
                    <a:pt x="31750" y="6272"/>
                  </a:lnTo>
                  <a:lnTo>
                    <a:pt x="43992" y="5567"/>
                  </a:lnTo>
                  <a:lnTo>
                    <a:pt x="72353" y="511"/>
                  </a:lnTo>
                  <a:lnTo>
                    <a:pt x="95187" y="0"/>
                  </a:lnTo>
                  <a:lnTo>
                    <a:pt x="97325" y="680"/>
                  </a:lnTo>
                  <a:lnTo>
                    <a:pt x="98751" y="1838"/>
                  </a:lnTo>
                  <a:lnTo>
                    <a:pt x="99700" y="3316"/>
                  </a:lnTo>
                  <a:lnTo>
                    <a:pt x="97666" y="15509"/>
                  </a:lnTo>
                  <a:lnTo>
                    <a:pt x="90680" y="24724"/>
                  </a:lnTo>
                  <a:lnTo>
                    <a:pt x="67263" y="45704"/>
                  </a:lnTo>
                  <a:lnTo>
                    <a:pt x="42057" y="58381"/>
                  </a:lnTo>
                  <a:lnTo>
                    <a:pt x="12646" y="73341"/>
                  </a:lnTo>
                  <a:lnTo>
                    <a:pt x="1805" y="81131"/>
                  </a:lnTo>
                  <a:lnTo>
                    <a:pt x="6446" y="81876"/>
                  </a:lnTo>
                  <a:lnTo>
                    <a:pt x="33640" y="82420"/>
                  </a:lnTo>
                  <a:lnTo>
                    <a:pt x="64265" y="85833"/>
                  </a:lnTo>
                  <a:lnTo>
                    <a:pt x="83874" y="91307"/>
                  </a:lnTo>
                  <a:lnTo>
                    <a:pt x="92075" y="99099"/>
                  </a:lnTo>
                  <a:lnTo>
                    <a:pt x="103090" y="117977"/>
                  </a:lnTo>
                  <a:lnTo>
                    <a:pt x="103299" y="123075"/>
                  </a:lnTo>
                  <a:lnTo>
                    <a:pt x="99768" y="134385"/>
                  </a:lnTo>
                  <a:lnTo>
                    <a:pt x="89846" y="149281"/>
                  </a:lnTo>
                  <a:lnTo>
                    <a:pt x="76385" y="154498"/>
                  </a:lnTo>
                  <a:lnTo>
                    <a:pt x="45741" y="157848"/>
                  </a:lnTo>
                  <a:lnTo>
                    <a:pt x="22410" y="155056"/>
                  </a:lnTo>
                  <a:lnTo>
                    <a:pt x="0" y="139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648">
              <a:extLst>
                <a:ext uri="{FF2B5EF4-FFF2-40B4-BE49-F238E27FC236}">
                  <a16:creationId xmlns:a16="http://schemas.microsoft.com/office/drawing/2014/main" id="{A416DEB1-A481-5DD9-7BDB-1B50E044727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275070" y="4549365"/>
              <a:ext cx="103702" cy="134244"/>
            </a:xfrm>
            <a:custGeom>
              <a:avLst/>
              <a:gdLst/>
              <a:ahLst/>
              <a:cxnLst/>
              <a:rect l="0" t="0" r="0" b="0"/>
              <a:pathLst>
                <a:path w="103702" h="134244">
                  <a:moveTo>
                    <a:pt x="30730" y="28985"/>
                  </a:moveTo>
                  <a:lnTo>
                    <a:pt x="30730" y="28985"/>
                  </a:lnTo>
                  <a:lnTo>
                    <a:pt x="36506" y="23916"/>
                  </a:lnTo>
                  <a:lnTo>
                    <a:pt x="51124" y="14058"/>
                  </a:lnTo>
                  <a:lnTo>
                    <a:pt x="53906" y="9886"/>
                  </a:lnTo>
                  <a:lnTo>
                    <a:pt x="56000" y="3954"/>
                  </a:lnTo>
                  <a:lnTo>
                    <a:pt x="49350" y="324"/>
                  </a:lnTo>
                  <a:lnTo>
                    <a:pt x="46671" y="0"/>
                  </a:lnTo>
                  <a:lnTo>
                    <a:pt x="41813" y="1521"/>
                  </a:lnTo>
                  <a:lnTo>
                    <a:pt x="28369" y="9715"/>
                  </a:lnTo>
                  <a:lnTo>
                    <a:pt x="20743" y="19009"/>
                  </a:lnTo>
                  <a:lnTo>
                    <a:pt x="4146" y="49100"/>
                  </a:lnTo>
                  <a:lnTo>
                    <a:pt x="0" y="80413"/>
                  </a:lnTo>
                  <a:lnTo>
                    <a:pt x="844" y="96292"/>
                  </a:lnTo>
                  <a:lnTo>
                    <a:pt x="9254" y="116426"/>
                  </a:lnTo>
                  <a:lnTo>
                    <a:pt x="16716" y="126879"/>
                  </a:lnTo>
                  <a:lnTo>
                    <a:pt x="26619" y="132466"/>
                  </a:lnTo>
                  <a:lnTo>
                    <a:pt x="38075" y="134243"/>
                  </a:lnTo>
                  <a:lnTo>
                    <a:pt x="55014" y="131278"/>
                  </a:lnTo>
                  <a:lnTo>
                    <a:pt x="62219" y="127835"/>
                  </a:lnTo>
                  <a:lnTo>
                    <a:pt x="76985" y="115189"/>
                  </a:lnTo>
                  <a:lnTo>
                    <a:pt x="91393" y="94665"/>
                  </a:lnTo>
                  <a:lnTo>
                    <a:pt x="97858" y="63968"/>
                  </a:lnTo>
                  <a:lnTo>
                    <a:pt x="103701" y="35242"/>
                  </a:lnTo>
                  <a:lnTo>
                    <a:pt x="102437" y="22594"/>
                  </a:lnTo>
                  <a:lnTo>
                    <a:pt x="97643" y="11798"/>
                  </a:lnTo>
                  <a:lnTo>
                    <a:pt x="94388" y="6944"/>
                  </a:lnTo>
                  <a:lnTo>
                    <a:pt x="87010" y="1550"/>
                  </a:lnTo>
                  <a:lnTo>
                    <a:pt x="83066" y="112"/>
                  </a:lnTo>
                  <a:lnTo>
                    <a:pt x="73041" y="395"/>
                  </a:lnTo>
                  <a:lnTo>
                    <a:pt x="46807" y="8234"/>
                  </a:lnTo>
                  <a:lnTo>
                    <a:pt x="18030" y="16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649">
              <a:extLst>
                <a:ext uri="{FF2B5EF4-FFF2-40B4-BE49-F238E27FC236}">
                  <a16:creationId xmlns:a16="http://schemas.microsoft.com/office/drawing/2014/main" id="{7377EAA9-9C7F-18CE-5F39-2A2969151CE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601289" y="4822219"/>
              <a:ext cx="736262" cy="16482"/>
            </a:xfrm>
            <a:custGeom>
              <a:avLst/>
              <a:gdLst/>
              <a:ahLst/>
              <a:cxnLst/>
              <a:rect l="0" t="0" r="0" b="0"/>
              <a:pathLst>
                <a:path w="736262" h="16482">
                  <a:moveTo>
                    <a:pt x="12361" y="10131"/>
                  </a:moveTo>
                  <a:lnTo>
                    <a:pt x="12361" y="10131"/>
                  </a:lnTo>
                  <a:lnTo>
                    <a:pt x="8989" y="6760"/>
                  </a:lnTo>
                  <a:lnTo>
                    <a:pt x="5454" y="5105"/>
                  </a:lnTo>
                  <a:lnTo>
                    <a:pt x="0" y="3859"/>
                  </a:lnTo>
                  <a:lnTo>
                    <a:pt x="17053" y="8160"/>
                  </a:lnTo>
                  <a:lnTo>
                    <a:pt x="45971" y="9547"/>
                  </a:lnTo>
                  <a:lnTo>
                    <a:pt x="73746" y="9958"/>
                  </a:lnTo>
                  <a:lnTo>
                    <a:pt x="105417" y="10079"/>
                  </a:lnTo>
                  <a:lnTo>
                    <a:pt x="131565" y="10108"/>
                  </a:lnTo>
                  <a:lnTo>
                    <a:pt x="159650" y="10121"/>
                  </a:lnTo>
                  <a:lnTo>
                    <a:pt x="189301" y="9421"/>
                  </a:lnTo>
                  <a:lnTo>
                    <a:pt x="205110" y="8246"/>
                  </a:lnTo>
                  <a:lnTo>
                    <a:pt x="221294" y="6758"/>
                  </a:lnTo>
                  <a:lnTo>
                    <a:pt x="239139" y="5765"/>
                  </a:lnTo>
                  <a:lnTo>
                    <a:pt x="258090" y="5104"/>
                  </a:lnTo>
                  <a:lnTo>
                    <a:pt x="277780" y="4663"/>
                  </a:lnTo>
                  <a:lnTo>
                    <a:pt x="297963" y="4369"/>
                  </a:lnTo>
                  <a:lnTo>
                    <a:pt x="318473" y="4173"/>
                  </a:lnTo>
                  <a:lnTo>
                    <a:pt x="339202" y="4043"/>
                  </a:lnTo>
                  <a:lnTo>
                    <a:pt x="360078" y="3955"/>
                  </a:lnTo>
                  <a:lnTo>
                    <a:pt x="381049" y="3897"/>
                  </a:lnTo>
                  <a:lnTo>
                    <a:pt x="402087" y="3858"/>
                  </a:lnTo>
                  <a:lnTo>
                    <a:pt x="423167" y="3127"/>
                  </a:lnTo>
                  <a:lnTo>
                    <a:pt x="444276" y="1934"/>
                  </a:lnTo>
                  <a:lnTo>
                    <a:pt x="465405" y="433"/>
                  </a:lnTo>
                  <a:lnTo>
                    <a:pt x="485134" y="138"/>
                  </a:lnTo>
                  <a:lnTo>
                    <a:pt x="503932" y="647"/>
                  </a:lnTo>
                  <a:lnTo>
                    <a:pt x="522108" y="1692"/>
                  </a:lnTo>
                  <a:lnTo>
                    <a:pt x="539871" y="2388"/>
                  </a:lnTo>
                  <a:lnTo>
                    <a:pt x="557356" y="2852"/>
                  </a:lnTo>
                  <a:lnTo>
                    <a:pt x="574658" y="3162"/>
                  </a:lnTo>
                  <a:lnTo>
                    <a:pt x="605171" y="1625"/>
                  </a:lnTo>
                  <a:lnTo>
                    <a:pt x="632138" y="0"/>
                  </a:lnTo>
                  <a:lnTo>
                    <a:pt x="655883" y="1630"/>
                  </a:lnTo>
                  <a:lnTo>
                    <a:pt x="685713" y="3143"/>
                  </a:lnTo>
                  <a:lnTo>
                    <a:pt x="715796" y="6963"/>
                  </a:lnTo>
                  <a:lnTo>
                    <a:pt x="733568" y="9192"/>
                  </a:lnTo>
                  <a:lnTo>
                    <a:pt x="735877" y="10210"/>
                  </a:lnTo>
                  <a:lnTo>
                    <a:pt x="736261" y="16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650">
              <a:extLst>
                <a:ext uri="{FF2B5EF4-FFF2-40B4-BE49-F238E27FC236}">
                  <a16:creationId xmlns:a16="http://schemas.microsoft.com/office/drawing/2014/main" id="{C8C02AB1-065E-5100-BEEE-571F0452D9C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855786" y="4937508"/>
              <a:ext cx="189665" cy="148843"/>
            </a:xfrm>
            <a:custGeom>
              <a:avLst/>
              <a:gdLst/>
              <a:ahLst/>
              <a:cxnLst/>
              <a:rect l="0" t="0" r="0" b="0"/>
              <a:pathLst>
                <a:path w="189665" h="148843">
                  <a:moveTo>
                    <a:pt x="18214" y="28192"/>
                  </a:moveTo>
                  <a:lnTo>
                    <a:pt x="18214" y="28192"/>
                  </a:lnTo>
                  <a:lnTo>
                    <a:pt x="29058" y="18758"/>
                  </a:lnTo>
                  <a:lnTo>
                    <a:pt x="58694" y="5009"/>
                  </a:lnTo>
                  <a:lnTo>
                    <a:pt x="74659" y="0"/>
                  </a:lnTo>
                  <a:lnTo>
                    <a:pt x="86159" y="2285"/>
                  </a:lnTo>
                  <a:lnTo>
                    <a:pt x="90871" y="6013"/>
                  </a:lnTo>
                  <a:lnTo>
                    <a:pt x="90958" y="15278"/>
                  </a:lnTo>
                  <a:lnTo>
                    <a:pt x="87939" y="27390"/>
                  </a:lnTo>
                  <a:lnTo>
                    <a:pt x="70878" y="55453"/>
                  </a:lnTo>
                  <a:lnTo>
                    <a:pt x="46620" y="85326"/>
                  </a:lnTo>
                  <a:lnTo>
                    <a:pt x="18479" y="110165"/>
                  </a:lnTo>
                  <a:lnTo>
                    <a:pt x="5514" y="119900"/>
                  </a:lnTo>
                  <a:lnTo>
                    <a:pt x="0" y="128350"/>
                  </a:lnTo>
                  <a:lnTo>
                    <a:pt x="427" y="129536"/>
                  </a:lnTo>
                  <a:lnTo>
                    <a:pt x="2782" y="132736"/>
                  </a:lnTo>
                  <a:lnTo>
                    <a:pt x="32784" y="137574"/>
                  </a:lnTo>
                  <a:lnTo>
                    <a:pt x="58749" y="141035"/>
                  </a:lnTo>
                  <a:lnTo>
                    <a:pt x="89016" y="142205"/>
                  </a:lnTo>
                  <a:lnTo>
                    <a:pt x="114138" y="145777"/>
                  </a:lnTo>
                  <a:lnTo>
                    <a:pt x="143924" y="147934"/>
                  </a:lnTo>
                  <a:lnTo>
                    <a:pt x="171722" y="148573"/>
                  </a:lnTo>
                  <a:lnTo>
                    <a:pt x="189664" y="148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651">
              <a:extLst>
                <a:ext uri="{FF2B5EF4-FFF2-40B4-BE49-F238E27FC236}">
                  <a16:creationId xmlns:a16="http://schemas.microsoft.com/office/drawing/2014/main" id="{67AC23C0-3A41-8733-CD01-F6E449F15A1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103708" y="4929409"/>
              <a:ext cx="98219" cy="152952"/>
            </a:xfrm>
            <a:custGeom>
              <a:avLst/>
              <a:gdLst/>
              <a:ahLst/>
              <a:cxnLst/>
              <a:rect l="0" t="0" r="0" b="0"/>
              <a:pathLst>
                <a:path w="98219" h="152952">
                  <a:moveTo>
                    <a:pt x="49692" y="68041"/>
                  </a:moveTo>
                  <a:lnTo>
                    <a:pt x="49692" y="68041"/>
                  </a:lnTo>
                  <a:lnTo>
                    <a:pt x="49692" y="64671"/>
                  </a:lnTo>
                  <a:lnTo>
                    <a:pt x="55160" y="47647"/>
                  </a:lnTo>
                  <a:lnTo>
                    <a:pt x="54748" y="45273"/>
                  </a:lnTo>
                  <a:lnTo>
                    <a:pt x="52410" y="40753"/>
                  </a:lnTo>
                  <a:lnTo>
                    <a:pt x="43755" y="30871"/>
                  </a:lnTo>
                  <a:lnTo>
                    <a:pt x="40089" y="29150"/>
                  </a:lnTo>
                  <a:lnTo>
                    <a:pt x="32254" y="29119"/>
                  </a:lnTo>
                  <a:lnTo>
                    <a:pt x="19909" y="33068"/>
                  </a:lnTo>
                  <a:lnTo>
                    <a:pt x="11525" y="42385"/>
                  </a:lnTo>
                  <a:lnTo>
                    <a:pt x="4507" y="55933"/>
                  </a:lnTo>
                  <a:lnTo>
                    <a:pt x="0" y="87626"/>
                  </a:lnTo>
                  <a:lnTo>
                    <a:pt x="1102" y="110768"/>
                  </a:lnTo>
                  <a:lnTo>
                    <a:pt x="4813" y="123720"/>
                  </a:lnTo>
                  <a:lnTo>
                    <a:pt x="19305" y="144631"/>
                  </a:lnTo>
                  <a:lnTo>
                    <a:pt x="32928" y="152196"/>
                  </a:lnTo>
                  <a:lnTo>
                    <a:pt x="44357" y="152951"/>
                  </a:lnTo>
                  <a:lnTo>
                    <a:pt x="56493" y="150228"/>
                  </a:lnTo>
                  <a:lnTo>
                    <a:pt x="73815" y="140762"/>
                  </a:lnTo>
                  <a:lnTo>
                    <a:pt x="81109" y="133053"/>
                  </a:lnTo>
                  <a:lnTo>
                    <a:pt x="92555" y="110665"/>
                  </a:lnTo>
                  <a:lnTo>
                    <a:pt x="96964" y="87926"/>
                  </a:lnTo>
                  <a:lnTo>
                    <a:pt x="98218" y="62063"/>
                  </a:lnTo>
                  <a:lnTo>
                    <a:pt x="96424" y="36456"/>
                  </a:lnTo>
                  <a:lnTo>
                    <a:pt x="91447" y="15095"/>
                  </a:lnTo>
                  <a:lnTo>
                    <a:pt x="85505" y="4298"/>
                  </a:lnTo>
                  <a:lnTo>
                    <a:pt x="82033" y="2262"/>
                  </a:lnTo>
                  <a:lnTo>
                    <a:pt x="72532" y="0"/>
                  </a:lnTo>
                  <a:lnTo>
                    <a:pt x="67036" y="1514"/>
                  </a:lnTo>
                  <a:lnTo>
                    <a:pt x="55283" y="8840"/>
                  </a:lnTo>
                  <a:lnTo>
                    <a:pt x="24292" y="42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652">
              <a:extLst>
                <a:ext uri="{FF2B5EF4-FFF2-40B4-BE49-F238E27FC236}">
                  <a16:creationId xmlns:a16="http://schemas.microsoft.com/office/drawing/2014/main" id="{5D4AFAEF-5916-6EA1-F75F-E649DF14575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521700" y="4680029"/>
              <a:ext cx="95251" cy="9930"/>
            </a:xfrm>
            <a:custGeom>
              <a:avLst/>
              <a:gdLst/>
              <a:ahLst/>
              <a:cxnLst/>
              <a:rect l="0" t="0" r="0" b="0"/>
              <a:pathLst>
                <a:path w="95251" h="9930">
                  <a:moveTo>
                    <a:pt x="0" y="6271"/>
                  </a:moveTo>
                  <a:lnTo>
                    <a:pt x="0" y="6271"/>
                  </a:lnTo>
                  <a:lnTo>
                    <a:pt x="0" y="9642"/>
                  </a:lnTo>
                  <a:lnTo>
                    <a:pt x="705" y="9929"/>
                  </a:lnTo>
                  <a:lnTo>
                    <a:pt x="6907" y="7203"/>
                  </a:lnTo>
                  <a:lnTo>
                    <a:pt x="32913" y="4471"/>
                  </a:lnTo>
                  <a:lnTo>
                    <a:pt x="59289" y="520"/>
                  </a:lnTo>
                  <a:lnTo>
                    <a:pt x="82440" y="0"/>
                  </a:lnTo>
                  <a:lnTo>
                    <a:pt x="87911" y="1838"/>
                  </a:lnTo>
                  <a:lnTo>
                    <a:pt x="95250" y="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653">
              <a:extLst>
                <a:ext uri="{FF2B5EF4-FFF2-40B4-BE49-F238E27FC236}">
                  <a16:creationId xmlns:a16="http://schemas.microsoft.com/office/drawing/2014/main" id="{319C2EC5-D681-0D4E-C0F1-810CBE2D15F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505341" y="4762500"/>
              <a:ext cx="181460" cy="19051"/>
            </a:xfrm>
            <a:custGeom>
              <a:avLst/>
              <a:gdLst/>
              <a:ahLst/>
              <a:cxnLst/>
              <a:rect l="0" t="0" r="0" b="0"/>
              <a:pathLst>
                <a:path w="181460" h="19051">
                  <a:moveTo>
                    <a:pt x="3659" y="0"/>
                  </a:moveTo>
                  <a:lnTo>
                    <a:pt x="3659" y="0"/>
                  </a:lnTo>
                  <a:lnTo>
                    <a:pt x="3659" y="3371"/>
                  </a:lnTo>
                  <a:lnTo>
                    <a:pt x="2954" y="4364"/>
                  </a:lnTo>
                  <a:lnTo>
                    <a:pt x="1777" y="5026"/>
                  </a:lnTo>
                  <a:lnTo>
                    <a:pt x="287" y="5467"/>
                  </a:lnTo>
                  <a:lnTo>
                    <a:pt x="0" y="5761"/>
                  </a:lnTo>
                  <a:lnTo>
                    <a:pt x="514" y="5958"/>
                  </a:lnTo>
                  <a:lnTo>
                    <a:pt x="26619" y="11794"/>
                  </a:lnTo>
                  <a:lnTo>
                    <a:pt x="53951" y="12521"/>
                  </a:lnTo>
                  <a:lnTo>
                    <a:pt x="78219" y="12647"/>
                  </a:lnTo>
                  <a:lnTo>
                    <a:pt x="107940" y="12689"/>
                  </a:lnTo>
                  <a:lnTo>
                    <a:pt x="138067" y="13404"/>
                  </a:lnTo>
                  <a:lnTo>
                    <a:pt x="18145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159">
            <a:extLst>
              <a:ext uri="{FF2B5EF4-FFF2-40B4-BE49-F238E27FC236}">
                <a16:creationId xmlns:a16="http://schemas.microsoft.com/office/drawing/2014/main" id="{B506A978-7428-34CD-DEF0-B3482C197AA8}"/>
              </a:ext>
            </a:extLst>
          </p:cNvPr>
          <p:cNvGrpSpPr/>
          <p:nvPr/>
        </p:nvGrpSpPr>
        <p:grpSpPr>
          <a:xfrm>
            <a:off x="8722274" y="4667273"/>
            <a:ext cx="313529" cy="222228"/>
            <a:chOff x="8722274" y="4667273"/>
            <a:chExt cx="313529" cy="222228"/>
          </a:xfrm>
        </p:grpSpPr>
        <p:sp>
          <p:nvSpPr>
            <p:cNvPr id="228" name="SMARTInkShape-654">
              <a:extLst>
                <a:ext uri="{FF2B5EF4-FFF2-40B4-BE49-F238E27FC236}">
                  <a16:creationId xmlns:a16="http://schemas.microsoft.com/office/drawing/2014/main" id="{F524270A-59C2-759C-4DC7-B7270F271EF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722274" y="4680910"/>
              <a:ext cx="126391" cy="169456"/>
            </a:xfrm>
            <a:custGeom>
              <a:avLst/>
              <a:gdLst/>
              <a:ahLst/>
              <a:cxnLst/>
              <a:rect l="0" t="0" r="0" b="0"/>
              <a:pathLst>
                <a:path w="126391" h="169456">
                  <a:moveTo>
                    <a:pt x="66126" y="11740"/>
                  </a:moveTo>
                  <a:lnTo>
                    <a:pt x="66126" y="11740"/>
                  </a:lnTo>
                  <a:lnTo>
                    <a:pt x="78487" y="11740"/>
                  </a:lnTo>
                  <a:lnTo>
                    <a:pt x="78796" y="6273"/>
                  </a:lnTo>
                  <a:lnTo>
                    <a:pt x="75446" y="2280"/>
                  </a:lnTo>
                  <a:lnTo>
                    <a:pt x="71915" y="480"/>
                  </a:lnTo>
                  <a:lnTo>
                    <a:pt x="69985" y="0"/>
                  </a:lnTo>
                  <a:lnTo>
                    <a:pt x="60527" y="2696"/>
                  </a:lnTo>
                  <a:lnTo>
                    <a:pt x="32885" y="28997"/>
                  </a:lnTo>
                  <a:lnTo>
                    <a:pt x="13320" y="59988"/>
                  </a:lnTo>
                  <a:lnTo>
                    <a:pt x="5402" y="85380"/>
                  </a:lnTo>
                  <a:lnTo>
                    <a:pt x="0" y="110387"/>
                  </a:lnTo>
                  <a:lnTo>
                    <a:pt x="2239" y="130809"/>
                  </a:lnTo>
                  <a:lnTo>
                    <a:pt x="5513" y="141329"/>
                  </a:lnTo>
                  <a:lnTo>
                    <a:pt x="13081" y="150710"/>
                  </a:lnTo>
                  <a:lnTo>
                    <a:pt x="31817" y="164858"/>
                  </a:lnTo>
                  <a:lnTo>
                    <a:pt x="41457" y="168821"/>
                  </a:lnTo>
                  <a:lnTo>
                    <a:pt x="64127" y="169455"/>
                  </a:lnTo>
                  <a:lnTo>
                    <a:pt x="83493" y="161608"/>
                  </a:lnTo>
                  <a:lnTo>
                    <a:pt x="99259" y="152179"/>
                  </a:lnTo>
                  <a:lnTo>
                    <a:pt x="113964" y="133707"/>
                  </a:lnTo>
                  <a:lnTo>
                    <a:pt x="123931" y="103958"/>
                  </a:lnTo>
                  <a:lnTo>
                    <a:pt x="126390" y="88004"/>
                  </a:lnTo>
                  <a:lnTo>
                    <a:pt x="123100" y="61305"/>
                  </a:lnTo>
                  <a:lnTo>
                    <a:pt x="111587" y="40450"/>
                  </a:lnTo>
                  <a:lnTo>
                    <a:pt x="109133" y="37230"/>
                  </a:lnTo>
                  <a:lnTo>
                    <a:pt x="95567" y="29327"/>
                  </a:lnTo>
                  <a:lnTo>
                    <a:pt x="72020" y="21041"/>
                  </a:lnTo>
                  <a:lnTo>
                    <a:pt x="41341" y="18167"/>
                  </a:lnTo>
                  <a:lnTo>
                    <a:pt x="37942" y="18124"/>
                  </a:lnTo>
                  <a:lnTo>
                    <a:pt x="36753" y="18818"/>
                  </a:lnTo>
                  <a:lnTo>
                    <a:pt x="35960" y="19986"/>
                  </a:lnTo>
                  <a:lnTo>
                    <a:pt x="34845" y="25002"/>
                  </a:lnTo>
                  <a:lnTo>
                    <a:pt x="34376" y="30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655">
              <a:extLst>
                <a:ext uri="{FF2B5EF4-FFF2-40B4-BE49-F238E27FC236}">
                  <a16:creationId xmlns:a16="http://schemas.microsoft.com/office/drawing/2014/main" id="{40B42EF2-8E54-2BFA-466F-BA125CF9464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902700" y="48133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3373" y="2979"/>
                  </a:lnTo>
                  <a:lnTo>
                    <a:pt x="6907" y="132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656">
              <a:extLst>
                <a:ext uri="{FF2B5EF4-FFF2-40B4-BE49-F238E27FC236}">
                  <a16:creationId xmlns:a16="http://schemas.microsoft.com/office/drawing/2014/main" id="{5EF5E646-CE7A-63C3-EF3B-75F72D9734D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925471" y="4667273"/>
              <a:ext cx="110332" cy="222228"/>
            </a:xfrm>
            <a:custGeom>
              <a:avLst/>
              <a:gdLst/>
              <a:ahLst/>
              <a:cxnLst/>
              <a:rect l="0" t="0" r="0" b="0"/>
              <a:pathLst>
                <a:path w="110332" h="222228">
                  <a:moveTo>
                    <a:pt x="53429" y="12677"/>
                  </a:moveTo>
                  <a:lnTo>
                    <a:pt x="53429" y="12677"/>
                  </a:lnTo>
                  <a:lnTo>
                    <a:pt x="53429" y="6350"/>
                  </a:lnTo>
                  <a:lnTo>
                    <a:pt x="56802" y="6334"/>
                  </a:lnTo>
                  <a:lnTo>
                    <a:pt x="57792" y="5626"/>
                  </a:lnTo>
                  <a:lnTo>
                    <a:pt x="58455" y="4449"/>
                  </a:lnTo>
                  <a:lnTo>
                    <a:pt x="59773" y="0"/>
                  </a:lnTo>
                  <a:lnTo>
                    <a:pt x="54003" y="14485"/>
                  </a:lnTo>
                  <a:lnTo>
                    <a:pt x="32647" y="44530"/>
                  </a:lnTo>
                  <a:lnTo>
                    <a:pt x="13300" y="76131"/>
                  </a:lnTo>
                  <a:lnTo>
                    <a:pt x="803" y="95805"/>
                  </a:lnTo>
                  <a:lnTo>
                    <a:pt x="0" y="98435"/>
                  </a:lnTo>
                  <a:lnTo>
                    <a:pt x="171" y="100893"/>
                  </a:lnTo>
                  <a:lnTo>
                    <a:pt x="991" y="103238"/>
                  </a:lnTo>
                  <a:lnTo>
                    <a:pt x="5664" y="107724"/>
                  </a:lnTo>
                  <a:lnTo>
                    <a:pt x="8885" y="109909"/>
                  </a:lnTo>
                  <a:lnTo>
                    <a:pt x="26903" y="112983"/>
                  </a:lnTo>
                  <a:lnTo>
                    <a:pt x="56865" y="108952"/>
                  </a:lnTo>
                  <a:lnTo>
                    <a:pt x="85770" y="102688"/>
                  </a:lnTo>
                  <a:lnTo>
                    <a:pt x="107751" y="96207"/>
                  </a:lnTo>
                  <a:lnTo>
                    <a:pt x="108694" y="96586"/>
                  </a:lnTo>
                  <a:lnTo>
                    <a:pt x="109322" y="97544"/>
                  </a:lnTo>
                  <a:lnTo>
                    <a:pt x="110207" y="102264"/>
                  </a:lnTo>
                  <a:lnTo>
                    <a:pt x="110331" y="104151"/>
                  </a:lnTo>
                  <a:lnTo>
                    <a:pt x="104096" y="134438"/>
                  </a:lnTo>
                  <a:lnTo>
                    <a:pt x="98518" y="162797"/>
                  </a:lnTo>
                  <a:lnTo>
                    <a:pt x="97364" y="177572"/>
                  </a:lnTo>
                  <a:lnTo>
                    <a:pt x="92437" y="195380"/>
                  </a:lnTo>
                  <a:lnTo>
                    <a:pt x="93814" y="201594"/>
                  </a:lnTo>
                  <a:lnTo>
                    <a:pt x="96674" y="209058"/>
                  </a:lnTo>
                  <a:lnTo>
                    <a:pt x="97076" y="211331"/>
                  </a:lnTo>
                  <a:lnTo>
                    <a:pt x="99404" y="215739"/>
                  </a:lnTo>
                  <a:lnTo>
                    <a:pt x="101011" y="217901"/>
                  </a:lnTo>
                  <a:lnTo>
                    <a:pt x="101379" y="219343"/>
                  </a:lnTo>
                  <a:lnTo>
                    <a:pt x="97879" y="22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160">
            <a:extLst>
              <a:ext uri="{FF2B5EF4-FFF2-40B4-BE49-F238E27FC236}">
                <a16:creationId xmlns:a16="http://schemas.microsoft.com/office/drawing/2014/main" id="{7452946D-FCF4-46A9-FE20-B469825D6D59}"/>
              </a:ext>
            </a:extLst>
          </p:cNvPr>
          <p:cNvGrpSpPr/>
          <p:nvPr/>
        </p:nvGrpSpPr>
        <p:grpSpPr>
          <a:xfrm>
            <a:off x="6574941" y="5581650"/>
            <a:ext cx="524360" cy="393701"/>
            <a:chOff x="6574941" y="5581650"/>
            <a:chExt cx="524360" cy="393701"/>
          </a:xfrm>
        </p:grpSpPr>
        <p:sp>
          <p:nvSpPr>
            <p:cNvPr id="232" name="SMARTInkShape-657">
              <a:extLst>
                <a:ext uri="{FF2B5EF4-FFF2-40B4-BE49-F238E27FC236}">
                  <a16:creationId xmlns:a16="http://schemas.microsoft.com/office/drawing/2014/main" id="{0846992B-AB71-381B-588C-7899E1AFAF5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783775" y="5823380"/>
              <a:ext cx="90506" cy="117904"/>
            </a:xfrm>
            <a:custGeom>
              <a:avLst/>
              <a:gdLst/>
              <a:ahLst/>
              <a:cxnLst/>
              <a:rect l="0" t="0" r="0" b="0"/>
              <a:pathLst>
                <a:path w="90506" h="117904">
                  <a:moveTo>
                    <a:pt x="67875" y="12270"/>
                  </a:moveTo>
                  <a:lnTo>
                    <a:pt x="67875" y="12270"/>
                  </a:lnTo>
                  <a:lnTo>
                    <a:pt x="67875" y="6803"/>
                  </a:lnTo>
                  <a:lnTo>
                    <a:pt x="67170" y="6508"/>
                  </a:lnTo>
                  <a:lnTo>
                    <a:pt x="64503" y="6181"/>
                  </a:lnTo>
                  <a:lnTo>
                    <a:pt x="46904" y="11747"/>
                  </a:lnTo>
                  <a:lnTo>
                    <a:pt x="23046" y="27584"/>
                  </a:lnTo>
                  <a:lnTo>
                    <a:pt x="4692" y="47516"/>
                  </a:lnTo>
                  <a:lnTo>
                    <a:pt x="0" y="70848"/>
                  </a:lnTo>
                  <a:lnTo>
                    <a:pt x="2666" y="84400"/>
                  </a:lnTo>
                  <a:lnTo>
                    <a:pt x="8555" y="94422"/>
                  </a:lnTo>
                  <a:lnTo>
                    <a:pt x="27930" y="112398"/>
                  </a:lnTo>
                  <a:lnTo>
                    <a:pt x="36246" y="116744"/>
                  </a:lnTo>
                  <a:lnTo>
                    <a:pt x="40439" y="117903"/>
                  </a:lnTo>
                  <a:lnTo>
                    <a:pt x="48861" y="117309"/>
                  </a:lnTo>
                  <a:lnTo>
                    <a:pt x="74361" y="108548"/>
                  </a:lnTo>
                  <a:lnTo>
                    <a:pt x="87043" y="98809"/>
                  </a:lnTo>
                  <a:lnTo>
                    <a:pt x="90505" y="93535"/>
                  </a:lnTo>
                  <a:lnTo>
                    <a:pt x="89083" y="76487"/>
                  </a:lnTo>
                  <a:lnTo>
                    <a:pt x="82183" y="45996"/>
                  </a:lnTo>
                  <a:lnTo>
                    <a:pt x="81647" y="41104"/>
                  </a:lnTo>
                  <a:lnTo>
                    <a:pt x="75407" y="30024"/>
                  </a:lnTo>
                  <a:lnTo>
                    <a:pt x="61875" y="15649"/>
                  </a:lnTo>
                  <a:lnTo>
                    <a:pt x="47048" y="6921"/>
                  </a:lnTo>
                  <a:lnTo>
                    <a:pt x="31130" y="1748"/>
                  </a:lnTo>
                  <a:lnTo>
                    <a:pt x="16480" y="0"/>
                  </a:lnTo>
                  <a:lnTo>
                    <a:pt x="15267" y="1973"/>
                  </a:lnTo>
                  <a:lnTo>
                    <a:pt x="17075" y="18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658">
              <a:extLst>
                <a:ext uri="{FF2B5EF4-FFF2-40B4-BE49-F238E27FC236}">
                  <a16:creationId xmlns:a16="http://schemas.microsoft.com/office/drawing/2014/main" id="{7E1152B5-41BE-1B6B-A347-91D3D096C0B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934200" y="59372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15679"/>
                  </a:lnTo>
                  <a:lnTo>
                    <a:pt x="4468" y="12143"/>
                  </a:lnTo>
                  <a:lnTo>
                    <a:pt x="882" y="749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659">
              <a:extLst>
                <a:ext uri="{FF2B5EF4-FFF2-40B4-BE49-F238E27FC236}">
                  <a16:creationId xmlns:a16="http://schemas.microsoft.com/office/drawing/2014/main" id="{A057E22C-6F37-6796-4EAD-CA18019F4DF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997707" y="5810250"/>
              <a:ext cx="101594" cy="165101"/>
            </a:xfrm>
            <a:custGeom>
              <a:avLst/>
              <a:gdLst/>
              <a:ahLst/>
              <a:cxnLst/>
              <a:rect l="0" t="0" r="0" b="0"/>
              <a:pathLst>
                <a:path w="101594" h="165101">
                  <a:moveTo>
                    <a:pt x="38093" y="19050"/>
                  </a:moveTo>
                  <a:lnTo>
                    <a:pt x="38093" y="19050"/>
                  </a:lnTo>
                  <a:lnTo>
                    <a:pt x="38093" y="15679"/>
                  </a:lnTo>
                  <a:lnTo>
                    <a:pt x="39975" y="12143"/>
                  </a:lnTo>
                  <a:lnTo>
                    <a:pt x="42457" y="8219"/>
                  </a:lnTo>
                  <a:lnTo>
                    <a:pt x="44441" y="9"/>
                  </a:lnTo>
                  <a:lnTo>
                    <a:pt x="44441" y="6"/>
                  </a:lnTo>
                  <a:lnTo>
                    <a:pt x="44443" y="3"/>
                  </a:lnTo>
                  <a:lnTo>
                    <a:pt x="50715" y="0"/>
                  </a:lnTo>
                  <a:lnTo>
                    <a:pt x="50083" y="26026"/>
                  </a:lnTo>
                  <a:lnTo>
                    <a:pt x="41953" y="48487"/>
                  </a:lnTo>
                  <a:lnTo>
                    <a:pt x="32494" y="61325"/>
                  </a:lnTo>
                  <a:lnTo>
                    <a:pt x="26667" y="66061"/>
                  </a:lnTo>
                  <a:lnTo>
                    <a:pt x="24126" y="67325"/>
                  </a:lnTo>
                  <a:lnTo>
                    <a:pt x="22432" y="68871"/>
                  </a:lnTo>
                  <a:lnTo>
                    <a:pt x="20047" y="73009"/>
                  </a:lnTo>
                  <a:lnTo>
                    <a:pt x="19713" y="72662"/>
                  </a:lnTo>
                  <a:lnTo>
                    <a:pt x="19489" y="71725"/>
                  </a:lnTo>
                  <a:lnTo>
                    <a:pt x="19341" y="71805"/>
                  </a:lnTo>
                  <a:lnTo>
                    <a:pt x="19176" y="73777"/>
                  </a:lnTo>
                  <a:lnTo>
                    <a:pt x="18426" y="74585"/>
                  </a:lnTo>
                  <a:lnTo>
                    <a:pt x="12709" y="76197"/>
                  </a:lnTo>
                  <a:lnTo>
                    <a:pt x="12693" y="76200"/>
                  </a:lnTo>
                  <a:lnTo>
                    <a:pt x="7225" y="81668"/>
                  </a:lnTo>
                  <a:lnTo>
                    <a:pt x="954" y="82473"/>
                  </a:lnTo>
                  <a:lnTo>
                    <a:pt x="633" y="83204"/>
                  </a:lnTo>
                  <a:lnTo>
                    <a:pt x="0" y="88822"/>
                  </a:lnTo>
                  <a:lnTo>
                    <a:pt x="27605" y="88897"/>
                  </a:lnTo>
                  <a:lnTo>
                    <a:pt x="38371" y="89604"/>
                  </a:lnTo>
                  <a:lnTo>
                    <a:pt x="52364" y="92558"/>
                  </a:lnTo>
                  <a:lnTo>
                    <a:pt x="82883" y="88925"/>
                  </a:lnTo>
                  <a:lnTo>
                    <a:pt x="84886" y="88917"/>
                  </a:lnTo>
                  <a:lnTo>
                    <a:pt x="86222" y="88205"/>
                  </a:lnTo>
                  <a:lnTo>
                    <a:pt x="87112" y="87026"/>
                  </a:lnTo>
                  <a:lnTo>
                    <a:pt x="88102" y="83834"/>
                  </a:lnTo>
                  <a:lnTo>
                    <a:pt x="88541" y="80063"/>
                  </a:lnTo>
                  <a:lnTo>
                    <a:pt x="87953" y="78775"/>
                  </a:lnTo>
                  <a:lnTo>
                    <a:pt x="86855" y="77917"/>
                  </a:lnTo>
                  <a:lnTo>
                    <a:pt x="85417" y="77345"/>
                  </a:lnTo>
                  <a:lnTo>
                    <a:pt x="84459" y="76257"/>
                  </a:lnTo>
                  <a:lnTo>
                    <a:pt x="82565" y="69936"/>
                  </a:lnTo>
                  <a:lnTo>
                    <a:pt x="82549" y="73246"/>
                  </a:lnTo>
                  <a:lnTo>
                    <a:pt x="88501" y="104628"/>
                  </a:lnTo>
                  <a:lnTo>
                    <a:pt x="93884" y="136204"/>
                  </a:lnTo>
                  <a:lnTo>
                    <a:pt x="94337" y="139486"/>
                  </a:lnTo>
                  <a:lnTo>
                    <a:pt x="91405" y="157845"/>
                  </a:lnTo>
                  <a:lnTo>
                    <a:pt x="91979" y="160263"/>
                  </a:lnTo>
                  <a:lnTo>
                    <a:pt x="94598" y="164145"/>
                  </a:lnTo>
                  <a:lnTo>
                    <a:pt x="101593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660">
              <a:extLst>
                <a:ext uri="{FF2B5EF4-FFF2-40B4-BE49-F238E27FC236}">
                  <a16:creationId xmlns:a16="http://schemas.microsoft.com/office/drawing/2014/main" id="{A810DC36-56CC-A065-F1CC-E98CBA7F226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574941" y="5581650"/>
              <a:ext cx="213210" cy="63501"/>
            </a:xfrm>
            <a:custGeom>
              <a:avLst/>
              <a:gdLst/>
              <a:ahLst/>
              <a:cxnLst/>
              <a:rect l="0" t="0" r="0" b="0"/>
              <a:pathLst>
                <a:path w="213210" h="63501">
                  <a:moveTo>
                    <a:pt x="3659" y="63500"/>
                  </a:moveTo>
                  <a:lnTo>
                    <a:pt x="3659" y="63500"/>
                  </a:lnTo>
                  <a:lnTo>
                    <a:pt x="0" y="63500"/>
                  </a:lnTo>
                  <a:lnTo>
                    <a:pt x="1562" y="63500"/>
                  </a:lnTo>
                  <a:lnTo>
                    <a:pt x="30268" y="46202"/>
                  </a:lnTo>
                  <a:lnTo>
                    <a:pt x="56579" y="33142"/>
                  </a:lnTo>
                  <a:lnTo>
                    <a:pt x="80487" y="25812"/>
                  </a:lnTo>
                  <a:lnTo>
                    <a:pt x="105445" y="19172"/>
                  </a:lnTo>
                  <a:lnTo>
                    <a:pt x="135792" y="10607"/>
                  </a:lnTo>
                  <a:lnTo>
                    <a:pt x="165812" y="4241"/>
                  </a:lnTo>
                  <a:lnTo>
                    <a:pt x="193603" y="838"/>
                  </a:lnTo>
                  <a:lnTo>
                    <a:pt x="213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161">
            <a:extLst>
              <a:ext uri="{FF2B5EF4-FFF2-40B4-BE49-F238E27FC236}">
                <a16:creationId xmlns:a16="http://schemas.microsoft.com/office/drawing/2014/main" id="{83F5BC1F-38C1-4F67-BEF2-E3A2A820372E}"/>
              </a:ext>
            </a:extLst>
          </p:cNvPr>
          <p:cNvGrpSpPr/>
          <p:nvPr/>
        </p:nvGrpSpPr>
        <p:grpSpPr>
          <a:xfrm>
            <a:off x="6315406" y="4997450"/>
            <a:ext cx="428295" cy="581221"/>
            <a:chOff x="6315406" y="4997450"/>
            <a:chExt cx="428295" cy="581221"/>
          </a:xfrm>
        </p:grpSpPr>
        <p:sp>
          <p:nvSpPr>
            <p:cNvPr id="237" name="SMARTInkShape-661">
              <a:extLst>
                <a:ext uri="{FF2B5EF4-FFF2-40B4-BE49-F238E27FC236}">
                  <a16:creationId xmlns:a16="http://schemas.microsoft.com/office/drawing/2014/main" id="{EC0BF100-FD39-6325-5A57-F333300A2E1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362700" y="5094034"/>
              <a:ext cx="209551" cy="97575"/>
            </a:xfrm>
            <a:custGeom>
              <a:avLst/>
              <a:gdLst/>
              <a:ahLst/>
              <a:cxnLst/>
              <a:rect l="0" t="0" r="0" b="0"/>
              <a:pathLst>
                <a:path w="209551" h="97575">
                  <a:moveTo>
                    <a:pt x="0" y="93916"/>
                  </a:moveTo>
                  <a:lnTo>
                    <a:pt x="0" y="93916"/>
                  </a:lnTo>
                  <a:lnTo>
                    <a:pt x="0" y="97287"/>
                  </a:lnTo>
                  <a:lnTo>
                    <a:pt x="705" y="97574"/>
                  </a:lnTo>
                  <a:lnTo>
                    <a:pt x="3372" y="96012"/>
                  </a:lnTo>
                  <a:lnTo>
                    <a:pt x="32914" y="71080"/>
                  </a:lnTo>
                  <a:lnTo>
                    <a:pt x="59994" y="53201"/>
                  </a:lnTo>
                  <a:lnTo>
                    <a:pt x="87999" y="38549"/>
                  </a:lnTo>
                  <a:lnTo>
                    <a:pt x="114122" y="28652"/>
                  </a:lnTo>
                  <a:lnTo>
                    <a:pt x="139664" y="15538"/>
                  </a:lnTo>
                  <a:lnTo>
                    <a:pt x="168856" y="5422"/>
                  </a:lnTo>
                  <a:lnTo>
                    <a:pt x="198062" y="0"/>
                  </a:lnTo>
                  <a:lnTo>
                    <a:pt x="201892" y="261"/>
                  </a:lnTo>
                  <a:lnTo>
                    <a:pt x="209550" y="5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662">
              <a:extLst>
                <a:ext uri="{FF2B5EF4-FFF2-40B4-BE49-F238E27FC236}">
                  <a16:creationId xmlns:a16="http://schemas.microsoft.com/office/drawing/2014/main" id="{4F06E8CA-8A11-7E04-C416-05E3BFAFB4F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407150" y="5222887"/>
              <a:ext cx="247651" cy="155564"/>
            </a:xfrm>
            <a:custGeom>
              <a:avLst/>
              <a:gdLst/>
              <a:ahLst/>
              <a:cxnLst/>
              <a:rect l="0" t="0" r="0" b="0"/>
              <a:pathLst>
                <a:path w="247651" h="155564">
                  <a:moveTo>
                    <a:pt x="0" y="155563"/>
                  </a:moveTo>
                  <a:lnTo>
                    <a:pt x="0" y="155563"/>
                  </a:lnTo>
                  <a:lnTo>
                    <a:pt x="31705" y="128883"/>
                  </a:lnTo>
                  <a:lnTo>
                    <a:pt x="62788" y="103314"/>
                  </a:lnTo>
                  <a:lnTo>
                    <a:pt x="93153" y="78196"/>
                  </a:lnTo>
                  <a:lnTo>
                    <a:pt x="120236" y="58802"/>
                  </a:lnTo>
                  <a:lnTo>
                    <a:pt x="145968" y="41382"/>
                  </a:lnTo>
                  <a:lnTo>
                    <a:pt x="174805" y="24354"/>
                  </a:lnTo>
                  <a:lnTo>
                    <a:pt x="206267" y="8812"/>
                  </a:lnTo>
                  <a:lnTo>
                    <a:pt x="235887" y="0"/>
                  </a:lnTo>
                  <a:lnTo>
                    <a:pt x="247650" y="3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663">
              <a:extLst>
                <a:ext uri="{FF2B5EF4-FFF2-40B4-BE49-F238E27FC236}">
                  <a16:creationId xmlns:a16="http://schemas.microsoft.com/office/drawing/2014/main" id="{35F26013-B408-8CB4-3884-81D56469060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464300" y="5328935"/>
              <a:ext cx="247651" cy="132066"/>
            </a:xfrm>
            <a:custGeom>
              <a:avLst/>
              <a:gdLst/>
              <a:ahLst/>
              <a:cxnLst/>
              <a:rect l="0" t="0" r="0" b="0"/>
              <a:pathLst>
                <a:path w="247651" h="132066">
                  <a:moveTo>
                    <a:pt x="0" y="132065"/>
                  </a:moveTo>
                  <a:lnTo>
                    <a:pt x="0" y="132065"/>
                  </a:lnTo>
                  <a:lnTo>
                    <a:pt x="26681" y="112292"/>
                  </a:lnTo>
                  <a:lnTo>
                    <a:pt x="56705" y="87551"/>
                  </a:lnTo>
                  <a:lnTo>
                    <a:pt x="73481" y="74896"/>
                  </a:lnTo>
                  <a:lnTo>
                    <a:pt x="101063" y="57978"/>
                  </a:lnTo>
                  <a:lnTo>
                    <a:pt x="126894" y="45411"/>
                  </a:lnTo>
                  <a:lnTo>
                    <a:pt x="152378" y="30073"/>
                  </a:lnTo>
                  <a:lnTo>
                    <a:pt x="173325" y="19530"/>
                  </a:lnTo>
                  <a:lnTo>
                    <a:pt x="197405" y="11938"/>
                  </a:lnTo>
                  <a:lnTo>
                    <a:pt x="227455" y="3052"/>
                  </a:lnTo>
                  <a:lnTo>
                    <a:pt x="240569" y="0"/>
                  </a:lnTo>
                  <a:lnTo>
                    <a:pt x="242929" y="277"/>
                  </a:lnTo>
                  <a:lnTo>
                    <a:pt x="247650" y="5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664">
              <a:extLst>
                <a:ext uri="{FF2B5EF4-FFF2-40B4-BE49-F238E27FC236}">
                  <a16:creationId xmlns:a16="http://schemas.microsoft.com/office/drawing/2014/main" id="{58E3858B-AF76-DABD-051C-E26839972A9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496050" y="5461000"/>
              <a:ext cx="247651" cy="117671"/>
            </a:xfrm>
            <a:custGeom>
              <a:avLst/>
              <a:gdLst/>
              <a:ahLst/>
              <a:cxnLst/>
              <a:rect l="0" t="0" r="0" b="0"/>
              <a:pathLst>
                <a:path w="247651" h="117671">
                  <a:moveTo>
                    <a:pt x="0" y="114300"/>
                  </a:moveTo>
                  <a:lnTo>
                    <a:pt x="0" y="114300"/>
                  </a:lnTo>
                  <a:lnTo>
                    <a:pt x="3372" y="117670"/>
                  </a:lnTo>
                  <a:lnTo>
                    <a:pt x="12552" y="115563"/>
                  </a:lnTo>
                  <a:lnTo>
                    <a:pt x="29825" y="106442"/>
                  </a:lnTo>
                  <a:lnTo>
                    <a:pt x="45761" y="96684"/>
                  </a:lnTo>
                  <a:lnTo>
                    <a:pt x="76373" y="79786"/>
                  </a:lnTo>
                  <a:lnTo>
                    <a:pt x="107973" y="59181"/>
                  </a:lnTo>
                  <a:lnTo>
                    <a:pt x="139703" y="39970"/>
                  </a:lnTo>
                  <a:lnTo>
                    <a:pt x="171450" y="27057"/>
                  </a:lnTo>
                  <a:lnTo>
                    <a:pt x="203200" y="11499"/>
                  </a:lnTo>
                  <a:lnTo>
                    <a:pt x="229924" y="5146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665">
              <a:extLst>
                <a:ext uri="{FF2B5EF4-FFF2-40B4-BE49-F238E27FC236}">
                  <a16:creationId xmlns:a16="http://schemas.microsoft.com/office/drawing/2014/main" id="{19ED62EB-FCEE-49BE-9AD2-BB030C293C8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315406" y="4997450"/>
              <a:ext cx="98095" cy="101601"/>
            </a:xfrm>
            <a:custGeom>
              <a:avLst/>
              <a:gdLst/>
              <a:ahLst/>
              <a:cxnLst/>
              <a:rect l="0" t="0" r="0" b="0"/>
              <a:pathLst>
                <a:path w="98095" h="101601">
                  <a:moveTo>
                    <a:pt x="21894" y="101600"/>
                  </a:moveTo>
                  <a:lnTo>
                    <a:pt x="21894" y="101600"/>
                  </a:lnTo>
                  <a:lnTo>
                    <a:pt x="18522" y="101600"/>
                  </a:lnTo>
                  <a:lnTo>
                    <a:pt x="14987" y="99718"/>
                  </a:lnTo>
                  <a:lnTo>
                    <a:pt x="694" y="86673"/>
                  </a:lnTo>
                  <a:lnTo>
                    <a:pt x="0" y="84593"/>
                  </a:lnTo>
                  <a:lnTo>
                    <a:pt x="243" y="82501"/>
                  </a:lnTo>
                  <a:lnTo>
                    <a:pt x="17938" y="51125"/>
                  </a:lnTo>
                  <a:lnTo>
                    <a:pt x="38091" y="25540"/>
                  </a:lnTo>
                  <a:lnTo>
                    <a:pt x="67932" y="5192"/>
                  </a:lnTo>
                  <a:lnTo>
                    <a:pt x="81004" y="1538"/>
                  </a:lnTo>
                  <a:lnTo>
                    <a:pt x="980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8.4.4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for </a:t>
            </a:r>
            <a:r>
              <a:rPr lang="en-US" dirty="0">
                <a:solidFill>
                  <a:srgbClr val="0000FF"/>
                </a:solidFill>
              </a:rPr>
              <a:t>132</a:t>
            </a:r>
            <a:r>
              <a:rPr lang="en-US" dirty="0"/>
              <a:t> shoppers making a purchase at a clothing store, the total each shopper will spend follows a normal distribution with a mean of </a:t>
            </a:r>
            <a:r>
              <a:rPr lang="en-US" dirty="0">
                <a:solidFill>
                  <a:srgbClr val="0000FF"/>
                </a:solidFill>
              </a:rPr>
              <a:t>$234 </a:t>
            </a:r>
            <a:r>
              <a:rPr lang="en-US" dirty="0"/>
              <a:t>and a standard deviation of </a:t>
            </a:r>
            <a:r>
              <a:rPr lang="en-US" dirty="0">
                <a:solidFill>
                  <a:srgbClr val="0000FF"/>
                </a:solidFill>
              </a:rPr>
              <a:t>$94</a:t>
            </a:r>
            <a:r>
              <a:rPr lang="en-US" dirty="0"/>
              <a:t>. What is the probability that the next purchase total will be between </a:t>
            </a:r>
            <a:r>
              <a:rPr lang="en-US" dirty="0">
                <a:solidFill>
                  <a:srgbClr val="0000FF"/>
                </a:solidFill>
              </a:rPr>
              <a:t>$100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$150</a:t>
            </a:r>
            <a:r>
              <a:rPr lang="en-US" dirty="0"/>
              <a:t>? </a:t>
            </a:r>
          </a:p>
          <a:p>
            <a:r>
              <a:rPr lang="en-US" b="1" dirty="0"/>
              <a:t>Solution</a:t>
            </a:r>
          </a:p>
        </p:txBody>
      </p:sp>
      <p:grpSp>
        <p:nvGrpSpPr>
          <p:cNvPr id="7" name="SMARTInkShape-Group162">
            <a:extLst>
              <a:ext uri="{FF2B5EF4-FFF2-40B4-BE49-F238E27FC236}">
                <a16:creationId xmlns:a16="http://schemas.microsoft.com/office/drawing/2014/main" id="{A2969325-E2FA-F43D-470E-80B8A8D88FFC}"/>
              </a:ext>
            </a:extLst>
          </p:cNvPr>
          <p:cNvGrpSpPr/>
          <p:nvPr/>
        </p:nvGrpSpPr>
        <p:grpSpPr>
          <a:xfrm>
            <a:off x="108013" y="369260"/>
            <a:ext cx="469838" cy="233772"/>
            <a:chOff x="108013" y="369260"/>
            <a:chExt cx="469838" cy="233772"/>
          </a:xfrm>
        </p:grpSpPr>
        <p:sp>
          <p:nvSpPr>
            <p:cNvPr id="4" name="SMARTInkShape-666">
              <a:extLst>
                <a:ext uri="{FF2B5EF4-FFF2-40B4-BE49-F238E27FC236}">
                  <a16:creationId xmlns:a16="http://schemas.microsoft.com/office/drawing/2014/main" id="{EE487C6C-CA78-BB4C-212E-71A4B4323345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425450" y="431800"/>
              <a:ext cx="152401" cy="69851"/>
            </a:xfrm>
            <a:custGeom>
              <a:avLst/>
              <a:gdLst/>
              <a:ahLst/>
              <a:cxnLst/>
              <a:rect l="0" t="0" r="0" b="0"/>
              <a:pathLst>
                <a:path w="152401" h="69851">
                  <a:moveTo>
                    <a:pt x="0" y="69850"/>
                  </a:moveTo>
                  <a:lnTo>
                    <a:pt x="0" y="69850"/>
                  </a:lnTo>
                  <a:lnTo>
                    <a:pt x="0" y="66479"/>
                  </a:lnTo>
                  <a:lnTo>
                    <a:pt x="1881" y="62942"/>
                  </a:lnTo>
                  <a:lnTo>
                    <a:pt x="8838" y="54923"/>
                  </a:lnTo>
                  <a:lnTo>
                    <a:pt x="29066" y="40916"/>
                  </a:lnTo>
                  <a:lnTo>
                    <a:pt x="49443" y="31357"/>
                  </a:lnTo>
                  <a:lnTo>
                    <a:pt x="55628" y="26577"/>
                  </a:lnTo>
                  <a:lnTo>
                    <a:pt x="60070" y="25749"/>
                  </a:lnTo>
                  <a:lnTo>
                    <a:pt x="65855" y="25503"/>
                  </a:lnTo>
                  <a:lnTo>
                    <a:pt x="69956" y="27327"/>
                  </a:lnTo>
                  <a:lnTo>
                    <a:pt x="72037" y="28802"/>
                  </a:lnTo>
                  <a:lnTo>
                    <a:pt x="74350" y="32321"/>
                  </a:lnTo>
                  <a:lnTo>
                    <a:pt x="74967" y="34247"/>
                  </a:lnTo>
                  <a:lnTo>
                    <a:pt x="97574" y="64921"/>
                  </a:lnTo>
                  <a:lnTo>
                    <a:pt x="103574" y="67659"/>
                  </a:lnTo>
                  <a:lnTo>
                    <a:pt x="115552" y="69417"/>
                  </a:lnTo>
                  <a:lnTo>
                    <a:pt x="125881" y="66351"/>
                  </a:lnTo>
                  <a:lnTo>
                    <a:pt x="137879" y="54232"/>
                  </a:lnTo>
                  <a:lnTo>
                    <a:pt x="143629" y="43977"/>
                  </a:lnTo>
                  <a:lnTo>
                    <a:pt x="150981" y="1448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67">
              <a:extLst>
                <a:ext uri="{FF2B5EF4-FFF2-40B4-BE49-F238E27FC236}">
                  <a16:creationId xmlns:a16="http://schemas.microsoft.com/office/drawing/2014/main" id="{53ADDA97-577B-D3FA-A9C3-7D58CD5D3FBC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108013" y="369260"/>
              <a:ext cx="183205" cy="233772"/>
            </a:xfrm>
            <a:custGeom>
              <a:avLst/>
              <a:gdLst/>
              <a:ahLst/>
              <a:cxnLst/>
              <a:rect l="0" t="0" r="0" b="0"/>
              <a:pathLst>
                <a:path w="183205" h="233772">
                  <a:moveTo>
                    <a:pt x="177737" y="11740"/>
                  </a:moveTo>
                  <a:lnTo>
                    <a:pt x="177737" y="11740"/>
                  </a:lnTo>
                  <a:lnTo>
                    <a:pt x="177737" y="6273"/>
                  </a:lnTo>
                  <a:lnTo>
                    <a:pt x="183204" y="0"/>
                  </a:lnTo>
                  <a:lnTo>
                    <a:pt x="180454" y="2695"/>
                  </a:lnTo>
                  <a:lnTo>
                    <a:pt x="162395" y="31668"/>
                  </a:lnTo>
                  <a:lnTo>
                    <a:pt x="141833" y="56842"/>
                  </a:lnTo>
                  <a:lnTo>
                    <a:pt x="119740" y="86815"/>
                  </a:lnTo>
                  <a:lnTo>
                    <a:pt x="101788" y="113118"/>
                  </a:lnTo>
                  <a:lnTo>
                    <a:pt x="84653" y="138696"/>
                  </a:lnTo>
                  <a:lnTo>
                    <a:pt x="58952" y="167790"/>
                  </a:lnTo>
                  <a:lnTo>
                    <a:pt x="32477" y="196932"/>
                  </a:lnTo>
                  <a:lnTo>
                    <a:pt x="5365" y="228386"/>
                  </a:lnTo>
                  <a:lnTo>
                    <a:pt x="149" y="233771"/>
                  </a:lnTo>
                  <a:lnTo>
                    <a:pt x="0" y="230554"/>
                  </a:lnTo>
                  <a:lnTo>
                    <a:pt x="1846" y="227054"/>
                  </a:lnTo>
                  <a:lnTo>
                    <a:pt x="3327" y="225133"/>
                  </a:lnTo>
                  <a:lnTo>
                    <a:pt x="12637" y="221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68">
              <a:extLst>
                <a:ext uri="{FF2B5EF4-FFF2-40B4-BE49-F238E27FC236}">
                  <a16:creationId xmlns:a16="http://schemas.microsoft.com/office/drawing/2014/main" id="{C31BD92A-3313-71CB-D7D4-3AA635851056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152400" y="374673"/>
              <a:ext cx="158751" cy="196828"/>
            </a:xfrm>
            <a:custGeom>
              <a:avLst/>
              <a:gdLst/>
              <a:ahLst/>
              <a:cxnLst/>
              <a:rect l="0" t="0" r="0" b="0"/>
              <a:pathLst>
                <a:path w="158751" h="196828">
                  <a:moveTo>
                    <a:pt x="6350" y="6327"/>
                  </a:moveTo>
                  <a:lnTo>
                    <a:pt x="6350" y="6327"/>
                  </a:lnTo>
                  <a:lnTo>
                    <a:pt x="261" y="6327"/>
                  </a:lnTo>
                  <a:lnTo>
                    <a:pt x="3710" y="6327"/>
                  </a:lnTo>
                  <a:lnTo>
                    <a:pt x="55" y="6327"/>
                  </a:lnTo>
                  <a:lnTo>
                    <a:pt x="0" y="0"/>
                  </a:lnTo>
                  <a:lnTo>
                    <a:pt x="8789" y="13795"/>
                  </a:lnTo>
                  <a:lnTo>
                    <a:pt x="28820" y="40057"/>
                  </a:lnTo>
                  <a:lnTo>
                    <a:pt x="56893" y="71325"/>
                  </a:lnTo>
                  <a:lnTo>
                    <a:pt x="78988" y="98821"/>
                  </a:lnTo>
                  <a:lnTo>
                    <a:pt x="100269" y="129229"/>
                  </a:lnTo>
                  <a:lnTo>
                    <a:pt x="128242" y="160567"/>
                  </a:lnTo>
                  <a:lnTo>
                    <a:pt x="144985" y="182663"/>
                  </a:lnTo>
                  <a:lnTo>
                    <a:pt x="149104" y="187710"/>
                  </a:lnTo>
                  <a:lnTo>
                    <a:pt x="150935" y="192304"/>
                  </a:lnTo>
                  <a:lnTo>
                    <a:pt x="152129" y="193812"/>
                  </a:lnTo>
                  <a:lnTo>
                    <a:pt x="158750" y="196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63">
            <a:extLst>
              <a:ext uri="{FF2B5EF4-FFF2-40B4-BE49-F238E27FC236}">
                <a16:creationId xmlns:a16="http://schemas.microsoft.com/office/drawing/2014/main" id="{D0945536-F5D3-2C46-CF7A-9E98948DF503}"/>
              </a:ext>
            </a:extLst>
          </p:cNvPr>
          <p:cNvGrpSpPr/>
          <p:nvPr/>
        </p:nvGrpSpPr>
        <p:grpSpPr>
          <a:xfrm>
            <a:off x="762000" y="222350"/>
            <a:ext cx="1056566" cy="431701"/>
            <a:chOff x="762000" y="222350"/>
            <a:chExt cx="1056566" cy="431701"/>
          </a:xfrm>
        </p:grpSpPr>
        <p:sp>
          <p:nvSpPr>
            <p:cNvPr id="8" name="SMARTInkShape-669">
              <a:extLst>
                <a:ext uri="{FF2B5EF4-FFF2-40B4-BE49-F238E27FC236}">
                  <a16:creationId xmlns:a16="http://schemas.microsoft.com/office/drawing/2014/main" id="{E0D92F37-D3AA-DAF1-98E5-BC82939AA786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1765300" y="508261"/>
              <a:ext cx="53266" cy="145790"/>
            </a:xfrm>
            <a:custGeom>
              <a:avLst/>
              <a:gdLst/>
              <a:ahLst/>
              <a:cxnLst/>
              <a:rect l="0" t="0" r="0" b="0"/>
              <a:pathLst>
                <a:path w="53266" h="145790">
                  <a:moveTo>
                    <a:pt x="25400" y="6089"/>
                  </a:moveTo>
                  <a:lnTo>
                    <a:pt x="25400" y="6089"/>
                  </a:lnTo>
                  <a:lnTo>
                    <a:pt x="28771" y="6089"/>
                  </a:lnTo>
                  <a:lnTo>
                    <a:pt x="32307" y="4208"/>
                  </a:lnTo>
                  <a:lnTo>
                    <a:pt x="36231" y="1725"/>
                  </a:lnTo>
                  <a:lnTo>
                    <a:pt x="43228" y="0"/>
                  </a:lnTo>
                  <a:lnTo>
                    <a:pt x="43907" y="3618"/>
                  </a:lnTo>
                  <a:lnTo>
                    <a:pt x="44343" y="10697"/>
                  </a:lnTo>
                  <a:lnTo>
                    <a:pt x="41047" y="15294"/>
                  </a:lnTo>
                  <a:lnTo>
                    <a:pt x="39359" y="15753"/>
                  </a:lnTo>
                  <a:lnTo>
                    <a:pt x="37528" y="15354"/>
                  </a:lnTo>
                  <a:lnTo>
                    <a:pt x="33613" y="13735"/>
                  </a:lnTo>
                  <a:lnTo>
                    <a:pt x="29520" y="13015"/>
                  </a:lnTo>
                  <a:lnTo>
                    <a:pt x="28147" y="12117"/>
                  </a:lnTo>
                  <a:lnTo>
                    <a:pt x="27231" y="10813"/>
                  </a:lnTo>
                  <a:lnTo>
                    <a:pt x="25762" y="7022"/>
                  </a:lnTo>
                  <a:lnTo>
                    <a:pt x="30899" y="704"/>
                  </a:lnTo>
                  <a:lnTo>
                    <a:pt x="33253" y="168"/>
                  </a:lnTo>
                  <a:lnTo>
                    <a:pt x="34869" y="25"/>
                  </a:lnTo>
                  <a:lnTo>
                    <a:pt x="35946" y="635"/>
                  </a:lnTo>
                  <a:lnTo>
                    <a:pt x="36664" y="1748"/>
                  </a:lnTo>
                  <a:lnTo>
                    <a:pt x="37143" y="3195"/>
                  </a:lnTo>
                  <a:lnTo>
                    <a:pt x="36756" y="4865"/>
                  </a:lnTo>
                  <a:lnTo>
                    <a:pt x="32841" y="10587"/>
                  </a:lnTo>
                  <a:lnTo>
                    <a:pt x="29178" y="14673"/>
                  </a:lnTo>
                  <a:lnTo>
                    <a:pt x="25197" y="16960"/>
                  </a:lnTo>
                  <a:lnTo>
                    <a:pt x="16894" y="18428"/>
                  </a:lnTo>
                  <a:lnTo>
                    <a:pt x="15496" y="17843"/>
                  </a:lnTo>
                  <a:lnTo>
                    <a:pt x="14564" y="16747"/>
                  </a:lnTo>
                  <a:lnTo>
                    <a:pt x="13068" y="13290"/>
                  </a:lnTo>
                  <a:lnTo>
                    <a:pt x="27038" y="3675"/>
                  </a:lnTo>
                  <a:lnTo>
                    <a:pt x="30020" y="3069"/>
                  </a:lnTo>
                  <a:lnTo>
                    <a:pt x="37096" y="4276"/>
                  </a:lnTo>
                  <a:lnTo>
                    <a:pt x="43063" y="9046"/>
                  </a:lnTo>
                  <a:lnTo>
                    <a:pt x="48067" y="17281"/>
                  </a:lnTo>
                  <a:lnTo>
                    <a:pt x="52643" y="30348"/>
                  </a:lnTo>
                  <a:lnTo>
                    <a:pt x="53265" y="43682"/>
                  </a:lnTo>
                  <a:lnTo>
                    <a:pt x="47916" y="72860"/>
                  </a:lnTo>
                  <a:lnTo>
                    <a:pt x="39360" y="96367"/>
                  </a:lnTo>
                  <a:lnTo>
                    <a:pt x="20775" y="123549"/>
                  </a:lnTo>
                  <a:lnTo>
                    <a:pt x="9225" y="139933"/>
                  </a:lnTo>
                  <a:lnTo>
                    <a:pt x="0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70">
              <a:extLst>
                <a:ext uri="{FF2B5EF4-FFF2-40B4-BE49-F238E27FC236}">
                  <a16:creationId xmlns:a16="http://schemas.microsoft.com/office/drawing/2014/main" id="{5EF96EB2-CE43-D18B-C864-158B3D194E92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1568854" y="330207"/>
              <a:ext cx="126525" cy="202723"/>
            </a:xfrm>
            <a:custGeom>
              <a:avLst/>
              <a:gdLst/>
              <a:ahLst/>
              <a:cxnLst/>
              <a:rect l="0" t="0" r="0" b="0"/>
              <a:pathLst>
                <a:path w="126525" h="202723">
                  <a:moveTo>
                    <a:pt x="63096" y="12693"/>
                  </a:moveTo>
                  <a:lnTo>
                    <a:pt x="63096" y="12693"/>
                  </a:lnTo>
                  <a:lnTo>
                    <a:pt x="68563" y="7226"/>
                  </a:lnTo>
                  <a:lnTo>
                    <a:pt x="69368" y="953"/>
                  </a:lnTo>
                  <a:lnTo>
                    <a:pt x="70100" y="633"/>
                  </a:lnTo>
                  <a:lnTo>
                    <a:pt x="73089" y="183"/>
                  </a:lnTo>
                  <a:lnTo>
                    <a:pt x="71535" y="77"/>
                  </a:lnTo>
                  <a:lnTo>
                    <a:pt x="71544" y="49"/>
                  </a:lnTo>
                  <a:lnTo>
                    <a:pt x="73517" y="10"/>
                  </a:lnTo>
                  <a:lnTo>
                    <a:pt x="71726" y="0"/>
                  </a:lnTo>
                  <a:lnTo>
                    <a:pt x="70966" y="704"/>
                  </a:lnTo>
                  <a:lnTo>
                    <a:pt x="63804" y="26033"/>
                  </a:lnTo>
                  <a:lnTo>
                    <a:pt x="49700" y="55806"/>
                  </a:lnTo>
                  <a:lnTo>
                    <a:pt x="33325" y="82279"/>
                  </a:lnTo>
                  <a:lnTo>
                    <a:pt x="6498" y="113560"/>
                  </a:lnTo>
                  <a:lnTo>
                    <a:pt x="2664" y="118201"/>
                  </a:lnTo>
                  <a:lnTo>
                    <a:pt x="0" y="125696"/>
                  </a:lnTo>
                  <a:lnTo>
                    <a:pt x="571" y="126128"/>
                  </a:lnTo>
                  <a:lnTo>
                    <a:pt x="3087" y="126609"/>
                  </a:lnTo>
                  <a:lnTo>
                    <a:pt x="6557" y="124941"/>
                  </a:lnTo>
                  <a:lnTo>
                    <a:pt x="8470" y="123508"/>
                  </a:lnTo>
                  <a:lnTo>
                    <a:pt x="37540" y="121020"/>
                  </a:lnTo>
                  <a:lnTo>
                    <a:pt x="63065" y="120718"/>
                  </a:lnTo>
                  <a:lnTo>
                    <a:pt x="94451" y="115182"/>
                  </a:lnTo>
                  <a:lnTo>
                    <a:pt x="111538" y="114371"/>
                  </a:lnTo>
                  <a:lnTo>
                    <a:pt x="114730" y="112446"/>
                  </a:lnTo>
                  <a:lnTo>
                    <a:pt x="116569" y="110945"/>
                  </a:lnTo>
                  <a:lnTo>
                    <a:pt x="118612" y="107396"/>
                  </a:lnTo>
                  <a:lnTo>
                    <a:pt x="120225" y="103466"/>
                  </a:lnTo>
                  <a:lnTo>
                    <a:pt x="124395" y="97288"/>
                  </a:lnTo>
                  <a:lnTo>
                    <a:pt x="125618" y="93094"/>
                  </a:lnTo>
                  <a:lnTo>
                    <a:pt x="125238" y="90988"/>
                  </a:lnTo>
                  <a:lnTo>
                    <a:pt x="121441" y="82539"/>
                  </a:lnTo>
                  <a:lnTo>
                    <a:pt x="121043" y="80424"/>
                  </a:lnTo>
                  <a:lnTo>
                    <a:pt x="121483" y="78308"/>
                  </a:lnTo>
                  <a:lnTo>
                    <a:pt x="126524" y="69953"/>
                  </a:lnTo>
                  <a:lnTo>
                    <a:pt x="123204" y="76618"/>
                  </a:lnTo>
                  <a:lnTo>
                    <a:pt x="120830" y="101651"/>
                  </a:lnTo>
                  <a:lnTo>
                    <a:pt x="120419" y="125521"/>
                  </a:lnTo>
                  <a:lnTo>
                    <a:pt x="118399" y="156989"/>
                  </a:lnTo>
                  <a:lnTo>
                    <a:pt x="114291" y="184756"/>
                  </a:lnTo>
                  <a:lnTo>
                    <a:pt x="113903" y="202722"/>
                  </a:lnTo>
                  <a:lnTo>
                    <a:pt x="120246" y="196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71">
              <a:extLst>
                <a:ext uri="{FF2B5EF4-FFF2-40B4-BE49-F238E27FC236}">
                  <a16:creationId xmlns:a16="http://schemas.microsoft.com/office/drawing/2014/main" id="{999C289A-F17C-2259-65EF-02F901BA4F50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1416050" y="318935"/>
              <a:ext cx="124912" cy="181588"/>
            </a:xfrm>
            <a:custGeom>
              <a:avLst/>
              <a:gdLst/>
              <a:ahLst/>
              <a:cxnLst/>
              <a:rect l="0" t="0" r="0" b="0"/>
              <a:pathLst>
                <a:path w="124912" h="181588">
                  <a:moveTo>
                    <a:pt x="25400" y="30315"/>
                  </a:moveTo>
                  <a:lnTo>
                    <a:pt x="25400" y="30315"/>
                  </a:lnTo>
                  <a:lnTo>
                    <a:pt x="25400" y="18759"/>
                  </a:lnTo>
                  <a:lnTo>
                    <a:pt x="32142" y="11212"/>
                  </a:lnTo>
                  <a:lnTo>
                    <a:pt x="46448" y="3410"/>
                  </a:lnTo>
                  <a:lnTo>
                    <a:pt x="60721" y="0"/>
                  </a:lnTo>
                  <a:lnTo>
                    <a:pt x="69555" y="1084"/>
                  </a:lnTo>
                  <a:lnTo>
                    <a:pt x="73887" y="2361"/>
                  </a:lnTo>
                  <a:lnTo>
                    <a:pt x="77480" y="5329"/>
                  </a:lnTo>
                  <a:lnTo>
                    <a:pt x="83354" y="14271"/>
                  </a:lnTo>
                  <a:lnTo>
                    <a:pt x="84554" y="25301"/>
                  </a:lnTo>
                  <a:lnTo>
                    <a:pt x="83886" y="31206"/>
                  </a:lnTo>
                  <a:lnTo>
                    <a:pt x="77499" y="43411"/>
                  </a:lnTo>
                  <a:lnTo>
                    <a:pt x="52110" y="73183"/>
                  </a:lnTo>
                  <a:lnTo>
                    <a:pt x="36670" y="86978"/>
                  </a:lnTo>
                  <a:lnTo>
                    <a:pt x="20592" y="98882"/>
                  </a:lnTo>
                  <a:lnTo>
                    <a:pt x="26249" y="96414"/>
                  </a:lnTo>
                  <a:lnTo>
                    <a:pt x="33491" y="91214"/>
                  </a:lnTo>
                  <a:lnTo>
                    <a:pt x="56057" y="88206"/>
                  </a:lnTo>
                  <a:lnTo>
                    <a:pt x="71721" y="88390"/>
                  </a:lnTo>
                  <a:lnTo>
                    <a:pt x="89454" y="93305"/>
                  </a:lnTo>
                  <a:lnTo>
                    <a:pt x="105997" y="102679"/>
                  </a:lnTo>
                  <a:lnTo>
                    <a:pt x="119948" y="121497"/>
                  </a:lnTo>
                  <a:lnTo>
                    <a:pt x="124911" y="135570"/>
                  </a:lnTo>
                  <a:lnTo>
                    <a:pt x="124190" y="142477"/>
                  </a:lnTo>
                  <a:lnTo>
                    <a:pt x="123010" y="145306"/>
                  </a:lnTo>
                  <a:lnTo>
                    <a:pt x="117936" y="150331"/>
                  </a:lnTo>
                  <a:lnTo>
                    <a:pt x="112388" y="154917"/>
                  </a:lnTo>
                  <a:lnTo>
                    <a:pt x="109922" y="159307"/>
                  </a:lnTo>
                  <a:lnTo>
                    <a:pt x="103182" y="163609"/>
                  </a:lnTo>
                  <a:lnTo>
                    <a:pt x="78237" y="175492"/>
                  </a:lnTo>
                  <a:lnTo>
                    <a:pt x="51012" y="180575"/>
                  </a:lnTo>
                  <a:lnTo>
                    <a:pt x="21051" y="181587"/>
                  </a:lnTo>
                  <a:lnTo>
                    <a:pt x="0" y="176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72">
              <a:extLst>
                <a:ext uri="{FF2B5EF4-FFF2-40B4-BE49-F238E27FC236}">
                  <a16:creationId xmlns:a16="http://schemas.microsoft.com/office/drawing/2014/main" id="{DF30C1C7-95DA-16BB-0254-9C9D22859D93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1270504" y="352776"/>
              <a:ext cx="145547" cy="167701"/>
            </a:xfrm>
            <a:custGeom>
              <a:avLst/>
              <a:gdLst/>
              <a:ahLst/>
              <a:cxnLst/>
              <a:rect l="0" t="0" r="0" b="0"/>
              <a:pathLst>
                <a:path w="145547" h="167701">
                  <a:moveTo>
                    <a:pt x="12196" y="34574"/>
                  </a:moveTo>
                  <a:lnTo>
                    <a:pt x="12196" y="34574"/>
                  </a:lnTo>
                  <a:lnTo>
                    <a:pt x="15855" y="38232"/>
                  </a:lnTo>
                  <a:lnTo>
                    <a:pt x="12380" y="34758"/>
                  </a:lnTo>
                  <a:lnTo>
                    <a:pt x="12250" y="31258"/>
                  </a:lnTo>
                  <a:lnTo>
                    <a:pt x="14102" y="27691"/>
                  </a:lnTo>
                  <a:lnTo>
                    <a:pt x="21039" y="19652"/>
                  </a:lnTo>
                  <a:lnTo>
                    <a:pt x="49182" y="705"/>
                  </a:lnTo>
                  <a:lnTo>
                    <a:pt x="53081" y="0"/>
                  </a:lnTo>
                  <a:lnTo>
                    <a:pt x="61176" y="1099"/>
                  </a:lnTo>
                  <a:lnTo>
                    <a:pt x="73667" y="9055"/>
                  </a:lnTo>
                  <a:lnTo>
                    <a:pt x="82934" y="23720"/>
                  </a:lnTo>
                  <a:lnTo>
                    <a:pt x="84087" y="35394"/>
                  </a:lnTo>
                  <a:lnTo>
                    <a:pt x="80904" y="62774"/>
                  </a:lnTo>
                  <a:lnTo>
                    <a:pt x="67776" y="94096"/>
                  </a:lnTo>
                  <a:lnTo>
                    <a:pt x="45739" y="121194"/>
                  </a:lnTo>
                  <a:lnTo>
                    <a:pt x="15167" y="152210"/>
                  </a:lnTo>
                  <a:lnTo>
                    <a:pt x="0" y="167419"/>
                  </a:lnTo>
                  <a:lnTo>
                    <a:pt x="1602" y="167700"/>
                  </a:lnTo>
                  <a:lnTo>
                    <a:pt x="16837" y="167189"/>
                  </a:lnTo>
                  <a:lnTo>
                    <a:pt x="43400" y="161011"/>
                  </a:lnTo>
                  <a:lnTo>
                    <a:pt x="71260" y="155280"/>
                  </a:lnTo>
                  <a:lnTo>
                    <a:pt x="101348" y="149857"/>
                  </a:lnTo>
                  <a:lnTo>
                    <a:pt x="125840" y="149774"/>
                  </a:lnTo>
                  <a:lnTo>
                    <a:pt x="145546" y="155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73">
              <a:extLst>
                <a:ext uri="{FF2B5EF4-FFF2-40B4-BE49-F238E27FC236}">
                  <a16:creationId xmlns:a16="http://schemas.microsoft.com/office/drawing/2014/main" id="{EBE4E847-6756-F67E-AEBF-FE3EC30F5B35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1092345" y="222350"/>
              <a:ext cx="126856" cy="414810"/>
            </a:xfrm>
            <a:custGeom>
              <a:avLst/>
              <a:gdLst/>
              <a:ahLst/>
              <a:cxnLst/>
              <a:rect l="0" t="0" r="0" b="0"/>
              <a:pathLst>
                <a:path w="126856" h="414810">
                  <a:moveTo>
                    <a:pt x="107805" y="12600"/>
                  </a:moveTo>
                  <a:lnTo>
                    <a:pt x="107805" y="12600"/>
                  </a:lnTo>
                  <a:lnTo>
                    <a:pt x="107805" y="9229"/>
                  </a:lnTo>
                  <a:lnTo>
                    <a:pt x="109687" y="5693"/>
                  </a:lnTo>
                  <a:lnTo>
                    <a:pt x="111176" y="3762"/>
                  </a:lnTo>
                  <a:lnTo>
                    <a:pt x="114712" y="1616"/>
                  </a:lnTo>
                  <a:lnTo>
                    <a:pt x="120166" y="0"/>
                  </a:lnTo>
                  <a:lnTo>
                    <a:pt x="90642" y="29756"/>
                  </a:lnTo>
                  <a:lnTo>
                    <a:pt x="64649" y="57637"/>
                  </a:lnTo>
                  <a:lnTo>
                    <a:pt x="43306" y="85937"/>
                  </a:lnTo>
                  <a:lnTo>
                    <a:pt x="28330" y="113744"/>
                  </a:lnTo>
                  <a:lnTo>
                    <a:pt x="14956" y="144325"/>
                  </a:lnTo>
                  <a:lnTo>
                    <a:pt x="5427" y="175729"/>
                  </a:lnTo>
                  <a:lnTo>
                    <a:pt x="1506" y="204006"/>
                  </a:lnTo>
                  <a:lnTo>
                    <a:pt x="344" y="233629"/>
                  </a:lnTo>
                  <a:lnTo>
                    <a:pt x="0" y="261378"/>
                  </a:lnTo>
                  <a:lnTo>
                    <a:pt x="3269" y="287474"/>
                  </a:lnTo>
                  <a:lnTo>
                    <a:pt x="8663" y="300807"/>
                  </a:lnTo>
                  <a:lnTo>
                    <a:pt x="17752" y="320009"/>
                  </a:lnTo>
                  <a:lnTo>
                    <a:pt x="23331" y="334082"/>
                  </a:lnTo>
                  <a:lnTo>
                    <a:pt x="45919" y="363573"/>
                  </a:lnTo>
                  <a:lnTo>
                    <a:pt x="62148" y="385081"/>
                  </a:lnTo>
                  <a:lnTo>
                    <a:pt x="90925" y="408297"/>
                  </a:lnTo>
                  <a:lnTo>
                    <a:pt x="99362" y="413773"/>
                  </a:lnTo>
                  <a:lnTo>
                    <a:pt x="103588" y="414809"/>
                  </a:lnTo>
                  <a:lnTo>
                    <a:pt x="126855" y="412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74">
              <a:extLst>
                <a:ext uri="{FF2B5EF4-FFF2-40B4-BE49-F238E27FC236}">
                  <a16:creationId xmlns:a16="http://schemas.microsoft.com/office/drawing/2014/main" id="{BAFFD5E4-9170-9379-97AE-4C0489E965E4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762000" y="331637"/>
              <a:ext cx="190501" cy="220437"/>
            </a:xfrm>
            <a:custGeom>
              <a:avLst/>
              <a:gdLst/>
              <a:ahLst/>
              <a:cxnLst/>
              <a:rect l="0" t="0" r="0" b="0"/>
              <a:pathLst>
                <a:path w="190501" h="220437">
                  <a:moveTo>
                    <a:pt x="0" y="62063"/>
                  </a:moveTo>
                  <a:lnTo>
                    <a:pt x="0" y="62063"/>
                  </a:lnTo>
                  <a:lnTo>
                    <a:pt x="11556" y="50507"/>
                  </a:lnTo>
                  <a:lnTo>
                    <a:pt x="12192" y="47990"/>
                  </a:lnTo>
                  <a:lnTo>
                    <a:pt x="12670" y="43304"/>
                  </a:lnTo>
                  <a:lnTo>
                    <a:pt x="16062" y="43099"/>
                  </a:lnTo>
                  <a:lnTo>
                    <a:pt x="19604" y="44933"/>
                  </a:lnTo>
                  <a:lnTo>
                    <a:pt x="33899" y="57942"/>
                  </a:lnTo>
                  <a:lnTo>
                    <a:pt x="55408" y="88216"/>
                  </a:lnTo>
                  <a:lnTo>
                    <a:pt x="76249" y="117431"/>
                  </a:lnTo>
                  <a:lnTo>
                    <a:pt x="83983" y="127593"/>
                  </a:lnTo>
                  <a:lnTo>
                    <a:pt x="100369" y="154209"/>
                  </a:lnTo>
                  <a:lnTo>
                    <a:pt x="123911" y="178114"/>
                  </a:lnTo>
                  <a:lnTo>
                    <a:pt x="139429" y="200802"/>
                  </a:lnTo>
                  <a:lnTo>
                    <a:pt x="144518" y="205569"/>
                  </a:lnTo>
                  <a:lnTo>
                    <a:pt x="163580" y="219542"/>
                  </a:lnTo>
                  <a:lnTo>
                    <a:pt x="166306" y="220248"/>
                  </a:lnTo>
                  <a:lnTo>
                    <a:pt x="168021" y="220436"/>
                  </a:lnTo>
                  <a:lnTo>
                    <a:pt x="171807" y="218764"/>
                  </a:lnTo>
                  <a:lnTo>
                    <a:pt x="173805" y="217330"/>
                  </a:lnTo>
                  <a:lnTo>
                    <a:pt x="176024" y="211974"/>
                  </a:lnTo>
                  <a:lnTo>
                    <a:pt x="177566" y="183535"/>
                  </a:lnTo>
                  <a:lnTo>
                    <a:pt x="175872" y="153712"/>
                  </a:lnTo>
                  <a:lnTo>
                    <a:pt x="172324" y="124381"/>
                  </a:lnTo>
                  <a:lnTo>
                    <a:pt x="171709" y="99421"/>
                  </a:lnTo>
                  <a:lnTo>
                    <a:pt x="174898" y="69683"/>
                  </a:lnTo>
                  <a:lnTo>
                    <a:pt x="176940" y="41900"/>
                  </a:lnTo>
                  <a:lnTo>
                    <a:pt x="176924" y="18072"/>
                  </a:lnTo>
                  <a:lnTo>
                    <a:pt x="172310" y="3414"/>
                  </a:lnTo>
                  <a:lnTo>
                    <a:pt x="172729" y="1797"/>
                  </a:lnTo>
                  <a:lnTo>
                    <a:pt x="173714" y="719"/>
                  </a:lnTo>
                  <a:lnTo>
                    <a:pt x="175076" y="0"/>
                  </a:lnTo>
                  <a:lnTo>
                    <a:pt x="180352" y="2965"/>
                  </a:lnTo>
                  <a:lnTo>
                    <a:pt x="190500" y="11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75">
              <a:extLst>
                <a:ext uri="{FF2B5EF4-FFF2-40B4-BE49-F238E27FC236}">
                  <a16:creationId xmlns:a16="http://schemas.microsoft.com/office/drawing/2014/main" id="{02DFB6CB-D6A2-890F-89BE-99C9AA9ECE7E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781050" y="374934"/>
              <a:ext cx="17740" cy="215617"/>
            </a:xfrm>
            <a:custGeom>
              <a:avLst/>
              <a:gdLst/>
              <a:ahLst/>
              <a:cxnLst/>
              <a:rect l="0" t="0" r="0" b="0"/>
              <a:pathLst>
                <a:path w="17740" h="215617">
                  <a:moveTo>
                    <a:pt x="0" y="12416"/>
                  </a:moveTo>
                  <a:lnTo>
                    <a:pt x="0" y="12416"/>
                  </a:lnTo>
                  <a:lnTo>
                    <a:pt x="12416" y="0"/>
                  </a:lnTo>
                  <a:lnTo>
                    <a:pt x="15987" y="3171"/>
                  </a:lnTo>
                  <a:lnTo>
                    <a:pt x="17688" y="10424"/>
                  </a:lnTo>
                  <a:lnTo>
                    <a:pt x="17739" y="20703"/>
                  </a:lnTo>
                  <a:lnTo>
                    <a:pt x="13503" y="50771"/>
                  </a:lnTo>
                  <a:lnTo>
                    <a:pt x="12938" y="79755"/>
                  </a:lnTo>
                  <a:lnTo>
                    <a:pt x="10924" y="103022"/>
                  </a:lnTo>
                  <a:lnTo>
                    <a:pt x="7705" y="132396"/>
                  </a:lnTo>
                  <a:lnTo>
                    <a:pt x="8633" y="151917"/>
                  </a:lnTo>
                  <a:lnTo>
                    <a:pt x="10187" y="164022"/>
                  </a:lnTo>
                  <a:lnTo>
                    <a:pt x="6995" y="191087"/>
                  </a:lnTo>
                  <a:lnTo>
                    <a:pt x="12700" y="215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64">
            <a:extLst>
              <a:ext uri="{FF2B5EF4-FFF2-40B4-BE49-F238E27FC236}">
                <a16:creationId xmlns:a16="http://schemas.microsoft.com/office/drawing/2014/main" id="{9B2AC324-080E-90AA-3EF2-876CAC6694B1}"/>
              </a:ext>
            </a:extLst>
          </p:cNvPr>
          <p:cNvGrpSpPr/>
          <p:nvPr/>
        </p:nvGrpSpPr>
        <p:grpSpPr>
          <a:xfrm>
            <a:off x="1923528" y="165177"/>
            <a:ext cx="500806" cy="469699"/>
            <a:chOff x="1923528" y="165177"/>
            <a:chExt cx="500806" cy="469699"/>
          </a:xfrm>
        </p:grpSpPr>
        <p:sp>
          <p:nvSpPr>
            <p:cNvPr id="16" name="SMARTInkShape-676">
              <a:extLst>
                <a:ext uri="{FF2B5EF4-FFF2-40B4-BE49-F238E27FC236}">
                  <a16:creationId xmlns:a16="http://schemas.microsoft.com/office/drawing/2014/main" id="{623B7983-DF74-291B-5208-E1E28254756E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2286000" y="165177"/>
              <a:ext cx="138334" cy="469699"/>
            </a:xfrm>
            <a:custGeom>
              <a:avLst/>
              <a:gdLst/>
              <a:ahLst/>
              <a:cxnLst/>
              <a:rect l="0" t="0" r="0" b="0"/>
              <a:pathLst>
                <a:path w="138334" h="469699">
                  <a:moveTo>
                    <a:pt x="0" y="6273"/>
                  </a:moveTo>
                  <a:lnTo>
                    <a:pt x="0" y="6273"/>
                  </a:lnTo>
                  <a:lnTo>
                    <a:pt x="0" y="185"/>
                  </a:lnTo>
                  <a:lnTo>
                    <a:pt x="3371" y="0"/>
                  </a:lnTo>
                  <a:lnTo>
                    <a:pt x="15901" y="10077"/>
                  </a:lnTo>
                  <a:lnTo>
                    <a:pt x="39606" y="34643"/>
                  </a:lnTo>
                  <a:lnTo>
                    <a:pt x="54024" y="59541"/>
                  </a:lnTo>
                  <a:lnTo>
                    <a:pt x="70806" y="83204"/>
                  </a:lnTo>
                  <a:lnTo>
                    <a:pt x="87302" y="108090"/>
                  </a:lnTo>
                  <a:lnTo>
                    <a:pt x="101126" y="135219"/>
                  </a:lnTo>
                  <a:lnTo>
                    <a:pt x="109856" y="156010"/>
                  </a:lnTo>
                  <a:lnTo>
                    <a:pt x="118440" y="179362"/>
                  </a:lnTo>
                  <a:lnTo>
                    <a:pt x="127835" y="209567"/>
                  </a:lnTo>
                  <a:lnTo>
                    <a:pt x="135086" y="236390"/>
                  </a:lnTo>
                  <a:lnTo>
                    <a:pt x="138333" y="265583"/>
                  </a:lnTo>
                  <a:lnTo>
                    <a:pt x="135924" y="293204"/>
                  </a:lnTo>
                  <a:lnTo>
                    <a:pt x="130742" y="319263"/>
                  </a:lnTo>
                  <a:lnTo>
                    <a:pt x="121366" y="344858"/>
                  </a:lnTo>
                  <a:lnTo>
                    <a:pt x="109921" y="373721"/>
                  </a:lnTo>
                  <a:lnTo>
                    <a:pt x="94803" y="399805"/>
                  </a:lnTo>
                  <a:lnTo>
                    <a:pt x="78229" y="421969"/>
                  </a:lnTo>
                  <a:lnTo>
                    <a:pt x="48678" y="450711"/>
                  </a:lnTo>
                  <a:lnTo>
                    <a:pt x="28353" y="466624"/>
                  </a:lnTo>
                  <a:lnTo>
                    <a:pt x="22826" y="468875"/>
                  </a:lnTo>
                  <a:lnTo>
                    <a:pt x="22978" y="469191"/>
                  </a:lnTo>
                  <a:lnTo>
                    <a:pt x="24921" y="469698"/>
                  </a:lnTo>
                  <a:lnTo>
                    <a:pt x="26011" y="464729"/>
                  </a:lnTo>
                  <a:lnTo>
                    <a:pt x="29736" y="458985"/>
                  </a:lnTo>
                  <a:lnTo>
                    <a:pt x="31750" y="450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77">
              <a:extLst>
                <a:ext uri="{FF2B5EF4-FFF2-40B4-BE49-F238E27FC236}">
                  <a16:creationId xmlns:a16="http://schemas.microsoft.com/office/drawing/2014/main" id="{5C5439BD-3CFC-AB0C-D445-D59FF190C36C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2152676" y="285751"/>
              <a:ext cx="101519" cy="222250"/>
            </a:xfrm>
            <a:custGeom>
              <a:avLst/>
              <a:gdLst/>
              <a:ahLst/>
              <a:cxnLst/>
              <a:rect l="0" t="0" r="0" b="0"/>
              <a:pathLst>
                <a:path w="101519" h="222250">
                  <a:moveTo>
                    <a:pt x="69824" y="12699"/>
                  </a:moveTo>
                  <a:lnTo>
                    <a:pt x="69824" y="12699"/>
                  </a:lnTo>
                  <a:lnTo>
                    <a:pt x="69824" y="263"/>
                  </a:lnTo>
                  <a:lnTo>
                    <a:pt x="73482" y="51"/>
                  </a:lnTo>
                  <a:lnTo>
                    <a:pt x="70445" y="6"/>
                  </a:lnTo>
                  <a:lnTo>
                    <a:pt x="73605" y="0"/>
                  </a:lnTo>
                  <a:lnTo>
                    <a:pt x="71975" y="0"/>
                  </a:lnTo>
                  <a:lnTo>
                    <a:pt x="71257" y="705"/>
                  </a:lnTo>
                  <a:lnTo>
                    <a:pt x="70461" y="3370"/>
                  </a:lnTo>
                  <a:lnTo>
                    <a:pt x="66509" y="27135"/>
                  </a:lnTo>
                  <a:lnTo>
                    <a:pt x="55085" y="56115"/>
                  </a:lnTo>
                  <a:lnTo>
                    <a:pt x="45701" y="82243"/>
                  </a:lnTo>
                  <a:lnTo>
                    <a:pt x="39347" y="98641"/>
                  </a:lnTo>
                  <a:lnTo>
                    <a:pt x="16018" y="129300"/>
                  </a:lnTo>
                  <a:lnTo>
                    <a:pt x="9510" y="137010"/>
                  </a:lnTo>
                  <a:lnTo>
                    <a:pt x="5072" y="145936"/>
                  </a:lnTo>
                  <a:lnTo>
                    <a:pt x="0" y="152366"/>
                  </a:lnTo>
                  <a:lnTo>
                    <a:pt x="10824" y="151687"/>
                  </a:lnTo>
                  <a:lnTo>
                    <a:pt x="41161" y="146637"/>
                  </a:lnTo>
                  <a:lnTo>
                    <a:pt x="67089" y="144284"/>
                  </a:lnTo>
                  <a:lnTo>
                    <a:pt x="79475" y="140605"/>
                  </a:lnTo>
                  <a:lnTo>
                    <a:pt x="89030" y="134792"/>
                  </a:lnTo>
                  <a:lnTo>
                    <a:pt x="91095" y="134311"/>
                  </a:lnTo>
                  <a:lnTo>
                    <a:pt x="92471" y="133285"/>
                  </a:lnTo>
                  <a:lnTo>
                    <a:pt x="93389" y="131895"/>
                  </a:lnTo>
                  <a:lnTo>
                    <a:pt x="94680" y="126568"/>
                  </a:lnTo>
                  <a:lnTo>
                    <a:pt x="95215" y="111292"/>
                  </a:lnTo>
                  <a:lnTo>
                    <a:pt x="95923" y="110178"/>
                  </a:lnTo>
                  <a:lnTo>
                    <a:pt x="97101" y="109435"/>
                  </a:lnTo>
                  <a:lnTo>
                    <a:pt x="101312" y="108036"/>
                  </a:lnTo>
                  <a:lnTo>
                    <a:pt x="98125" y="111346"/>
                  </a:lnTo>
                  <a:lnTo>
                    <a:pt x="97864" y="113741"/>
                  </a:lnTo>
                  <a:lnTo>
                    <a:pt x="101155" y="145222"/>
                  </a:lnTo>
                  <a:lnTo>
                    <a:pt x="101518" y="174319"/>
                  </a:lnTo>
                  <a:lnTo>
                    <a:pt x="95809" y="204530"/>
                  </a:lnTo>
                  <a:lnTo>
                    <a:pt x="95224" y="222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78">
              <a:extLst>
                <a:ext uri="{FF2B5EF4-FFF2-40B4-BE49-F238E27FC236}">
                  <a16:creationId xmlns:a16="http://schemas.microsoft.com/office/drawing/2014/main" id="{46B2F6F3-BBE4-D816-4EFB-789C82D648FB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1923528" y="293331"/>
              <a:ext cx="140223" cy="194158"/>
            </a:xfrm>
            <a:custGeom>
              <a:avLst/>
              <a:gdLst/>
              <a:ahLst/>
              <a:cxnLst/>
              <a:rect l="0" t="0" r="0" b="0"/>
              <a:pathLst>
                <a:path w="140223" h="194158">
                  <a:moveTo>
                    <a:pt x="108472" y="36869"/>
                  </a:moveTo>
                  <a:lnTo>
                    <a:pt x="108472" y="36869"/>
                  </a:lnTo>
                  <a:lnTo>
                    <a:pt x="108472" y="27410"/>
                  </a:lnTo>
                  <a:lnTo>
                    <a:pt x="104709" y="23728"/>
                  </a:lnTo>
                  <a:lnTo>
                    <a:pt x="97537" y="18986"/>
                  </a:lnTo>
                  <a:lnTo>
                    <a:pt x="96949" y="17892"/>
                  </a:lnTo>
                  <a:lnTo>
                    <a:pt x="95415" y="12980"/>
                  </a:lnTo>
                  <a:lnTo>
                    <a:pt x="92556" y="9083"/>
                  </a:lnTo>
                  <a:lnTo>
                    <a:pt x="83609" y="2923"/>
                  </a:lnTo>
                  <a:lnTo>
                    <a:pt x="72020" y="0"/>
                  </a:lnTo>
                  <a:lnTo>
                    <a:pt x="52908" y="2505"/>
                  </a:lnTo>
                  <a:lnTo>
                    <a:pt x="39327" y="9602"/>
                  </a:lnTo>
                  <a:lnTo>
                    <a:pt x="21663" y="25497"/>
                  </a:lnTo>
                  <a:lnTo>
                    <a:pt x="3052" y="49831"/>
                  </a:lnTo>
                  <a:lnTo>
                    <a:pt x="0" y="64267"/>
                  </a:lnTo>
                  <a:lnTo>
                    <a:pt x="419" y="86417"/>
                  </a:lnTo>
                  <a:lnTo>
                    <a:pt x="4239" y="94403"/>
                  </a:lnTo>
                  <a:lnTo>
                    <a:pt x="7234" y="98509"/>
                  </a:lnTo>
                  <a:lnTo>
                    <a:pt x="16205" y="104951"/>
                  </a:lnTo>
                  <a:lnTo>
                    <a:pt x="21561" y="107657"/>
                  </a:lnTo>
                  <a:lnTo>
                    <a:pt x="35037" y="108782"/>
                  </a:lnTo>
                  <a:lnTo>
                    <a:pt x="63314" y="103756"/>
                  </a:lnTo>
                  <a:lnTo>
                    <a:pt x="70763" y="99993"/>
                  </a:lnTo>
                  <a:lnTo>
                    <a:pt x="100416" y="70326"/>
                  </a:lnTo>
                  <a:lnTo>
                    <a:pt x="104892" y="65144"/>
                  </a:lnTo>
                  <a:lnTo>
                    <a:pt x="113288" y="49613"/>
                  </a:lnTo>
                  <a:lnTo>
                    <a:pt x="114732" y="43593"/>
                  </a:lnTo>
                  <a:lnTo>
                    <a:pt x="118166" y="50072"/>
                  </a:lnTo>
                  <a:lnTo>
                    <a:pt x="120776" y="79016"/>
                  </a:lnTo>
                  <a:lnTo>
                    <a:pt x="121094" y="107910"/>
                  </a:lnTo>
                  <a:lnTo>
                    <a:pt x="124520" y="133961"/>
                  </a:lnTo>
                  <a:lnTo>
                    <a:pt x="127127" y="164599"/>
                  </a:lnTo>
                  <a:lnTo>
                    <a:pt x="127515" y="194157"/>
                  </a:lnTo>
                  <a:lnTo>
                    <a:pt x="140222" y="182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65">
            <a:extLst>
              <a:ext uri="{FF2B5EF4-FFF2-40B4-BE49-F238E27FC236}">
                <a16:creationId xmlns:a16="http://schemas.microsoft.com/office/drawing/2014/main" id="{20447BE7-FC7C-CB79-1F77-F7812F4A433D}"/>
              </a:ext>
            </a:extLst>
          </p:cNvPr>
          <p:cNvGrpSpPr/>
          <p:nvPr/>
        </p:nvGrpSpPr>
        <p:grpSpPr>
          <a:xfrm>
            <a:off x="2895600" y="3576556"/>
            <a:ext cx="2108201" cy="1039895"/>
            <a:chOff x="2895600" y="3576556"/>
            <a:chExt cx="2108201" cy="1039895"/>
          </a:xfrm>
        </p:grpSpPr>
        <p:sp>
          <p:nvSpPr>
            <p:cNvPr id="20" name="SMARTInkShape-679">
              <a:extLst>
                <a:ext uri="{FF2B5EF4-FFF2-40B4-BE49-F238E27FC236}">
                  <a16:creationId xmlns:a16="http://schemas.microsoft.com/office/drawing/2014/main" id="{CEA13059-5315-FFAE-4D98-A96D6FC270CA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2927428" y="3576556"/>
              <a:ext cx="2076373" cy="944358"/>
            </a:xfrm>
            <a:custGeom>
              <a:avLst/>
              <a:gdLst/>
              <a:ahLst/>
              <a:cxnLst/>
              <a:rect l="0" t="0" r="0" b="0"/>
              <a:pathLst>
                <a:path w="2076373" h="944358">
                  <a:moveTo>
                    <a:pt x="6272" y="836694"/>
                  </a:moveTo>
                  <a:lnTo>
                    <a:pt x="6272" y="836694"/>
                  </a:lnTo>
                  <a:lnTo>
                    <a:pt x="0" y="836694"/>
                  </a:lnTo>
                  <a:lnTo>
                    <a:pt x="20501" y="836694"/>
                  </a:lnTo>
                  <a:lnTo>
                    <a:pt x="51066" y="825862"/>
                  </a:lnTo>
                  <a:lnTo>
                    <a:pt x="78083" y="812683"/>
                  </a:lnTo>
                  <a:lnTo>
                    <a:pt x="93260" y="801795"/>
                  </a:lnTo>
                  <a:lnTo>
                    <a:pt x="99261" y="798606"/>
                  </a:lnTo>
                  <a:lnTo>
                    <a:pt x="128919" y="772947"/>
                  </a:lnTo>
                  <a:lnTo>
                    <a:pt x="157184" y="749014"/>
                  </a:lnTo>
                  <a:lnTo>
                    <a:pt x="187477" y="718964"/>
                  </a:lnTo>
                  <a:lnTo>
                    <a:pt x="213632" y="689460"/>
                  </a:lnTo>
                  <a:lnTo>
                    <a:pt x="241770" y="658738"/>
                  </a:lnTo>
                  <a:lnTo>
                    <a:pt x="267975" y="627829"/>
                  </a:lnTo>
                  <a:lnTo>
                    <a:pt x="299142" y="598462"/>
                  </a:lnTo>
                  <a:lnTo>
                    <a:pt x="323924" y="570809"/>
                  </a:lnTo>
                  <a:lnTo>
                    <a:pt x="351833" y="540136"/>
                  </a:lnTo>
                  <a:lnTo>
                    <a:pt x="371727" y="513218"/>
                  </a:lnTo>
                  <a:lnTo>
                    <a:pt x="399888" y="481518"/>
                  </a:lnTo>
                  <a:lnTo>
                    <a:pt x="419290" y="454914"/>
                  </a:lnTo>
                  <a:lnTo>
                    <a:pt x="435154" y="425252"/>
                  </a:lnTo>
                  <a:lnTo>
                    <a:pt x="452949" y="398064"/>
                  </a:lnTo>
                  <a:lnTo>
                    <a:pt x="472594" y="370466"/>
                  </a:lnTo>
                  <a:lnTo>
                    <a:pt x="497396" y="339172"/>
                  </a:lnTo>
                  <a:lnTo>
                    <a:pt x="522038" y="308874"/>
                  </a:lnTo>
                  <a:lnTo>
                    <a:pt x="546415" y="278863"/>
                  </a:lnTo>
                  <a:lnTo>
                    <a:pt x="576483" y="247553"/>
                  </a:lnTo>
                  <a:lnTo>
                    <a:pt x="601862" y="216593"/>
                  </a:lnTo>
                  <a:lnTo>
                    <a:pt x="629897" y="185650"/>
                  </a:lnTo>
                  <a:lnTo>
                    <a:pt x="636216" y="178571"/>
                  </a:lnTo>
                  <a:lnTo>
                    <a:pt x="647015" y="164906"/>
                  </a:lnTo>
                  <a:lnTo>
                    <a:pt x="674405" y="136838"/>
                  </a:lnTo>
                  <a:lnTo>
                    <a:pt x="693666" y="118260"/>
                  </a:lnTo>
                  <a:lnTo>
                    <a:pt x="722901" y="99299"/>
                  </a:lnTo>
                  <a:lnTo>
                    <a:pt x="753401" y="75882"/>
                  </a:lnTo>
                  <a:lnTo>
                    <a:pt x="784318" y="51329"/>
                  </a:lnTo>
                  <a:lnTo>
                    <a:pt x="813389" y="34001"/>
                  </a:lnTo>
                  <a:lnTo>
                    <a:pt x="842557" y="18623"/>
                  </a:lnTo>
                  <a:lnTo>
                    <a:pt x="873566" y="8475"/>
                  </a:lnTo>
                  <a:lnTo>
                    <a:pt x="905253" y="296"/>
                  </a:lnTo>
                  <a:lnTo>
                    <a:pt x="915936" y="0"/>
                  </a:lnTo>
                  <a:lnTo>
                    <a:pt x="941922" y="3678"/>
                  </a:lnTo>
                  <a:lnTo>
                    <a:pt x="970653" y="7985"/>
                  </a:lnTo>
                  <a:lnTo>
                    <a:pt x="998088" y="19560"/>
                  </a:lnTo>
                  <a:lnTo>
                    <a:pt x="1025027" y="36213"/>
                  </a:lnTo>
                  <a:lnTo>
                    <a:pt x="1054385" y="51491"/>
                  </a:lnTo>
                  <a:lnTo>
                    <a:pt x="1077612" y="63473"/>
                  </a:lnTo>
                  <a:lnTo>
                    <a:pt x="1093467" y="73251"/>
                  </a:lnTo>
                  <a:lnTo>
                    <a:pt x="1104714" y="79697"/>
                  </a:lnTo>
                  <a:lnTo>
                    <a:pt x="1131184" y="103732"/>
                  </a:lnTo>
                  <a:lnTo>
                    <a:pt x="1158764" y="124801"/>
                  </a:lnTo>
                  <a:lnTo>
                    <a:pt x="1187686" y="147064"/>
                  </a:lnTo>
                  <a:lnTo>
                    <a:pt x="1204185" y="163673"/>
                  </a:lnTo>
                  <a:lnTo>
                    <a:pt x="1221189" y="183914"/>
                  </a:lnTo>
                  <a:lnTo>
                    <a:pt x="1252156" y="210576"/>
                  </a:lnTo>
                  <a:lnTo>
                    <a:pt x="1268634" y="229058"/>
                  </a:lnTo>
                  <a:lnTo>
                    <a:pt x="1297139" y="255444"/>
                  </a:lnTo>
                  <a:lnTo>
                    <a:pt x="1321081" y="283363"/>
                  </a:lnTo>
                  <a:lnTo>
                    <a:pt x="1346744" y="310808"/>
                  </a:lnTo>
                  <a:lnTo>
                    <a:pt x="1371868" y="341339"/>
                  </a:lnTo>
                  <a:lnTo>
                    <a:pt x="1397098" y="371281"/>
                  </a:lnTo>
                  <a:lnTo>
                    <a:pt x="1424268" y="400312"/>
                  </a:lnTo>
                  <a:lnTo>
                    <a:pt x="1448954" y="428523"/>
                  </a:lnTo>
                  <a:lnTo>
                    <a:pt x="1472660" y="459002"/>
                  </a:lnTo>
                  <a:lnTo>
                    <a:pt x="1491662" y="483838"/>
                  </a:lnTo>
                  <a:lnTo>
                    <a:pt x="1512375" y="512132"/>
                  </a:lnTo>
                  <a:lnTo>
                    <a:pt x="1531780" y="541762"/>
                  </a:lnTo>
                  <a:lnTo>
                    <a:pt x="1551083" y="566429"/>
                  </a:lnTo>
                  <a:lnTo>
                    <a:pt x="1575070" y="598061"/>
                  </a:lnTo>
                  <a:lnTo>
                    <a:pt x="1595121" y="625711"/>
                  </a:lnTo>
                  <a:lnTo>
                    <a:pt x="1621221" y="654349"/>
                  </a:lnTo>
                  <a:lnTo>
                    <a:pt x="1651047" y="685103"/>
                  </a:lnTo>
                  <a:lnTo>
                    <a:pt x="1669579" y="706091"/>
                  </a:lnTo>
                  <a:lnTo>
                    <a:pt x="1684437" y="720621"/>
                  </a:lnTo>
                  <a:lnTo>
                    <a:pt x="1700363" y="737156"/>
                  </a:lnTo>
                  <a:lnTo>
                    <a:pt x="1731276" y="761477"/>
                  </a:lnTo>
                  <a:lnTo>
                    <a:pt x="1760984" y="783828"/>
                  </a:lnTo>
                  <a:lnTo>
                    <a:pt x="1792163" y="812320"/>
                  </a:lnTo>
                  <a:lnTo>
                    <a:pt x="1823095" y="835015"/>
                  </a:lnTo>
                  <a:lnTo>
                    <a:pt x="1847986" y="850778"/>
                  </a:lnTo>
                  <a:lnTo>
                    <a:pt x="1878310" y="871696"/>
                  </a:lnTo>
                  <a:lnTo>
                    <a:pt x="1907968" y="888689"/>
                  </a:lnTo>
                  <a:lnTo>
                    <a:pt x="1939390" y="904663"/>
                  </a:lnTo>
                  <a:lnTo>
                    <a:pt x="1966999" y="916338"/>
                  </a:lnTo>
                  <a:lnTo>
                    <a:pt x="1997981" y="927607"/>
                  </a:lnTo>
                  <a:lnTo>
                    <a:pt x="2028488" y="933254"/>
                  </a:lnTo>
                  <a:lnTo>
                    <a:pt x="2057787" y="939733"/>
                  </a:lnTo>
                  <a:lnTo>
                    <a:pt x="2074774" y="944357"/>
                  </a:lnTo>
                  <a:lnTo>
                    <a:pt x="2075307" y="943747"/>
                  </a:lnTo>
                  <a:lnTo>
                    <a:pt x="2076372" y="938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80">
              <a:extLst>
                <a:ext uri="{FF2B5EF4-FFF2-40B4-BE49-F238E27FC236}">
                  <a16:creationId xmlns:a16="http://schemas.microsoft.com/office/drawing/2014/main" id="{470B8229-7E86-6191-3D5D-CFFC1651227E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2895600" y="4552951"/>
              <a:ext cx="2082801" cy="63500"/>
            </a:xfrm>
            <a:custGeom>
              <a:avLst/>
              <a:gdLst/>
              <a:ahLst/>
              <a:cxnLst/>
              <a:rect l="0" t="0" r="0" b="0"/>
              <a:pathLst>
                <a:path w="2082801" h="63500">
                  <a:moveTo>
                    <a:pt x="0" y="6349"/>
                  </a:moveTo>
                  <a:lnTo>
                    <a:pt x="0" y="6349"/>
                  </a:lnTo>
                  <a:lnTo>
                    <a:pt x="0" y="12676"/>
                  </a:lnTo>
                  <a:lnTo>
                    <a:pt x="3371" y="12692"/>
                  </a:lnTo>
                  <a:lnTo>
                    <a:pt x="6907" y="10814"/>
                  </a:lnTo>
                  <a:lnTo>
                    <a:pt x="10831" y="8333"/>
                  </a:lnTo>
                  <a:lnTo>
                    <a:pt x="17713" y="6937"/>
                  </a:lnTo>
                  <a:lnTo>
                    <a:pt x="47764" y="6383"/>
                  </a:lnTo>
                  <a:lnTo>
                    <a:pt x="72022" y="8234"/>
                  </a:lnTo>
                  <a:lnTo>
                    <a:pt x="98089" y="12307"/>
                  </a:lnTo>
                  <a:lnTo>
                    <a:pt x="124582" y="9251"/>
                  </a:lnTo>
                  <a:lnTo>
                    <a:pt x="153333" y="6922"/>
                  </a:lnTo>
                  <a:lnTo>
                    <a:pt x="181447" y="6518"/>
                  </a:lnTo>
                  <a:lnTo>
                    <a:pt x="210004" y="6400"/>
                  </a:lnTo>
                  <a:lnTo>
                    <a:pt x="239012" y="6359"/>
                  </a:lnTo>
                  <a:lnTo>
                    <a:pt x="264140" y="4470"/>
                  </a:lnTo>
                  <a:lnTo>
                    <a:pt x="288755" y="1324"/>
                  </a:lnTo>
                  <a:lnTo>
                    <a:pt x="316509" y="392"/>
                  </a:lnTo>
                  <a:lnTo>
                    <a:pt x="344429" y="77"/>
                  </a:lnTo>
                  <a:lnTo>
                    <a:pt x="372516" y="22"/>
                  </a:lnTo>
                  <a:lnTo>
                    <a:pt x="395574" y="9"/>
                  </a:lnTo>
                  <a:lnTo>
                    <a:pt x="426711" y="2"/>
                  </a:lnTo>
                  <a:lnTo>
                    <a:pt x="451224" y="0"/>
                  </a:lnTo>
                  <a:lnTo>
                    <a:pt x="481419" y="3370"/>
                  </a:lnTo>
                  <a:lnTo>
                    <a:pt x="508472" y="1396"/>
                  </a:lnTo>
                  <a:lnTo>
                    <a:pt x="533462" y="1119"/>
                  </a:lnTo>
                  <a:lnTo>
                    <a:pt x="555300" y="3554"/>
                  </a:lnTo>
                  <a:lnTo>
                    <a:pt x="584652" y="5521"/>
                  </a:lnTo>
                  <a:lnTo>
                    <a:pt x="611223" y="2733"/>
                  </a:lnTo>
                  <a:lnTo>
                    <a:pt x="636970" y="4180"/>
                  </a:lnTo>
                  <a:lnTo>
                    <a:pt x="659630" y="5385"/>
                  </a:lnTo>
                  <a:lnTo>
                    <a:pt x="685458" y="5921"/>
                  </a:lnTo>
                  <a:lnTo>
                    <a:pt x="711048" y="6158"/>
                  </a:lnTo>
                  <a:lnTo>
                    <a:pt x="742513" y="6292"/>
                  </a:lnTo>
                  <a:lnTo>
                    <a:pt x="766509" y="6324"/>
                  </a:lnTo>
                  <a:lnTo>
                    <a:pt x="794343" y="6338"/>
                  </a:lnTo>
                  <a:lnTo>
                    <a:pt x="825528" y="6344"/>
                  </a:lnTo>
                  <a:lnTo>
                    <a:pt x="856322" y="6347"/>
                  </a:lnTo>
                  <a:lnTo>
                    <a:pt x="883648" y="6349"/>
                  </a:lnTo>
                  <a:lnTo>
                    <a:pt x="912344" y="6349"/>
                  </a:lnTo>
                  <a:lnTo>
                    <a:pt x="941150" y="6349"/>
                  </a:lnTo>
                  <a:lnTo>
                    <a:pt x="966541" y="6349"/>
                  </a:lnTo>
                  <a:lnTo>
                    <a:pt x="990726" y="6349"/>
                  </a:lnTo>
                  <a:lnTo>
                    <a:pt x="1021995" y="6349"/>
                  </a:lnTo>
                  <a:lnTo>
                    <a:pt x="1053481" y="10007"/>
                  </a:lnTo>
                  <a:lnTo>
                    <a:pt x="1077827" y="8452"/>
                  </a:lnTo>
                  <a:lnTo>
                    <a:pt x="1102915" y="11127"/>
                  </a:lnTo>
                  <a:lnTo>
                    <a:pt x="1128223" y="12234"/>
                  </a:lnTo>
                  <a:lnTo>
                    <a:pt x="1153595" y="12561"/>
                  </a:lnTo>
                  <a:lnTo>
                    <a:pt x="1178987" y="12658"/>
                  </a:lnTo>
                  <a:lnTo>
                    <a:pt x="1204385" y="12687"/>
                  </a:lnTo>
                  <a:lnTo>
                    <a:pt x="1229783" y="12696"/>
                  </a:lnTo>
                  <a:lnTo>
                    <a:pt x="1255889" y="13403"/>
                  </a:lnTo>
                  <a:lnTo>
                    <a:pt x="1284947" y="16357"/>
                  </a:lnTo>
                  <a:lnTo>
                    <a:pt x="1312450" y="14802"/>
                  </a:lnTo>
                  <a:lnTo>
                    <a:pt x="1342628" y="17477"/>
                  </a:lnTo>
                  <a:lnTo>
                    <a:pt x="1373207" y="18584"/>
                  </a:lnTo>
                  <a:lnTo>
                    <a:pt x="1400456" y="18911"/>
                  </a:lnTo>
                  <a:lnTo>
                    <a:pt x="1427814" y="19714"/>
                  </a:lnTo>
                  <a:lnTo>
                    <a:pt x="1450206" y="22402"/>
                  </a:lnTo>
                  <a:lnTo>
                    <a:pt x="1479871" y="24511"/>
                  </a:lnTo>
                  <a:lnTo>
                    <a:pt x="1509906" y="25136"/>
                  </a:lnTo>
                  <a:lnTo>
                    <a:pt x="1541147" y="25321"/>
                  </a:lnTo>
                  <a:lnTo>
                    <a:pt x="1569376" y="25376"/>
                  </a:lnTo>
                  <a:lnTo>
                    <a:pt x="1598985" y="28763"/>
                  </a:lnTo>
                  <a:lnTo>
                    <a:pt x="1630101" y="30864"/>
                  </a:lnTo>
                  <a:lnTo>
                    <a:pt x="1661663" y="31487"/>
                  </a:lnTo>
                  <a:lnTo>
                    <a:pt x="1689986" y="35042"/>
                  </a:lnTo>
                  <a:lnTo>
                    <a:pt x="1716252" y="37193"/>
                  </a:lnTo>
                  <a:lnTo>
                    <a:pt x="1745280" y="41202"/>
                  </a:lnTo>
                  <a:lnTo>
                    <a:pt x="1776223" y="43487"/>
                  </a:lnTo>
                  <a:lnTo>
                    <a:pt x="1802845" y="44021"/>
                  </a:lnTo>
                  <a:lnTo>
                    <a:pt x="1830671" y="44965"/>
                  </a:lnTo>
                  <a:lnTo>
                    <a:pt x="1862201" y="48757"/>
                  </a:lnTo>
                  <a:lnTo>
                    <a:pt x="1889418" y="50194"/>
                  </a:lnTo>
                  <a:lnTo>
                    <a:pt x="1916768" y="50620"/>
                  </a:lnTo>
                  <a:lnTo>
                    <a:pt x="1939158" y="50720"/>
                  </a:lnTo>
                  <a:lnTo>
                    <a:pt x="1965102" y="52645"/>
                  </a:lnTo>
                  <a:lnTo>
                    <a:pt x="1991684" y="55147"/>
                  </a:lnTo>
                  <a:lnTo>
                    <a:pt x="2015258" y="56260"/>
                  </a:lnTo>
                  <a:lnTo>
                    <a:pt x="2037494" y="58635"/>
                  </a:lnTo>
                  <a:lnTo>
                    <a:pt x="2064202" y="62058"/>
                  </a:lnTo>
                  <a:lnTo>
                    <a:pt x="2082800" y="63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66">
            <a:extLst>
              <a:ext uri="{FF2B5EF4-FFF2-40B4-BE49-F238E27FC236}">
                <a16:creationId xmlns:a16="http://schemas.microsoft.com/office/drawing/2014/main" id="{56E7AC81-9EF4-435B-4161-B3300E65E9F7}"/>
              </a:ext>
            </a:extLst>
          </p:cNvPr>
          <p:cNvGrpSpPr/>
          <p:nvPr/>
        </p:nvGrpSpPr>
        <p:grpSpPr>
          <a:xfrm>
            <a:off x="2413743" y="3524279"/>
            <a:ext cx="170708" cy="200072"/>
            <a:chOff x="2413743" y="3524279"/>
            <a:chExt cx="170708" cy="200072"/>
          </a:xfrm>
        </p:grpSpPr>
        <p:sp>
          <p:nvSpPr>
            <p:cNvPr id="23" name="SMARTInkShape-681">
              <a:extLst>
                <a:ext uri="{FF2B5EF4-FFF2-40B4-BE49-F238E27FC236}">
                  <a16:creationId xmlns:a16="http://schemas.microsoft.com/office/drawing/2014/main" id="{FAD5CE24-6176-B211-2A15-0D05F83A0051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2413743" y="3524279"/>
              <a:ext cx="144425" cy="200072"/>
            </a:xfrm>
            <a:custGeom>
              <a:avLst/>
              <a:gdLst/>
              <a:ahLst/>
              <a:cxnLst/>
              <a:rect l="0" t="0" r="0" b="0"/>
              <a:pathLst>
                <a:path w="144425" h="200072">
                  <a:moveTo>
                    <a:pt x="138957" y="12671"/>
                  </a:moveTo>
                  <a:lnTo>
                    <a:pt x="138957" y="12671"/>
                  </a:lnTo>
                  <a:lnTo>
                    <a:pt x="138957" y="1116"/>
                  </a:lnTo>
                  <a:lnTo>
                    <a:pt x="139662" y="734"/>
                  </a:lnTo>
                  <a:lnTo>
                    <a:pt x="144424" y="71"/>
                  </a:lnTo>
                  <a:lnTo>
                    <a:pt x="141675" y="0"/>
                  </a:lnTo>
                  <a:lnTo>
                    <a:pt x="125500" y="13790"/>
                  </a:lnTo>
                  <a:lnTo>
                    <a:pt x="118160" y="22341"/>
                  </a:lnTo>
                  <a:lnTo>
                    <a:pt x="102047" y="51208"/>
                  </a:lnTo>
                  <a:lnTo>
                    <a:pt x="76659" y="77553"/>
                  </a:lnTo>
                  <a:lnTo>
                    <a:pt x="54448" y="107397"/>
                  </a:lnTo>
                  <a:lnTo>
                    <a:pt x="33145" y="134228"/>
                  </a:lnTo>
                  <a:lnTo>
                    <a:pt x="16194" y="163264"/>
                  </a:lnTo>
                  <a:lnTo>
                    <a:pt x="0" y="194753"/>
                  </a:lnTo>
                  <a:lnTo>
                    <a:pt x="458" y="196148"/>
                  </a:lnTo>
                  <a:lnTo>
                    <a:pt x="2848" y="199579"/>
                  </a:lnTo>
                  <a:lnTo>
                    <a:pt x="3768" y="200071"/>
                  </a:lnTo>
                  <a:lnTo>
                    <a:pt x="4381" y="199693"/>
                  </a:lnTo>
                  <a:lnTo>
                    <a:pt x="4789" y="198736"/>
                  </a:lnTo>
                  <a:lnTo>
                    <a:pt x="5767" y="198097"/>
                  </a:lnTo>
                  <a:lnTo>
                    <a:pt x="11957" y="196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82">
              <a:extLst>
                <a:ext uri="{FF2B5EF4-FFF2-40B4-BE49-F238E27FC236}">
                  <a16:creationId xmlns:a16="http://schemas.microsoft.com/office/drawing/2014/main" id="{0389B002-BD00-9232-E990-F3F0FA200A2C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2451100" y="3549657"/>
              <a:ext cx="133351" cy="146044"/>
            </a:xfrm>
            <a:custGeom>
              <a:avLst/>
              <a:gdLst/>
              <a:ahLst/>
              <a:cxnLst/>
              <a:rect l="0" t="0" r="0" b="0"/>
              <a:pathLst>
                <a:path w="133351" h="146044">
                  <a:moveTo>
                    <a:pt x="0" y="6343"/>
                  </a:moveTo>
                  <a:lnTo>
                    <a:pt x="0" y="6343"/>
                  </a:lnTo>
                  <a:lnTo>
                    <a:pt x="0" y="2972"/>
                  </a:lnTo>
                  <a:lnTo>
                    <a:pt x="705" y="1979"/>
                  </a:lnTo>
                  <a:lnTo>
                    <a:pt x="1881" y="1317"/>
                  </a:lnTo>
                  <a:lnTo>
                    <a:pt x="6272" y="16"/>
                  </a:lnTo>
                  <a:lnTo>
                    <a:pt x="9698" y="0"/>
                  </a:lnTo>
                  <a:lnTo>
                    <a:pt x="13247" y="3759"/>
                  </a:lnTo>
                  <a:lnTo>
                    <a:pt x="32789" y="30384"/>
                  </a:lnTo>
                  <a:lnTo>
                    <a:pt x="58263" y="61311"/>
                  </a:lnTo>
                  <a:lnTo>
                    <a:pt x="82064" y="87756"/>
                  </a:lnTo>
                  <a:lnTo>
                    <a:pt x="109121" y="117308"/>
                  </a:lnTo>
                  <a:lnTo>
                    <a:pt x="116232" y="126216"/>
                  </a:lnTo>
                  <a:lnTo>
                    <a:pt x="128813" y="135775"/>
                  </a:lnTo>
                  <a:lnTo>
                    <a:pt x="131334" y="139834"/>
                  </a:lnTo>
                  <a:lnTo>
                    <a:pt x="133350" y="146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67">
            <a:extLst>
              <a:ext uri="{FF2B5EF4-FFF2-40B4-BE49-F238E27FC236}">
                <a16:creationId xmlns:a16="http://schemas.microsoft.com/office/drawing/2014/main" id="{12C4B886-D725-C6FC-A2FA-75BA98B21909}"/>
              </a:ext>
            </a:extLst>
          </p:cNvPr>
          <p:cNvGrpSpPr/>
          <p:nvPr/>
        </p:nvGrpSpPr>
        <p:grpSpPr>
          <a:xfrm>
            <a:off x="3759620" y="3568700"/>
            <a:ext cx="412330" cy="1352551"/>
            <a:chOff x="3759620" y="3568700"/>
            <a:chExt cx="412330" cy="1352551"/>
          </a:xfrm>
        </p:grpSpPr>
        <p:sp>
          <p:nvSpPr>
            <p:cNvPr id="26" name="SMARTInkShape-683">
              <a:extLst>
                <a:ext uri="{FF2B5EF4-FFF2-40B4-BE49-F238E27FC236}">
                  <a16:creationId xmlns:a16="http://schemas.microsoft.com/office/drawing/2014/main" id="{EE80672C-83C0-BCDD-E790-5F6D5F147879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4064112" y="4692735"/>
              <a:ext cx="107838" cy="228516"/>
            </a:xfrm>
            <a:custGeom>
              <a:avLst/>
              <a:gdLst/>
              <a:ahLst/>
              <a:cxnLst/>
              <a:rect l="0" t="0" r="0" b="0"/>
              <a:pathLst>
                <a:path w="107838" h="228516">
                  <a:moveTo>
                    <a:pt x="57038" y="31665"/>
                  </a:moveTo>
                  <a:lnTo>
                    <a:pt x="57038" y="31665"/>
                  </a:lnTo>
                  <a:lnTo>
                    <a:pt x="57038" y="7232"/>
                  </a:lnTo>
                  <a:lnTo>
                    <a:pt x="63310" y="0"/>
                  </a:lnTo>
                  <a:lnTo>
                    <a:pt x="59994" y="3311"/>
                  </a:lnTo>
                  <a:lnTo>
                    <a:pt x="58352" y="8715"/>
                  </a:lnTo>
                  <a:lnTo>
                    <a:pt x="53927" y="27053"/>
                  </a:lnTo>
                  <a:lnTo>
                    <a:pt x="39181" y="57293"/>
                  </a:lnTo>
                  <a:lnTo>
                    <a:pt x="30110" y="74301"/>
                  </a:lnTo>
                  <a:lnTo>
                    <a:pt x="13011" y="97593"/>
                  </a:lnTo>
                  <a:lnTo>
                    <a:pt x="0" y="107768"/>
                  </a:lnTo>
                  <a:lnTo>
                    <a:pt x="6663" y="111207"/>
                  </a:lnTo>
                  <a:lnTo>
                    <a:pt x="32530" y="115701"/>
                  </a:lnTo>
                  <a:lnTo>
                    <a:pt x="60585" y="119604"/>
                  </a:lnTo>
                  <a:lnTo>
                    <a:pt x="71494" y="120280"/>
                  </a:lnTo>
                  <a:lnTo>
                    <a:pt x="96776" y="114082"/>
                  </a:lnTo>
                  <a:lnTo>
                    <a:pt x="102451" y="111099"/>
                  </a:lnTo>
                  <a:lnTo>
                    <a:pt x="104246" y="109315"/>
                  </a:lnTo>
                  <a:lnTo>
                    <a:pt x="106242" y="105452"/>
                  </a:lnTo>
                  <a:lnTo>
                    <a:pt x="107628" y="95126"/>
                  </a:lnTo>
                  <a:lnTo>
                    <a:pt x="107837" y="70213"/>
                  </a:lnTo>
                  <a:lnTo>
                    <a:pt x="103474" y="79993"/>
                  </a:lnTo>
                  <a:lnTo>
                    <a:pt x="101749" y="109743"/>
                  </a:lnTo>
                  <a:lnTo>
                    <a:pt x="98194" y="135311"/>
                  </a:lnTo>
                  <a:lnTo>
                    <a:pt x="99400" y="164165"/>
                  </a:lnTo>
                  <a:lnTo>
                    <a:pt x="96189" y="190247"/>
                  </a:lnTo>
                  <a:lnTo>
                    <a:pt x="95140" y="221971"/>
                  </a:lnTo>
                  <a:lnTo>
                    <a:pt x="95138" y="228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84">
              <a:extLst>
                <a:ext uri="{FF2B5EF4-FFF2-40B4-BE49-F238E27FC236}">
                  <a16:creationId xmlns:a16="http://schemas.microsoft.com/office/drawing/2014/main" id="{B94B25FF-F53B-BBCB-7870-39E0F03C5AFB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3917950" y="4715258"/>
              <a:ext cx="122688" cy="143741"/>
            </a:xfrm>
            <a:custGeom>
              <a:avLst/>
              <a:gdLst/>
              <a:ahLst/>
              <a:cxnLst/>
              <a:rect l="0" t="0" r="0" b="0"/>
              <a:pathLst>
                <a:path w="122688" h="143741">
                  <a:moveTo>
                    <a:pt x="31750" y="28192"/>
                  </a:moveTo>
                  <a:lnTo>
                    <a:pt x="31750" y="28192"/>
                  </a:lnTo>
                  <a:lnTo>
                    <a:pt x="31750" y="31850"/>
                  </a:lnTo>
                  <a:lnTo>
                    <a:pt x="31750" y="30288"/>
                  </a:lnTo>
                  <a:lnTo>
                    <a:pt x="31045" y="29589"/>
                  </a:lnTo>
                  <a:lnTo>
                    <a:pt x="26283" y="28376"/>
                  </a:lnTo>
                  <a:lnTo>
                    <a:pt x="29032" y="21504"/>
                  </a:lnTo>
                  <a:lnTo>
                    <a:pt x="36187" y="16283"/>
                  </a:lnTo>
                  <a:lnTo>
                    <a:pt x="64084" y="5013"/>
                  </a:lnTo>
                  <a:lnTo>
                    <a:pt x="81312" y="0"/>
                  </a:lnTo>
                  <a:lnTo>
                    <a:pt x="88585" y="1081"/>
                  </a:lnTo>
                  <a:lnTo>
                    <a:pt x="96646" y="5657"/>
                  </a:lnTo>
                  <a:lnTo>
                    <a:pt x="97592" y="8935"/>
                  </a:lnTo>
                  <a:lnTo>
                    <a:pt x="96761" y="18222"/>
                  </a:lnTo>
                  <a:lnTo>
                    <a:pt x="94847" y="22251"/>
                  </a:lnTo>
                  <a:lnTo>
                    <a:pt x="68607" y="47873"/>
                  </a:lnTo>
                  <a:lnTo>
                    <a:pt x="51137" y="60207"/>
                  </a:lnTo>
                  <a:lnTo>
                    <a:pt x="32589" y="66055"/>
                  </a:lnTo>
                  <a:lnTo>
                    <a:pt x="52871" y="57433"/>
                  </a:lnTo>
                  <a:lnTo>
                    <a:pt x="80941" y="54098"/>
                  </a:lnTo>
                  <a:lnTo>
                    <a:pt x="85711" y="53929"/>
                  </a:lnTo>
                  <a:lnTo>
                    <a:pt x="94773" y="57505"/>
                  </a:lnTo>
                  <a:lnTo>
                    <a:pt x="108718" y="67927"/>
                  </a:lnTo>
                  <a:lnTo>
                    <a:pt x="118267" y="86920"/>
                  </a:lnTo>
                  <a:lnTo>
                    <a:pt x="122648" y="98743"/>
                  </a:lnTo>
                  <a:lnTo>
                    <a:pt x="122687" y="104859"/>
                  </a:lnTo>
                  <a:lnTo>
                    <a:pt x="118969" y="117300"/>
                  </a:lnTo>
                  <a:lnTo>
                    <a:pt x="110730" y="128003"/>
                  </a:lnTo>
                  <a:lnTo>
                    <a:pt x="100014" y="136759"/>
                  </a:lnTo>
                  <a:lnTo>
                    <a:pt x="88195" y="143001"/>
                  </a:lnTo>
                  <a:lnTo>
                    <a:pt x="59528" y="143740"/>
                  </a:lnTo>
                  <a:lnTo>
                    <a:pt x="34336" y="142862"/>
                  </a:lnTo>
                  <a:lnTo>
                    <a:pt x="13466" y="139231"/>
                  </a:lnTo>
                  <a:lnTo>
                    <a:pt x="0" y="129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85">
              <a:extLst>
                <a:ext uri="{FF2B5EF4-FFF2-40B4-BE49-F238E27FC236}">
                  <a16:creationId xmlns:a16="http://schemas.microsoft.com/office/drawing/2014/main" id="{1474EDBD-BC4F-A0DF-C4EA-C2FAFB43872F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3759620" y="4724769"/>
              <a:ext cx="164681" cy="145397"/>
            </a:xfrm>
            <a:custGeom>
              <a:avLst/>
              <a:gdLst/>
              <a:ahLst/>
              <a:cxnLst/>
              <a:rect l="0" t="0" r="0" b="0"/>
              <a:pathLst>
                <a:path w="164681" h="145397">
                  <a:moveTo>
                    <a:pt x="18630" y="31381"/>
                  </a:moveTo>
                  <a:lnTo>
                    <a:pt x="18630" y="31381"/>
                  </a:lnTo>
                  <a:lnTo>
                    <a:pt x="18630" y="25293"/>
                  </a:lnTo>
                  <a:lnTo>
                    <a:pt x="30167" y="14215"/>
                  </a:lnTo>
                  <a:lnTo>
                    <a:pt x="48402" y="2433"/>
                  </a:lnTo>
                  <a:lnTo>
                    <a:pt x="64239" y="0"/>
                  </a:lnTo>
                  <a:lnTo>
                    <a:pt x="70886" y="3558"/>
                  </a:lnTo>
                  <a:lnTo>
                    <a:pt x="83280" y="13968"/>
                  </a:lnTo>
                  <a:lnTo>
                    <a:pt x="86169" y="20350"/>
                  </a:lnTo>
                  <a:lnTo>
                    <a:pt x="86939" y="24027"/>
                  </a:lnTo>
                  <a:lnTo>
                    <a:pt x="84653" y="42686"/>
                  </a:lnTo>
                  <a:lnTo>
                    <a:pt x="79488" y="54280"/>
                  </a:lnTo>
                  <a:lnTo>
                    <a:pt x="58380" y="85106"/>
                  </a:lnTo>
                  <a:lnTo>
                    <a:pt x="32688" y="115456"/>
                  </a:lnTo>
                  <a:lnTo>
                    <a:pt x="6753" y="130941"/>
                  </a:lnTo>
                  <a:lnTo>
                    <a:pt x="0" y="132862"/>
                  </a:lnTo>
                  <a:lnTo>
                    <a:pt x="31303" y="134858"/>
                  </a:lnTo>
                  <a:lnTo>
                    <a:pt x="60096" y="138447"/>
                  </a:lnTo>
                  <a:lnTo>
                    <a:pt x="91549" y="143520"/>
                  </a:lnTo>
                  <a:lnTo>
                    <a:pt x="120774" y="145396"/>
                  </a:lnTo>
                  <a:lnTo>
                    <a:pt x="148690" y="141261"/>
                  </a:lnTo>
                  <a:lnTo>
                    <a:pt x="164680" y="139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86">
              <a:extLst>
                <a:ext uri="{FF2B5EF4-FFF2-40B4-BE49-F238E27FC236}">
                  <a16:creationId xmlns:a16="http://schemas.microsoft.com/office/drawing/2014/main" id="{9AE0A5AF-E826-BB57-1D14-D7813097043A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3879850" y="4495800"/>
              <a:ext cx="12701" cy="11556"/>
            </a:xfrm>
            <a:custGeom>
              <a:avLst/>
              <a:gdLst/>
              <a:ahLst/>
              <a:cxnLst/>
              <a:rect l="0" t="0" r="0" b="0"/>
              <a:pathLst>
                <a:path w="12701" h="11556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3371" y="8838"/>
                  </a:lnTo>
                  <a:lnTo>
                    <a:pt x="6907" y="10983"/>
                  </a:lnTo>
                  <a:lnTo>
                    <a:pt x="8838" y="11555"/>
                  </a:lnTo>
                  <a:lnTo>
                    <a:pt x="10125" y="11231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87">
              <a:extLst>
                <a:ext uri="{FF2B5EF4-FFF2-40B4-BE49-F238E27FC236}">
                  <a16:creationId xmlns:a16="http://schemas.microsoft.com/office/drawing/2014/main" id="{CACEBD07-BFF0-8B5C-B622-F48554AE767A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3860800" y="4451350"/>
              <a:ext cx="1" cy="5468"/>
            </a:xfrm>
            <a:custGeom>
              <a:avLst/>
              <a:gdLst/>
              <a:ahLst/>
              <a:cxnLst/>
              <a:rect l="0" t="0" r="0" b="0"/>
              <a:pathLst>
                <a:path w="1" h="5468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88">
              <a:extLst>
                <a:ext uri="{FF2B5EF4-FFF2-40B4-BE49-F238E27FC236}">
                  <a16:creationId xmlns:a16="http://schemas.microsoft.com/office/drawing/2014/main" id="{2E45E02C-30E5-4C9B-A5E0-427ED25912A7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3835400" y="43180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5645" y="2026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89">
              <a:extLst>
                <a:ext uri="{FF2B5EF4-FFF2-40B4-BE49-F238E27FC236}">
                  <a16:creationId xmlns:a16="http://schemas.microsoft.com/office/drawing/2014/main" id="{53E3CE63-2933-2307-DDDA-09877BA55138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3829050" y="41783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674" y="8789"/>
                  </a:lnTo>
                  <a:lnTo>
                    <a:pt x="6612" y="17023"/>
                  </a:lnTo>
                  <a:lnTo>
                    <a:pt x="5819" y="1769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90">
              <a:extLst>
                <a:ext uri="{FF2B5EF4-FFF2-40B4-BE49-F238E27FC236}">
                  <a16:creationId xmlns:a16="http://schemas.microsoft.com/office/drawing/2014/main" id="{1671FD9E-4775-46F0-8D28-BD6EBC7A2FD9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3829050" y="4057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91">
              <a:extLst>
                <a:ext uri="{FF2B5EF4-FFF2-40B4-BE49-F238E27FC236}">
                  <a16:creationId xmlns:a16="http://schemas.microsoft.com/office/drawing/2014/main" id="{4DD45188-03F1-8AEE-9BF4-55D6AFC3D06E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3829050" y="3924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92">
              <a:extLst>
                <a:ext uri="{FF2B5EF4-FFF2-40B4-BE49-F238E27FC236}">
                  <a16:creationId xmlns:a16="http://schemas.microsoft.com/office/drawing/2014/main" id="{EDCBC45D-77AC-EDA8-4E30-287060F36CA7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3829050" y="3829050"/>
              <a:ext cx="3659" cy="31751"/>
            </a:xfrm>
            <a:custGeom>
              <a:avLst/>
              <a:gdLst/>
              <a:ahLst/>
              <a:cxnLst/>
              <a:rect l="0" t="0" r="0" b="0"/>
              <a:pathLst>
                <a:path w="3659" h="31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658" y="15195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93">
              <a:extLst>
                <a:ext uri="{FF2B5EF4-FFF2-40B4-BE49-F238E27FC236}">
                  <a16:creationId xmlns:a16="http://schemas.microsoft.com/office/drawing/2014/main" id="{0EF05B76-E029-52FA-1895-E533AC4B8B00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3822700" y="37020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9050" y="21869"/>
                  </a:lnTo>
                  <a:lnTo>
                    <a:pt x="10212" y="42767"/>
                  </a:lnTo>
                  <a:lnTo>
                    <a:pt x="6185" y="4723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94">
              <a:extLst>
                <a:ext uri="{FF2B5EF4-FFF2-40B4-BE49-F238E27FC236}">
                  <a16:creationId xmlns:a16="http://schemas.microsoft.com/office/drawing/2014/main" id="{21A74F09-E72C-E612-7C56-CED25A5C2C25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3822700" y="35687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SMARTInkShape-695">
            <a:extLst>
              <a:ext uri="{FF2B5EF4-FFF2-40B4-BE49-F238E27FC236}">
                <a16:creationId xmlns:a16="http://schemas.microsoft.com/office/drawing/2014/main" id="{28CD94A2-0953-C525-BA9A-295BBC8B57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84500" y="4496062"/>
            <a:ext cx="12059" cy="126739"/>
          </a:xfrm>
          <a:custGeom>
            <a:avLst/>
            <a:gdLst/>
            <a:ahLst/>
            <a:cxnLst/>
            <a:rect l="0" t="0" r="0" b="0"/>
            <a:pathLst>
              <a:path w="12059" h="126739">
                <a:moveTo>
                  <a:pt x="0" y="12438"/>
                </a:moveTo>
                <a:lnTo>
                  <a:pt x="0" y="12438"/>
                </a:lnTo>
                <a:lnTo>
                  <a:pt x="6348" y="6090"/>
                </a:lnTo>
                <a:lnTo>
                  <a:pt x="6350" y="2717"/>
                </a:lnTo>
                <a:lnTo>
                  <a:pt x="7055" y="1724"/>
                </a:lnTo>
                <a:lnTo>
                  <a:pt x="8231" y="1062"/>
                </a:lnTo>
                <a:lnTo>
                  <a:pt x="11817" y="0"/>
                </a:lnTo>
                <a:lnTo>
                  <a:pt x="9068" y="3187"/>
                </a:lnTo>
                <a:lnTo>
                  <a:pt x="8867" y="5564"/>
                </a:lnTo>
                <a:lnTo>
                  <a:pt x="10545" y="14948"/>
                </a:lnTo>
                <a:lnTo>
                  <a:pt x="7042" y="33770"/>
                </a:lnTo>
                <a:lnTo>
                  <a:pt x="8539" y="41439"/>
                </a:lnTo>
                <a:lnTo>
                  <a:pt x="11467" y="49724"/>
                </a:lnTo>
                <a:lnTo>
                  <a:pt x="11878" y="52112"/>
                </a:lnTo>
                <a:lnTo>
                  <a:pt x="8879" y="65378"/>
                </a:lnTo>
                <a:lnTo>
                  <a:pt x="12058" y="77779"/>
                </a:lnTo>
                <a:lnTo>
                  <a:pt x="6596" y="109274"/>
                </a:lnTo>
                <a:lnTo>
                  <a:pt x="6372" y="119087"/>
                </a:lnTo>
                <a:lnTo>
                  <a:pt x="5659" y="119520"/>
                </a:lnTo>
                <a:lnTo>
                  <a:pt x="2696" y="120131"/>
                </a:lnTo>
                <a:lnTo>
                  <a:pt x="4256" y="120274"/>
                </a:lnTo>
                <a:lnTo>
                  <a:pt x="4248" y="120312"/>
                </a:lnTo>
                <a:lnTo>
                  <a:pt x="2278" y="120365"/>
                </a:lnTo>
                <a:lnTo>
                  <a:pt x="5675" y="120385"/>
                </a:lnTo>
                <a:lnTo>
                  <a:pt x="6050" y="122269"/>
                </a:lnTo>
                <a:lnTo>
                  <a:pt x="6350" y="1267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Shape-696">
            <a:extLst>
              <a:ext uri="{FF2B5EF4-FFF2-40B4-BE49-F238E27FC236}">
                <a16:creationId xmlns:a16="http://schemas.microsoft.com/office/drawing/2014/main" id="{437EB803-1324-0AC6-6261-472590E49A0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16300" y="4495902"/>
            <a:ext cx="12701" cy="164999"/>
          </a:xfrm>
          <a:custGeom>
            <a:avLst/>
            <a:gdLst/>
            <a:ahLst/>
            <a:cxnLst/>
            <a:rect l="0" t="0" r="0" b="0"/>
            <a:pathLst>
              <a:path w="12701" h="164999">
                <a:moveTo>
                  <a:pt x="0" y="18948"/>
                </a:moveTo>
                <a:lnTo>
                  <a:pt x="0" y="18948"/>
                </a:lnTo>
                <a:lnTo>
                  <a:pt x="0" y="15577"/>
                </a:lnTo>
                <a:lnTo>
                  <a:pt x="705" y="14584"/>
                </a:lnTo>
                <a:lnTo>
                  <a:pt x="1881" y="13922"/>
                </a:lnTo>
                <a:lnTo>
                  <a:pt x="3371" y="13481"/>
                </a:lnTo>
                <a:lnTo>
                  <a:pt x="8838" y="9488"/>
                </a:lnTo>
                <a:lnTo>
                  <a:pt x="10983" y="5807"/>
                </a:lnTo>
                <a:lnTo>
                  <a:pt x="12671" y="0"/>
                </a:lnTo>
                <a:lnTo>
                  <a:pt x="12697" y="24326"/>
                </a:lnTo>
                <a:lnTo>
                  <a:pt x="12699" y="54173"/>
                </a:lnTo>
                <a:lnTo>
                  <a:pt x="7630" y="84023"/>
                </a:lnTo>
                <a:lnTo>
                  <a:pt x="3280" y="110275"/>
                </a:lnTo>
                <a:lnTo>
                  <a:pt x="5535" y="136942"/>
                </a:lnTo>
                <a:lnTo>
                  <a:pt x="6345" y="158492"/>
                </a:lnTo>
                <a:lnTo>
                  <a:pt x="9720" y="158602"/>
                </a:lnTo>
                <a:lnTo>
                  <a:pt x="10713" y="159323"/>
                </a:lnTo>
                <a:lnTo>
                  <a:pt x="12700" y="1649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Shape-697">
            <a:extLst>
              <a:ext uri="{FF2B5EF4-FFF2-40B4-BE49-F238E27FC236}">
                <a16:creationId xmlns:a16="http://schemas.microsoft.com/office/drawing/2014/main" id="{3E859737-F3D0-064C-0EE1-D13C74577FE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794000" y="4819657"/>
            <a:ext cx="12617" cy="133344"/>
          </a:xfrm>
          <a:custGeom>
            <a:avLst/>
            <a:gdLst/>
            <a:ahLst/>
            <a:cxnLst/>
            <a:rect l="0" t="0" r="0" b="0"/>
            <a:pathLst>
              <a:path w="12617" h="133344">
                <a:moveTo>
                  <a:pt x="0" y="6343"/>
                </a:moveTo>
                <a:lnTo>
                  <a:pt x="0" y="6343"/>
                </a:lnTo>
                <a:lnTo>
                  <a:pt x="5467" y="876"/>
                </a:lnTo>
                <a:lnTo>
                  <a:pt x="12616" y="0"/>
                </a:lnTo>
                <a:lnTo>
                  <a:pt x="11978" y="10839"/>
                </a:lnTo>
                <a:lnTo>
                  <a:pt x="6937" y="41179"/>
                </a:lnTo>
                <a:lnTo>
                  <a:pt x="4584" y="70871"/>
                </a:lnTo>
                <a:lnTo>
                  <a:pt x="2743" y="86528"/>
                </a:lnTo>
                <a:lnTo>
                  <a:pt x="5941" y="116646"/>
                </a:lnTo>
                <a:lnTo>
                  <a:pt x="6350" y="1333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SMARTInkShape-Group171">
            <a:extLst>
              <a:ext uri="{FF2B5EF4-FFF2-40B4-BE49-F238E27FC236}">
                <a16:creationId xmlns:a16="http://schemas.microsoft.com/office/drawing/2014/main" id="{E22BEA1F-2C78-8306-A106-4B87DA9E1728}"/>
              </a:ext>
            </a:extLst>
          </p:cNvPr>
          <p:cNvGrpSpPr/>
          <p:nvPr/>
        </p:nvGrpSpPr>
        <p:grpSpPr>
          <a:xfrm>
            <a:off x="2835677" y="4840545"/>
            <a:ext cx="192759" cy="116343"/>
            <a:chOff x="2835677" y="4840545"/>
            <a:chExt cx="192759" cy="116343"/>
          </a:xfrm>
        </p:grpSpPr>
        <p:sp>
          <p:nvSpPr>
            <p:cNvPr id="42" name="SMARTInkShape-698">
              <a:extLst>
                <a:ext uri="{FF2B5EF4-FFF2-40B4-BE49-F238E27FC236}">
                  <a16:creationId xmlns:a16="http://schemas.microsoft.com/office/drawing/2014/main" id="{E415CB37-A5CA-094B-F5CF-B7AC2D750357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2947965" y="4851762"/>
              <a:ext cx="80471" cy="87530"/>
            </a:xfrm>
            <a:custGeom>
              <a:avLst/>
              <a:gdLst/>
              <a:ahLst/>
              <a:cxnLst/>
              <a:rect l="0" t="0" r="0" b="0"/>
              <a:pathLst>
                <a:path w="80471" h="87530">
                  <a:moveTo>
                    <a:pt x="23835" y="18688"/>
                  </a:moveTo>
                  <a:lnTo>
                    <a:pt x="23835" y="18688"/>
                  </a:lnTo>
                  <a:lnTo>
                    <a:pt x="27206" y="15317"/>
                  </a:lnTo>
                  <a:lnTo>
                    <a:pt x="28860" y="11781"/>
                  </a:lnTo>
                  <a:lnTo>
                    <a:pt x="29302" y="9850"/>
                  </a:lnTo>
                  <a:lnTo>
                    <a:pt x="33669" y="2387"/>
                  </a:lnTo>
                  <a:lnTo>
                    <a:pt x="33213" y="1470"/>
                  </a:lnTo>
                  <a:lnTo>
                    <a:pt x="30783" y="0"/>
                  </a:lnTo>
                  <a:lnTo>
                    <a:pt x="23620" y="3116"/>
                  </a:lnTo>
                  <a:lnTo>
                    <a:pt x="12561" y="11879"/>
                  </a:lnTo>
                  <a:lnTo>
                    <a:pt x="3718" y="23412"/>
                  </a:lnTo>
                  <a:lnTo>
                    <a:pt x="0" y="42508"/>
                  </a:lnTo>
                  <a:lnTo>
                    <a:pt x="1012" y="52323"/>
                  </a:lnTo>
                  <a:lnTo>
                    <a:pt x="9707" y="77911"/>
                  </a:lnTo>
                  <a:lnTo>
                    <a:pt x="13558" y="83345"/>
                  </a:lnTo>
                  <a:lnTo>
                    <a:pt x="23265" y="86230"/>
                  </a:lnTo>
                  <a:lnTo>
                    <a:pt x="54805" y="87529"/>
                  </a:lnTo>
                  <a:lnTo>
                    <a:pt x="64881" y="85033"/>
                  </a:lnTo>
                  <a:lnTo>
                    <a:pt x="68838" y="81968"/>
                  </a:lnTo>
                  <a:lnTo>
                    <a:pt x="75116" y="72918"/>
                  </a:lnTo>
                  <a:lnTo>
                    <a:pt x="79826" y="46203"/>
                  </a:lnTo>
                  <a:lnTo>
                    <a:pt x="80470" y="35385"/>
                  </a:lnTo>
                  <a:lnTo>
                    <a:pt x="76993" y="23993"/>
                  </a:lnTo>
                  <a:lnTo>
                    <a:pt x="74090" y="17991"/>
                  </a:lnTo>
                  <a:lnTo>
                    <a:pt x="65221" y="9441"/>
                  </a:lnTo>
                  <a:lnTo>
                    <a:pt x="59892" y="6174"/>
                  </a:lnTo>
                  <a:lnTo>
                    <a:pt x="48327" y="4424"/>
                  </a:lnTo>
                  <a:lnTo>
                    <a:pt x="30398" y="5679"/>
                  </a:lnTo>
                  <a:lnTo>
                    <a:pt x="22989" y="9614"/>
                  </a:lnTo>
                  <a:lnTo>
                    <a:pt x="15698" y="16066"/>
                  </a:lnTo>
                  <a:lnTo>
                    <a:pt x="4785" y="31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99">
              <a:extLst>
                <a:ext uri="{FF2B5EF4-FFF2-40B4-BE49-F238E27FC236}">
                  <a16:creationId xmlns:a16="http://schemas.microsoft.com/office/drawing/2014/main" id="{6D6747E4-083D-6EC9-AA2E-4A4AFF2F4A3C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2835677" y="4840545"/>
              <a:ext cx="76146" cy="116343"/>
            </a:xfrm>
            <a:custGeom>
              <a:avLst/>
              <a:gdLst/>
              <a:ahLst/>
              <a:cxnLst/>
              <a:rect l="0" t="0" r="0" b="0"/>
              <a:pathLst>
                <a:path w="76146" h="116343">
                  <a:moveTo>
                    <a:pt x="34523" y="10855"/>
                  </a:moveTo>
                  <a:lnTo>
                    <a:pt x="34523" y="10855"/>
                  </a:lnTo>
                  <a:lnTo>
                    <a:pt x="40866" y="10855"/>
                  </a:lnTo>
                  <a:lnTo>
                    <a:pt x="32034" y="10855"/>
                  </a:lnTo>
                  <a:lnTo>
                    <a:pt x="26126" y="16500"/>
                  </a:lnTo>
                  <a:lnTo>
                    <a:pt x="16748" y="31578"/>
                  </a:lnTo>
                  <a:lnTo>
                    <a:pt x="5057" y="61876"/>
                  </a:lnTo>
                  <a:lnTo>
                    <a:pt x="0" y="79359"/>
                  </a:lnTo>
                  <a:lnTo>
                    <a:pt x="1071" y="86692"/>
                  </a:lnTo>
                  <a:lnTo>
                    <a:pt x="5639" y="98158"/>
                  </a:lnTo>
                  <a:lnTo>
                    <a:pt x="14833" y="110493"/>
                  </a:lnTo>
                  <a:lnTo>
                    <a:pt x="22479" y="115111"/>
                  </a:lnTo>
                  <a:lnTo>
                    <a:pt x="26493" y="116342"/>
                  </a:lnTo>
                  <a:lnTo>
                    <a:pt x="42257" y="114704"/>
                  </a:lnTo>
                  <a:lnTo>
                    <a:pt x="53591" y="109750"/>
                  </a:lnTo>
                  <a:lnTo>
                    <a:pt x="64789" y="97073"/>
                  </a:lnTo>
                  <a:lnTo>
                    <a:pt x="69141" y="83981"/>
                  </a:lnTo>
                  <a:lnTo>
                    <a:pt x="71591" y="58863"/>
                  </a:lnTo>
                  <a:lnTo>
                    <a:pt x="74199" y="34722"/>
                  </a:lnTo>
                  <a:lnTo>
                    <a:pt x="76145" y="23579"/>
                  </a:lnTo>
                  <a:lnTo>
                    <a:pt x="74659" y="13923"/>
                  </a:lnTo>
                  <a:lnTo>
                    <a:pt x="69765" y="6809"/>
                  </a:lnTo>
                  <a:lnTo>
                    <a:pt x="66484" y="3924"/>
                  </a:lnTo>
                  <a:lnTo>
                    <a:pt x="55313" y="719"/>
                  </a:lnTo>
                  <a:lnTo>
                    <a:pt x="42352" y="0"/>
                  </a:lnTo>
                  <a:lnTo>
                    <a:pt x="21823" y="4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72">
            <a:extLst>
              <a:ext uri="{FF2B5EF4-FFF2-40B4-BE49-F238E27FC236}">
                <a16:creationId xmlns:a16="http://schemas.microsoft.com/office/drawing/2014/main" id="{EE2E3336-0B49-DCBC-4CE3-36F29C1EE9D1}"/>
              </a:ext>
            </a:extLst>
          </p:cNvPr>
          <p:cNvGrpSpPr/>
          <p:nvPr/>
        </p:nvGrpSpPr>
        <p:grpSpPr>
          <a:xfrm>
            <a:off x="3258195" y="4826000"/>
            <a:ext cx="303125" cy="165101"/>
            <a:chOff x="3258195" y="4826000"/>
            <a:chExt cx="303125" cy="165101"/>
          </a:xfrm>
        </p:grpSpPr>
        <p:sp>
          <p:nvSpPr>
            <p:cNvPr id="45" name="SMARTInkShape-700">
              <a:extLst>
                <a:ext uri="{FF2B5EF4-FFF2-40B4-BE49-F238E27FC236}">
                  <a16:creationId xmlns:a16="http://schemas.microsoft.com/office/drawing/2014/main" id="{1ACD956D-7FBA-0A20-AE38-363C5A836B8B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3480196" y="4832767"/>
              <a:ext cx="81124" cy="113201"/>
            </a:xfrm>
            <a:custGeom>
              <a:avLst/>
              <a:gdLst/>
              <a:ahLst/>
              <a:cxnLst/>
              <a:rect l="0" t="0" r="0" b="0"/>
              <a:pathLst>
                <a:path w="81124" h="113201">
                  <a:moveTo>
                    <a:pt x="44054" y="18633"/>
                  </a:moveTo>
                  <a:lnTo>
                    <a:pt x="44054" y="18633"/>
                  </a:lnTo>
                  <a:lnTo>
                    <a:pt x="44054" y="0"/>
                  </a:lnTo>
                  <a:lnTo>
                    <a:pt x="34620" y="4735"/>
                  </a:lnTo>
                  <a:lnTo>
                    <a:pt x="19668" y="17892"/>
                  </a:lnTo>
                  <a:lnTo>
                    <a:pt x="11115" y="29623"/>
                  </a:lnTo>
                  <a:lnTo>
                    <a:pt x="2609" y="50594"/>
                  </a:lnTo>
                  <a:lnTo>
                    <a:pt x="0" y="70044"/>
                  </a:lnTo>
                  <a:lnTo>
                    <a:pt x="5106" y="95052"/>
                  </a:lnTo>
                  <a:lnTo>
                    <a:pt x="12445" y="106108"/>
                  </a:lnTo>
                  <a:lnTo>
                    <a:pt x="19657" y="110427"/>
                  </a:lnTo>
                  <a:lnTo>
                    <a:pt x="33533" y="112859"/>
                  </a:lnTo>
                  <a:lnTo>
                    <a:pt x="39157" y="113200"/>
                  </a:lnTo>
                  <a:lnTo>
                    <a:pt x="49168" y="109817"/>
                  </a:lnTo>
                  <a:lnTo>
                    <a:pt x="67093" y="96146"/>
                  </a:lnTo>
                  <a:lnTo>
                    <a:pt x="76594" y="80641"/>
                  </a:lnTo>
                  <a:lnTo>
                    <a:pt x="80507" y="55899"/>
                  </a:lnTo>
                  <a:lnTo>
                    <a:pt x="81123" y="31847"/>
                  </a:lnTo>
                  <a:lnTo>
                    <a:pt x="78638" y="24976"/>
                  </a:lnTo>
                  <a:lnTo>
                    <a:pt x="71419" y="19571"/>
                  </a:lnTo>
                  <a:lnTo>
                    <a:pt x="61861" y="15522"/>
                  </a:lnTo>
                  <a:lnTo>
                    <a:pt x="52909" y="13722"/>
                  </a:lnTo>
                  <a:lnTo>
                    <a:pt x="46108" y="14805"/>
                  </a:lnTo>
                  <a:lnTo>
                    <a:pt x="38312" y="19380"/>
                  </a:lnTo>
                  <a:lnTo>
                    <a:pt x="27201" y="28609"/>
                  </a:lnTo>
                  <a:lnTo>
                    <a:pt x="18654" y="31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01">
              <a:extLst>
                <a:ext uri="{FF2B5EF4-FFF2-40B4-BE49-F238E27FC236}">
                  <a16:creationId xmlns:a16="http://schemas.microsoft.com/office/drawing/2014/main" id="{09CE75C8-5183-D35A-DF55-E8C202803C85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3359150" y="482600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14503" y="19625"/>
                  </a:lnTo>
                  <a:lnTo>
                    <a:pt x="29807" y="9390"/>
                  </a:lnTo>
                  <a:lnTo>
                    <a:pt x="56213" y="159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02">
              <a:extLst>
                <a:ext uri="{FF2B5EF4-FFF2-40B4-BE49-F238E27FC236}">
                  <a16:creationId xmlns:a16="http://schemas.microsoft.com/office/drawing/2014/main" id="{4BFBAD25-90FE-FC7A-6EA3-51F918564860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3352800" y="4834684"/>
              <a:ext cx="56673" cy="140589"/>
            </a:xfrm>
            <a:custGeom>
              <a:avLst/>
              <a:gdLst/>
              <a:ahLst/>
              <a:cxnLst/>
              <a:rect l="0" t="0" r="0" b="0"/>
              <a:pathLst>
                <a:path w="56673" h="140589">
                  <a:moveTo>
                    <a:pt x="12700" y="35766"/>
                  </a:moveTo>
                  <a:lnTo>
                    <a:pt x="12700" y="35766"/>
                  </a:lnTo>
                  <a:lnTo>
                    <a:pt x="21489" y="21951"/>
                  </a:lnTo>
                  <a:lnTo>
                    <a:pt x="36617" y="109"/>
                  </a:lnTo>
                  <a:lnTo>
                    <a:pt x="36406" y="0"/>
                  </a:lnTo>
                  <a:lnTo>
                    <a:pt x="34290" y="1761"/>
                  </a:lnTo>
                  <a:lnTo>
                    <a:pt x="11647" y="31308"/>
                  </a:lnTo>
                  <a:lnTo>
                    <a:pt x="8705" y="39899"/>
                  </a:lnTo>
                  <a:lnTo>
                    <a:pt x="7048" y="56041"/>
                  </a:lnTo>
                  <a:lnTo>
                    <a:pt x="8542" y="64297"/>
                  </a:lnTo>
                  <a:lnTo>
                    <a:pt x="12263" y="71024"/>
                  </a:lnTo>
                  <a:lnTo>
                    <a:pt x="22291" y="82039"/>
                  </a:lnTo>
                  <a:lnTo>
                    <a:pt x="51706" y="101289"/>
                  </a:lnTo>
                  <a:lnTo>
                    <a:pt x="54730" y="107456"/>
                  </a:lnTo>
                  <a:lnTo>
                    <a:pt x="56672" y="119542"/>
                  </a:lnTo>
                  <a:lnTo>
                    <a:pt x="53175" y="126152"/>
                  </a:lnTo>
                  <a:lnTo>
                    <a:pt x="50266" y="129889"/>
                  </a:lnTo>
                  <a:lnTo>
                    <a:pt x="43272" y="134044"/>
                  </a:lnTo>
                  <a:lnTo>
                    <a:pt x="19469" y="140588"/>
                  </a:lnTo>
                  <a:lnTo>
                    <a:pt x="0" y="137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03">
              <a:extLst>
                <a:ext uri="{FF2B5EF4-FFF2-40B4-BE49-F238E27FC236}">
                  <a16:creationId xmlns:a16="http://schemas.microsoft.com/office/drawing/2014/main" id="{F265C081-E887-2DE4-FEDD-75A5CCC044CA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3258195" y="4851762"/>
              <a:ext cx="18404" cy="139339"/>
            </a:xfrm>
            <a:custGeom>
              <a:avLst/>
              <a:gdLst/>
              <a:ahLst/>
              <a:cxnLst/>
              <a:rect l="0" t="0" r="0" b="0"/>
              <a:pathLst>
                <a:path w="18404" h="139339">
                  <a:moveTo>
                    <a:pt x="12055" y="18688"/>
                  </a:moveTo>
                  <a:lnTo>
                    <a:pt x="12055" y="18688"/>
                  </a:lnTo>
                  <a:lnTo>
                    <a:pt x="15426" y="18688"/>
                  </a:lnTo>
                  <a:lnTo>
                    <a:pt x="16419" y="17983"/>
                  </a:lnTo>
                  <a:lnTo>
                    <a:pt x="17081" y="16807"/>
                  </a:lnTo>
                  <a:lnTo>
                    <a:pt x="18143" y="9850"/>
                  </a:lnTo>
                  <a:lnTo>
                    <a:pt x="18398" y="0"/>
                  </a:lnTo>
                  <a:lnTo>
                    <a:pt x="18403" y="3116"/>
                  </a:lnTo>
                  <a:lnTo>
                    <a:pt x="11938" y="34655"/>
                  </a:lnTo>
                  <a:lnTo>
                    <a:pt x="7145" y="64202"/>
                  </a:lnTo>
                  <a:lnTo>
                    <a:pt x="4250" y="88853"/>
                  </a:lnTo>
                  <a:lnTo>
                    <a:pt x="0" y="117116"/>
                  </a:lnTo>
                  <a:lnTo>
                    <a:pt x="251" y="131813"/>
                  </a:lnTo>
                  <a:lnTo>
                    <a:pt x="1364" y="134321"/>
                  </a:lnTo>
                  <a:lnTo>
                    <a:pt x="5705" y="13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73">
            <a:extLst>
              <a:ext uri="{FF2B5EF4-FFF2-40B4-BE49-F238E27FC236}">
                <a16:creationId xmlns:a16="http://schemas.microsoft.com/office/drawing/2014/main" id="{29429318-930B-9EAA-9F00-B426FD3B43A2}"/>
              </a:ext>
            </a:extLst>
          </p:cNvPr>
          <p:cNvGrpSpPr/>
          <p:nvPr/>
        </p:nvGrpSpPr>
        <p:grpSpPr>
          <a:xfrm>
            <a:off x="2775141" y="4375150"/>
            <a:ext cx="222060" cy="187808"/>
            <a:chOff x="2775141" y="4375150"/>
            <a:chExt cx="222060" cy="187808"/>
          </a:xfrm>
        </p:grpSpPr>
        <p:sp>
          <p:nvSpPr>
            <p:cNvPr id="50" name="SMARTInkShape-704">
              <a:extLst>
                <a:ext uri="{FF2B5EF4-FFF2-40B4-BE49-F238E27FC236}">
                  <a16:creationId xmlns:a16="http://schemas.microsoft.com/office/drawing/2014/main" id="{2EE1E0F4-D5FE-96D2-D528-7D3FB4802ED2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2965450" y="4400580"/>
              <a:ext cx="19051" cy="162378"/>
            </a:xfrm>
            <a:custGeom>
              <a:avLst/>
              <a:gdLst/>
              <a:ahLst/>
              <a:cxnLst/>
              <a:rect l="0" t="0" r="0" b="0"/>
              <a:pathLst>
                <a:path w="19051" h="162378">
                  <a:moveTo>
                    <a:pt x="19050" y="25370"/>
                  </a:moveTo>
                  <a:lnTo>
                    <a:pt x="19050" y="25370"/>
                  </a:lnTo>
                  <a:lnTo>
                    <a:pt x="19050" y="21999"/>
                  </a:lnTo>
                  <a:lnTo>
                    <a:pt x="18345" y="21006"/>
                  </a:lnTo>
                  <a:lnTo>
                    <a:pt x="17169" y="20344"/>
                  </a:lnTo>
                  <a:lnTo>
                    <a:pt x="13583" y="19282"/>
                  </a:lnTo>
                  <a:lnTo>
                    <a:pt x="13092" y="17255"/>
                  </a:lnTo>
                  <a:lnTo>
                    <a:pt x="12962" y="15726"/>
                  </a:lnTo>
                  <a:lnTo>
                    <a:pt x="13580" y="14707"/>
                  </a:lnTo>
                  <a:lnTo>
                    <a:pt x="14698" y="14028"/>
                  </a:lnTo>
                  <a:lnTo>
                    <a:pt x="16149" y="13576"/>
                  </a:lnTo>
                  <a:lnTo>
                    <a:pt x="17116" y="12568"/>
                  </a:lnTo>
                  <a:lnTo>
                    <a:pt x="18190" y="9567"/>
                  </a:lnTo>
                  <a:lnTo>
                    <a:pt x="19048" y="0"/>
                  </a:lnTo>
                  <a:lnTo>
                    <a:pt x="14685" y="10115"/>
                  </a:lnTo>
                  <a:lnTo>
                    <a:pt x="8510" y="39759"/>
                  </a:lnTo>
                  <a:lnTo>
                    <a:pt x="6777" y="68690"/>
                  </a:lnTo>
                  <a:lnTo>
                    <a:pt x="4595" y="86654"/>
                  </a:lnTo>
                  <a:lnTo>
                    <a:pt x="2748" y="95646"/>
                  </a:lnTo>
                  <a:lnTo>
                    <a:pt x="6269" y="125580"/>
                  </a:lnTo>
                  <a:lnTo>
                    <a:pt x="6350" y="151191"/>
                  </a:lnTo>
                  <a:lnTo>
                    <a:pt x="7" y="158713"/>
                  </a:lnTo>
                  <a:lnTo>
                    <a:pt x="1" y="162377"/>
                  </a:lnTo>
                  <a:lnTo>
                    <a:pt x="0" y="158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05">
              <a:extLst>
                <a:ext uri="{FF2B5EF4-FFF2-40B4-BE49-F238E27FC236}">
                  <a16:creationId xmlns:a16="http://schemas.microsoft.com/office/drawing/2014/main" id="{57347F1F-EE89-6ADE-0260-3FBC86F8839D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2775141" y="4375150"/>
              <a:ext cx="222060" cy="82289"/>
            </a:xfrm>
            <a:custGeom>
              <a:avLst/>
              <a:gdLst/>
              <a:ahLst/>
              <a:cxnLst/>
              <a:rect l="0" t="0" r="0" b="0"/>
              <a:pathLst>
                <a:path w="222060" h="82289">
                  <a:moveTo>
                    <a:pt x="6159" y="76200"/>
                  </a:moveTo>
                  <a:lnTo>
                    <a:pt x="6159" y="76200"/>
                  </a:lnTo>
                  <a:lnTo>
                    <a:pt x="692" y="76200"/>
                  </a:lnTo>
                  <a:lnTo>
                    <a:pt x="3642" y="76200"/>
                  </a:lnTo>
                  <a:lnTo>
                    <a:pt x="0" y="76200"/>
                  </a:lnTo>
                  <a:lnTo>
                    <a:pt x="5293" y="76200"/>
                  </a:lnTo>
                  <a:lnTo>
                    <a:pt x="11057" y="80564"/>
                  </a:lnTo>
                  <a:lnTo>
                    <a:pt x="16940" y="81961"/>
                  </a:lnTo>
                  <a:lnTo>
                    <a:pt x="21064" y="82288"/>
                  </a:lnTo>
                  <a:lnTo>
                    <a:pt x="25248" y="80552"/>
                  </a:lnTo>
                  <a:lnTo>
                    <a:pt x="29460" y="78134"/>
                  </a:lnTo>
                  <a:lnTo>
                    <a:pt x="36503" y="76773"/>
                  </a:lnTo>
                  <a:lnTo>
                    <a:pt x="65556" y="76222"/>
                  </a:lnTo>
                  <a:lnTo>
                    <a:pt x="90664" y="76200"/>
                  </a:lnTo>
                  <a:lnTo>
                    <a:pt x="92129" y="75495"/>
                  </a:lnTo>
                  <a:lnTo>
                    <a:pt x="93106" y="74319"/>
                  </a:lnTo>
                  <a:lnTo>
                    <a:pt x="93757" y="72829"/>
                  </a:lnTo>
                  <a:lnTo>
                    <a:pt x="94896" y="71836"/>
                  </a:lnTo>
                  <a:lnTo>
                    <a:pt x="98044" y="70733"/>
                  </a:lnTo>
                  <a:lnTo>
                    <a:pt x="109755" y="68085"/>
                  </a:lnTo>
                  <a:lnTo>
                    <a:pt x="119169" y="62977"/>
                  </a:lnTo>
                  <a:lnTo>
                    <a:pt x="125300" y="58301"/>
                  </a:lnTo>
                  <a:lnTo>
                    <a:pt x="132144" y="57251"/>
                  </a:lnTo>
                  <a:lnTo>
                    <a:pt x="136229" y="57180"/>
                  </a:lnTo>
                  <a:lnTo>
                    <a:pt x="137323" y="56464"/>
                  </a:lnTo>
                  <a:lnTo>
                    <a:pt x="138051" y="55282"/>
                  </a:lnTo>
                  <a:lnTo>
                    <a:pt x="138537" y="53787"/>
                  </a:lnTo>
                  <a:lnTo>
                    <a:pt x="140272" y="52792"/>
                  </a:lnTo>
                  <a:lnTo>
                    <a:pt x="148750" y="50684"/>
                  </a:lnTo>
                  <a:lnTo>
                    <a:pt x="158294" y="44009"/>
                  </a:lnTo>
                  <a:lnTo>
                    <a:pt x="162675" y="40726"/>
                  </a:lnTo>
                  <a:lnTo>
                    <a:pt x="169989" y="38445"/>
                  </a:lnTo>
                  <a:lnTo>
                    <a:pt x="201072" y="8993"/>
                  </a:lnTo>
                  <a:lnTo>
                    <a:pt x="205206" y="7525"/>
                  </a:lnTo>
                  <a:lnTo>
                    <a:pt x="206590" y="6428"/>
                  </a:lnTo>
                  <a:lnTo>
                    <a:pt x="209250" y="293"/>
                  </a:lnTo>
                  <a:lnTo>
                    <a:pt x="222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174">
            <a:extLst>
              <a:ext uri="{FF2B5EF4-FFF2-40B4-BE49-F238E27FC236}">
                <a16:creationId xmlns:a16="http://schemas.microsoft.com/office/drawing/2014/main" id="{B7C5BD72-B274-2F1A-6B78-5E9EF7322738}"/>
              </a:ext>
            </a:extLst>
          </p:cNvPr>
          <p:cNvGrpSpPr/>
          <p:nvPr/>
        </p:nvGrpSpPr>
        <p:grpSpPr>
          <a:xfrm>
            <a:off x="2990850" y="3981473"/>
            <a:ext cx="419101" cy="558778"/>
            <a:chOff x="2990850" y="3981473"/>
            <a:chExt cx="419101" cy="558778"/>
          </a:xfrm>
        </p:grpSpPr>
        <p:sp>
          <p:nvSpPr>
            <p:cNvPr id="53" name="SMARTInkShape-706">
              <a:extLst>
                <a:ext uri="{FF2B5EF4-FFF2-40B4-BE49-F238E27FC236}">
                  <a16:creationId xmlns:a16="http://schemas.microsoft.com/office/drawing/2014/main" id="{7AFEBF0E-9804-2F03-A123-15337689795F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3232150" y="4216400"/>
              <a:ext cx="63501" cy="76201"/>
            </a:xfrm>
            <a:custGeom>
              <a:avLst/>
              <a:gdLst/>
              <a:ahLst/>
              <a:cxnLst/>
              <a:rect l="0" t="0" r="0" b="0"/>
              <a:pathLst>
                <a:path w="63501" h="76201">
                  <a:moveTo>
                    <a:pt x="0" y="76200"/>
                  </a:moveTo>
                  <a:lnTo>
                    <a:pt x="0" y="76200"/>
                  </a:lnTo>
                  <a:lnTo>
                    <a:pt x="705" y="60299"/>
                  </a:lnTo>
                  <a:lnTo>
                    <a:pt x="6480" y="46951"/>
                  </a:lnTo>
                  <a:lnTo>
                    <a:pt x="25861" y="19911"/>
                  </a:lnTo>
                  <a:lnTo>
                    <a:pt x="40726" y="905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07">
              <a:extLst>
                <a:ext uri="{FF2B5EF4-FFF2-40B4-BE49-F238E27FC236}">
                  <a16:creationId xmlns:a16="http://schemas.microsoft.com/office/drawing/2014/main" id="{C4FBC84B-7431-437E-2200-BF62982FC78D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3194050" y="4356100"/>
              <a:ext cx="127001" cy="69851"/>
            </a:xfrm>
            <a:custGeom>
              <a:avLst/>
              <a:gdLst/>
              <a:ahLst/>
              <a:cxnLst/>
              <a:rect l="0" t="0" r="0" b="0"/>
              <a:pathLst>
                <a:path w="127001" h="69851">
                  <a:moveTo>
                    <a:pt x="0" y="69850"/>
                  </a:moveTo>
                  <a:lnTo>
                    <a:pt x="0" y="69850"/>
                  </a:lnTo>
                  <a:lnTo>
                    <a:pt x="3371" y="66479"/>
                  </a:lnTo>
                  <a:lnTo>
                    <a:pt x="32894" y="48479"/>
                  </a:lnTo>
                  <a:lnTo>
                    <a:pt x="56273" y="32864"/>
                  </a:lnTo>
                  <a:lnTo>
                    <a:pt x="83758" y="17594"/>
                  </a:lnTo>
                  <a:lnTo>
                    <a:pt x="95081" y="1134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08">
              <a:extLst>
                <a:ext uri="{FF2B5EF4-FFF2-40B4-BE49-F238E27FC236}">
                  <a16:creationId xmlns:a16="http://schemas.microsoft.com/office/drawing/2014/main" id="{6AE183CD-19EE-F9B4-080F-1EDD244995E5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3143250" y="4413250"/>
              <a:ext cx="254001" cy="105259"/>
            </a:xfrm>
            <a:custGeom>
              <a:avLst/>
              <a:gdLst/>
              <a:ahLst/>
              <a:cxnLst/>
              <a:rect l="0" t="0" r="0" b="0"/>
              <a:pathLst>
                <a:path w="254001" h="105259">
                  <a:moveTo>
                    <a:pt x="0" y="101600"/>
                  </a:moveTo>
                  <a:lnTo>
                    <a:pt x="0" y="101600"/>
                  </a:lnTo>
                  <a:lnTo>
                    <a:pt x="0" y="104971"/>
                  </a:lnTo>
                  <a:lnTo>
                    <a:pt x="1411" y="105258"/>
                  </a:lnTo>
                  <a:lnTo>
                    <a:pt x="27789" y="95479"/>
                  </a:lnTo>
                  <a:lnTo>
                    <a:pt x="57952" y="82859"/>
                  </a:lnTo>
                  <a:lnTo>
                    <a:pt x="89006" y="67643"/>
                  </a:lnTo>
                  <a:lnTo>
                    <a:pt x="120664" y="51929"/>
                  </a:lnTo>
                  <a:lnTo>
                    <a:pt x="152402" y="33501"/>
                  </a:lnTo>
                  <a:lnTo>
                    <a:pt x="177800" y="23629"/>
                  </a:lnTo>
                  <a:lnTo>
                    <a:pt x="203592" y="13665"/>
                  </a:lnTo>
                  <a:lnTo>
                    <a:pt x="230206" y="5147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09">
              <a:extLst>
                <a:ext uri="{FF2B5EF4-FFF2-40B4-BE49-F238E27FC236}">
                  <a16:creationId xmlns:a16="http://schemas.microsoft.com/office/drawing/2014/main" id="{1ABC9A40-B65E-AD89-FAE4-8C8B17E0964A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3054350" y="4362450"/>
              <a:ext cx="209551" cy="120651"/>
            </a:xfrm>
            <a:custGeom>
              <a:avLst/>
              <a:gdLst/>
              <a:ahLst/>
              <a:cxnLst/>
              <a:rect l="0" t="0" r="0" b="0"/>
              <a:pathLst>
                <a:path w="209551" h="120651">
                  <a:moveTo>
                    <a:pt x="0" y="120650"/>
                  </a:moveTo>
                  <a:lnTo>
                    <a:pt x="0" y="120650"/>
                  </a:lnTo>
                  <a:lnTo>
                    <a:pt x="3371" y="120650"/>
                  </a:lnTo>
                  <a:lnTo>
                    <a:pt x="6907" y="118768"/>
                  </a:lnTo>
                  <a:lnTo>
                    <a:pt x="34842" y="96470"/>
                  </a:lnTo>
                  <a:lnTo>
                    <a:pt x="65052" y="72483"/>
                  </a:lnTo>
                  <a:lnTo>
                    <a:pt x="92378" y="52907"/>
                  </a:lnTo>
                  <a:lnTo>
                    <a:pt x="121755" y="37680"/>
                  </a:lnTo>
                  <a:lnTo>
                    <a:pt x="147993" y="24455"/>
                  </a:lnTo>
                  <a:lnTo>
                    <a:pt x="175492" y="10684"/>
                  </a:lnTo>
                  <a:lnTo>
                    <a:pt x="195976" y="2319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10">
              <a:extLst>
                <a:ext uri="{FF2B5EF4-FFF2-40B4-BE49-F238E27FC236}">
                  <a16:creationId xmlns:a16="http://schemas.microsoft.com/office/drawing/2014/main" id="{0A2E35C2-8551-BABD-980F-A185F141F97B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2990850" y="4292997"/>
              <a:ext cx="258701" cy="164704"/>
            </a:xfrm>
            <a:custGeom>
              <a:avLst/>
              <a:gdLst/>
              <a:ahLst/>
              <a:cxnLst/>
              <a:rect l="0" t="0" r="0" b="0"/>
              <a:pathLst>
                <a:path w="258701" h="164704">
                  <a:moveTo>
                    <a:pt x="0" y="164703"/>
                  </a:moveTo>
                  <a:lnTo>
                    <a:pt x="0" y="164703"/>
                  </a:lnTo>
                  <a:lnTo>
                    <a:pt x="3371" y="164703"/>
                  </a:lnTo>
                  <a:lnTo>
                    <a:pt x="6907" y="162822"/>
                  </a:lnTo>
                  <a:lnTo>
                    <a:pt x="36058" y="141785"/>
                  </a:lnTo>
                  <a:lnTo>
                    <a:pt x="57721" y="128044"/>
                  </a:lnTo>
                  <a:lnTo>
                    <a:pt x="83425" y="109861"/>
                  </a:lnTo>
                  <a:lnTo>
                    <a:pt x="111494" y="91075"/>
                  </a:lnTo>
                  <a:lnTo>
                    <a:pt x="139146" y="73776"/>
                  </a:lnTo>
                  <a:lnTo>
                    <a:pt x="164990" y="56771"/>
                  </a:lnTo>
                  <a:lnTo>
                    <a:pt x="196283" y="33236"/>
                  </a:lnTo>
                  <a:lnTo>
                    <a:pt x="227226" y="13793"/>
                  </a:lnTo>
                  <a:lnTo>
                    <a:pt x="251998" y="1615"/>
                  </a:lnTo>
                  <a:lnTo>
                    <a:pt x="258700" y="0"/>
                  </a:lnTo>
                  <a:lnTo>
                    <a:pt x="258544" y="573"/>
                  </a:lnTo>
                  <a:lnTo>
                    <a:pt x="254000" y="5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11">
              <a:extLst>
                <a:ext uri="{FF2B5EF4-FFF2-40B4-BE49-F238E27FC236}">
                  <a16:creationId xmlns:a16="http://schemas.microsoft.com/office/drawing/2014/main" id="{6832B73F-14D1-FAF6-DBC1-B98C6FEFEE59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3371855" y="3981473"/>
              <a:ext cx="38096" cy="558778"/>
            </a:xfrm>
            <a:custGeom>
              <a:avLst/>
              <a:gdLst/>
              <a:ahLst/>
              <a:cxnLst/>
              <a:rect l="0" t="0" r="0" b="0"/>
              <a:pathLst>
                <a:path w="38096" h="558778">
                  <a:moveTo>
                    <a:pt x="6345" y="6327"/>
                  </a:moveTo>
                  <a:lnTo>
                    <a:pt x="6345" y="6327"/>
                  </a:lnTo>
                  <a:lnTo>
                    <a:pt x="12617" y="6327"/>
                  </a:lnTo>
                  <a:lnTo>
                    <a:pt x="12695" y="0"/>
                  </a:lnTo>
                  <a:lnTo>
                    <a:pt x="9324" y="3355"/>
                  </a:lnTo>
                  <a:lnTo>
                    <a:pt x="7669" y="8769"/>
                  </a:lnTo>
                  <a:lnTo>
                    <a:pt x="6607" y="33856"/>
                  </a:lnTo>
                  <a:lnTo>
                    <a:pt x="3051" y="62618"/>
                  </a:lnTo>
                  <a:lnTo>
                    <a:pt x="901" y="93483"/>
                  </a:lnTo>
                  <a:lnTo>
                    <a:pt x="263" y="121600"/>
                  </a:lnTo>
                  <a:lnTo>
                    <a:pt x="48" y="152020"/>
                  </a:lnTo>
                  <a:lnTo>
                    <a:pt x="11" y="176182"/>
                  </a:lnTo>
                  <a:lnTo>
                    <a:pt x="0" y="201920"/>
                  </a:lnTo>
                  <a:lnTo>
                    <a:pt x="702" y="230165"/>
                  </a:lnTo>
                  <a:lnTo>
                    <a:pt x="5021" y="259386"/>
                  </a:lnTo>
                  <a:lnTo>
                    <a:pt x="6084" y="288912"/>
                  </a:lnTo>
                  <a:lnTo>
                    <a:pt x="6311" y="316503"/>
                  </a:lnTo>
                  <a:lnTo>
                    <a:pt x="6344" y="346236"/>
                  </a:lnTo>
                  <a:lnTo>
                    <a:pt x="6345" y="376263"/>
                  </a:lnTo>
                  <a:lnTo>
                    <a:pt x="6345" y="407821"/>
                  </a:lnTo>
                  <a:lnTo>
                    <a:pt x="7050" y="414780"/>
                  </a:lnTo>
                  <a:lnTo>
                    <a:pt x="11371" y="426878"/>
                  </a:lnTo>
                  <a:lnTo>
                    <a:pt x="14542" y="458539"/>
                  </a:lnTo>
                  <a:lnTo>
                    <a:pt x="18156" y="471008"/>
                  </a:lnTo>
                  <a:lnTo>
                    <a:pt x="19042" y="501982"/>
                  </a:lnTo>
                  <a:lnTo>
                    <a:pt x="19045" y="516711"/>
                  </a:lnTo>
                  <a:lnTo>
                    <a:pt x="20926" y="520796"/>
                  </a:lnTo>
                  <a:lnTo>
                    <a:pt x="24512" y="525796"/>
                  </a:lnTo>
                  <a:lnTo>
                    <a:pt x="25395" y="551544"/>
                  </a:lnTo>
                  <a:lnTo>
                    <a:pt x="26100" y="551838"/>
                  </a:lnTo>
                  <a:lnTo>
                    <a:pt x="30862" y="552349"/>
                  </a:lnTo>
                  <a:lnTo>
                    <a:pt x="31353" y="554275"/>
                  </a:lnTo>
                  <a:lnTo>
                    <a:pt x="31745" y="558777"/>
                  </a:lnTo>
                  <a:lnTo>
                    <a:pt x="35116" y="558777"/>
                  </a:lnTo>
                  <a:lnTo>
                    <a:pt x="36109" y="558072"/>
                  </a:lnTo>
                  <a:lnTo>
                    <a:pt x="36771" y="556895"/>
                  </a:lnTo>
                  <a:lnTo>
                    <a:pt x="38095" y="552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SMARTInkShape-712">
            <a:extLst>
              <a:ext uri="{FF2B5EF4-FFF2-40B4-BE49-F238E27FC236}">
                <a16:creationId xmlns:a16="http://schemas.microsoft.com/office/drawing/2014/main" id="{00630818-23C7-348B-2AE8-D74CAFB36FF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797550" y="4657537"/>
            <a:ext cx="2139951" cy="47814"/>
          </a:xfrm>
          <a:custGeom>
            <a:avLst/>
            <a:gdLst/>
            <a:ahLst/>
            <a:cxnLst/>
            <a:rect l="0" t="0" r="0" b="0"/>
            <a:pathLst>
              <a:path w="2139951" h="47814">
                <a:moveTo>
                  <a:pt x="0" y="47813"/>
                </a:moveTo>
                <a:lnTo>
                  <a:pt x="0" y="47813"/>
                </a:lnTo>
                <a:lnTo>
                  <a:pt x="3659" y="47813"/>
                </a:lnTo>
                <a:lnTo>
                  <a:pt x="2096" y="47813"/>
                </a:lnTo>
                <a:lnTo>
                  <a:pt x="5651" y="47813"/>
                </a:lnTo>
                <a:lnTo>
                  <a:pt x="243" y="47813"/>
                </a:lnTo>
                <a:lnTo>
                  <a:pt x="3707" y="47813"/>
                </a:lnTo>
                <a:lnTo>
                  <a:pt x="627" y="47813"/>
                </a:lnTo>
                <a:lnTo>
                  <a:pt x="3783" y="47813"/>
                </a:lnTo>
                <a:lnTo>
                  <a:pt x="2141" y="47813"/>
                </a:lnTo>
                <a:lnTo>
                  <a:pt x="4009" y="47813"/>
                </a:lnTo>
                <a:lnTo>
                  <a:pt x="4789" y="47108"/>
                </a:lnTo>
                <a:lnTo>
                  <a:pt x="6333" y="41541"/>
                </a:lnTo>
                <a:lnTo>
                  <a:pt x="37325" y="41463"/>
                </a:lnTo>
                <a:lnTo>
                  <a:pt x="45710" y="41463"/>
                </a:lnTo>
                <a:lnTo>
                  <a:pt x="50419" y="39582"/>
                </a:lnTo>
                <a:lnTo>
                  <a:pt x="55821" y="35996"/>
                </a:lnTo>
                <a:lnTo>
                  <a:pt x="80310" y="34423"/>
                </a:lnTo>
                <a:lnTo>
                  <a:pt x="88875" y="30090"/>
                </a:lnTo>
                <a:lnTo>
                  <a:pt x="119326" y="28773"/>
                </a:lnTo>
                <a:lnTo>
                  <a:pt x="128855" y="28765"/>
                </a:lnTo>
                <a:lnTo>
                  <a:pt x="157619" y="22675"/>
                </a:lnTo>
                <a:lnTo>
                  <a:pt x="173761" y="21759"/>
                </a:lnTo>
                <a:lnTo>
                  <a:pt x="196183" y="17397"/>
                </a:lnTo>
                <a:lnTo>
                  <a:pt x="223843" y="16327"/>
                </a:lnTo>
                <a:lnTo>
                  <a:pt x="248514" y="12771"/>
                </a:lnTo>
                <a:lnTo>
                  <a:pt x="269906" y="11072"/>
                </a:lnTo>
                <a:lnTo>
                  <a:pt x="300105" y="8234"/>
                </a:lnTo>
                <a:lnTo>
                  <a:pt x="328102" y="4806"/>
                </a:lnTo>
                <a:lnTo>
                  <a:pt x="351140" y="4004"/>
                </a:lnTo>
                <a:lnTo>
                  <a:pt x="375490" y="3648"/>
                </a:lnTo>
                <a:lnTo>
                  <a:pt x="400424" y="3489"/>
                </a:lnTo>
                <a:lnTo>
                  <a:pt x="425616" y="3419"/>
                </a:lnTo>
                <a:lnTo>
                  <a:pt x="450924" y="3388"/>
                </a:lnTo>
                <a:lnTo>
                  <a:pt x="478859" y="0"/>
                </a:lnTo>
                <a:lnTo>
                  <a:pt x="503912" y="1269"/>
                </a:lnTo>
                <a:lnTo>
                  <a:pt x="535415" y="2949"/>
                </a:lnTo>
                <a:lnTo>
                  <a:pt x="559225" y="3180"/>
                </a:lnTo>
                <a:lnTo>
                  <a:pt x="586914" y="3309"/>
                </a:lnTo>
                <a:lnTo>
                  <a:pt x="611893" y="3347"/>
                </a:lnTo>
                <a:lnTo>
                  <a:pt x="634373" y="5237"/>
                </a:lnTo>
                <a:lnTo>
                  <a:pt x="658710" y="7724"/>
                </a:lnTo>
                <a:lnTo>
                  <a:pt x="688278" y="9124"/>
                </a:lnTo>
                <a:lnTo>
                  <a:pt x="714208" y="9538"/>
                </a:lnTo>
                <a:lnTo>
                  <a:pt x="737022" y="9661"/>
                </a:lnTo>
                <a:lnTo>
                  <a:pt x="766907" y="9697"/>
                </a:lnTo>
                <a:lnTo>
                  <a:pt x="792638" y="9706"/>
                </a:lnTo>
                <a:lnTo>
                  <a:pt x="816774" y="11591"/>
                </a:lnTo>
                <a:lnTo>
                  <a:pt x="848315" y="14738"/>
                </a:lnTo>
                <a:lnTo>
                  <a:pt x="877415" y="15670"/>
                </a:lnTo>
                <a:lnTo>
                  <a:pt x="904618" y="15947"/>
                </a:lnTo>
                <a:lnTo>
                  <a:pt x="929846" y="16029"/>
                </a:lnTo>
                <a:lnTo>
                  <a:pt x="957782" y="16053"/>
                </a:lnTo>
                <a:lnTo>
                  <a:pt x="983933" y="16060"/>
                </a:lnTo>
                <a:lnTo>
                  <a:pt x="1011437" y="16063"/>
                </a:lnTo>
                <a:lnTo>
                  <a:pt x="1040047" y="17944"/>
                </a:lnTo>
                <a:lnTo>
                  <a:pt x="1066399" y="21089"/>
                </a:lnTo>
                <a:lnTo>
                  <a:pt x="1097216" y="22151"/>
                </a:lnTo>
                <a:lnTo>
                  <a:pt x="1123946" y="22335"/>
                </a:lnTo>
                <a:lnTo>
                  <a:pt x="1150838" y="25761"/>
                </a:lnTo>
                <a:lnTo>
                  <a:pt x="1176681" y="27874"/>
                </a:lnTo>
                <a:lnTo>
                  <a:pt x="1202212" y="28499"/>
                </a:lnTo>
                <a:lnTo>
                  <a:pt x="1227650" y="28685"/>
                </a:lnTo>
                <a:lnTo>
                  <a:pt x="1253061" y="28740"/>
                </a:lnTo>
                <a:lnTo>
                  <a:pt x="1278465" y="28756"/>
                </a:lnTo>
                <a:lnTo>
                  <a:pt x="1307236" y="28761"/>
                </a:lnTo>
                <a:lnTo>
                  <a:pt x="1334734" y="28763"/>
                </a:lnTo>
                <a:lnTo>
                  <a:pt x="1360756" y="28763"/>
                </a:lnTo>
                <a:lnTo>
                  <a:pt x="1386339" y="28763"/>
                </a:lnTo>
                <a:lnTo>
                  <a:pt x="1415164" y="28763"/>
                </a:lnTo>
                <a:lnTo>
                  <a:pt x="1441292" y="28763"/>
                </a:lnTo>
                <a:lnTo>
                  <a:pt x="1468896" y="29468"/>
                </a:lnTo>
                <a:lnTo>
                  <a:pt x="1500304" y="33127"/>
                </a:lnTo>
                <a:lnTo>
                  <a:pt x="1527484" y="34524"/>
                </a:lnTo>
                <a:lnTo>
                  <a:pt x="1553411" y="34938"/>
                </a:lnTo>
                <a:lnTo>
                  <a:pt x="1578967" y="35061"/>
                </a:lnTo>
                <a:lnTo>
                  <a:pt x="1604414" y="35097"/>
                </a:lnTo>
                <a:lnTo>
                  <a:pt x="1629827" y="35108"/>
                </a:lnTo>
                <a:lnTo>
                  <a:pt x="1655232" y="35112"/>
                </a:lnTo>
                <a:lnTo>
                  <a:pt x="1681338" y="35818"/>
                </a:lnTo>
                <a:lnTo>
                  <a:pt x="1710398" y="38771"/>
                </a:lnTo>
                <a:lnTo>
                  <a:pt x="1737196" y="37216"/>
                </a:lnTo>
                <a:lnTo>
                  <a:pt x="1763009" y="39891"/>
                </a:lnTo>
                <a:lnTo>
                  <a:pt x="1788532" y="40998"/>
                </a:lnTo>
                <a:lnTo>
                  <a:pt x="1813262" y="41325"/>
                </a:lnTo>
                <a:lnTo>
                  <a:pt x="1842822" y="41435"/>
                </a:lnTo>
                <a:lnTo>
                  <a:pt x="1867292" y="41455"/>
                </a:lnTo>
                <a:lnTo>
                  <a:pt x="1892415" y="41461"/>
                </a:lnTo>
                <a:lnTo>
                  <a:pt x="1923379" y="41462"/>
                </a:lnTo>
                <a:lnTo>
                  <a:pt x="1947741" y="41463"/>
                </a:lnTo>
                <a:lnTo>
                  <a:pt x="1976617" y="41463"/>
                </a:lnTo>
                <a:lnTo>
                  <a:pt x="2001713" y="41463"/>
                </a:lnTo>
                <a:lnTo>
                  <a:pt x="2025830" y="41463"/>
                </a:lnTo>
                <a:lnTo>
                  <a:pt x="2050319" y="41463"/>
                </a:lnTo>
                <a:lnTo>
                  <a:pt x="2076625" y="41463"/>
                </a:lnTo>
                <a:lnTo>
                  <a:pt x="2103392" y="41463"/>
                </a:lnTo>
                <a:lnTo>
                  <a:pt x="2139950" y="4146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SMARTInkShape-Group176">
            <a:extLst>
              <a:ext uri="{FF2B5EF4-FFF2-40B4-BE49-F238E27FC236}">
                <a16:creationId xmlns:a16="http://schemas.microsoft.com/office/drawing/2014/main" id="{2B6A5BE3-CE0C-FF3D-0B40-5F20C9FE2EA7}"/>
              </a:ext>
            </a:extLst>
          </p:cNvPr>
          <p:cNvGrpSpPr/>
          <p:nvPr/>
        </p:nvGrpSpPr>
        <p:grpSpPr>
          <a:xfrm>
            <a:off x="5778500" y="3568700"/>
            <a:ext cx="2171701" cy="1092201"/>
            <a:chOff x="5778500" y="3568700"/>
            <a:chExt cx="2171701" cy="1092201"/>
          </a:xfrm>
        </p:grpSpPr>
        <p:sp>
          <p:nvSpPr>
            <p:cNvPr id="61" name="SMARTInkShape-713">
              <a:extLst>
                <a:ext uri="{FF2B5EF4-FFF2-40B4-BE49-F238E27FC236}">
                  <a16:creationId xmlns:a16="http://schemas.microsoft.com/office/drawing/2014/main" id="{4E4810F2-6B79-51F6-AD1E-70EE902E8678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6807200" y="46418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14">
              <a:extLst>
                <a:ext uri="{FF2B5EF4-FFF2-40B4-BE49-F238E27FC236}">
                  <a16:creationId xmlns:a16="http://schemas.microsoft.com/office/drawing/2014/main" id="{55AA5379-EAB3-2B56-8997-5C5081EF167A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6781800" y="44831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9328" y="3371"/>
                  </a:lnTo>
                  <a:lnTo>
                    <a:pt x="7674" y="6907"/>
                  </a:lnTo>
                  <a:lnTo>
                    <a:pt x="7232" y="883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15">
              <a:extLst>
                <a:ext uri="{FF2B5EF4-FFF2-40B4-BE49-F238E27FC236}">
                  <a16:creationId xmlns:a16="http://schemas.microsoft.com/office/drawing/2014/main" id="{62EAF6FF-56C8-5511-7B77-415503A8CC5C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6781800" y="43370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6350" y="23143"/>
                  </a:lnTo>
                  <a:lnTo>
                    <a:pt x="5645" y="26012"/>
                  </a:lnTo>
                  <a:lnTo>
                    <a:pt x="4468" y="27925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716">
              <a:extLst>
                <a:ext uri="{FF2B5EF4-FFF2-40B4-BE49-F238E27FC236}">
                  <a16:creationId xmlns:a16="http://schemas.microsoft.com/office/drawing/2014/main" id="{803C8C4F-2D3E-F811-39A0-280D2B44DDD5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6769100" y="41529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6350" y="19773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17">
              <a:extLst>
                <a:ext uri="{FF2B5EF4-FFF2-40B4-BE49-F238E27FC236}">
                  <a16:creationId xmlns:a16="http://schemas.microsoft.com/office/drawing/2014/main" id="{2FCF6CE5-89DE-7F81-8EF5-DD4C759AB682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6762750" y="40195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18">
              <a:extLst>
                <a:ext uri="{FF2B5EF4-FFF2-40B4-BE49-F238E27FC236}">
                  <a16:creationId xmlns:a16="http://schemas.microsoft.com/office/drawing/2014/main" id="{0A4AC9B7-D34E-7845-FDD5-11073E26B505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6743700" y="3879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19">
              <a:extLst>
                <a:ext uri="{FF2B5EF4-FFF2-40B4-BE49-F238E27FC236}">
                  <a16:creationId xmlns:a16="http://schemas.microsoft.com/office/drawing/2014/main" id="{498F58C2-E8C8-2ED2-AB92-B6DD756A98B6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6743700" y="37147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8345" y="18161"/>
                  </a:lnTo>
                  <a:lnTo>
                    <a:pt x="4123" y="4885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20">
              <a:extLst>
                <a:ext uri="{FF2B5EF4-FFF2-40B4-BE49-F238E27FC236}">
                  <a16:creationId xmlns:a16="http://schemas.microsoft.com/office/drawing/2014/main" id="{344BA7BE-6D76-3BCE-17FA-451E959E4322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6756400" y="35687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3659" y="0"/>
                  </a:lnTo>
                  <a:lnTo>
                    <a:pt x="184" y="0"/>
                  </a:lnTo>
                  <a:lnTo>
                    <a:pt x="3694" y="0"/>
                  </a:lnTo>
                  <a:lnTo>
                    <a:pt x="2113" y="0"/>
                  </a:lnTo>
                  <a:lnTo>
                    <a:pt x="3997" y="0"/>
                  </a:lnTo>
                  <a:lnTo>
                    <a:pt x="4781" y="705"/>
                  </a:lnTo>
                  <a:lnTo>
                    <a:pt x="5654" y="3371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21">
              <a:extLst>
                <a:ext uri="{FF2B5EF4-FFF2-40B4-BE49-F238E27FC236}">
                  <a16:creationId xmlns:a16="http://schemas.microsoft.com/office/drawing/2014/main" id="{032EFCEF-242A-69BF-3FAD-7977409AE243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5778500" y="3644980"/>
              <a:ext cx="2171701" cy="971471"/>
            </a:xfrm>
            <a:custGeom>
              <a:avLst/>
              <a:gdLst/>
              <a:ahLst/>
              <a:cxnLst/>
              <a:rect l="0" t="0" r="0" b="0"/>
              <a:pathLst>
                <a:path w="2171701" h="971471">
                  <a:moveTo>
                    <a:pt x="0" y="965120"/>
                  </a:moveTo>
                  <a:lnTo>
                    <a:pt x="0" y="965120"/>
                  </a:lnTo>
                  <a:lnTo>
                    <a:pt x="3371" y="965120"/>
                  </a:lnTo>
                  <a:lnTo>
                    <a:pt x="23473" y="959359"/>
                  </a:lnTo>
                  <a:lnTo>
                    <a:pt x="35962" y="957533"/>
                  </a:lnTo>
                  <a:lnTo>
                    <a:pt x="66058" y="944487"/>
                  </a:lnTo>
                  <a:lnTo>
                    <a:pt x="95586" y="933440"/>
                  </a:lnTo>
                  <a:lnTo>
                    <a:pt x="117610" y="926455"/>
                  </a:lnTo>
                  <a:lnTo>
                    <a:pt x="146991" y="905432"/>
                  </a:lnTo>
                  <a:lnTo>
                    <a:pt x="176211" y="884780"/>
                  </a:lnTo>
                  <a:lnTo>
                    <a:pt x="205831" y="865370"/>
                  </a:lnTo>
                  <a:lnTo>
                    <a:pt x="233967" y="845681"/>
                  </a:lnTo>
                  <a:lnTo>
                    <a:pt x="265007" y="820523"/>
                  </a:lnTo>
                  <a:lnTo>
                    <a:pt x="291564" y="798539"/>
                  </a:lnTo>
                  <a:lnTo>
                    <a:pt x="321425" y="770518"/>
                  </a:lnTo>
                  <a:lnTo>
                    <a:pt x="349767" y="742330"/>
                  </a:lnTo>
                  <a:lnTo>
                    <a:pt x="375185" y="711465"/>
                  </a:lnTo>
                  <a:lnTo>
                    <a:pt x="394049" y="679903"/>
                  </a:lnTo>
                  <a:lnTo>
                    <a:pt x="414207" y="648396"/>
                  </a:lnTo>
                  <a:lnTo>
                    <a:pt x="433943" y="617976"/>
                  </a:lnTo>
                  <a:lnTo>
                    <a:pt x="453259" y="586522"/>
                  </a:lnTo>
                  <a:lnTo>
                    <a:pt x="472963" y="559194"/>
                  </a:lnTo>
                  <a:lnTo>
                    <a:pt x="485389" y="539811"/>
                  </a:lnTo>
                  <a:lnTo>
                    <a:pt x="505180" y="510927"/>
                  </a:lnTo>
                  <a:lnTo>
                    <a:pt x="521972" y="479455"/>
                  </a:lnTo>
                  <a:lnTo>
                    <a:pt x="541032" y="449127"/>
                  </a:lnTo>
                  <a:lnTo>
                    <a:pt x="552174" y="420807"/>
                  </a:lnTo>
                  <a:lnTo>
                    <a:pt x="566925" y="390314"/>
                  </a:lnTo>
                  <a:lnTo>
                    <a:pt x="579245" y="369239"/>
                  </a:lnTo>
                  <a:lnTo>
                    <a:pt x="598346" y="341028"/>
                  </a:lnTo>
                  <a:lnTo>
                    <a:pt x="618257" y="314492"/>
                  </a:lnTo>
                  <a:lnTo>
                    <a:pt x="636919" y="286555"/>
                  </a:lnTo>
                  <a:lnTo>
                    <a:pt x="657408" y="260444"/>
                  </a:lnTo>
                  <a:lnTo>
                    <a:pt x="675572" y="237332"/>
                  </a:lnTo>
                  <a:lnTo>
                    <a:pt x="679138" y="231026"/>
                  </a:lnTo>
                  <a:lnTo>
                    <a:pt x="691043" y="213597"/>
                  </a:lnTo>
                  <a:lnTo>
                    <a:pt x="697302" y="202132"/>
                  </a:lnTo>
                  <a:lnTo>
                    <a:pt x="724927" y="170708"/>
                  </a:lnTo>
                  <a:lnTo>
                    <a:pt x="749670" y="140595"/>
                  </a:lnTo>
                  <a:lnTo>
                    <a:pt x="778817" y="110156"/>
                  </a:lnTo>
                  <a:lnTo>
                    <a:pt x="809207" y="80420"/>
                  </a:lnTo>
                  <a:lnTo>
                    <a:pt x="829818" y="64570"/>
                  </a:lnTo>
                  <a:lnTo>
                    <a:pt x="834475" y="58522"/>
                  </a:lnTo>
                  <a:lnTo>
                    <a:pt x="835716" y="55921"/>
                  </a:lnTo>
                  <a:lnTo>
                    <a:pt x="842741" y="51150"/>
                  </a:lnTo>
                  <a:lnTo>
                    <a:pt x="869792" y="36176"/>
                  </a:lnTo>
                  <a:lnTo>
                    <a:pt x="880721" y="28537"/>
                  </a:lnTo>
                  <a:lnTo>
                    <a:pt x="886026" y="26044"/>
                  </a:lnTo>
                  <a:lnTo>
                    <a:pt x="910439" y="12538"/>
                  </a:lnTo>
                  <a:lnTo>
                    <a:pt x="929976" y="7096"/>
                  </a:lnTo>
                  <a:lnTo>
                    <a:pt x="958417" y="1978"/>
                  </a:lnTo>
                  <a:lnTo>
                    <a:pt x="984166" y="327"/>
                  </a:lnTo>
                  <a:lnTo>
                    <a:pt x="1009634" y="0"/>
                  </a:lnTo>
                  <a:lnTo>
                    <a:pt x="1038705" y="4300"/>
                  </a:lnTo>
                  <a:lnTo>
                    <a:pt x="1067421" y="9381"/>
                  </a:lnTo>
                  <a:lnTo>
                    <a:pt x="1098212" y="17803"/>
                  </a:lnTo>
                  <a:lnTo>
                    <a:pt x="1118788" y="24515"/>
                  </a:lnTo>
                  <a:lnTo>
                    <a:pt x="1149506" y="39334"/>
                  </a:lnTo>
                  <a:lnTo>
                    <a:pt x="1175486" y="53514"/>
                  </a:lnTo>
                  <a:lnTo>
                    <a:pt x="1203300" y="68022"/>
                  </a:lnTo>
                  <a:lnTo>
                    <a:pt x="1231609" y="84487"/>
                  </a:lnTo>
                  <a:lnTo>
                    <a:pt x="1259205" y="104278"/>
                  </a:lnTo>
                  <a:lnTo>
                    <a:pt x="1288456" y="129093"/>
                  </a:lnTo>
                  <a:lnTo>
                    <a:pt x="1316606" y="158673"/>
                  </a:lnTo>
                  <a:lnTo>
                    <a:pt x="1332257" y="173252"/>
                  </a:lnTo>
                  <a:lnTo>
                    <a:pt x="1358791" y="204610"/>
                  </a:lnTo>
                  <a:lnTo>
                    <a:pt x="1385122" y="235066"/>
                  </a:lnTo>
                  <a:lnTo>
                    <a:pt x="1412787" y="259904"/>
                  </a:lnTo>
                  <a:lnTo>
                    <a:pt x="1429934" y="275433"/>
                  </a:lnTo>
                  <a:lnTo>
                    <a:pt x="1456410" y="306622"/>
                  </a:lnTo>
                  <a:lnTo>
                    <a:pt x="1483659" y="336080"/>
                  </a:lnTo>
                  <a:lnTo>
                    <a:pt x="1501963" y="367725"/>
                  </a:lnTo>
                  <a:lnTo>
                    <a:pt x="1520902" y="396527"/>
                  </a:lnTo>
                  <a:lnTo>
                    <a:pt x="1538596" y="422965"/>
                  </a:lnTo>
                  <a:lnTo>
                    <a:pt x="1552941" y="447079"/>
                  </a:lnTo>
                  <a:lnTo>
                    <a:pt x="1566128" y="472097"/>
                  </a:lnTo>
                  <a:lnTo>
                    <a:pt x="1587473" y="502358"/>
                  </a:lnTo>
                  <a:lnTo>
                    <a:pt x="1604428" y="530497"/>
                  </a:lnTo>
                  <a:lnTo>
                    <a:pt x="1625024" y="557457"/>
                  </a:lnTo>
                  <a:lnTo>
                    <a:pt x="1643155" y="584929"/>
                  </a:lnTo>
                  <a:lnTo>
                    <a:pt x="1663248" y="612633"/>
                  </a:lnTo>
                  <a:lnTo>
                    <a:pt x="1685292" y="641581"/>
                  </a:lnTo>
                  <a:lnTo>
                    <a:pt x="1706645" y="669333"/>
                  </a:lnTo>
                  <a:lnTo>
                    <a:pt x="1726275" y="688833"/>
                  </a:lnTo>
                  <a:lnTo>
                    <a:pt x="1735255" y="696276"/>
                  </a:lnTo>
                  <a:lnTo>
                    <a:pt x="1763394" y="727977"/>
                  </a:lnTo>
                  <a:lnTo>
                    <a:pt x="1792991" y="757849"/>
                  </a:lnTo>
                  <a:lnTo>
                    <a:pt x="1824341" y="784185"/>
                  </a:lnTo>
                  <a:lnTo>
                    <a:pt x="1853808" y="810564"/>
                  </a:lnTo>
                  <a:lnTo>
                    <a:pt x="1882710" y="830257"/>
                  </a:lnTo>
                  <a:lnTo>
                    <a:pt x="1912180" y="856270"/>
                  </a:lnTo>
                  <a:lnTo>
                    <a:pt x="1941798" y="873148"/>
                  </a:lnTo>
                  <a:lnTo>
                    <a:pt x="1968981" y="891789"/>
                  </a:lnTo>
                  <a:lnTo>
                    <a:pt x="1989108" y="906237"/>
                  </a:lnTo>
                  <a:lnTo>
                    <a:pt x="2015734" y="920518"/>
                  </a:lnTo>
                  <a:lnTo>
                    <a:pt x="2026182" y="925541"/>
                  </a:lnTo>
                  <a:lnTo>
                    <a:pt x="2056686" y="943360"/>
                  </a:lnTo>
                  <a:lnTo>
                    <a:pt x="2067223" y="949422"/>
                  </a:lnTo>
                  <a:lnTo>
                    <a:pt x="2097461" y="959152"/>
                  </a:lnTo>
                  <a:lnTo>
                    <a:pt x="2127921" y="969991"/>
                  </a:lnTo>
                  <a:lnTo>
                    <a:pt x="2158460" y="971432"/>
                  </a:lnTo>
                  <a:lnTo>
                    <a:pt x="2171700" y="9714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722">
            <a:extLst>
              <a:ext uri="{FF2B5EF4-FFF2-40B4-BE49-F238E27FC236}">
                <a16:creationId xmlns:a16="http://schemas.microsoft.com/office/drawing/2014/main" id="{BAD70F21-5A37-94A0-7930-C5A08D3F8E0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775946" y="4880429"/>
            <a:ext cx="104427" cy="135058"/>
          </a:xfrm>
          <a:custGeom>
            <a:avLst/>
            <a:gdLst/>
            <a:ahLst/>
            <a:cxnLst/>
            <a:rect l="0" t="0" r="0" b="0"/>
            <a:pathLst>
              <a:path w="104427" h="135058">
                <a:moveTo>
                  <a:pt x="63004" y="21771"/>
                </a:moveTo>
                <a:lnTo>
                  <a:pt x="63004" y="21771"/>
                </a:lnTo>
                <a:lnTo>
                  <a:pt x="59632" y="15029"/>
                </a:lnTo>
                <a:lnTo>
                  <a:pt x="54215" y="9838"/>
                </a:lnTo>
                <a:lnTo>
                  <a:pt x="42610" y="756"/>
                </a:lnTo>
                <a:lnTo>
                  <a:pt x="38825" y="0"/>
                </a:lnTo>
                <a:lnTo>
                  <a:pt x="28974" y="1041"/>
                </a:lnTo>
                <a:lnTo>
                  <a:pt x="19422" y="7618"/>
                </a:lnTo>
                <a:lnTo>
                  <a:pt x="11178" y="17598"/>
                </a:lnTo>
                <a:lnTo>
                  <a:pt x="5163" y="29088"/>
                </a:lnTo>
                <a:lnTo>
                  <a:pt x="622" y="56665"/>
                </a:lnTo>
                <a:lnTo>
                  <a:pt x="0" y="65032"/>
                </a:lnTo>
                <a:lnTo>
                  <a:pt x="6393" y="83821"/>
                </a:lnTo>
                <a:lnTo>
                  <a:pt x="23372" y="113067"/>
                </a:lnTo>
                <a:lnTo>
                  <a:pt x="27750" y="119497"/>
                </a:lnTo>
                <a:lnTo>
                  <a:pt x="29697" y="124707"/>
                </a:lnTo>
                <a:lnTo>
                  <a:pt x="30921" y="126378"/>
                </a:lnTo>
                <a:lnTo>
                  <a:pt x="32443" y="127493"/>
                </a:lnTo>
                <a:lnTo>
                  <a:pt x="50966" y="134552"/>
                </a:lnTo>
                <a:lnTo>
                  <a:pt x="54978" y="135057"/>
                </a:lnTo>
                <a:lnTo>
                  <a:pt x="65081" y="131857"/>
                </a:lnTo>
                <a:lnTo>
                  <a:pt x="89253" y="118713"/>
                </a:lnTo>
                <a:lnTo>
                  <a:pt x="95366" y="111659"/>
                </a:lnTo>
                <a:lnTo>
                  <a:pt x="98554" y="101938"/>
                </a:lnTo>
                <a:lnTo>
                  <a:pt x="104426" y="72963"/>
                </a:lnTo>
                <a:lnTo>
                  <a:pt x="98310" y="46247"/>
                </a:lnTo>
                <a:lnTo>
                  <a:pt x="92437" y="34589"/>
                </a:lnTo>
                <a:lnTo>
                  <a:pt x="76549" y="16480"/>
                </a:lnTo>
                <a:lnTo>
                  <a:pt x="70671" y="12364"/>
                </a:lnTo>
                <a:lnTo>
                  <a:pt x="63395" y="10046"/>
                </a:lnTo>
                <a:lnTo>
                  <a:pt x="58239" y="8799"/>
                </a:lnTo>
                <a:lnTo>
                  <a:pt x="46115" y="3660"/>
                </a:lnTo>
                <a:lnTo>
                  <a:pt x="37852" y="2999"/>
                </a:lnTo>
                <a:lnTo>
                  <a:pt x="35653" y="3612"/>
                </a:lnTo>
                <a:lnTo>
                  <a:pt x="34186" y="4726"/>
                </a:lnTo>
                <a:lnTo>
                  <a:pt x="28462" y="11584"/>
                </a:lnTo>
                <a:lnTo>
                  <a:pt x="27981" y="14274"/>
                </a:lnTo>
                <a:lnTo>
                  <a:pt x="31254" y="2812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178">
            <a:extLst>
              <a:ext uri="{FF2B5EF4-FFF2-40B4-BE49-F238E27FC236}">
                <a16:creationId xmlns:a16="http://schemas.microsoft.com/office/drawing/2014/main" id="{BBAB870F-048F-D0A7-E6E8-2B42FCA775EF}"/>
              </a:ext>
            </a:extLst>
          </p:cNvPr>
          <p:cNvGrpSpPr/>
          <p:nvPr/>
        </p:nvGrpSpPr>
        <p:grpSpPr>
          <a:xfrm>
            <a:off x="428991" y="5143500"/>
            <a:ext cx="418136" cy="196851"/>
            <a:chOff x="428991" y="5143500"/>
            <a:chExt cx="418136" cy="196851"/>
          </a:xfrm>
        </p:grpSpPr>
        <p:sp>
          <p:nvSpPr>
            <p:cNvPr id="72" name="SMARTInkShape-723">
              <a:extLst>
                <a:ext uri="{FF2B5EF4-FFF2-40B4-BE49-F238E27FC236}">
                  <a16:creationId xmlns:a16="http://schemas.microsoft.com/office/drawing/2014/main" id="{45B9DA54-9D1D-2A3A-5A0F-5A2750140B4B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751018" y="5157468"/>
              <a:ext cx="96109" cy="166095"/>
            </a:xfrm>
            <a:custGeom>
              <a:avLst/>
              <a:gdLst/>
              <a:ahLst/>
              <a:cxnLst/>
              <a:rect l="0" t="0" r="0" b="0"/>
              <a:pathLst>
                <a:path w="96109" h="166095">
                  <a:moveTo>
                    <a:pt x="74482" y="30482"/>
                  </a:moveTo>
                  <a:lnTo>
                    <a:pt x="74482" y="30482"/>
                  </a:lnTo>
                  <a:lnTo>
                    <a:pt x="79508" y="18549"/>
                  </a:lnTo>
                  <a:lnTo>
                    <a:pt x="80754" y="3011"/>
                  </a:lnTo>
                  <a:lnTo>
                    <a:pt x="80075" y="1584"/>
                  </a:lnTo>
                  <a:lnTo>
                    <a:pt x="78916" y="634"/>
                  </a:lnTo>
                  <a:lnTo>
                    <a:pt x="77438" y="0"/>
                  </a:lnTo>
                  <a:lnTo>
                    <a:pt x="72033" y="1177"/>
                  </a:lnTo>
                  <a:lnTo>
                    <a:pt x="56651" y="6684"/>
                  </a:lnTo>
                  <a:lnTo>
                    <a:pt x="29356" y="31529"/>
                  </a:lnTo>
                  <a:lnTo>
                    <a:pt x="14153" y="53214"/>
                  </a:lnTo>
                  <a:lnTo>
                    <a:pt x="4082" y="80883"/>
                  </a:lnTo>
                  <a:lnTo>
                    <a:pt x="0" y="101312"/>
                  </a:lnTo>
                  <a:lnTo>
                    <a:pt x="3691" y="125925"/>
                  </a:lnTo>
                  <a:lnTo>
                    <a:pt x="7271" y="138519"/>
                  </a:lnTo>
                  <a:lnTo>
                    <a:pt x="9919" y="142723"/>
                  </a:lnTo>
                  <a:lnTo>
                    <a:pt x="13096" y="145526"/>
                  </a:lnTo>
                  <a:lnTo>
                    <a:pt x="24308" y="153234"/>
                  </a:lnTo>
                  <a:lnTo>
                    <a:pt x="40739" y="165109"/>
                  </a:lnTo>
                  <a:lnTo>
                    <a:pt x="44226" y="166094"/>
                  </a:lnTo>
                  <a:lnTo>
                    <a:pt x="47255" y="166046"/>
                  </a:lnTo>
                  <a:lnTo>
                    <a:pt x="60130" y="162713"/>
                  </a:lnTo>
                  <a:lnTo>
                    <a:pt x="75684" y="149565"/>
                  </a:lnTo>
                  <a:lnTo>
                    <a:pt x="82678" y="136086"/>
                  </a:lnTo>
                  <a:lnTo>
                    <a:pt x="89218" y="111945"/>
                  </a:lnTo>
                  <a:lnTo>
                    <a:pt x="95625" y="82449"/>
                  </a:lnTo>
                  <a:lnTo>
                    <a:pt x="96108" y="67455"/>
                  </a:lnTo>
                  <a:lnTo>
                    <a:pt x="90670" y="46330"/>
                  </a:lnTo>
                  <a:lnTo>
                    <a:pt x="84844" y="36275"/>
                  </a:lnTo>
                  <a:lnTo>
                    <a:pt x="75089" y="33057"/>
                  </a:lnTo>
                  <a:lnTo>
                    <a:pt x="63463" y="32331"/>
                  </a:lnTo>
                  <a:lnTo>
                    <a:pt x="52246" y="35891"/>
                  </a:lnTo>
                  <a:lnTo>
                    <a:pt x="44373" y="39471"/>
                  </a:lnTo>
                  <a:lnTo>
                    <a:pt x="38052" y="45295"/>
                  </a:lnTo>
                  <a:lnTo>
                    <a:pt x="30032" y="558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24">
              <a:extLst>
                <a:ext uri="{FF2B5EF4-FFF2-40B4-BE49-F238E27FC236}">
                  <a16:creationId xmlns:a16="http://schemas.microsoft.com/office/drawing/2014/main" id="{86C31DD7-F4BD-A328-5B60-B488B83CC095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590550" y="5143500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13815" y="29311"/>
                  </a:lnTo>
                  <a:lnTo>
                    <a:pt x="30355" y="15331"/>
                  </a:lnTo>
                  <a:lnTo>
                    <a:pt x="57802" y="4302"/>
                  </a:lnTo>
                  <a:lnTo>
                    <a:pt x="73951" y="85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25">
              <a:extLst>
                <a:ext uri="{FF2B5EF4-FFF2-40B4-BE49-F238E27FC236}">
                  <a16:creationId xmlns:a16="http://schemas.microsoft.com/office/drawing/2014/main" id="{F7DA2FE4-FDC4-47F9-98BF-E0758A5C1355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553824" y="5170222"/>
              <a:ext cx="89578" cy="162393"/>
            </a:xfrm>
            <a:custGeom>
              <a:avLst/>
              <a:gdLst/>
              <a:ahLst/>
              <a:cxnLst/>
              <a:rect l="0" t="0" r="0" b="0"/>
              <a:pathLst>
                <a:path w="89578" h="162393">
                  <a:moveTo>
                    <a:pt x="49426" y="30428"/>
                  </a:moveTo>
                  <a:lnTo>
                    <a:pt x="49426" y="30428"/>
                  </a:lnTo>
                  <a:lnTo>
                    <a:pt x="54496" y="24653"/>
                  </a:lnTo>
                  <a:lnTo>
                    <a:pt x="66644" y="5371"/>
                  </a:lnTo>
                  <a:lnTo>
                    <a:pt x="68114" y="0"/>
                  </a:lnTo>
                  <a:lnTo>
                    <a:pt x="67529" y="264"/>
                  </a:lnTo>
                  <a:lnTo>
                    <a:pt x="64998" y="2441"/>
                  </a:lnTo>
                  <a:lnTo>
                    <a:pt x="33767" y="13639"/>
                  </a:lnTo>
                  <a:lnTo>
                    <a:pt x="20170" y="23258"/>
                  </a:lnTo>
                  <a:lnTo>
                    <a:pt x="1718" y="46601"/>
                  </a:lnTo>
                  <a:lnTo>
                    <a:pt x="0" y="51256"/>
                  </a:lnTo>
                  <a:lnTo>
                    <a:pt x="1118" y="57560"/>
                  </a:lnTo>
                  <a:lnTo>
                    <a:pt x="2404" y="61215"/>
                  </a:lnTo>
                  <a:lnTo>
                    <a:pt x="4673" y="63653"/>
                  </a:lnTo>
                  <a:lnTo>
                    <a:pt x="10956" y="66361"/>
                  </a:lnTo>
                  <a:lnTo>
                    <a:pt x="37513" y="70124"/>
                  </a:lnTo>
                  <a:lnTo>
                    <a:pt x="66917" y="74600"/>
                  </a:lnTo>
                  <a:lnTo>
                    <a:pt x="79224" y="78166"/>
                  </a:lnTo>
                  <a:lnTo>
                    <a:pt x="85718" y="85512"/>
                  </a:lnTo>
                  <a:lnTo>
                    <a:pt x="88437" y="90434"/>
                  </a:lnTo>
                  <a:lnTo>
                    <a:pt x="89545" y="94421"/>
                  </a:lnTo>
                  <a:lnTo>
                    <a:pt x="89577" y="97784"/>
                  </a:lnTo>
                  <a:lnTo>
                    <a:pt x="84560" y="111623"/>
                  </a:lnTo>
                  <a:lnTo>
                    <a:pt x="71000" y="132309"/>
                  </a:lnTo>
                  <a:lnTo>
                    <a:pt x="45118" y="154314"/>
                  </a:lnTo>
                  <a:lnTo>
                    <a:pt x="26938" y="161699"/>
                  </a:lnTo>
                  <a:lnTo>
                    <a:pt x="23851" y="162392"/>
                  </a:lnTo>
                  <a:lnTo>
                    <a:pt x="21087" y="162149"/>
                  </a:lnTo>
                  <a:lnTo>
                    <a:pt x="11326" y="1574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26">
              <a:extLst>
                <a:ext uri="{FF2B5EF4-FFF2-40B4-BE49-F238E27FC236}">
                  <a16:creationId xmlns:a16="http://schemas.microsoft.com/office/drawing/2014/main" id="{7A5965E1-7412-1A96-09DC-995A3BF89F5F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428991" y="5176133"/>
              <a:ext cx="40887" cy="164218"/>
            </a:xfrm>
            <a:custGeom>
              <a:avLst/>
              <a:gdLst/>
              <a:ahLst/>
              <a:cxnLst/>
              <a:rect l="0" t="0" r="0" b="0"/>
              <a:pathLst>
                <a:path w="40887" h="164218">
                  <a:moveTo>
                    <a:pt x="28209" y="5467"/>
                  </a:moveTo>
                  <a:lnTo>
                    <a:pt x="28209" y="5467"/>
                  </a:lnTo>
                  <a:lnTo>
                    <a:pt x="40003" y="5467"/>
                  </a:lnTo>
                  <a:lnTo>
                    <a:pt x="40305" y="4762"/>
                  </a:lnTo>
                  <a:lnTo>
                    <a:pt x="40830" y="0"/>
                  </a:lnTo>
                  <a:lnTo>
                    <a:pt x="40886" y="2749"/>
                  </a:lnTo>
                  <a:lnTo>
                    <a:pt x="32117" y="29595"/>
                  </a:lnTo>
                  <a:lnTo>
                    <a:pt x="20514" y="57741"/>
                  </a:lnTo>
                  <a:lnTo>
                    <a:pt x="13621" y="82495"/>
                  </a:lnTo>
                  <a:lnTo>
                    <a:pt x="7110" y="108802"/>
                  </a:lnTo>
                  <a:lnTo>
                    <a:pt x="0" y="137906"/>
                  </a:lnTo>
                  <a:lnTo>
                    <a:pt x="2809" y="1642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SMARTInkShape-727">
            <a:extLst>
              <a:ext uri="{FF2B5EF4-FFF2-40B4-BE49-F238E27FC236}">
                <a16:creationId xmlns:a16="http://schemas.microsoft.com/office/drawing/2014/main" id="{65CED2F8-A2F5-CEE1-F80E-3540CED7535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28700" y="5257800"/>
            <a:ext cx="158751" cy="6351"/>
          </a:xfrm>
          <a:custGeom>
            <a:avLst/>
            <a:gdLst/>
            <a:ahLst/>
            <a:cxnLst/>
            <a:rect l="0" t="0" r="0" b="0"/>
            <a:pathLst>
              <a:path w="158751" h="6351">
                <a:moveTo>
                  <a:pt x="12700" y="0"/>
                </a:moveTo>
                <a:lnTo>
                  <a:pt x="12700" y="0"/>
                </a:lnTo>
                <a:lnTo>
                  <a:pt x="0" y="0"/>
                </a:lnTo>
                <a:lnTo>
                  <a:pt x="29493" y="0"/>
                </a:lnTo>
                <a:lnTo>
                  <a:pt x="60075" y="0"/>
                </a:lnTo>
                <a:lnTo>
                  <a:pt x="88223" y="705"/>
                </a:lnTo>
                <a:lnTo>
                  <a:pt x="118213" y="5761"/>
                </a:lnTo>
                <a:lnTo>
                  <a:pt x="149673" y="6327"/>
                </a:lnTo>
                <a:lnTo>
                  <a:pt x="158750" y="63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SMARTInkShape-Group180">
            <a:extLst>
              <a:ext uri="{FF2B5EF4-FFF2-40B4-BE49-F238E27FC236}">
                <a16:creationId xmlns:a16="http://schemas.microsoft.com/office/drawing/2014/main" id="{0DF3F498-51D5-CA5F-C400-A33D515E9FB6}"/>
              </a:ext>
            </a:extLst>
          </p:cNvPr>
          <p:cNvGrpSpPr/>
          <p:nvPr/>
        </p:nvGrpSpPr>
        <p:grpSpPr>
          <a:xfrm>
            <a:off x="381262" y="5149857"/>
            <a:ext cx="1517389" cy="711194"/>
            <a:chOff x="381262" y="5149857"/>
            <a:chExt cx="1517389" cy="711194"/>
          </a:xfrm>
        </p:grpSpPr>
        <p:sp>
          <p:nvSpPr>
            <p:cNvPr id="78" name="SMARTInkShape-728">
              <a:extLst>
                <a:ext uri="{FF2B5EF4-FFF2-40B4-BE49-F238E27FC236}">
                  <a16:creationId xmlns:a16="http://schemas.microsoft.com/office/drawing/2014/main" id="{39F319E2-A837-BDB1-CAF2-ED69C9AF8098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991992" y="5619829"/>
              <a:ext cx="144292" cy="241222"/>
            </a:xfrm>
            <a:custGeom>
              <a:avLst/>
              <a:gdLst/>
              <a:ahLst/>
              <a:cxnLst/>
              <a:rect l="0" t="0" r="0" b="0"/>
              <a:pathLst>
                <a:path w="144292" h="241222">
                  <a:moveTo>
                    <a:pt x="68458" y="18971"/>
                  </a:moveTo>
                  <a:lnTo>
                    <a:pt x="68458" y="18971"/>
                  </a:lnTo>
                  <a:lnTo>
                    <a:pt x="73925" y="18971"/>
                  </a:lnTo>
                  <a:lnTo>
                    <a:pt x="77917" y="15600"/>
                  </a:lnTo>
                  <a:lnTo>
                    <a:pt x="79718" y="12064"/>
                  </a:lnTo>
                  <a:lnTo>
                    <a:pt x="80198" y="10133"/>
                  </a:lnTo>
                  <a:lnTo>
                    <a:pt x="81223" y="8846"/>
                  </a:lnTo>
                  <a:lnTo>
                    <a:pt x="86541" y="6610"/>
                  </a:lnTo>
                  <a:lnTo>
                    <a:pt x="87078" y="4540"/>
                  </a:lnTo>
                  <a:lnTo>
                    <a:pt x="87501" y="0"/>
                  </a:lnTo>
                  <a:lnTo>
                    <a:pt x="86802" y="16237"/>
                  </a:lnTo>
                  <a:lnTo>
                    <a:pt x="78719" y="33849"/>
                  </a:lnTo>
                  <a:lnTo>
                    <a:pt x="58688" y="64936"/>
                  </a:lnTo>
                  <a:lnTo>
                    <a:pt x="30613" y="90301"/>
                  </a:lnTo>
                  <a:lnTo>
                    <a:pt x="0" y="119199"/>
                  </a:lnTo>
                  <a:lnTo>
                    <a:pt x="241" y="120362"/>
                  </a:lnTo>
                  <a:lnTo>
                    <a:pt x="4197" y="125918"/>
                  </a:lnTo>
                  <a:lnTo>
                    <a:pt x="32351" y="131226"/>
                  </a:lnTo>
                  <a:lnTo>
                    <a:pt x="59157" y="132867"/>
                  </a:lnTo>
                  <a:lnTo>
                    <a:pt x="85200" y="133192"/>
                  </a:lnTo>
                  <a:lnTo>
                    <a:pt x="113928" y="126352"/>
                  </a:lnTo>
                  <a:lnTo>
                    <a:pt x="123945" y="122435"/>
                  </a:lnTo>
                  <a:lnTo>
                    <a:pt x="132256" y="116053"/>
                  </a:lnTo>
                  <a:lnTo>
                    <a:pt x="136324" y="114330"/>
                  </a:lnTo>
                  <a:lnTo>
                    <a:pt x="144291" y="108164"/>
                  </a:lnTo>
                  <a:lnTo>
                    <a:pt x="141178" y="107958"/>
                  </a:lnTo>
                  <a:lnTo>
                    <a:pt x="137702" y="115435"/>
                  </a:lnTo>
                  <a:lnTo>
                    <a:pt x="133093" y="139861"/>
                  </a:lnTo>
                  <a:lnTo>
                    <a:pt x="132182" y="170138"/>
                  </a:lnTo>
                  <a:lnTo>
                    <a:pt x="131987" y="201591"/>
                  </a:lnTo>
                  <a:lnTo>
                    <a:pt x="131258" y="218055"/>
                  </a:lnTo>
                  <a:lnTo>
                    <a:pt x="125608" y="2412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29">
              <a:extLst>
                <a:ext uri="{FF2B5EF4-FFF2-40B4-BE49-F238E27FC236}">
                  <a16:creationId xmlns:a16="http://schemas.microsoft.com/office/drawing/2014/main" id="{01463ABE-EFF2-88BE-990E-B62275D73332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792805" y="5614651"/>
              <a:ext cx="108417" cy="219484"/>
            </a:xfrm>
            <a:custGeom>
              <a:avLst/>
              <a:gdLst/>
              <a:ahLst/>
              <a:cxnLst/>
              <a:rect l="0" t="0" r="0" b="0"/>
              <a:pathLst>
                <a:path w="108417" h="219484">
                  <a:moveTo>
                    <a:pt x="89845" y="36849"/>
                  </a:moveTo>
                  <a:lnTo>
                    <a:pt x="89845" y="36849"/>
                  </a:lnTo>
                  <a:lnTo>
                    <a:pt x="93216" y="33478"/>
                  </a:lnTo>
                  <a:lnTo>
                    <a:pt x="96753" y="31823"/>
                  </a:lnTo>
                  <a:lnTo>
                    <a:pt x="102444" y="30522"/>
                  </a:lnTo>
                  <a:lnTo>
                    <a:pt x="102515" y="27135"/>
                  </a:lnTo>
                  <a:lnTo>
                    <a:pt x="100650" y="23595"/>
                  </a:lnTo>
                  <a:lnTo>
                    <a:pt x="87617" y="9300"/>
                  </a:lnTo>
                  <a:lnTo>
                    <a:pt x="74603" y="2973"/>
                  </a:lnTo>
                  <a:lnTo>
                    <a:pt x="60713" y="0"/>
                  </a:lnTo>
                  <a:lnTo>
                    <a:pt x="50086" y="3068"/>
                  </a:lnTo>
                  <a:lnTo>
                    <a:pt x="26017" y="16536"/>
                  </a:lnTo>
                  <a:lnTo>
                    <a:pt x="13940" y="28636"/>
                  </a:lnTo>
                  <a:lnTo>
                    <a:pt x="2522" y="47899"/>
                  </a:lnTo>
                  <a:lnTo>
                    <a:pt x="0" y="65278"/>
                  </a:lnTo>
                  <a:lnTo>
                    <a:pt x="2546" y="91133"/>
                  </a:lnTo>
                  <a:lnTo>
                    <a:pt x="6596" y="104014"/>
                  </a:lnTo>
                  <a:lnTo>
                    <a:pt x="13099" y="112091"/>
                  </a:lnTo>
                  <a:lnTo>
                    <a:pt x="20693" y="116151"/>
                  </a:lnTo>
                  <a:lnTo>
                    <a:pt x="24694" y="117233"/>
                  </a:lnTo>
                  <a:lnTo>
                    <a:pt x="40437" y="115386"/>
                  </a:lnTo>
                  <a:lnTo>
                    <a:pt x="51766" y="110370"/>
                  </a:lnTo>
                  <a:lnTo>
                    <a:pt x="77621" y="79231"/>
                  </a:lnTo>
                  <a:lnTo>
                    <a:pt x="100705" y="49925"/>
                  </a:lnTo>
                  <a:lnTo>
                    <a:pt x="106468" y="38842"/>
                  </a:lnTo>
                  <a:lnTo>
                    <a:pt x="108416" y="32147"/>
                  </a:lnTo>
                  <a:lnTo>
                    <a:pt x="102011" y="37729"/>
                  </a:lnTo>
                  <a:lnTo>
                    <a:pt x="91176" y="55062"/>
                  </a:lnTo>
                  <a:lnTo>
                    <a:pt x="82400" y="84814"/>
                  </a:lnTo>
                  <a:lnTo>
                    <a:pt x="78183" y="113926"/>
                  </a:lnTo>
                  <a:lnTo>
                    <a:pt x="75468" y="141627"/>
                  </a:lnTo>
                  <a:lnTo>
                    <a:pt x="72180" y="162204"/>
                  </a:lnTo>
                  <a:lnTo>
                    <a:pt x="69324" y="186880"/>
                  </a:lnTo>
                  <a:lnTo>
                    <a:pt x="64635" y="217589"/>
                  </a:lnTo>
                  <a:lnTo>
                    <a:pt x="64529" y="219483"/>
                  </a:lnTo>
                  <a:lnTo>
                    <a:pt x="65207" y="219283"/>
                  </a:lnTo>
                  <a:lnTo>
                    <a:pt x="70795" y="214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30">
              <a:extLst>
                <a:ext uri="{FF2B5EF4-FFF2-40B4-BE49-F238E27FC236}">
                  <a16:creationId xmlns:a16="http://schemas.microsoft.com/office/drawing/2014/main" id="{111878FD-3793-50C4-6748-A7C85201647E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381262" y="5486423"/>
              <a:ext cx="1517389" cy="88878"/>
            </a:xfrm>
            <a:custGeom>
              <a:avLst/>
              <a:gdLst/>
              <a:ahLst/>
              <a:cxnLst/>
              <a:rect l="0" t="0" r="0" b="0"/>
              <a:pathLst>
                <a:path w="1517389" h="88878">
                  <a:moveTo>
                    <a:pt x="6088" y="6327"/>
                  </a:moveTo>
                  <a:lnTo>
                    <a:pt x="6088" y="6327"/>
                  </a:lnTo>
                  <a:lnTo>
                    <a:pt x="6088" y="2957"/>
                  </a:lnTo>
                  <a:lnTo>
                    <a:pt x="5382" y="1963"/>
                  </a:lnTo>
                  <a:lnTo>
                    <a:pt x="4207" y="1301"/>
                  </a:lnTo>
                  <a:lnTo>
                    <a:pt x="0" y="55"/>
                  </a:lnTo>
                  <a:lnTo>
                    <a:pt x="3187" y="0"/>
                  </a:lnTo>
                  <a:lnTo>
                    <a:pt x="6680" y="1869"/>
                  </a:lnTo>
                  <a:lnTo>
                    <a:pt x="8599" y="3355"/>
                  </a:lnTo>
                  <a:lnTo>
                    <a:pt x="21414" y="5446"/>
                  </a:lnTo>
                  <a:lnTo>
                    <a:pt x="49070" y="6859"/>
                  </a:lnTo>
                  <a:lnTo>
                    <a:pt x="78724" y="11771"/>
                  </a:lnTo>
                  <a:lnTo>
                    <a:pt x="109297" y="12409"/>
                  </a:lnTo>
                  <a:lnTo>
                    <a:pt x="139523" y="15968"/>
                  </a:lnTo>
                  <a:lnTo>
                    <a:pt x="166353" y="18121"/>
                  </a:lnTo>
                  <a:lnTo>
                    <a:pt x="195547" y="18759"/>
                  </a:lnTo>
                  <a:lnTo>
                    <a:pt x="223169" y="22319"/>
                  </a:lnTo>
                  <a:lnTo>
                    <a:pt x="244385" y="24018"/>
                  </a:lnTo>
                  <a:lnTo>
                    <a:pt x="267926" y="24774"/>
                  </a:lnTo>
                  <a:lnTo>
                    <a:pt x="292499" y="25109"/>
                  </a:lnTo>
                  <a:lnTo>
                    <a:pt x="317532" y="27139"/>
                  </a:lnTo>
                  <a:lnTo>
                    <a:pt x="343474" y="29688"/>
                  </a:lnTo>
                  <a:lnTo>
                    <a:pt x="371467" y="30821"/>
                  </a:lnTo>
                  <a:lnTo>
                    <a:pt x="400371" y="31324"/>
                  </a:lnTo>
                  <a:lnTo>
                    <a:pt x="429681" y="32254"/>
                  </a:lnTo>
                  <a:lnTo>
                    <a:pt x="459170" y="35018"/>
                  </a:lnTo>
                  <a:lnTo>
                    <a:pt x="488739" y="36718"/>
                  </a:lnTo>
                  <a:lnTo>
                    <a:pt x="519050" y="37473"/>
                  </a:lnTo>
                  <a:lnTo>
                    <a:pt x="535035" y="37674"/>
                  </a:lnTo>
                  <a:lnTo>
                    <a:pt x="551336" y="37809"/>
                  </a:lnTo>
                  <a:lnTo>
                    <a:pt x="582618" y="39839"/>
                  </a:lnTo>
                  <a:lnTo>
                    <a:pt x="613690" y="42388"/>
                  </a:lnTo>
                  <a:lnTo>
                    <a:pt x="629879" y="43068"/>
                  </a:lnTo>
                  <a:lnTo>
                    <a:pt x="646315" y="43522"/>
                  </a:lnTo>
                  <a:lnTo>
                    <a:pt x="662917" y="44528"/>
                  </a:lnTo>
                  <a:lnTo>
                    <a:pt x="679630" y="45906"/>
                  </a:lnTo>
                  <a:lnTo>
                    <a:pt x="696416" y="47529"/>
                  </a:lnTo>
                  <a:lnTo>
                    <a:pt x="712545" y="48612"/>
                  </a:lnTo>
                  <a:lnTo>
                    <a:pt x="743638" y="49815"/>
                  </a:lnTo>
                  <a:lnTo>
                    <a:pt x="759549" y="50841"/>
                  </a:lnTo>
                  <a:lnTo>
                    <a:pt x="775801" y="52230"/>
                  </a:lnTo>
                  <a:lnTo>
                    <a:pt x="792280" y="53862"/>
                  </a:lnTo>
                  <a:lnTo>
                    <a:pt x="808910" y="54951"/>
                  </a:lnTo>
                  <a:lnTo>
                    <a:pt x="825642" y="55676"/>
                  </a:lnTo>
                  <a:lnTo>
                    <a:pt x="842440" y="56160"/>
                  </a:lnTo>
                  <a:lnTo>
                    <a:pt x="859284" y="56482"/>
                  </a:lnTo>
                  <a:lnTo>
                    <a:pt x="876158" y="56698"/>
                  </a:lnTo>
                  <a:lnTo>
                    <a:pt x="893051" y="56840"/>
                  </a:lnTo>
                  <a:lnTo>
                    <a:pt x="909958" y="57642"/>
                  </a:lnTo>
                  <a:lnTo>
                    <a:pt x="926873" y="58881"/>
                  </a:lnTo>
                  <a:lnTo>
                    <a:pt x="943795" y="60414"/>
                  </a:lnTo>
                  <a:lnTo>
                    <a:pt x="960721" y="61434"/>
                  </a:lnTo>
                  <a:lnTo>
                    <a:pt x="977649" y="62115"/>
                  </a:lnTo>
                  <a:lnTo>
                    <a:pt x="994578" y="62569"/>
                  </a:lnTo>
                  <a:lnTo>
                    <a:pt x="1010804" y="62872"/>
                  </a:lnTo>
                  <a:lnTo>
                    <a:pt x="1042002" y="63207"/>
                  </a:lnTo>
                  <a:lnTo>
                    <a:pt x="1057942" y="64003"/>
                  </a:lnTo>
                  <a:lnTo>
                    <a:pt x="1074213" y="65239"/>
                  </a:lnTo>
                  <a:lnTo>
                    <a:pt x="1090705" y="66768"/>
                  </a:lnTo>
                  <a:lnTo>
                    <a:pt x="1122199" y="68467"/>
                  </a:lnTo>
                  <a:lnTo>
                    <a:pt x="1152659" y="69222"/>
                  </a:lnTo>
                  <a:lnTo>
                    <a:pt x="1182660" y="69558"/>
                  </a:lnTo>
                  <a:lnTo>
                    <a:pt x="1212457" y="71590"/>
                  </a:lnTo>
                  <a:lnTo>
                    <a:pt x="1242163" y="74138"/>
                  </a:lnTo>
                  <a:lnTo>
                    <a:pt x="1271829" y="75271"/>
                  </a:lnTo>
                  <a:lnTo>
                    <a:pt x="1297714" y="75774"/>
                  </a:lnTo>
                  <a:lnTo>
                    <a:pt x="1321683" y="75999"/>
                  </a:lnTo>
                  <a:lnTo>
                    <a:pt x="1346447" y="76098"/>
                  </a:lnTo>
                  <a:lnTo>
                    <a:pt x="1369683" y="78023"/>
                  </a:lnTo>
                  <a:lnTo>
                    <a:pt x="1400716" y="81192"/>
                  </a:lnTo>
                  <a:lnTo>
                    <a:pt x="1429667" y="84013"/>
                  </a:lnTo>
                  <a:lnTo>
                    <a:pt x="1460941" y="87916"/>
                  </a:lnTo>
                  <a:lnTo>
                    <a:pt x="1489609" y="88592"/>
                  </a:lnTo>
                  <a:lnTo>
                    <a:pt x="1517388" y="888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31">
              <a:extLst>
                <a:ext uri="{FF2B5EF4-FFF2-40B4-BE49-F238E27FC236}">
                  <a16:creationId xmlns:a16="http://schemas.microsoft.com/office/drawing/2014/main" id="{B6B7D0FE-B016-623B-68F0-1B0D6CED0D4E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663995" y="5149857"/>
              <a:ext cx="126624" cy="233916"/>
            </a:xfrm>
            <a:custGeom>
              <a:avLst/>
              <a:gdLst/>
              <a:ahLst/>
              <a:cxnLst/>
              <a:rect l="0" t="0" r="0" b="0"/>
              <a:pathLst>
                <a:path w="126624" h="233916">
                  <a:moveTo>
                    <a:pt x="63205" y="19043"/>
                  </a:moveTo>
                  <a:lnTo>
                    <a:pt x="63205" y="19043"/>
                  </a:lnTo>
                  <a:lnTo>
                    <a:pt x="69293" y="12955"/>
                  </a:lnTo>
                  <a:lnTo>
                    <a:pt x="69553" y="955"/>
                  </a:lnTo>
                  <a:lnTo>
                    <a:pt x="70259" y="635"/>
                  </a:lnTo>
                  <a:lnTo>
                    <a:pt x="73213" y="183"/>
                  </a:lnTo>
                  <a:lnTo>
                    <a:pt x="69739" y="0"/>
                  </a:lnTo>
                  <a:lnTo>
                    <a:pt x="68860" y="17291"/>
                  </a:lnTo>
                  <a:lnTo>
                    <a:pt x="54361" y="44792"/>
                  </a:lnTo>
                  <a:lnTo>
                    <a:pt x="35005" y="72510"/>
                  </a:lnTo>
                  <a:lnTo>
                    <a:pt x="16738" y="93888"/>
                  </a:lnTo>
                  <a:lnTo>
                    <a:pt x="4752" y="105660"/>
                  </a:lnTo>
                  <a:lnTo>
                    <a:pt x="1948" y="111162"/>
                  </a:lnTo>
                  <a:lnTo>
                    <a:pt x="0" y="119254"/>
                  </a:lnTo>
                  <a:lnTo>
                    <a:pt x="607" y="119717"/>
                  </a:lnTo>
                  <a:lnTo>
                    <a:pt x="5538" y="120369"/>
                  </a:lnTo>
                  <a:lnTo>
                    <a:pt x="30220" y="120607"/>
                  </a:lnTo>
                  <a:lnTo>
                    <a:pt x="56881" y="120632"/>
                  </a:lnTo>
                  <a:lnTo>
                    <a:pt x="87355" y="119935"/>
                  </a:lnTo>
                  <a:lnTo>
                    <a:pt x="113448" y="115176"/>
                  </a:lnTo>
                  <a:lnTo>
                    <a:pt x="115751" y="114176"/>
                  </a:lnTo>
                  <a:lnTo>
                    <a:pt x="117285" y="112803"/>
                  </a:lnTo>
                  <a:lnTo>
                    <a:pt x="119749" y="108903"/>
                  </a:lnTo>
                  <a:lnTo>
                    <a:pt x="121967" y="108370"/>
                  </a:lnTo>
                  <a:lnTo>
                    <a:pt x="123546" y="108228"/>
                  </a:lnTo>
                  <a:lnTo>
                    <a:pt x="124599" y="107427"/>
                  </a:lnTo>
                  <a:lnTo>
                    <a:pt x="126623" y="101863"/>
                  </a:lnTo>
                  <a:lnTo>
                    <a:pt x="123310" y="108414"/>
                  </a:lnTo>
                  <a:lnTo>
                    <a:pt x="118862" y="139267"/>
                  </a:lnTo>
                  <a:lnTo>
                    <a:pt x="111594" y="165009"/>
                  </a:lnTo>
                  <a:lnTo>
                    <a:pt x="103148" y="194950"/>
                  </a:lnTo>
                  <a:lnTo>
                    <a:pt x="101353" y="226105"/>
                  </a:lnTo>
                  <a:lnTo>
                    <a:pt x="101308" y="233915"/>
                  </a:lnTo>
                  <a:lnTo>
                    <a:pt x="107655" y="2285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32">
              <a:extLst>
                <a:ext uri="{FF2B5EF4-FFF2-40B4-BE49-F238E27FC236}">
                  <a16:creationId xmlns:a16="http://schemas.microsoft.com/office/drawing/2014/main" id="{5BA791AF-DC75-7FA4-FDF0-51D0F633FEB7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485900" y="5176150"/>
              <a:ext cx="118114" cy="183051"/>
            </a:xfrm>
            <a:custGeom>
              <a:avLst/>
              <a:gdLst/>
              <a:ahLst/>
              <a:cxnLst/>
              <a:rect l="0" t="0" r="0" b="0"/>
              <a:pathLst>
                <a:path w="118114" h="183051">
                  <a:moveTo>
                    <a:pt x="31750" y="18150"/>
                  </a:moveTo>
                  <a:lnTo>
                    <a:pt x="31750" y="18150"/>
                  </a:lnTo>
                  <a:lnTo>
                    <a:pt x="31750" y="14779"/>
                  </a:lnTo>
                  <a:lnTo>
                    <a:pt x="33631" y="11243"/>
                  </a:lnTo>
                  <a:lnTo>
                    <a:pt x="35121" y="9312"/>
                  </a:lnTo>
                  <a:lnTo>
                    <a:pt x="38657" y="7167"/>
                  </a:lnTo>
                  <a:lnTo>
                    <a:pt x="66546" y="575"/>
                  </a:lnTo>
                  <a:lnTo>
                    <a:pt x="95390" y="0"/>
                  </a:lnTo>
                  <a:lnTo>
                    <a:pt x="101897" y="2557"/>
                  </a:lnTo>
                  <a:lnTo>
                    <a:pt x="103209" y="6343"/>
                  </a:lnTo>
                  <a:lnTo>
                    <a:pt x="102786" y="18077"/>
                  </a:lnTo>
                  <a:lnTo>
                    <a:pt x="95209" y="37178"/>
                  </a:lnTo>
                  <a:lnTo>
                    <a:pt x="84027" y="52872"/>
                  </a:lnTo>
                  <a:lnTo>
                    <a:pt x="55840" y="73956"/>
                  </a:lnTo>
                  <a:lnTo>
                    <a:pt x="27102" y="86916"/>
                  </a:lnTo>
                  <a:lnTo>
                    <a:pt x="27240" y="86572"/>
                  </a:lnTo>
                  <a:lnTo>
                    <a:pt x="29275" y="84307"/>
                  </a:lnTo>
                  <a:lnTo>
                    <a:pt x="34413" y="82831"/>
                  </a:lnTo>
                  <a:lnTo>
                    <a:pt x="64291" y="81754"/>
                  </a:lnTo>
                  <a:lnTo>
                    <a:pt x="70377" y="81719"/>
                  </a:lnTo>
                  <a:lnTo>
                    <a:pt x="80903" y="85444"/>
                  </a:lnTo>
                  <a:lnTo>
                    <a:pt x="99158" y="99333"/>
                  </a:lnTo>
                  <a:lnTo>
                    <a:pt x="112087" y="118247"/>
                  </a:lnTo>
                  <a:lnTo>
                    <a:pt x="118113" y="138354"/>
                  </a:lnTo>
                  <a:lnTo>
                    <a:pt x="117547" y="144147"/>
                  </a:lnTo>
                  <a:lnTo>
                    <a:pt x="113156" y="154348"/>
                  </a:lnTo>
                  <a:lnTo>
                    <a:pt x="106501" y="161702"/>
                  </a:lnTo>
                  <a:lnTo>
                    <a:pt x="83988" y="175545"/>
                  </a:lnTo>
                  <a:lnTo>
                    <a:pt x="53776" y="181728"/>
                  </a:lnTo>
                  <a:lnTo>
                    <a:pt x="24816" y="183050"/>
                  </a:lnTo>
                  <a:lnTo>
                    <a:pt x="14322" y="179398"/>
                  </a:lnTo>
                  <a:lnTo>
                    <a:pt x="6365" y="173777"/>
                  </a:lnTo>
                  <a:lnTo>
                    <a:pt x="0" y="164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33">
              <a:extLst>
                <a:ext uri="{FF2B5EF4-FFF2-40B4-BE49-F238E27FC236}">
                  <a16:creationId xmlns:a16="http://schemas.microsoft.com/office/drawing/2014/main" id="{614A1315-FA91-D9E5-A11B-8A0ACF4C353C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309548" y="5181716"/>
              <a:ext cx="138253" cy="183635"/>
            </a:xfrm>
            <a:custGeom>
              <a:avLst/>
              <a:gdLst/>
              <a:ahLst/>
              <a:cxnLst/>
              <a:rect l="0" t="0" r="0" b="0"/>
              <a:pathLst>
                <a:path w="138253" h="183635">
                  <a:moveTo>
                    <a:pt x="36652" y="37984"/>
                  </a:moveTo>
                  <a:lnTo>
                    <a:pt x="36652" y="37984"/>
                  </a:lnTo>
                  <a:lnTo>
                    <a:pt x="36652" y="28524"/>
                  </a:lnTo>
                  <a:lnTo>
                    <a:pt x="46086" y="16491"/>
                  </a:lnTo>
                  <a:lnTo>
                    <a:pt x="59834" y="2863"/>
                  </a:lnTo>
                  <a:lnTo>
                    <a:pt x="64124" y="1208"/>
                  </a:lnTo>
                  <a:lnTo>
                    <a:pt x="76865" y="0"/>
                  </a:lnTo>
                  <a:lnTo>
                    <a:pt x="78983" y="2078"/>
                  </a:lnTo>
                  <a:lnTo>
                    <a:pt x="89568" y="26409"/>
                  </a:lnTo>
                  <a:lnTo>
                    <a:pt x="92548" y="44667"/>
                  </a:lnTo>
                  <a:lnTo>
                    <a:pt x="88611" y="74247"/>
                  </a:lnTo>
                  <a:lnTo>
                    <a:pt x="86556" y="84440"/>
                  </a:lnTo>
                  <a:lnTo>
                    <a:pt x="73739" y="110111"/>
                  </a:lnTo>
                  <a:lnTo>
                    <a:pt x="59871" y="132028"/>
                  </a:lnTo>
                  <a:lnTo>
                    <a:pt x="44237" y="148163"/>
                  </a:lnTo>
                  <a:lnTo>
                    <a:pt x="14566" y="169649"/>
                  </a:lnTo>
                  <a:lnTo>
                    <a:pt x="0" y="182682"/>
                  </a:lnTo>
                  <a:lnTo>
                    <a:pt x="223" y="183133"/>
                  </a:lnTo>
                  <a:lnTo>
                    <a:pt x="2352" y="183634"/>
                  </a:lnTo>
                  <a:lnTo>
                    <a:pt x="30314" y="178956"/>
                  </a:lnTo>
                  <a:lnTo>
                    <a:pt x="55704" y="174564"/>
                  </a:lnTo>
                  <a:lnTo>
                    <a:pt x="84055" y="171972"/>
                  </a:lnTo>
                  <a:lnTo>
                    <a:pt x="113855" y="167026"/>
                  </a:lnTo>
                  <a:lnTo>
                    <a:pt x="138252" y="1649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81">
            <a:extLst>
              <a:ext uri="{FF2B5EF4-FFF2-40B4-BE49-F238E27FC236}">
                <a16:creationId xmlns:a16="http://schemas.microsoft.com/office/drawing/2014/main" id="{D32C19C0-711B-AA02-77CC-1FD459197B08}"/>
              </a:ext>
            </a:extLst>
          </p:cNvPr>
          <p:cNvGrpSpPr/>
          <p:nvPr/>
        </p:nvGrpSpPr>
        <p:grpSpPr>
          <a:xfrm>
            <a:off x="2171700" y="5429250"/>
            <a:ext cx="101601" cy="95251"/>
            <a:chOff x="2171700" y="5429250"/>
            <a:chExt cx="101601" cy="95251"/>
          </a:xfrm>
        </p:grpSpPr>
        <p:sp>
          <p:nvSpPr>
            <p:cNvPr id="85" name="SMARTInkShape-734">
              <a:extLst>
                <a:ext uri="{FF2B5EF4-FFF2-40B4-BE49-F238E27FC236}">
                  <a16:creationId xmlns:a16="http://schemas.microsoft.com/office/drawing/2014/main" id="{9B64F165-B726-DB3C-C77B-232480CFD717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2178050" y="55118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0"/>
                  </a:moveTo>
                  <a:lnTo>
                    <a:pt x="0" y="0"/>
                  </a:lnTo>
                  <a:lnTo>
                    <a:pt x="0" y="9460"/>
                  </a:lnTo>
                  <a:lnTo>
                    <a:pt x="705" y="10539"/>
                  </a:lnTo>
                  <a:lnTo>
                    <a:pt x="1881" y="11260"/>
                  </a:lnTo>
                  <a:lnTo>
                    <a:pt x="6907" y="12273"/>
                  </a:lnTo>
                  <a:lnTo>
                    <a:pt x="35415" y="12695"/>
                  </a:lnTo>
                  <a:lnTo>
                    <a:pt x="59756" y="12700"/>
                  </a:lnTo>
                  <a:lnTo>
                    <a:pt x="90054" y="12700"/>
                  </a:lnTo>
                  <a:lnTo>
                    <a:pt x="9525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35">
              <a:extLst>
                <a:ext uri="{FF2B5EF4-FFF2-40B4-BE49-F238E27FC236}">
                  <a16:creationId xmlns:a16="http://schemas.microsoft.com/office/drawing/2014/main" id="{E3B6F043-7CBA-411A-A3C6-FF78597A9506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2171700" y="5429250"/>
              <a:ext cx="76201" cy="12585"/>
            </a:xfrm>
            <a:custGeom>
              <a:avLst/>
              <a:gdLst/>
              <a:ahLst/>
              <a:cxnLst/>
              <a:rect l="0" t="0" r="0" b="0"/>
              <a:pathLst>
                <a:path w="76201" h="12585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371" y="6350"/>
                  </a:lnTo>
                  <a:lnTo>
                    <a:pt x="6907" y="8232"/>
                  </a:lnTo>
                  <a:lnTo>
                    <a:pt x="8838" y="9721"/>
                  </a:lnTo>
                  <a:lnTo>
                    <a:pt x="14746" y="11376"/>
                  </a:lnTo>
                  <a:lnTo>
                    <a:pt x="43305" y="12584"/>
                  </a:lnTo>
                  <a:lnTo>
                    <a:pt x="52408" y="11943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82">
            <a:extLst>
              <a:ext uri="{FF2B5EF4-FFF2-40B4-BE49-F238E27FC236}">
                <a16:creationId xmlns:a16="http://schemas.microsoft.com/office/drawing/2014/main" id="{4EF109B9-824C-49C6-B3D6-CA5779BB2274}"/>
              </a:ext>
            </a:extLst>
          </p:cNvPr>
          <p:cNvGrpSpPr/>
          <p:nvPr/>
        </p:nvGrpSpPr>
        <p:grpSpPr>
          <a:xfrm>
            <a:off x="2565400" y="5334000"/>
            <a:ext cx="469901" cy="590506"/>
            <a:chOff x="2565400" y="5334000"/>
            <a:chExt cx="469901" cy="590506"/>
          </a:xfrm>
        </p:grpSpPr>
        <p:sp>
          <p:nvSpPr>
            <p:cNvPr id="88" name="SMARTInkShape-736">
              <a:extLst>
                <a:ext uri="{FF2B5EF4-FFF2-40B4-BE49-F238E27FC236}">
                  <a16:creationId xmlns:a16="http://schemas.microsoft.com/office/drawing/2014/main" id="{86F68707-CD24-1104-53E3-E929D3E4ACF9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2845036" y="5702300"/>
              <a:ext cx="133102" cy="222206"/>
            </a:xfrm>
            <a:custGeom>
              <a:avLst/>
              <a:gdLst/>
              <a:ahLst/>
              <a:cxnLst/>
              <a:rect l="0" t="0" r="0" b="0"/>
              <a:pathLst>
                <a:path w="133102" h="222206">
                  <a:moveTo>
                    <a:pt x="69614" y="12700"/>
                  </a:moveTo>
                  <a:lnTo>
                    <a:pt x="69614" y="12700"/>
                  </a:lnTo>
                  <a:lnTo>
                    <a:pt x="69614" y="9329"/>
                  </a:lnTo>
                  <a:lnTo>
                    <a:pt x="70319" y="8336"/>
                  </a:lnTo>
                  <a:lnTo>
                    <a:pt x="71495" y="7674"/>
                  </a:lnTo>
                  <a:lnTo>
                    <a:pt x="72985" y="7233"/>
                  </a:lnTo>
                  <a:lnTo>
                    <a:pt x="73977" y="6233"/>
                  </a:lnTo>
                  <a:lnTo>
                    <a:pt x="75963" y="5"/>
                  </a:lnTo>
                  <a:lnTo>
                    <a:pt x="75964" y="0"/>
                  </a:lnTo>
                  <a:lnTo>
                    <a:pt x="75964" y="3371"/>
                  </a:lnTo>
                  <a:lnTo>
                    <a:pt x="65825" y="24628"/>
                  </a:lnTo>
                  <a:lnTo>
                    <a:pt x="39648" y="55099"/>
                  </a:lnTo>
                  <a:lnTo>
                    <a:pt x="8846" y="80685"/>
                  </a:lnTo>
                  <a:lnTo>
                    <a:pt x="3800" y="87131"/>
                  </a:lnTo>
                  <a:lnTo>
                    <a:pt x="0" y="94774"/>
                  </a:lnTo>
                  <a:lnTo>
                    <a:pt x="3205" y="98480"/>
                  </a:lnTo>
                  <a:lnTo>
                    <a:pt x="6703" y="100214"/>
                  </a:lnTo>
                  <a:lnTo>
                    <a:pt x="36546" y="104890"/>
                  </a:lnTo>
                  <a:lnTo>
                    <a:pt x="63710" y="107345"/>
                  </a:lnTo>
                  <a:lnTo>
                    <a:pt x="93705" y="107871"/>
                  </a:lnTo>
                  <a:lnTo>
                    <a:pt x="121872" y="101478"/>
                  </a:lnTo>
                  <a:lnTo>
                    <a:pt x="127647" y="98489"/>
                  </a:lnTo>
                  <a:lnTo>
                    <a:pt x="129470" y="96704"/>
                  </a:lnTo>
                  <a:lnTo>
                    <a:pt x="131494" y="92839"/>
                  </a:lnTo>
                  <a:lnTo>
                    <a:pt x="133101" y="70919"/>
                  </a:lnTo>
                  <a:lnTo>
                    <a:pt x="131227" y="72206"/>
                  </a:lnTo>
                  <a:lnTo>
                    <a:pt x="129739" y="73538"/>
                  </a:lnTo>
                  <a:lnTo>
                    <a:pt x="125274" y="103479"/>
                  </a:lnTo>
                  <a:lnTo>
                    <a:pt x="119973" y="127557"/>
                  </a:lnTo>
                  <a:lnTo>
                    <a:pt x="115815" y="152565"/>
                  </a:lnTo>
                  <a:lnTo>
                    <a:pt x="114294" y="180958"/>
                  </a:lnTo>
                  <a:lnTo>
                    <a:pt x="113379" y="210403"/>
                  </a:lnTo>
                  <a:lnTo>
                    <a:pt x="107737" y="222205"/>
                  </a:lnTo>
                  <a:lnTo>
                    <a:pt x="107714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37">
              <a:extLst>
                <a:ext uri="{FF2B5EF4-FFF2-40B4-BE49-F238E27FC236}">
                  <a16:creationId xmlns:a16="http://schemas.microsoft.com/office/drawing/2014/main" id="{CD86EB4A-56CB-AF6E-43C9-4216BC132388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2700112" y="5709633"/>
              <a:ext cx="103464" cy="195868"/>
            </a:xfrm>
            <a:custGeom>
              <a:avLst/>
              <a:gdLst/>
              <a:ahLst/>
              <a:cxnLst/>
              <a:rect l="0" t="0" r="0" b="0"/>
              <a:pathLst>
                <a:path w="103464" h="195868">
                  <a:moveTo>
                    <a:pt x="55788" y="24417"/>
                  </a:moveTo>
                  <a:lnTo>
                    <a:pt x="55788" y="24417"/>
                  </a:lnTo>
                  <a:lnTo>
                    <a:pt x="55788" y="21046"/>
                  </a:lnTo>
                  <a:lnTo>
                    <a:pt x="56493" y="20053"/>
                  </a:lnTo>
                  <a:lnTo>
                    <a:pt x="57669" y="19391"/>
                  </a:lnTo>
                  <a:lnTo>
                    <a:pt x="62131" y="18069"/>
                  </a:lnTo>
                  <a:lnTo>
                    <a:pt x="62138" y="9229"/>
                  </a:lnTo>
                  <a:lnTo>
                    <a:pt x="61432" y="7942"/>
                  </a:lnTo>
                  <a:lnTo>
                    <a:pt x="60257" y="7084"/>
                  </a:lnTo>
                  <a:lnTo>
                    <a:pt x="57069" y="5424"/>
                  </a:lnTo>
                  <a:lnTo>
                    <a:pt x="53300" y="2335"/>
                  </a:lnTo>
                  <a:lnTo>
                    <a:pt x="47392" y="492"/>
                  </a:lnTo>
                  <a:lnTo>
                    <a:pt x="43840" y="0"/>
                  </a:lnTo>
                  <a:lnTo>
                    <a:pt x="32100" y="2679"/>
                  </a:lnTo>
                  <a:lnTo>
                    <a:pt x="19685" y="7942"/>
                  </a:lnTo>
                  <a:lnTo>
                    <a:pt x="13166" y="15683"/>
                  </a:lnTo>
                  <a:lnTo>
                    <a:pt x="1701" y="35261"/>
                  </a:lnTo>
                  <a:lnTo>
                    <a:pt x="0" y="45464"/>
                  </a:lnTo>
                  <a:lnTo>
                    <a:pt x="1125" y="55173"/>
                  </a:lnTo>
                  <a:lnTo>
                    <a:pt x="4682" y="64192"/>
                  </a:lnTo>
                  <a:lnTo>
                    <a:pt x="13913" y="75791"/>
                  </a:lnTo>
                  <a:lnTo>
                    <a:pt x="19068" y="79000"/>
                  </a:lnTo>
                  <a:lnTo>
                    <a:pt x="46745" y="81342"/>
                  </a:lnTo>
                  <a:lnTo>
                    <a:pt x="63222" y="74758"/>
                  </a:lnTo>
                  <a:lnTo>
                    <a:pt x="71557" y="67722"/>
                  </a:lnTo>
                  <a:lnTo>
                    <a:pt x="95301" y="40717"/>
                  </a:lnTo>
                  <a:lnTo>
                    <a:pt x="99481" y="29874"/>
                  </a:lnTo>
                  <a:lnTo>
                    <a:pt x="101145" y="28055"/>
                  </a:lnTo>
                  <a:lnTo>
                    <a:pt x="102959" y="26843"/>
                  </a:lnTo>
                  <a:lnTo>
                    <a:pt x="103463" y="26034"/>
                  </a:lnTo>
                  <a:lnTo>
                    <a:pt x="103094" y="25495"/>
                  </a:lnTo>
                  <a:lnTo>
                    <a:pt x="102141" y="25135"/>
                  </a:lnTo>
                  <a:lnTo>
                    <a:pt x="101507" y="24190"/>
                  </a:lnTo>
                  <a:lnTo>
                    <a:pt x="100614" y="20901"/>
                  </a:lnTo>
                  <a:lnTo>
                    <a:pt x="89416" y="52441"/>
                  </a:lnTo>
                  <a:lnTo>
                    <a:pt x="83234" y="79366"/>
                  </a:lnTo>
                  <a:lnTo>
                    <a:pt x="77639" y="108980"/>
                  </a:lnTo>
                  <a:lnTo>
                    <a:pt x="75668" y="134532"/>
                  </a:lnTo>
                  <a:lnTo>
                    <a:pt x="74947" y="164542"/>
                  </a:lnTo>
                  <a:lnTo>
                    <a:pt x="74838" y="1958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38">
              <a:extLst>
                <a:ext uri="{FF2B5EF4-FFF2-40B4-BE49-F238E27FC236}">
                  <a16:creationId xmlns:a16="http://schemas.microsoft.com/office/drawing/2014/main" id="{7A2771FF-F436-F713-97EB-F72DA00B7CCE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2622557" y="5635141"/>
              <a:ext cx="412744" cy="10010"/>
            </a:xfrm>
            <a:custGeom>
              <a:avLst/>
              <a:gdLst/>
              <a:ahLst/>
              <a:cxnLst/>
              <a:rect l="0" t="0" r="0" b="0"/>
              <a:pathLst>
                <a:path w="412744" h="10010">
                  <a:moveTo>
                    <a:pt x="6343" y="3659"/>
                  </a:moveTo>
                  <a:lnTo>
                    <a:pt x="6343" y="3659"/>
                  </a:lnTo>
                  <a:lnTo>
                    <a:pt x="6343" y="288"/>
                  </a:lnTo>
                  <a:lnTo>
                    <a:pt x="5638" y="0"/>
                  </a:lnTo>
                  <a:lnTo>
                    <a:pt x="4" y="3651"/>
                  </a:lnTo>
                  <a:lnTo>
                    <a:pt x="0" y="3654"/>
                  </a:lnTo>
                  <a:lnTo>
                    <a:pt x="6737" y="7029"/>
                  </a:lnTo>
                  <a:lnTo>
                    <a:pt x="31154" y="9126"/>
                  </a:lnTo>
                  <a:lnTo>
                    <a:pt x="61829" y="9747"/>
                  </a:lnTo>
                  <a:lnTo>
                    <a:pt x="93261" y="9931"/>
                  </a:lnTo>
                  <a:lnTo>
                    <a:pt x="116234" y="9975"/>
                  </a:lnTo>
                  <a:lnTo>
                    <a:pt x="140556" y="9288"/>
                  </a:lnTo>
                  <a:lnTo>
                    <a:pt x="165476" y="6631"/>
                  </a:lnTo>
                  <a:lnTo>
                    <a:pt x="190663" y="4980"/>
                  </a:lnTo>
                  <a:lnTo>
                    <a:pt x="215968" y="4245"/>
                  </a:lnTo>
                  <a:lnTo>
                    <a:pt x="241327" y="3920"/>
                  </a:lnTo>
                  <a:lnTo>
                    <a:pt x="264827" y="3775"/>
                  </a:lnTo>
                  <a:lnTo>
                    <a:pt x="287031" y="3711"/>
                  </a:lnTo>
                  <a:lnTo>
                    <a:pt x="308658" y="3682"/>
                  </a:lnTo>
                  <a:lnTo>
                    <a:pt x="330029" y="3669"/>
                  </a:lnTo>
                  <a:lnTo>
                    <a:pt x="351287" y="3664"/>
                  </a:lnTo>
                  <a:lnTo>
                    <a:pt x="380971" y="4366"/>
                  </a:lnTo>
                  <a:lnTo>
                    <a:pt x="412743" y="100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39">
              <a:extLst>
                <a:ext uri="{FF2B5EF4-FFF2-40B4-BE49-F238E27FC236}">
                  <a16:creationId xmlns:a16="http://schemas.microsoft.com/office/drawing/2014/main" id="{4EAFE23C-4CCC-450A-7585-32F1B86832A9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889655" y="5334000"/>
              <a:ext cx="126365" cy="241301"/>
            </a:xfrm>
            <a:custGeom>
              <a:avLst/>
              <a:gdLst/>
              <a:ahLst/>
              <a:cxnLst/>
              <a:rect l="0" t="0" r="0" b="0"/>
              <a:pathLst>
                <a:path w="126365" h="241301">
                  <a:moveTo>
                    <a:pt x="63095" y="12700"/>
                  </a:moveTo>
                  <a:lnTo>
                    <a:pt x="63095" y="12700"/>
                  </a:lnTo>
                  <a:lnTo>
                    <a:pt x="69183" y="6612"/>
                  </a:lnTo>
                  <a:lnTo>
                    <a:pt x="69445" y="0"/>
                  </a:lnTo>
                  <a:lnTo>
                    <a:pt x="68740" y="18004"/>
                  </a:lnTo>
                  <a:lnTo>
                    <a:pt x="64376" y="31910"/>
                  </a:lnTo>
                  <a:lnTo>
                    <a:pt x="57203" y="42537"/>
                  </a:lnTo>
                  <a:lnTo>
                    <a:pt x="29547" y="71520"/>
                  </a:lnTo>
                  <a:lnTo>
                    <a:pt x="17328" y="83124"/>
                  </a:lnTo>
                  <a:lnTo>
                    <a:pt x="4212" y="91510"/>
                  </a:lnTo>
                  <a:lnTo>
                    <a:pt x="1647" y="95469"/>
                  </a:lnTo>
                  <a:lnTo>
                    <a:pt x="507" y="100287"/>
                  </a:lnTo>
                  <a:lnTo>
                    <a:pt x="0" y="107131"/>
                  </a:lnTo>
                  <a:lnTo>
                    <a:pt x="1276" y="109520"/>
                  </a:lnTo>
                  <a:lnTo>
                    <a:pt x="3538" y="111114"/>
                  </a:lnTo>
                  <a:lnTo>
                    <a:pt x="22692" y="118244"/>
                  </a:lnTo>
                  <a:lnTo>
                    <a:pt x="42344" y="119231"/>
                  </a:lnTo>
                  <a:lnTo>
                    <a:pt x="73568" y="111718"/>
                  </a:lnTo>
                  <a:lnTo>
                    <a:pt x="100050" y="107989"/>
                  </a:lnTo>
                  <a:lnTo>
                    <a:pt x="114339" y="103101"/>
                  </a:lnTo>
                  <a:lnTo>
                    <a:pt x="126076" y="95597"/>
                  </a:lnTo>
                  <a:lnTo>
                    <a:pt x="126364" y="97286"/>
                  </a:lnTo>
                  <a:lnTo>
                    <a:pt x="125859" y="111877"/>
                  </a:lnTo>
                  <a:lnTo>
                    <a:pt x="118754" y="142578"/>
                  </a:lnTo>
                  <a:lnTo>
                    <a:pt x="113829" y="171829"/>
                  </a:lnTo>
                  <a:lnTo>
                    <a:pt x="108190" y="200150"/>
                  </a:lnTo>
                  <a:lnTo>
                    <a:pt x="107630" y="216917"/>
                  </a:lnTo>
                  <a:lnTo>
                    <a:pt x="105702" y="221762"/>
                  </a:lnTo>
                  <a:lnTo>
                    <a:pt x="103197" y="226266"/>
                  </a:lnTo>
                  <a:lnTo>
                    <a:pt x="101590" y="234907"/>
                  </a:lnTo>
                  <a:lnTo>
                    <a:pt x="101459" y="237038"/>
                  </a:lnTo>
                  <a:lnTo>
                    <a:pt x="100665" y="238459"/>
                  </a:lnTo>
                  <a:lnTo>
                    <a:pt x="94845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40">
              <a:extLst>
                <a:ext uri="{FF2B5EF4-FFF2-40B4-BE49-F238E27FC236}">
                  <a16:creationId xmlns:a16="http://schemas.microsoft.com/office/drawing/2014/main" id="{88BBC05D-8AA2-0A58-4A01-EED732D88F1E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2732882" y="5346861"/>
              <a:ext cx="125150" cy="182604"/>
            </a:xfrm>
            <a:custGeom>
              <a:avLst/>
              <a:gdLst/>
              <a:ahLst/>
              <a:cxnLst/>
              <a:rect l="0" t="0" r="0" b="0"/>
              <a:pathLst>
                <a:path w="125150" h="182604">
                  <a:moveTo>
                    <a:pt x="86518" y="18889"/>
                  </a:moveTo>
                  <a:lnTo>
                    <a:pt x="86518" y="18889"/>
                  </a:lnTo>
                  <a:lnTo>
                    <a:pt x="96643" y="8058"/>
                  </a:lnTo>
                  <a:lnTo>
                    <a:pt x="98879" y="1061"/>
                  </a:lnTo>
                  <a:lnTo>
                    <a:pt x="98286" y="654"/>
                  </a:lnTo>
                  <a:lnTo>
                    <a:pt x="88503" y="0"/>
                  </a:lnTo>
                  <a:lnTo>
                    <a:pt x="78933" y="616"/>
                  </a:lnTo>
                  <a:lnTo>
                    <a:pt x="69977" y="3242"/>
                  </a:lnTo>
                  <a:lnTo>
                    <a:pt x="44218" y="20236"/>
                  </a:lnTo>
                  <a:lnTo>
                    <a:pt x="37614" y="28660"/>
                  </a:lnTo>
                  <a:lnTo>
                    <a:pt x="27626" y="47943"/>
                  </a:lnTo>
                  <a:lnTo>
                    <a:pt x="26947" y="58613"/>
                  </a:lnTo>
                  <a:lnTo>
                    <a:pt x="28998" y="69000"/>
                  </a:lnTo>
                  <a:lnTo>
                    <a:pt x="32261" y="75968"/>
                  </a:lnTo>
                  <a:lnTo>
                    <a:pt x="37944" y="81417"/>
                  </a:lnTo>
                  <a:lnTo>
                    <a:pt x="68221" y="101911"/>
                  </a:lnTo>
                  <a:lnTo>
                    <a:pt x="98727" y="121855"/>
                  </a:lnTo>
                  <a:lnTo>
                    <a:pt x="106055" y="128857"/>
                  </a:lnTo>
                  <a:lnTo>
                    <a:pt x="117156" y="144548"/>
                  </a:lnTo>
                  <a:lnTo>
                    <a:pt x="112703" y="163448"/>
                  </a:lnTo>
                  <a:lnTo>
                    <a:pt x="110325" y="166767"/>
                  </a:lnTo>
                  <a:lnTo>
                    <a:pt x="102038" y="172337"/>
                  </a:lnTo>
                  <a:lnTo>
                    <a:pt x="74722" y="180545"/>
                  </a:lnTo>
                  <a:lnTo>
                    <a:pt x="44232" y="182603"/>
                  </a:lnTo>
                  <a:lnTo>
                    <a:pt x="17345" y="178433"/>
                  </a:lnTo>
                  <a:lnTo>
                    <a:pt x="9678" y="174229"/>
                  </a:lnTo>
                  <a:lnTo>
                    <a:pt x="5658" y="171132"/>
                  </a:lnTo>
                  <a:lnTo>
                    <a:pt x="1191" y="163929"/>
                  </a:lnTo>
                  <a:lnTo>
                    <a:pt x="0" y="160032"/>
                  </a:lnTo>
                  <a:lnTo>
                    <a:pt x="558" y="151940"/>
                  </a:lnTo>
                  <a:lnTo>
                    <a:pt x="3864" y="143640"/>
                  </a:lnTo>
                  <a:lnTo>
                    <a:pt x="12953" y="132444"/>
                  </a:lnTo>
                  <a:lnTo>
                    <a:pt x="41826" y="113353"/>
                  </a:lnTo>
                  <a:lnTo>
                    <a:pt x="69277" y="101206"/>
                  </a:lnTo>
                  <a:lnTo>
                    <a:pt x="97873" y="88670"/>
                  </a:lnTo>
                  <a:lnTo>
                    <a:pt x="113437" y="79536"/>
                  </a:lnTo>
                  <a:lnTo>
                    <a:pt x="122706" y="68421"/>
                  </a:lnTo>
                  <a:lnTo>
                    <a:pt x="124754" y="62494"/>
                  </a:lnTo>
                  <a:lnTo>
                    <a:pt x="125149" y="50264"/>
                  </a:lnTo>
                  <a:lnTo>
                    <a:pt x="122855" y="44744"/>
                  </a:lnTo>
                  <a:lnTo>
                    <a:pt x="114662" y="34848"/>
                  </a:lnTo>
                  <a:lnTo>
                    <a:pt x="83223" y="17245"/>
                  </a:lnTo>
                  <a:lnTo>
                    <a:pt x="53071" y="8133"/>
                  </a:lnTo>
                  <a:lnTo>
                    <a:pt x="37499" y="6573"/>
                  </a:lnTo>
                  <a:lnTo>
                    <a:pt x="34789" y="7151"/>
                  </a:lnTo>
                  <a:lnTo>
                    <a:pt x="29368" y="125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41">
              <a:extLst>
                <a:ext uri="{FF2B5EF4-FFF2-40B4-BE49-F238E27FC236}">
                  <a16:creationId xmlns:a16="http://schemas.microsoft.com/office/drawing/2014/main" id="{F5265CE6-B322-84B6-0445-FD14AF9562F1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2565400" y="54292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34519" y="5958"/>
                  </a:lnTo>
                  <a:lnTo>
                    <a:pt x="62793" y="9644"/>
                  </a:lnTo>
                  <a:lnTo>
                    <a:pt x="91394" y="14179"/>
                  </a:lnTo>
                  <a:lnTo>
                    <a:pt x="10160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83">
            <a:extLst>
              <a:ext uri="{FF2B5EF4-FFF2-40B4-BE49-F238E27FC236}">
                <a16:creationId xmlns:a16="http://schemas.microsoft.com/office/drawing/2014/main" id="{EEBD5DD9-1C25-788A-3991-908FBDF056CC}"/>
              </a:ext>
            </a:extLst>
          </p:cNvPr>
          <p:cNvGrpSpPr/>
          <p:nvPr/>
        </p:nvGrpSpPr>
        <p:grpSpPr>
          <a:xfrm>
            <a:off x="3282950" y="5530850"/>
            <a:ext cx="95251" cy="101601"/>
            <a:chOff x="3282950" y="5530850"/>
            <a:chExt cx="95251" cy="101601"/>
          </a:xfrm>
        </p:grpSpPr>
        <p:sp>
          <p:nvSpPr>
            <p:cNvPr id="95" name="SMARTInkShape-742">
              <a:extLst>
                <a:ext uri="{FF2B5EF4-FFF2-40B4-BE49-F238E27FC236}">
                  <a16:creationId xmlns:a16="http://schemas.microsoft.com/office/drawing/2014/main" id="{1E7C522A-5AAE-750A-3593-AF9920D197C2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3282950" y="56134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3371" y="3370"/>
                  </a:lnTo>
                  <a:lnTo>
                    <a:pt x="8789" y="5026"/>
                  </a:lnTo>
                  <a:lnTo>
                    <a:pt x="36566" y="10539"/>
                  </a:lnTo>
                  <a:lnTo>
                    <a:pt x="67645" y="15787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43">
              <a:extLst>
                <a:ext uri="{FF2B5EF4-FFF2-40B4-BE49-F238E27FC236}">
                  <a16:creationId xmlns:a16="http://schemas.microsoft.com/office/drawing/2014/main" id="{804799EC-3E24-D43E-37A2-9AF5F1DD0BD9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3295650" y="553085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0"/>
                  </a:moveTo>
                  <a:lnTo>
                    <a:pt x="0" y="0"/>
                  </a:lnTo>
                  <a:lnTo>
                    <a:pt x="0" y="6343"/>
                  </a:lnTo>
                  <a:lnTo>
                    <a:pt x="6481" y="7054"/>
                  </a:lnTo>
                  <a:lnTo>
                    <a:pt x="37964" y="12817"/>
                  </a:lnTo>
                  <a:lnTo>
                    <a:pt x="698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744">
            <a:extLst>
              <a:ext uri="{FF2B5EF4-FFF2-40B4-BE49-F238E27FC236}">
                <a16:creationId xmlns:a16="http://schemas.microsoft.com/office/drawing/2014/main" id="{5B2C5F0D-952B-6C1B-DA00-17B18F2A65D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38356" y="4165607"/>
            <a:ext cx="29095" cy="495294"/>
          </a:xfrm>
          <a:custGeom>
            <a:avLst/>
            <a:gdLst/>
            <a:ahLst/>
            <a:cxnLst/>
            <a:rect l="0" t="0" r="0" b="0"/>
            <a:pathLst>
              <a:path w="29095" h="495294">
                <a:moveTo>
                  <a:pt x="10044" y="6343"/>
                </a:moveTo>
                <a:lnTo>
                  <a:pt x="10044" y="6343"/>
                </a:lnTo>
                <a:lnTo>
                  <a:pt x="13416" y="6343"/>
                </a:lnTo>
                <a:lnTo>
                  <a:pt x="14408" y="5638"/>
                </a:lnTo>
                <a:lnTo>
                  <a:pt x="15070" y="4462"/>
                </a:lnTo>
                <a:lnTo>
                  <a:pt x="16392" y="0"/>
                </a:lnTo>
                <a:lnTo>
                  <a:pt x="14512" y="29487"/>
                </a:lnTo>
                <a:lnTo>
                  <a:pt x="10926" y="56697"/>
                </a:lnTo>
                <a:lnTo>
                  <a:pt x="6934" y="82803"/>
                </a:lnTo>
                <a:lnTo>
                  <a:pt x="4655" y="112881"/>
                </a:lnTo>
                <a:lnTo>
                  <a:pt x="3979" y="140764"/>
                </a:lnTo>
                <a:lnTo>
                  <a:pt x="91" y="166742"/>
                </a:lnTo>
                <a:lnTo>
                  <a:pt x="2773" y="197587"/>
                </a:lnTo>
                <a:lnTo>
                  <a:pt x="3421" y="222464"/>
                </a:lnTo>
                <a:lnTo>
                  <a:pt x="1731" y="243946"/>
                </a:lnTo>
                <a:lnTo>
                  <a:pt x="0" y="255172"/>
                </a:lnTo>
                <a:lnTo>
                  <a:pt x="3068" y="285898"/>
                </a:lnTo>
                <a:lnTo>
                  <a:pt x="9106" y="317114"/>
                </a:lnTo>
                <a:lnTo>
                  <a:pt x="11802" y="341798"/>
                </a:lnTo>
                <a:lnTo>
                  <a:pt x="15033" y="357150"/>
                </a:lnTo>
                <a:lnTo>
                  <a:pt x="16275" y="388805"/>
                </a:lnTo>
                <a:lnTo>
                  <a:pt x="16387" y="417573"/>
                </a:lnTo>
                <a:lnTo>
                  <a:pt x="16394" y="446582"/>
                </a:lnTo>
                <a:lnTo>
                  <a:pt x="17099" y="459435"/>
                </a:lnTo>
                <a:lnTo>
                  <a:pt x="19766" y="464774"/>
                </a:lnTo>
                <a:lnTo>
                  <a:pt x="20053" y="467892"/>
                </a:lnTo>
                <a:lnTo>
                  <a:pt x="18497" y="479021"/>
                </a:lnTo>
                <a:lnTo>
                  <a:pt x="22741" y="495285"/>
                </a:lnTo>
                <a:lnTo>
                  <a:pt x="22742" y="495288"/>
                </a:lnTo>
                <a:lnTo>
                  <a:pt x="22742" y="495290"/>
                </a:lnTo>
                <a:lnTo>
                  <a:pt x="22743" y="495291"/>
                </a:lnTo>
                <a:lnTo>
                  <a:pt x="22744" y="495291"/>
                </a:lnTo>
                <a:lnTo>
                  <a:pt x="22744" y="495293"/>
                </a:lnTo>
                <a:lnTo>
                  <a:pt x="29094" y="49529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Shape-745">
            <a:extLst>
              <a:ext uri="{FF2B5EF4-FFF2-40B4-BE49-F238E27FC236}">
                <a16:creationId xmlns:a16="http://schemas.microsoft.com/office/drawing/2014/main" id="{787DFF9A-F346-8B20-5F57-72BDB259EB5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873750" y="4572000"/>
            <a:ext cx="24107" cy="158751"/>
          </a:xfrm>
          <a:custGeom>
            <a:avLst/>
            <a:gdLst/>
            <a:ahLst/>
            <a:cxnLst/>
            <a:rect l="0" t="0" r="0" b="0"/>
            <a:pathLst>
              <a:path w="24107" h="158751">
                <a:moveTo>
                  <a:pt x="0" y="6350"/>
                </a:moveTo>
                <a:lnTo>
                  <a:pt x="0" y="6350"/>
                </a:lnTo>
                <a:lnTo>
                  <a:pt x="3371" y="6350"/>
                </a:lnTo>
                <a:lnTo>
                  <a:pt x="6907" y="4468"/>
                </a:lnTo>
                <a:lnTo>
                  <a:pt x="11556" y="883"/>
                </a:lnTo>
                <a:lnTo>
                  <a:pt x="19042" y="0"/>
                </a:lnTo>
                <a:lnTo>
                  <a:pt x="19045" y="0"/>
                </a:lnTo>
                <a:lnTo>
                  <a:pt x="19047" y="0"/>
                </a:lnTo>
                <a:lnTo>
                  <a:pt x="19048" y="0"/>
                </a:lnTo>
                <a:lnTo>
                  <a:pt x="24076" y="20723"/>
                </a:lnTo>
                <a:lnTo>
                  <a:pt x="24106" y="32493"/>
                </a:lnTo>
                <a:lnTo>
                  <a:pt x="20258" y="59179"/>
                </a:lnTo>
                <a:lnTo>
                  <a:pt x="15918" y="88047"/>
                </a:lnTo>
                <a:lnTo>
                  <a:pt x="16011" y="99339"/>
                </a:lnTo>
                <a:lnTo>
                  <a:pt x="16994" y="109062"/>
                </a:lnTo>
                <a:lnTo>
                  <a:pt x="12909" y="140523"/>
                </a:lnTo>
                <a:lnTo>
                  <a:pt x="14675" y="145475"/>
                </a:lnTo>
                <a:lnTo>
                  <a:pt x="17105" y="150028"/>
                </a:lnTo>
                <a:lnTo>
                  <a:pt x="19049" y="158745"/>
                </a:lnTo>
                <a:lnTo>
                  <a:pt x="19049" y="158747"/>
                </a:lnTo>
                <a:lnTo>
                  <a:pt x="19050" y="158748"/>
                </a:lnTo>
                <a:lnTo>
                  <a:pt x="19050" y="158750"/>
                </a:lnTo>
                <a:lnTo>
                  <a:pt x="19050" y="1524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SMARTInkShape-Group186">
            <a:extLst>
              <a:ext uri="{FF2B5EF4-FFF2-40B4-BE49-F238E27FC236}">
                <a16:creationId xmlns:a16="http://schemas.microsoft.com/office/drawing/2014/main" id="{BF248F1C-B235-3F56-88C3-34D96B8B03CB}"/>
              </a:ext>
            </a:extLst>
          </p:cNvPr>
          <p:cNvGrpSpPr/>
          <p:nvPr/>
        </p:nvGrpSpPr>
        <p:grpSpPr>
          <a:xfrm>
            <a:off x="3524328" y="5528180"/>
            <a:ext cx="666647" cy="218571"/>
            <a:chOff x="3524328" y="5528180"/>
            <a:chExt cx="666647" cy="218571"/>
          </a:xfrm>
        </p:grpSpPr>
        <p:sp>
          <p:nvSpPr>
            <p:cNvPr id="100" name="SMARTInkShape-746">
              <a:extLst>
                <a:ext uri="{FF2B5EF4-FFF2-40B4-BE49-F238E27FC236}">
                  <a16:creationId xmlns:a16="http://schemas.microsoft.com/office/drawing/2014/main" id="{776F62E1-A2B9-EEBD-DD2F-9DA3B9FAAD3E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4103279" y="5528180"/>
              <a:ext cx="87696" cy="218571"/>
            </a:xfrm>
            <a:custGeom>
              <a:avLst/>
              <a:gdLst/>
              <a:ahLst/>
              <a:cxnLst/>
              <a:rect l="0" t="0" r="0" b="0"/>
              <a:pathLst>
                <a:path w="87696" h="218571">
                  <a:moveTo>
                    <a:pt x="62321" y="66170"/>
                  </a:moveTo>
                  <a:lnTo>
                    <a:pt x="62321" y="66170"/>
                  </a:lnTo>
                  <a:lnTo>
                    <a:pt x="76627" y="57332"/>
                  </a:lnTo>
                  <a:lnTo>
                    <a:pt x="79263" y="53305"/>
                  </a:lnTo>
                  <a:lnTo>
                    <a:pt x="81140" y="49163"/>
                  </a:lnTo>
                  <a:lnTo>
                    <a:pt x="86715" y="42015"/>
                  </a:lnTo>
                  <a:lnTo>
                    <a:pt x="87423" y="37768"/>
                  </a:lnTo>
                  <a:lnTo>
                    <a:pt x="87695" y="25875"/>
                  </a:lnTo>
                  <a:lnTo>
                    <a:pt x="83946" y="19804"/>
                  </a:lnTo>
                  <a:lnTo>
                    <a:pt x="72172" y="6281"/>
                  </a:lnTo>
                  <a:lnTo>
                    <a:pt x="59595" y="368"/>
                  </a:lnTo>
                  <a:lnTo>
                    <a:pt x="48410" y="0"/>
                  </a:lnTo>
                  <a:lnTo>
                    <a:pt x="37794" y="2189"/>
                  </a:lnTo>
                  <a:lnTo>
                    <a:pt x="16035" y="14723"/>
                  </a:lnTo>
                  <a:lnTo>
                    <a:pt x="1648" y="29760"/>
                  </a:lnTo>
                  <a:lnTo>
                    <a:pt x="0" y="36252"/>
                  </a:lnTo>
                  <a:lnTo>
                    <a:pt x="1932" y="50991"/>
                  </a:lnTo>
                  <a:lnTo>
                    <a:pt x="7582" y="68414"/>
                  </a:lnTo>
                  <a:lnTo>
                    <a:pt x="17095" y="82514"/>
                  </a:lnTo>
                  <a:lnTo>
                    <a:pt x="22936" y="87544"/>
                  </a:lnTo>
                  <a:lnTo>
                    <a:pt x="36808" y="96243"/>
                  </a:lnTo>
                  <a:lnTo>
                    <a:pt x="45365" y="97589"/>
                  </a:lnTo>
                  <a:lnTo>
                    <a:pt x="49611" y="95891"/>
                  </a:lnTo>
                  <a:lnTo>
                    <a:pt x="58086" y="89053"/>
                  </a:lnTo>
                  <a:lnTo>
                    <a:pt x="60439" y="83161"/>
                  </a:lnTo>
                  <a:lnTo>
                    <a:pt x="67678" y="62209"/>
                  </a:lnTo>
                  <a:lnTo>
                    <a:pt x="68009" y="62118"/>
                  </a:lnTo>
                  <a:lnTo>
                    <a:pt x="71955" y="75610"/>
                  </a:lnTo>
                  <a:lnTo>
                    <a:pt x="70052" y="104306"/>
                  </a:lnTo>
                  <a:lnTo>
                    <a:pt x="69080" y="130935"/>
                  </a:lnTo>
                  <a:lnTo>
                    <a:pt x="68752" y="157410"/>
                  </a:lnTo>
                  <a:lnTo>
                    <a:pt x="65316" y="186028"/>
                  </a:lnTo>
                  <a:lnTo>
                    <a:pt x="60834" y="209676"/>
                  </a:lnTo>
                  <a:lnTo>
                    <a:pt x="56256" y="218049"/>
                  </a:lnTo>
                  <a:lnTo>
                    <a:pt x="49621" y="2185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747">
              <a:extLst>
                <a:ext uri="{FF2B5EF4-FFF2-40B4-BE49-F238E27FC236}">
                  <a16:creationId xmlns:a16="http://schemas.microsoft.com/office/drawing/2014/main" id="{23902976-7DE4-C5B5-6B56-8D3D1C487579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3936119" y="5556381"/>
              <a:ext cx="123445" cy="158049"/>
            </a:xfrm>
            <a:custGeom>
              <a:avLst/>
              <a:gdLst/>
              <a:ahLst/>
              <a:cxnLst/>
              <a:rect l="0" t="0" r="0" b="0"/>
              <a:pathLst>
                <a:path w="123445" h="158049">
                  <a:moveTo>
                    <a:pt x="58031" y="25269"/>
                  </a:moveTo>
                  <a:lnTo>
                    <a:pt x="58031" y="25269"/>
                  </a:lnTo>
                  <a:lnTo>
                    <a:pt x="58031" y="21898"/>
                  </a:lnTo>
                  <a:lnTo>
                    <a:pt x="82937" y="308"/>
                  </a:lnTo>
                  <a:lnTo>
                    <a:pt x="76543" y="0"/>
                  </a:lnTo>
                  <a:lnTo>
                    <a:pt x="60329" y="5670"/>
                  </a:lnTo>
                  <a:lnTo>
                    <a:pt x="35175" y="19646"/>
                  </a:lnTo>
                  <a:lnTo>
                    <a:pt x="19571" y="32625"/>
                  </a:lnTo>
                  <a:lnTo>
                    <a:pt x="16243" y="39357"/>
                  </a:lnTo>
                  <a:lnTo>
                    <a:pt x="14107" y="51805"/>
                  </a:lnTo>
                  <a:lnTo>
                    <a:pt x="17578" y="58465"/>
                  </a:lnTo>
                  <a:lnTo>
                    <a:pt x="37981" y="81270"/>
                  </a:lnTo>
                  <a:lnTo>
                    <a:pt x="59088" y="92358"/>
                  </a:lnTo>
                  <a:lnTo>
                    <a:pt x="83178" y="103501"/>
                  </a:lnTo>
                  <a:lnTo>
                    <a:pt x="101411" y="119649"/>
                  </a:lnTo>
                  <a:lnTo>
                    <a:pt x="105533" y="127422"/>
                  </a:lnTo>
                  <a:lnTo>
                    <a:pt x="106633" y="131472"/>
                  </a:lnTo>
                  <a:lnTo>
                    <a:pt x="106660" y="134876"/>
                  </a:lnTo>
                  <a:lnTo>
                    <a:pt x="104809" y="140541"/>
                  </a:lnTo>
                  <a:lnTo>
                    <a:pt x="99800" y="147697"/>
                  </a:lnTo>
                  <a:lnTo>
                    <a:pt x="83734" y="154286"/>
                  </a:lnTo>
                  <a:lnTo>
                    <a:pt x="52984" y="158048"/>
                  </a:lnTo>
                  <a:lnTo>
                    <a:pt x="26667" y="156568"/>
                  </a:lnTo>
                  <a:lnTo>
                    <a:pt x="11636" y="152769"/>
                  </a:lnTo>
                  <a:lnTo>
                    <a:pt x="2603" y="146376"/>
                  </a:lnTo>
                  <a:lnTo>
                    <a:pt x="618" y="142696"/>
                  </a:lnTo>
                  <a:lnTo>
                    <a:pt x="0" y="138832"/>
                  </a:lnTo>
                  <a:lnTo>
                    <a:pt x="294" y="134844"/>
                  </a:lnTo>
                  <a:lnTo>
                    <a:pt x="6265" y="126650"/>
                  </a:lnTo>
                  <a:lnTo>
                    <a:pt x="23973" y="113264"/>
                  </a:lnTo>
                  <a:lnTo>
                    <a:pt x="52213" y="101628"/>
                  </a:lnTo>
                  <a:lnTo>
                    <a:pt x="76533" y="93285"/>
                  </a:lnTo>
                  <a:lnTo>
                    <a:pt x="104906" y="81875"/>
                  </a:lnTo>
                  <a:lnTo>
                    <a:pt x="112564" y="77824"/>
                  </a:lnTo>
                  <a:lnTo>
                    <a:pt x="117670" y="73006"/>
                  </a:lnTo>
                  <a:lnTo>
                    <a:pt x="123343" y="62007"/>
                  </a:lnTo>
                  <a:lnTo>
                    <a:pt x="123444" y="56817"/>
                  </a:lnTo>
                  <a:lnTo>
                    <a:pt x="119795" y="47286"/>
                  </a:lnTo>
                  <a:lnTo>
                    <a:pt x="111587" y="40228"/>
                  </a:lnTo>
                  <a:lnTo>
                    <a:pt x="80005" y="27683"/>
                  </a:lnTo>
                  <a:lnTo>
                    <a:pt x="64381" y="189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748">
              <a:extLst>
                <a:ext uri="{FF2B5EF4-FFF2-40B4-BE49-F238E27FC236}">
                  <a16:creationId xmlns:a16="http://schemas.microsoft.com/office/drawing/2014/main" id="{84D7D157-D2B6-8534-7DDE-963FA5DAF131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3860800" y="56515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749">
              <a:extLst>
                <a:ext uri="{FF2B5EF4-FFF2-40B4-BE49-F238E27FC236}">
                  <a16:creationId xmlns:a16="http://schemas.microsoft.com/office/drawing/2014/main" id="{B7EFA8BA-2ED1-BCAC-7AEE-4868A84E5258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3701514" y="5556613"/>
              <a:ext cx="101125" cy="144547"/>
            </a:xfrm>
            <a:custGeom>
              <a:avLst/>
              <a:gdLst/>
              <a:ahLst/>
              <a:cxnLst/>
              <a:rect l="0" t="0" r="0" b="0"/>
              <a:pathLst>
                <a:path w="101125" h="144547">
                  <a:moveTo>
                    <a:pt x="51336" y="31387"/>
                  </a:moveTo>
                  <a:lnTo>
                    <a:pt x="51336" y="31387"/>
                  </a:lnTo>
                  <a:lnTo>
                    <a:pt x="62167" y="21262"/>
                  </a:lnTo>
                  <a:lnTo>
                    <a:pt x="69164" y="19027"/>
                  </a:lnTo>
                  <a:lnTo>
                    <a:pt x="73395" y="15416"/>
                  </a:lnTo>
                  <a:lnTo>
                    <a:pt x="75251" y="11824"/>
                  </a:lnTo>
                  <a:lnTo>
                    <a:pt x="76443" y="3769"/>
                  </a:lnTo>
                  <a:lnTo>
                    <a:pt x="75835" y="2392"/>
                  </a:lnTo>
                  <a:lnTo>
                    <a:pt x="74724" y="1474"/>
                  </a:lnTo>
                  <a:lnTo>
                    <a:pt x="71608" y="453"/>
                  </a:lnTo>
                  <a:lnTo>
                    <a:pt x="67872" y="0"/>
                  </a:lnTo>
                  <a:lnTo>
                    <a:pt x="45221" y="5484"/>
                  </a:lnTo>
                  <a:lnTo>
                    <a:pt x="32391" y="11878"/>
                  </a:lnTo>
                  <a:lnTo>
                    <a:pt x="21514" y="23186"/>
                  </a:lnTo>
                  <a:lnTo>
                    <a:pt x="3034" y="53443"/>
                  </a:lnTo>
                  <a:lnTo>
                    <a:pt x="0" y="66119"/>
                  </a:lnTo>
                  <a:lnTo>
                    <a:pt x="430" y="92497"/>
                  </a:lnTo>
                  <a:lnTo>
                    <a:pt x="3875" y="113229"/>
                  </a:lnTo>
                  <a:lnTo>
                    <a:pt x="12736" y="129406"/>
                  </a:lnTo>
                  <a:lnTo>
                    <a:pt x="18423" y="134923"/>
                  </a:lnTo>
                  <a:lnTo>
                    <a:pt x="25419" y="138081"/>
                  </a:lnTo>
                  <a:lnTo>
                    <a:pt x="54108" y="144546"/>
                  </a:lnTo>
                  <a:lnTo>
                    <a:pt x="63386" y="141416"/>
                  </a:lnTo>
                  <a:lnTo>
                    <a:pt x="77470" y="131281"/>
                  </a:lnTo>
                  <a:lnTo>
                    <a:pt x="88164" y="117901"/>
                  </a:lnTo>
                  <a:lnTo>
                    <a:pt x="96899" y="93788"/>
                  </a:lnTo>
                  <a:lnTo>
                    <a:pt x="101102" y="64880"/>
                  </a:lnTo>
                  <a:lnTo>
                    <a:pt x="101124" y="49464"/>
                  </a:lnTo>
                  <a:lnTo>
                    <a:pt x="94936" y="23020"/>
                  </a:lnTo>
                  <a:lnTo>
                    <a:pt x="89294" y="14498"/>
                  </a:lnTo>
                  <a:lnTo>
                    <a:pt x="78184" y="5137"/>
                  </a:lnTo>
                  <a:lnTo>
                    <a:pt x="70089" y="2082"/>
                  </a:lnTo>
                  <a:lnTo>
                    <a:pt x="65954" y="1267"/>
                  </a:lnTo>
                  <a:lnTo>
                    <a:pt x="63198" y="2135"/>
                  </a:lnTo>
                  <a:lnTo>
                    <a:pt x="61361" y="4125"/>
                  </a:lnTo>
                  <a:lnTo>
                    <a:pt x="57686" y="186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50">
              <a:extLst>
                <a:ext uri="{FF2B5EF4-FFF2-40B4-BE49-F238E27FC236}">
                  <a16:creationId xmlns:a16="http://schemas.microsoft.com/office/drawing/2014/main" id="{9D314152-C149-46F0-375E-C822B05A8670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3524328" y="5622442"/>
              <a:ext cx="101523" cy="10009"/>
            </a:xfrm>
            <a:custGeom>
              <a:avLst/>
              <a:gdLst/>
              <a:ahLst/>
              <a:cxnLst/>
              <a:rect l="0" t="0" r="0" b="0"/>
              <a:pathLst>
                <a:path w="101523" h="10009">
                  <a:moveTo>
                    <a:pt x="6272" y="3658"/>
                  </a:moveTo>
                  <a:lnTo>
                    <a:pt x="6272" y="3658"/>
                  </a:lnTo>
                  <a:lnTo>
                    <a:pt x="6272" y="0"/>
                  </a:lnTo>
                  <a:lnTo>
                    <a:pt x="6272" y="1562"/>
                  </a:lnTo>
                  <a:lnTo>
                    <a:pt x="5567" y="2261"/>
                  </a:lnTo>
                  <a:lnTo>
                    <a:pt x="0" y="3642"/>
                  </a:lnTo>
                  <a:lnTo>
                    <a:pt x="25342" y="5539"/>
                  </a:lnTo>
                  <a:lnTo>
                    <a:pt x="52451" y="9125"/>
                  </a:lnTo>
                  <a:lnTo>
                    <a:pt x="80818" y="9892"/>
                  </a:lnTo>
                  <a:lnTo>
                    <a:pt x="101522" y="100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188">
            <a:extLst>
              <a:ext uri="{FF2B5EF4-FFF2-40B4-BE49-F238E27FC236}">
                <a16:creationId xmlns:a16="http://schemas.microsoft.com/office/drawing/2014/main" id="{8C7E5618-25F6-CE47-EC15-4A1F722A0A52}"/>
              </a:ext>
            </a:extLst>
          </p:cNvPr>
          <p:cNvGrpSpPr/>
          <p:nvPr/>
        </p:nvGrpSpPr>
        <p:grpSpPr>
          <a:xfrm>
            <a:off x="273050" y="4445025"/>
            <a:ext cx="1199346" cy="596876"/>
            <a:chOff x="273050" y="4445025"/>
            <a:chExt cx="1199346" cy="596876"/>
          </a:xfrm>
        </p:grpSpPr>
        <p:sp>
          <p:nvSpPr>
            <p:cNvPr id="106" name="SMARTInkShape-751">
              <a:extLst>
                <a:ext uri="{FF2B5EF4-FFF2-40B4-BE49-F238E27FC236}">
                  <a16:creationId xmlns:a16="http://schemas.microsoft.com/office/drawing/2014/main" id="{3802A274-04DC-D993-0CF7-E45FF971A142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890623" y="4781575"/>
              <a:ext cx="118990" cy="241276"/>
            </a:xfrm>
            <a:custGeom>
              <a:avLst/>
              <a:gdLst/>
              <a:ahLst/>
              <a:cxnLst/>
              <a:rect l="0" t="0" r="0" b="0"/>
              <a:pathLst>
                <a:path w="118990" h="241276">
                  <a:moveTo>
                    <a:pt x="55527" y="25375"/>
                  </a:moveTo>
                  <a:lnTo>
                    <a:pt x="55527" y="25375"/>
                  </a:lnTo>
                  <a:lnTo>
                    <a:pt x="58898" y="25375"/>
                  </a:lnTo>
                  <a:lnTo>
                    <a:pt x="59891" y="24670"/>
                  </a:lnTo>
                  <a:lnTo>
                    <a:pt x="60553" y="23493"/>
                  </a:lnTo>
                  <a:lnTo>
                    <a:pt x="61799" y="19287"/>
                  </a:lnTo>
                  <a:lnTo>
                    <a:pt x="61870" y="13581"/>
                  </a:lnTo>
                  <a:lnTo>
                    <a:pt x="67344" y="7287"/>
                  </a:lnTo>
                  <a:lnTo>
                    <a:pt x="68225" y="0"/>
                  </a:lnTo>
                  <a:lnTo>
                    <a:pt x="67521" y="16996"/>
                  </a:lnTo>
                  <a:lnTo>
                    <a:pt x="59389" y="44994"/>
                  </a:lnTo>
                  <a:lnTo>
                    <a:pt x="42221" y="73105"/>
                  </a:lnTo>
                  <a:lnTo>
                    <a:pt x="21580" y="102451"/>
                  </a:lnTo>
                  <a:lnTo>
                    <a:pt x="0" y="125301"/>
                  </a:lnTo>
                  <a:lnTo>
                    <a:pt x="164" y="125859"/>
                  </a:lnTo>
                  <a:lnTo>
                    <a:pt x="980" y="126231"/>
                  </a:lnTo>
                  <a:lnTo>
                    <a:pt x="2229" y="126479"/>
                  </a:lnTo>
                  <a:lnTo>
                    <a:pt x="7358" y="130199"/>
                  </a:lnTo>
                  <a:lnTo>
                    <a:pt x="15069" y="130054"/>
                  </a:lnTo>
                  <a:lnTo>
                    <a:pt x="40636" y="127583"/>
                  </a:lnTo>
                  <a:lnTo>
                    <a:pt x="67089" y="122731"/>
                  </a:lnTo>
                  <a:lnTo>
                    <a:pt x="94453" y="117531"/>
                  </a:lnTo>
                  <a:lnTo>
                    <a:pt x="117574" y="114359"/>
                  </a:lnTo>
                  <a:lnTo>
                    <a:pt x="118058" y="115037"/>
                  </a:lnTo>
                  <a:lnTo>
                    <a:pt x="118597" y="117671"/>
                  </a:lnTo>
                  <a:lnTo>
                    <a:pt x="118989" y="146881"/>
                  </a:lnTo>
                  <a:lnTo>
                    <a:pt x="113996" y="177888"/>
                  </a:lnTo>
                  <a:lnTo>
                    <a:pt x="112937" y="206569"/>
                  </a:lnTo>
                  <a:lnTo>
                    <a:pt x="110911" y="217148"/>
                  </a:lnTo>
                  <a:lnTo>
                    <a:pt x="107232" y="229689"/>
                  </a:lnTo>
                  <a:lnTo>
                    <a:pt x="106327" y="241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752">
              <a:extLst>
                <a:ext uri="{FF2B5EF4-FFF2-40B4-BE49-F238E27FC236}">
                  <a16:creationId xmlns:a16="http://schemas.microsoft.com/office/drawing/2014/main" id="{60A4944F-6E33-5DBE-E131-8F17F69AE178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81089" y="4794828"/>
              <a:ext cx="118040" cy="247073"/>
            </a:xfrm>
            <a:custGeom>
              <a:avLst/>
              <a:gdLst/>
              <a:ahLst/>
              <a:cxnLst/>
              <a:rect l="0" t="0" r="0" b="0"/>
              <a:pathLst>
                <a:path w="118040" h="247073">
                  <a:moveTo>
                    <a:pt x="93611" y="37522"/>
                  </a:moveTo>
                  <a:lnTo>
                    <a:pt x="93611" y="37522"/>
                  </a:lnTo>
                  <a:lnTo>
                    <a:pt x="90240" y="40893"/>
                  </a:lnTo>
                  <a:lnTo>
                    <a:pt x="89247" y="41180"/>
                  </a:lnTo>
                  <a:lnTo>
                    <a:pt x="88585" y="40666"/>
                  </a:lnTo>
                  <a:lnTo>
                    <a:pt x="88144" y="39618"/>
                  </a:lnTo>
                  <a:lnTo>
                    <a:pt x="88555" y="38920"/>
                  </a:lnTo>
                  <a:lnTo>
                    <a:pt x="92806" y="37706"/>
                  </a:lnTo>
                  <a:lnTo>
                    <a:pt x="90002" y="37576"/>
                  </a:lnTo>
                  <a:lnTo>
                    <a:pt x="86597" y="35665"/>
                  </a:lnTo>
                  <a:lnTo>
                    <a:pt x="84702" y="34167"/>
                  </a:lnTo>
                  <a:lnTo>
                    <a:pt x="82596" y="30622"/>
                  </a:lnTo>
                  <a:lnTo>
                    <a:pt x="82034" y="28688"/>
                  </a:lnTo>
                  <a:lnTo>
                    <a:pt x="74502" y="19225"/>
                  </a:lnTo>
                  <a:lnTo>
                    <a:pt x="69125" y="15280"/>
                  </a:lnTo>
                  <a:lnTo>
                    <a:pt x="66704" y="14227"/>
                  </a:lnTo>
                  <a:lnTo>
                    <a:pt x="62132" y="9295"/>
                  </a:lnTo>
                  <a:lnTo>
                    <a:pt x="57748" y="3810"/>
                  </a:lnTo>
                  <a:lnTo>
                    <a:pt x="53448" y="1372"/>
                  </a:lnTo>
                  <a:lnTo>
                    <a:pt x="40318" y="0"/>
                  </a:lnTo>
                  <a:lnTo>
                    <a:pt x="26394" y="2964"/>
                  </a:lnTo>
                  <a:lnTo>
                    <a:pt x="17640" y="10169"/>
                  </a:lnTo>
                  <a:lnTo>
                    <a:pt x="9752" y="20426"/>
                  </a:lnTo>
                  <a:lnTo>
                    <a:pt x="820" y="40494"/>
                  </a:lnTo>
                  <a:lnTo>
                    <a:pt x="0" y="43737"/>
                  </a:lnTo>
                  <a:lnTo>
                    <a:pt x="2218" y="58413"/>
                  </a:lnTo>
                  <a:lnTo>
                    <a:pt x="9247" y="68209"/>
                  </a:lnTo>
                  <a:lnTo>
                    <a:pt x="19427" y="76560"/>
                  </a:lnTo>
                  <a:lnTo>
                    <a:pt x="49426" y="90005"/>
                  </a:lnTo>
                  <a:lnTo>
                    <a:pt x="61548" y="93289"/>
                  </a:lnTo>
                  <a:lnTo>
                    <a:pt x="69013" y="92176"/>
                  </a:lnTo>
                  <a:lnTo>
                    <a:pt x="79267" y="87583"/>
                  </a:lnTo>
                  <a:lnTo>
                    <a:pt x="101099" y="67995"/>
                  </a:lnTo>
                  <a:lnTo>
                    <a:pt x="103994" y="61414"/>
                  </a:lnTo>
                  <a:lnTo>
                    <a:pt x="111643" y="31104"/>
                  </a:lnTo>
                  <a:lnTo>
                    <a:pt x="112688" y="29010"/>
                  </a:lnTo>
                  <a:lnTo>
                    <a:pt x="114090" y="27614"/>
                  </a:lnTo>
                  <a:lnTo>
                    <a:pt x="118039" y="25373"/>
                  </a:lnTo>
                  <a:lnTo>
                    <a:pt x="115352" y="28356"/>
                  </a:lnTo>
                  <a:lnTo>
                    <a:pt x="109252" y="58431"/>
                  </a:lnTo>
                  <a:lnTo>
                    <a:pt x="104091" y="75743"/>
                  </a:lnTo>
                  <a:lnTo>
                    <a:pt x="100479" y="106467"/>
                  </a:lnTo>
                  <a:lnTo>
                    <a:pt x="95177" y="136565"/>
                  </a:lnTo>
                  <a:lnTo>
                    <a:pt x="92193" y="161883"/>
                  </a:lnTo>
                  <a:lnTo>
                    <a:pt x="88235" y="192771"/>
                  </a:lnTo>
                  <a:lnTo>
                    <a:pt x="87550" y="217656"/>
                  </a:lnTo>
                  <a:lnTo>
                    <a:pt x="87261" y="2470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753">
              <a:extLst>
                <a:ext uri="{FF2B5EF4-FFF2-40B4-BE49-F238E27FC236}">
                  <a16:creationId xmlns:a16="http://schemas.microsoft.com/office/drawing/2014/main" id="{67196A2C-A590-729B-0852-F48FA8BFDF0E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282092" y="4737123"/>
              <a:ext cx="1040252" cy="31626"/>
            </a:xfrm>
            <a:custGeom>
              <a:avLst/>
              <a:gdLst/>
              <a:ahLst/>
              <a:cxnLst/>
              <a:rect l="0" t="0" r="0" b="0"/>
              <a:pathLst>
                <a:path w="1040252" h="31626">
                  <a:moveTo>
                    <a:pt x="3658" y="12677"/>
                  </a:moveTo>
                  <a:lnTo>
                    <a:pt x="3658" y="12677"/>
                  </a:lnTo>
                  <a:lnTo>
                    <a:pt x="287" y="16048"/>
                  </a:lnTo>
                  <a:lnTo>
                    <a:pt x="0" y="17041"/>
                  </a:lnTo>
                  <a:lnTo>
                    <a:pt x="513" y="17703"/>
                  </a:lnTo>
                  <a:lnTo>
                    <a:pt x="2966" y="19144"/>
                  </a:lnTo>
                  <a:lnTo>
                    <a:pt x="6408" y="22137"/>
                  </a:lnTo>
                  <a:lnTo>
                    <a:pt x="22425" y="27788"/>
                  </a:lnTo>
                  <a:lnTo>
                    <a:pt x="42808" y="29976"/>
                  </a:lnTo>
                  <a:lnTo>
                    <a:pt x="66214" y="30949"/>
                  </a:lnTo>
                  <a:lnTo>
                    <a:pt x="96668" y="31496"/>
                  </a:lnTo>
                  <a:lnTo>
                    <a:pt x="119785" y="31625"/>
                  </a:lnTo>
                  <a:lnTo>
                    <a:pt x="144170" y="29800"/>
                  </a:lnTo>
                  <a:lnTo>
                    <a:pt x="170530" y="26637"/>
                  </a:lnTo>
                  <a:lnTo>
                    <a:pt x="201060" y="22880"/>
                  </a:lnTo>
                  <a:lnTo>
                    <a:pt x="217809" y="20890"/>
                  </a:lnTo>
                  <a:lnTo>
                    <a:pt x="235326" y="18858"/>
                  </a:lnTo>
                  <a:lnTo>
                    <a:pt x="253353" y="16797"/>
                  </a:lnTo>
                  <a:lnTo>
                    <a:pt x="271721" y="15424"/>
                  </a:lnTo>
                  <a:lnTo>
                    <a:pt x="290317" y="14508"/>
                  </a:lnTo>
                  <a:lnTo>
                    <a:pt x="309064" y="13897"/>
                  </a:lnTo>
                  <a:lnTo>
                    <a:pt x="328617" y="13491"/>
                  </a:lnTo>
                  <a:lnTo>
                    <a:pt x="348709" y="13220"/>
                  </a:lnTo>
                  <a:lnTo>
                    <a:pt x="369159" y="13039"/>
                  </a:lnTo>
                  <a:lnTo>
                    <a:pt x="390553" y="12213"/>
                  </a:lnTo>
                  <a:lnTo>
                    <a:pt x="412577" y="10957"/>
                  </a:lnTo>
                  <a:lnTo>
                    <a:pt x="435021" y="9413"/>
                  </a:lnTo>
                  <a:lnTo>
                    <a:pt x="458450" y="8385"/>
                  </a:lnTo>
                  <a:lnTo>
                    <a:pt x="482536" y="7699"/>
                  </a:lnTo>
                  <a:lnTo>
                    <a:pt x="507060" y="7242"/>
                  </a:lnTo>
                  <a:lnTo>
                    <a:pt x="531170" y="6937"/>
                  </a:lnTo>
                  <a:lnTo>
                    <a:pt x="555005" y="6734"/>
                  </a:lnTo>
                  <a:lnTo>
                    <a:pt x="578656" y="6598"/>
                  </a:lnTo>
                  <a:lnTo>
                    <a:pt x="602184" y="5803"/>
                  </a:lnTo>
                  <a:lnTo>
                    <a:pt x="625631" y="4566"/>
                  </a:lnTo>
                  <a:lnTo>
                    <a:pt x="649024" y="3036"/>
                  </a:lnTo>
                  <a:lnTo>
                    <a:pt x="672380" y="2017"/>
                  </a:lnTo>
                  <a:lnTo>
                    <a:pt x="695711" y="1337"/>
                  </a:lnTo>
                  <a:lnTo>
                    <a:pt x="719027" y="884"/>
                  </a:lnTo>
                  <a:lnTo>
                    <a:pt x="740921" y="582"/>
                  </a:lnTo>
                  <a:lnTo>
                    <a:pt x="761867" y="380"/>
                  </a:lnTo>
                  <a:lnTo>
                    <a:pt x="782180" y="246"/>
                  </a:lnTo>
                  <a:lnTo>
                    <a:pt x="802779" y="156"/>
                  </a:lnTo>
                  <a:lnTo>
                    <a:pt x="823566" y="96"/>
                  </a:lnTo>
                  <a:lnTo>
                    <a:pt x="844480" y="56"/>
                  </a:lnTo>
                  <a:lnTo>
                    <a:pt x="863362" y="30"/>
                  </a:lnTo>
                  <a:lnTo>
                    <a:pt x="880888" y="12"/>
                  </a:lnTo>
                  <a:lnTo>
                    <a:pt x="897511" y="0"/>
                  </a:lnTo>
                  <a:lnTo>
                    <a:pt x="929152" y="1870"/>
                  </a:lnTo>
                  <a:lnTo>
                    <a:pt x="958266" y="4346"/>
                  </a:lnTo>
                  <a:lnTo>
                    <a:pt x="982966" y="5446"/>
                  </a:lnTo>
                  <a:lnTo>
                    <a:pt x="1009962" y="9437"/>
                  </a:lnTo>
                  <a:lnTo>
                    <a:pt x="1038905" y="17860"/>
                  </a:lnTo>
                  <a:lnTo>
                    <a:pt x="1040251" y="18955"/>
                  </a:lnTo>
                  <a:lnTo>
                    <a:pt x="1038708" y="253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754">
              <a:extLst>
                <a:ext uri="{FF2B5EF4-FFF2-40B4-BE49-F238E27FC236}">
                  <a16:creationId xmlns:a16="http://schemas.microsoft.com/office/drawing/2014/main" id="{D76546E3-4D88-0530-FB45-F30B474D0787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367264" y="4445025"/>
              <a:ext cx="105132" cy="247626"/>
            </a:xfrm>
            <a:custGeom>
              <a:avLst/>
              <a:gdLst/>
              <a:ahLst/>
              <a:cxnLst/>
              <a:rect l="0" t="0" r="0" b="0"/>
              <a:pathLst>
                <a:path w="105132" h="247626">
                  <a:moveTo>
                    <a:pt x="61486" y="19025"/>
                  </a:moveTo>
                  <a:lnTo>
                    <a:pt x="61486" y="19025"/>
                  </a:lnTo>
                  <a:lnTo>
                    <a:pt x="64857" y="15654"/>
                  </a:lnTo>
                  <a:lnTo>
                    <a:pt x="68393" y="13999"/>
                  </a:lnTo>
                  <a:lnTo>
                    <a:pt x="70324" y="13558"/>
                  </a:lnTo>
                  <a:lnTo>
                    <a:pt x="71611" y="12558"/>
                  </a:lnTo>
                  <a:lnTo>
                    <a:pt x="73042" y="9565"/>
                  </a:lnTo>
                  <a:lnTo>
                    <a:pt x="74129" y="8486"/>
                  </a:lnTo>
                  <a:lnTo>
                    <a:pt x="77218" y="7285"/>
                  </a:lnTo>
                  <a:lnTo>
                    <a:pt x="78324" y="6260"/>
                  </a:lnTo>
                  <a:lnTo>
                    <a:pt x="80529" y="0"/>
                  </a:lnTo>
                  <a:lnTo>
                    <a:pt x="77163" y="3353"/>
                  </a:lnTo>
                  <a:lnTo>
                    <a:pt x="58882" y="33564"/>
                  </a:lnTo>
                  <a:lnTo>
                    <a:pt x="41664" y="57670"/>
                  </a:lnTo>
                  <a:lnTo>
                    <a:pt x="17065" y="89391"/>
                  </a:lnTo>
                  <a:lnTo>
                    <a:pt x="2518" y="119909"/>
                  </a:lnTo>
                  <a:lnTo>
                    <a:pt x="0" y="126892"/>
                  </a:lnTo>
                  <a:lnTo>
                    <a:pt x="34" y="129742"/>
                  </a:lnTo>
                  <a:lnTo>
                    <a:pt x="1954" y="134790"/>
                  </a:lnTo>
                  <a:lnTo>
                    <a:pt x="4865" y="136418"/>
                  </a:lnTo>
                  <a:lnTo>
                    <a:pt x="13743" y="138227"/>
                  </a:lnTo>
                  <a:lnTo>
                    <a:pt x="36690" y="134320"/>
                  </a:lnTo>
                  <a:lnTo>
                    <a:pt x="63487" y="124872"/>
                  </a:lnTo>
                  <a:lnTo>
                    <a:pt x="83716" y="117415"/>
                  </a:lnTo>
                  <a:lnTo>
                    <a:pt x="99822" y="114895"/>
                  </a:lnTo>
                  <a:lnTo>
                    <a:pt x="101860" y="116100"/>
                  </a:lnTo>
                  <a:lnTo>
                    <a:pt x="103219" y="118314"/>
                  </a:lnTo>
                  <a:lnTo>
                    <a:pt x="105131" y="130053"/>
                  </a:lnTo>
                  <a:lnTo>
                    <a:pt x="104873" y="141043"/>
                  </a:lnTo>
                  <a:lnTo>
                    <a:pt x="98958" y="167227"/>
                  </a:lnTo>
                  <a:lnTo>
                    <a:pt x="93050" y="185468"/>
                  </a:lnTo>
                  <a:lnTo>
                    <a:pt x="80520" y="214669"/>
                  </a:lnTo>
                  <a:lnTo>
                    <a:pt x="61486" y="2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755">
              <a:extLst>
                <a:ext uri="{FF2B5EF4-FFF2-40B4-BE49-F238E27FC236}">
                  <a16:creationId xmlns:a16="http://schemas.microsoft.com/office/drawing/2014/main" id="{ED137888-8358-39B6-AB19-0E5956FD932D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181100" y="4492316"/>
              <a:ext cx="148300" cy="181285"/>
            </a:xfrm>
            <a:custGeom>
              <a:avLst/>
              <a:gdLst/>
              <a:ahLst/>
              <a:cxnLst/>
              <a:rect l="0" t="0" r="0" b="0"/>
              <a:pathLst>
                <a:path w="148300" h="181285">
                  <a:moveTo>
                    <a:pt x="63500" y="9834"/>
                  </a:moveTo>
                  <a:lnTo>
                    <a:pt x="63500" y="9834"/>
                  </a:lnTo>
                  <a:lnTo>
                    <a:pt x="70242" y="6463"/>
                  </a:lnTo>
                  <a:lnTo>
                    <a:pt x="98020" y="1995"/>
                  </a:lnTo>
                  <a:lnTo>
                    <a:pt x="111297" y="0"/>
                  </a:lnTo>
                  <a:lnTo>
                    <a:pt x="119551" y="1466"/>
                  </a:lnTo>
                  <a:lnTo>
                    <a:pt x="128164" y="6257"/>
                  </a:lnTo>
                  <a:lnTo>
                    <a:pt x="129187" y="9566"/>
                  </a:lnTo>
                  <a:lnTo>
                    <a:pt x="128442" y="18887"/>
                  </a:lnTo>
                  <a:lnTo>
                    <a:pt x="121996" y="28203"/>
                  </a:lnTo>
                  <a:lnTo>
                    <a:pt x="98955" y="49256"/>
                  </a:lnTo>
                  <a:lnTo>
                    <a:pt x="67632" y="68976"/>
                  </a:lnTo>
                  <a:lnTo>
                    <a:pt x="45479" y="79225"/>
                  </a:lnTo>
                  <a:lnTo>
                    <a:pt x="71948" y="79657"/>
                  </a:lnTo>
                  <a:lnTo>
                    <a:pt x="100551" y="81560"/>
                  </a:lnTo>
                  <a:lnTo>
                    <a:pt x="120339" y="88472"/>
                  </a:lnTo>
                  <a:lnTo>
                    <a:pt x="139247" y="100078"/>
                  </a:lnTo>
                  <a:lnTo>
                    <a:pt x="147405" y="113713"/>
                  </a:lnTo>
                  <a:lnTo>
                    <a:pt x="148299" y="125148"/>
                  </a:lnTo>
                  <a:lnTo>
                    <a:pt x="147549" y="131160"/>
                  </a:lnTo>
                  <a:lnTo>
                    <a:pt x="139190" y="143484"/>
                  </a:lnTo>
                  <a:lnTo>
                    <a:pt x="117570" y="161901"/>
                  </a:lnTo>
                  <a:lnTo>
                    <a:pt x="90278" y="172333"/>
                  </a:lnTo>
                  <a:lnTo>
                    <a:pt x="60702" y="179966"/>
                  </a:lnTo>
                  <a:lnTo>
                    <a:pt x="29525" y="181024"/>
                  </a:lnTo>
                  <a:lnTo>
                    <a:pt x="0" y="1812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756">
              <a:extLst>
                <a:ext uri="{FF2B5EF4-FFF2-40B4-BE49-F238E27FC236}">
                  <a16:creationId xmlns:a16="http://schemas.microsoft.com/office/drawing/2014/main" id="{C7D5EA9B-86D5-1E1B-F1DD-1224A143888C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969523" y="4502522"/>
              <a:ext cx="217928" cy="183779"/>
            </a:xfrm>
            <a:custGeom>
              <a:avLst/>
              <a:gdLst/>
              <a:ahLst/>
              <a:cxnLst/>
              <a:rect l="0" t="0" r="0" b="0"/>
              <a:pathLst>
                <a:path w="217928" h="183779">
                  <a:moveTo>
                    <a:pt x="33777" y="44078"/>
                  </a:moveTo>
                  <a:lnTo>
                    <a:pt x="33777" y="44078"/>
                  </a:lnTo>
                  <a:lnTo>
                    <a:pt x="28310" y="38611"/>
                  </a:lnTo>
                  <a:lnTo>
                    <a:pt x="28721" y="38317"/>
                  </a:lnTo>
                  <a:lnTo>
                    <a:pt x="31260" y="37902"/>
                  </a:lnTo>
                  <a:lnTo>
                    <a:pt x="29601" y="37806"/>
                  </a:lnTo>
                  <a:lnTo>
                    <a:pt x="29582" y="37074"/>
                  </a:lnTo>
                  <a:lnTo>
                    <a:pt x="33085" y="32267"/>
                  </a:lnTo>
                  <a:lnTo>
                    <a:pt x="45273" y="20599"/>
                  </a:lnTo>
                  <a:lnTo>
                    <a:pt x="76058" y="2445"/>
                  </a:lnTo>
                  <a:lnTo>
                    <a:pt x="95432" y="0"/>
                  </a:lnTo>
                  <a:lnTo>
                    <a:pt x="107941" y="3109"/>
                  </a:lnTo>
                  <a:lnTo>
                    <a:pt x="114481" y="8466"/>
                  </a:lnTo>
                  <a:lnTo>
                    <a:pt x="117213" y="11870"/>
                  </a:lnTo>
                  <a:lnTo>
                    <a:pt x="120249" y="23178"/>
                  </a:lnTo>
                  <a:lnTo>
                    <a:pt x="120892" y="35495"/>
                  </a:lnTo>
                  <a:lnTo>
                    <a:pt x="113697" y="61806"/>
                  </a:lnTo>
                  <a:lnTo>
                    <a:pt x="104337" y="81786"/>
                  </a:lnTo>
                  <a:lnTo>
                    <a:pt x="96652" y="90941"/>
                  </a:lnTo>
                  <a:lnTo>
                    <a:pt x="69941" y="114140"/>
                  </a:lnTo>
                  <a:lnTo>
                    <a:pt x="40514" y="134321"/>
                  </a:lnTo>
                  <a:lnTo>
                    <a:pt x="14761" y="151588"/>
                  </a:lnTo>
                  <a:lnTo>
                    <a:pt x="6981" y="156772"/>
                  </a:lnTo>
                  <a:lnTo>
                    <a:pt x="1171" y="163779"/>
                  </a:lnTo>
                  <a:lnTo>
                    <a:pt x="45" y="166212"/>
                  </a:lnTo>
                  <a:lnTo>
                    <a:pt x="0" y="167834"/>
                  </a:lnTo>
                  <a:lnTo>
                    <a:pt x="676" y="168915"/>
                  </a:lnTo>
                  <a:lnTo>
                    <a:pt x="5190" y="170117"/>
                  </a:lnTo>
                  <a:lnTo>
                    <a:pt x="14016" y="169945"/>
                  </a:lnTo>
                  <a:lnTo>
                    <a:pt x="44664" y="165967"/>
                  </a:lnTo>
                  <a:lnTo>
                    <a:pt x="71519" y="164973"/>
                  </a:lnTo>
                  <a:lnTo>
                    <a:pt x="94192" y="164800"/>
                  </a:lnTo>
                  <a:lnTo>
                    <a:pt x="125526" y="164750"/>
                  </a:lnTo>
                  <a:lnTo>
                    <a:pt x="151508" y="168106"/>
                  </a:lnTo>
                  <a:lnTo>
                    <a:pt x="175983" y="170197"/>
                  </a:lnTo>
                  <a:lnTo>
                    <a:pt x="203056" y="175973"/>
                  </a:lnTo>
                  <a:lnTo>
                    <a:pt x="217927" y="1837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757">
              <a:extLst>
                <a:ext uri="{FF2B5EF4-FFF2-40B4-BE49-F238E27FC236}">
                  <a16:creationId xmlns:a16="http://schemas.microsoft.com/office/drawing/2014/main" id="{F42748EE-BC0F-6C79-3426-1D3BDB06A6F8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724783" y="4578350"/>
              <a:ext cx="126118" cy="6351"/>
            </a:xfrm>
            <a:custGeom>
              <a:avLst/>
              <a:gdLst/>
              <a:ahLst/>
              <a:cxnLst/>
              <a:rect l="0" t="0" r="0" b="0"/>
              <a:pathLst>
                <a:path w="12611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5709" y="0"/>
                  </a:lnTo>
                  <a:lnTo>
                    <a:pt x="50662" y="0"/>
                  </a:lnTo>
                  <a:lnTo>
                    <a:pt x="82253" y="1881"/>
                  </a:lnTo>
                  <a:lnTo>
                    <a:pt x="110554" y="5467"/>
                  </a:lnTo>
                  <a:lnTo>
                    <a:pt x="126117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58">
              <a:extLst>
                <a:ext uri="{FF2B5EF4-FFF2-40B4-BE49-F238E27FC236}">
                  <a16:creationId xmlns:a16="http://schemas.microsoft.com/office/drawing/2014/main" id="{C52FED19-78AE-819D-1981-BA027F666CEA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556792" y="4449466"/>
              <a:ext cx="87664" cy="201600"/>
            </a:xfrm>
            <a:custGeom>
              <a:avLst/>
              <a:gdLst/>
              <a:ahLst/>
              <a:cxnLst/>
              <a:rect l="0" t="0" r="0" b="0"/>
              <a:pathLst>
                <a:path w="87664" h="201600">
                  <a:moveTo>
                    <a:pt x="46458" y="71734"/>
                  </a:moveTo>
                  <a:lnTo>
                    <a:pt x="46458" y="71734"/>
                  </a:lnTo>
                  <a:lnTo>
                    <a:pt x="68425" y="41927"/>
                  </a:lnTo>
                  <a:lnTo>
                    <a:pt x="74551" y="28530"/>
                  </a:lnTo>
                  <a:lnTo>
                    <a:pt x="74701" y="20547"/>
                  </a:lnTo>
                  <a:lnTo>
                    <a:pt x="71527" y="4786"/>
                  </a:lnTo>
                  <a:lnTo>
                    <a:pt x="68653" y="116"/>
                  </a:lnTo>
                  <a:lnTo>
                    <a:pt x="66194" y="0"/>
                  </a:lnTo>
                  <a:lnTo>
                    <a:pt x="59698" y="3633"/>
                  </a:lnTo>
                  <a:lnTo>
                    <a:pt x="31549" y="29627"/>
                  </a:lnTo>
                  <a:lnTo>
                    <a:pt x="19620" y="42874"/>
                  </a:lnTo>
                  <a:lnTo>
                    <a:pt x="6609" y="72114"/>
                  </a:lnTo>
                  <a:lnTo>
                    <a:pt x="0" y="101010"/>
                  </a:lnTo>
                  <a:lnTo>
                    <a:pt x="315" y="126270"/>
                  </a:lnTo>
                  <a:lnTo>
                    <a:pt x="3666" y="155264"/>
                  </a:lnTo>
                  <a:lnTo>
                    <a:pt x="10802" y="176506"/>
                  </a:lnTo>
                  <a:lnTo>
                    <a:pt x="27035" y="193324"/>
                  </a:lnTo>
                  <a:lnTo>
                    <a:pt x="38061" y="199858"/>
                  </a:lnTo>
                  <a:lnTo>
                    <a:pt x="42976" y="201599"/>
                  </a:lnTo>
                  <a:lnTo>
                    <a:pt x="63379" y="200681"/>
                  </a:lnTo>
                  <a:lnTo>
                    <a:pt x="75380" y="193954"/>
                  </a:lnTo>
                  <a:lnTo>
                    <a:pt x="80556" y="189198"/>
                  </a:lnTo>
                  <a:lnTo>
                    <a:pt x="86307" y="172624"/>
                  </a:lnTo>
                  <a:lnTo>
                    <a:pt x="87663" y="143255"/>
                  </a:lnTo>
                  <a:lnTo>
                    <a:pt x="85478" y="114797"/>
                  </a:lnTo>
                  <a:lnTo>
                    <a:pt x="82949" y="85905"/>
                  </a:lnTo>
                  <a:lnTo>
                    <a:pt x="75773" y="54229"/>
                  </a:lnTo>
                  <a:lnTo>
                    <a:pt x="66856" y="32659"/>
                  </a:lnTo>
                  <a:lnTo>
                    <a:pt x="52808" y="145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759">
              <a:extLst>
                <a:ext uri="{FF2B5EF4-FFF2-40B4-BE49-F238E27FC236}">
                  <a16:creationId xmlns:a16="http://schemas.microsoft.com/office/drawing/2014/main" id="{07D6A0E9-91EC-6DB1-A8F4-740880071234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408817" y="4457700"/>
              <a:ext cx="104664" cy="145428"/>
            </a:xfrm>
            <a:custGeom>
              <a:avLst/>
              <a:gdLst/>
              <a:ahLst/>
              <a:cxnLst/>
              <a:rect l="0" t="0" r="0" b="0"/>
              <a:pathLst>
                <a:path w="104664" h="145428">
                  <a:moveTo>
                    <a:pt x="67433" y="44450"/>
                  </a:moveTo>
                  <a:lnTo>
                    <a:pt x="67433" y="44450"/>
                  </a:lnTo>
                  <a:lnTo>
                    <a:pt x="74175" y="37708"/>
                  </a:lnTo>
                  <a:lnTo>
                    <a:pt x="77485" y="30635"/>
                  </a:lnTo>
                  <a:lnTo>
                    <a:pt x="79978" y="10890"/>
                  </a:lnTo>
                  <a:lnTo>
                    <a:pt x="78619" y="8671"/>
                  </a:lnTo>
                  <a:lnTo>
                    <a:pt x="73345" y="4324"/>
                  </a:lnTo>
                  <a:lnTo>
                    <a:pt x="68179" y="1922"/>
                  </a:lnTo>
                  <a:lnTo>
                    <a:pt x="65814" y="1282"/>
                  </a:lnTo>
                  <a:lnTo>
                    <a:pt x="57541" y="4333"/>
                  </a:lnTo>
                  <a:lnTo>
                    <a:pt x="25914" y="22443"/>
                  </a:lnTo>
                  <a:lnTo>
                    <a:pt x="9817" y="47002"/>
                  </a:lnTo>
                  <a:lnTo>
                    <a:pt x="3020" y="62518"/>
                  </a:lnTo>
                  <a:lnTo>
                    <a:pt x="0" y="78821"/>
                  </a:lnTo>
                  <a:lnTo>
                    <a:pt x="2420" y="95474"/>
                  </a:lnTo>
                  <a:lnTo>
                    <a:pt x="5041" y="103867"/>
                  </a:lnTo>
                  <a:lnTo>
                    <a:pt x="15479" y="118835"/>
                  </a:lnTo>
                  <a:lnTo>
                    <a:pt x="38434" y="138949"/>
                  </a:lnTo>
                  <a:lnTo>
                    <a:pt x="51487" y="142895"/>
                  </a:lnTo>
                  <a:lnTo>
                    <a:pt x="79492" y="145427"/>
                  </a:lnTo>
                  <a:lnTo>
                    <a:pt x="85350" y="143518"/>
                  </a:lnTo>
                  <a:lnTo>
                    <a:pt x="95622" y="135753"/>
                  </a:lnTo>
                  <a:lnTo>
                    <a:pt x="101128" y="129008"/>
                  </a:lnTo>
                  <a:lnTo>
                    <a:pt x="102596" y="126222"/>
                  </a:lnTo>
                  <a:lnTo>
                    <a:pt x="104663" y="102075"/>
                  </a:lnTo>
                  <a:lnTo>
                    <a:pt x="100291" y="71198"/>
                  </a:lnTo>
                  <a:lnTo>
                    <a:pt x="88871" y="40954"/>
                  </a:lnTo>
                  <a:lnTo>
                    <a:pt x="73393" y="14910"/>
                  </a:lnTo>
                  <a:lnTo>
                    <a:pt x="62457" y="5515"/>
                  </a:lnTo>
                  <a:lnTo>
                    <a:pt x="4838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760">
              <a:extLst>
                <a:ext uri="{FF2B5EF4-FFF2-40B4-BE49-F238E27FC236}">
                  <a16:creationId xmlns:a16="http://schemas.microsoft.com/office/drawing/2014/main" id="{1CA33D2E-0A95-3AD6-79BA-90D9F1411B24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273050" y="4445078"/>
              <a:ext cx="49918" cy="184073"/>
            </a:xfrm>
            <a:custGeom>
              <a:avLst/>
              <a:gdLst/>
              <a:ahLst/>
              <a:cxnLst/>
              <a:rect l="0" t="0" r="0" b="0"/>
              <a:pathLst>
                <a:path w="49918" h="184073">
                  <a:moveTo>
                    <a:pt x="44450" y="6272"/>
                  </a:moveTo>
                  <a:lnTo>
                    <a:pt x="44450" y="6272"/>
                  </a:lnTo>
                  <a:lnTo>
                    <a:pt x="44450" y="2901"/>
                  </a:lnTo>
                  <a:lnTo>
                    <a:pt x="45156" y="1908"/>
                  </a:lnTo>
                  <a:lnTo>
                    <a:pt x="46331" y="1246"/>
                  </a:lnTo>
                  <a:lnTo>
                    <a:pt x="49917" y="184"/>
                  </a:lnTo>
                  <a:lnTo>
                    <a:pt x="47167" y="0"/>
                  </a:lnTo>
                  <a:lnTo>
                    <a:pt x="43776" y="3719"/>
                  </a:lnTo>
                  <a:lnTo>
                    <a:pt x="41884" y="6686"/>
                  </a:lnTo>
                  <a:lnTo>
                    <a:pt x="34835" y="36326"/>
                  </a:lnTo>
                  <a:lnTo>
                    <a:pt x="26314" y="62919"/>
                  </a:lnTo>
                  <a:lnTo>
                    <a:pt x="17114" y="93818"/>
                  </a:lnTo>
                  <a:lnTo>
                    <a:pt x="6374" y="124862"/>
                  </a:lnTo>
                  <a:lnTo>
                    <a:pt x="2833" y="136590"/>
                  </a:lnTo>
                  <a:lnTo>
                    <a:pt x="0" y="1840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89">
            <a:extLst>
              <a:ext uri="{FF2B5EF4-FFF2-40B4-BE49-F238E27FC236}">
                <a16:creationId xmlns:a16="http://schemas.microsoft.com/office/drawing/2014/main" id="{60CD2E49-0DFE-7BA3-482A-09A6C789D653}"/>
              </a:ext>
            </a:extLst>
          </p:cNvPr>
          <p:cNvGrpSpPr/>
          <p:nvPr/>
        </p:nvGrpSpPr>
        <p:grpSpPr>
          <a:xfrm>
            <a:off x="1619250" y="4629173"/>
            <a:ext cx="120651" cy="95228"/>
            <a:chOff x="1619250" y="4629173"/>
            <a:chExt cx="120651" cy="95228"/>
          </a:xfrm>
        </p:grpSpPr>
        <p:sp>
          <p:nvSpPr>
            <p:cNvPr id="117" name="SMARTInkShape-761">
              <a:extLst>
                <a:ext uri="{FF2B5EF4-FFF2-40B4-BE49-F238E27FC236}">
                  <a16:creationId xmlns:a16="http://schemas.microsoft.com/office/drawing/2014/main" id="{CDAEB2C5-2F36-3644-6870-151FC66AEDE7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619250" y="47180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26680" y="1882"/>
                  </a:lnTo>
                  <a:lnTo>
                    <a:pt x="54424" y="5467"/>
                  </a:lnTo>
                  <a:lnTo>
                    <a:pt x="84076" y="6272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762">
              <a:extLst>
                <a:ext uri="{FF2B5EF4-FFF2-40B4-BE49-F238E27FC236}">
                  <a16:creationId xmlns:a16="http://schemas.microsoft.com/office/drawing/2014/main" id="{D71ADA64-E872-E3B4-5EB3-0CE3D91D5F6A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632833" y="4629173"/>
              <a:ext cx="77645" cy="6328"/>
            </a:xfrm>
            <a:custGeom>
              <a:avLst/>
              <a:gdLst/>
              <a:ahLst/>
              <a:cxnLst/>
              <a:rect l="0" t="0" r="0" b="0"/>
              <a:pathLst>
                <a:path w="77645" h="6328">
                  <a:moveTo>
                    <a:pt x="5467" y="6327"/>
                  </a:moveTo>
                  <a:lnTo>
                    <a:pt x="5467" y="6327"/>
                  </a:lnTo>
                  <a:lnTo>
                    <a:pt x="0" y="6327"/>
                  </a:lnTo>
                  <a:lnTo>
                    <a:pt x="11785" y="4445"/>
                  </a:lnTo>
                  <a:lnTo>
                    <a:pt x="37211" y="860"/>
                  </a:lnTo>
                  <a:lnTo>
                    <a:pt x="68575" y="55"/>
                  </a:lnTo>
                  <a:lnTo>
                    <a:pt x="76690" y="0"/>
                  </a:lnTo>
                  <a:lnTo>
                    <a:pt x="77644" y="698"/>
                  </a:lnTo>
                  <a:lnTo>
                    <a:pt x="77574" y="1869"/>
                  </a:lnTo>
                  <a:lnTo>
                    <a:pt x="75317" y="63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190">
            <a:extLst>
              <a:ext uri="{FF2B5EF4-FFF2-40B4-BE49-F238E27FC236}">
                <a16:creationId xmlns:a16="http://schemas.microsoft.com/office/drawing/2014/main" id="{AD97CA45-69A2-66A6-2566-271C583DCD91}"/>
              </a:ext>
            </a:extLst>
          </p:cNvPr>
          <p:cNvGrpSpPr/>
          <p:nvPr/>
        </p:nvGrpSpPr>
        <p:grpSpPr>
          <a:xfrm>
            <a:off x="1765300" y="4368991"/>
            <a:ext cx="520701" cy="571310"/>
            <a:chOff x="1765300" y="4368991"/>
            <a:chExt cx="520701" cy="571310"/>
          </a:xfrm>
        </p:grpSpPr>
        <p:sp>
          <p:nvSpPr>
            <p:cNvPr id="120" name="SMARTInkShape-763">
              <a:extLst>
                <a:ext uri="{FF2B5EF4-FFF2-40B4-BE49-F238E27FC236}">
                  <a16:creationId xmlns:a16="http://schemas.microsoft.com/office/drawing/2014/main" id="{FB991A12-FB40-B0E6-6939-899043E25D4A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083002" y="4718052"/>
              <a:ext cx="114099" cy="215891"/>
            </a:xfrm>
            <a:custGeom>
              <a:avLst/>
              <a:gdLst/>
              <a:ahLst/>
              <a:cxnLst/>
              <a:rect l="0" t="0" r="0" b="0"/>
              <a:pathLst>
                <a:path w="114099" h="215891">
                  <a:moveTo>
                    <a:pt x="82348" y="25398"/>
                  </a:moveTo>
                  <a:lnTo>
                    <a:pt x="82348" y="25398"/>
                  </a:lnTo>
                  <a:lnTo>
                    <a:pt x="85719" y="22027"/>
                  </a:lnTo>
                  <a:lnTo>
                    <a:pt x="87373" y="18490"/>
                  </a:lnTo>
                  <a:lnTo>
                    <a:pt x="88696" y="6618"/>
                  </a:lnTo>
                  <a:lnTo>
                    <a:pt x="82350" y="0"/>
                  </a:lnTo>
                  <a:lnTo>
                    <a:pt x="82348" y="3369"/>
                  </a:lnTo>
                  <a:lnTo>
                    <a:pt x="80467" y="6906"/>
                  </a:lnTo>
                  <a:lnTo>
                    <a:pt x="56342" y="37346"/>
                  </a:lnTo>
                  <a:lnTo>
                    <a:pt x="29376" y="67687"/>
                  </a:lnTo>
                  <a:lnTo>
                    <a:pt x="2099" y="99088"/>
                  </a:lnTo>
                  <a:lnTo>
                    <a:pt x="820" y="102364"/>
                  </a:lnTo>
                  <a:lnTo>
                    <a:pt x="0" y="106845"/>
                  </a:lnTo>
                  <a:lnTo>
                    <a:pt x="638" y="107213"/>
                  </a:lnTo>
                  <a:lnTo>
                    <a:pt x="3229" y="107621"/>
                  </a:lnTo>
                  <a:lnTo>
                    <a:pt x="21472" y="116757"/>
                  </a:lnTo>
                  <a:lnTo>
                    <a:pt x="49130" y="120585"/>
                  </a:lnTo>
                  <a:lnTo>
                    <a:pt x="78784" y="126014"/>
                  </a:lnTo>
                  <a:lnTo>
                    <a:pt x="103988" y="120884"/>
                  </a:lnTo>
                  <a:lnTo>
                    <a:pt x="105241" y="120100"/>
                  </a:lnTo>
                  <a:lnTo>
                    <a:pt x="106077" y="118871"/>
                  </a:lnTo>
                  <a:lnTo>
                    <a:pt x="107253" y="113772"/>
                  </a:lnTo>
                  <a:lnTo>
                    <a:pt x="107739" y="108049"/>
                  </a:lnTo>
                  <a:lnTo>
                    <a:pt x="105866" y="135564"/>
                  </a:lnTo>
                  <a:lnTo>
                    <a:pt x="101986" y="161026"/>
                  </a:lnTo>
                  <a:lnTo>
                    <a:pt x="100744" y="192684"/>
                  </a:lnTo>
                  <a:lnTo>
                    <a:pt x="95071" y="215808"/>
                  </a:lnTo>
                  <a:lnTo>
                    <a:pt x="103888" y="215890"/>
                  </a:lnTo>
                  <a:lnTo>
                    <a:pt x="114098" y="2095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764">
              <a:extLst>
                <a:ext uri="{FF2B5EF4-FFF2-40B4-BE49-F238E27FC236}">
                  <a16:creationId xmlns:a16="http://schemas.microsoft.com/office/drawing/2014/main" id="{C3E36627-0812-8733-7524-4CB284330F4A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938319" y="4731918"/>
              <a:ext cx="93682" cy="208383"/>
            </a:xfrm>
            <a:custGeom>
              <a:avLst/>
              <a:gdLst/>
              <a:ahLst/>
              <a:cxnLst/>
              <a:rect l="0" t="0" r="0" b="0"/>
              <a:pathLst>
                <a:path w="93682" h="208383">
                  <a:moveTo>
                    <a:pt x="80981" y="30582"/>
                  </a:moveTo>
                  <a:lnTo>
                    <a:pt x="80981" y="30582"/>
                  </a:lnTo>
                  <a:lnTo>
                    <a:pt x="80981" y="25115"/>
                  </a:lnTo>
                  <a:lnTo>
                    <a:pt x="81686" y="24821"/>
                  </a:lnTo>
                  <a:lnTo>
                    <a:pt x="84639" y="24407"/>
                  </a:lnTo>
                  <a:lnTo>
                    <a:pt x="83077" y="24310"/>
                  </a:lnTo>
                  <a:lnTo>
                    <a:pt x="82379" y="23578"/>
                  </a:lnTo>
                  <a:lnTo>
                    <a:pt x="81035" y="18146"/>
                  </a:lnTo>
                  <a:lnTo>
                    <a:pt x="80997" y="14590"/>
                  </a:lnTo>
                  <a:lnTo>
                    <a:pt x="80286" y="13570"/>
                  </a:lnTo>
                  <a:lnTo>
                    <a:pt x="79107" y="12891"/>
                  </a:lnTo>
                  <a:lnTo>
                    <a:pt x="68773" y="8429"/>
                  </a:lnTo>
                  <a:lnTo>
                    <a:pt x="57508" y="1459"/>
                  </a:lnTo>
                  <a:lnTo>
                    <a:pt x="50323" y="0"/>
                  </a:lnTo>
                  <a:lnTo>
                    <a:pt x="34973" y="2549"/>
                  </a:lnTo>
                  <a:lnTo>
                    <a:pt x="23761" y="7773"/>
                  </a:lnTo>
                  <a:lnTo>
                    <a:pt x="9288" y="20928"/>
                  </a:lnTo>
                  <a:lnTo>
                    <a:pt x="3727" y="28879"/>
                  </a:lnTo>
                  <a:lnTo>
                    <a:pt x="0" y="44659"/>
                  </a:lnTo>
                  <a:lnTo>
                    <a:pt x="2891" y="54712"/>
                  </a:lnTo>
                  <a:lnTo>
                    <a:pt x="5638" y="59369"/>
                  </a:lnTo>
                  <a:lnTo>
                    <a:pt x="16216" y="66424"/>
                  </a:lnTo>
                  <a:lnTo>
                    <a:pt x="34275" y="72482"/>
                  </a:lnTo>
                  <a:lnTo>
                    <a:pt x="43995" y="73193"/>
                  </a:lnTo>
                  <a:lnTo>
                    <a:pt x="61733" y="67901"/>
                  </a:lnTo>
                  <a:lnTo>
                    <a:pt x="66032" y="66045"/>
                  </a:lnTo>
                  <a:lnTo>
                    <a:pt x="72691" y="60219"/>
                  </a:lnTo>
                  <a:lnTo>
                    <a:pt x="90783" y="39214"/>
                  </a:lnTo>
                  <a:lnTo>
                    <a:pt x="93647" y="30694"/>
                  </a:lnTo>
                  <a:lnTo>
                    <a:pt x="92975" y="49001"/>
                  </a:lnTo>
                  <a:lnTo>
                    <a:pt x="87214" y="77520"/>
                  </a:lnTo>
                  <a:lnTo>
                    <a:pt x="82421" y="102805"/>
                  </a:lnTo>
                  <a:lnTo>
                    <a:pt x="81107" y="134481"/>
                  </a:lnTo>
                  <a:lnTo>
                    <a:pt x="80998" y="164940"/>
                  </a:lnTo>
                  <a:lnTo>
                    <a:pt x="82866" y="192536"/>
                  </a:lnTo>
                  <a:lnTo>
                    <a:pt x="86449" y="205252"/>
                  </a:lnTo>
                  <a:lnTo>
                    <a:pt x="87448" y="206295"/>
                  </a:lnTo>
                  <a:lnTo>
                    <a:pt x="93681" y="2083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765">
              <a:extLst>
                <a:ext uri="{FF2B5EF4-FFF2-40B4-BE49-F238E27FC236}">
                  <a16:creationId xmlns:a16="http://schemas.microsoft.com/office/drawing/2014/main" id="{57438D64-887F-1680-E468-DFF3504EF067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899533" y="4663902"/>
              <a:ext cx="386468" cy="9699"/>
            </a:xfrm>
            <a:custGeom>
              <a:avLst/>
              <a:gdLst/>
              <a:ahLst/>
              <a:cxnLst/>
              <a:rect l="0" t="0" r="0" b="0"/>
              <a:pathLst>
                <a:path w="386468" h="9699">
                  <a:moveTo>
                    <a:pt x="5467" y="9698"/>
                  </a:moveTo>
                  <a:lnTo>
                    <a:pt x="5467" y="9698"/>
                  </a:lnTo>
                  <a:lnTo>
                    <a:pt x="0" y="9698"/>
                  </a:lnTo>
                  <a:lnTo>
                    <a:pt x="24888" y="9698"/>
                  </a:lnTo>
                  <a:lnTo>
                    <a:pt x="50317" y="9698"/>
                  </a:lnTo>
                  <a:lnTo>
                    <a:pt x="78317" y="8993"/>
                  </a:lnTo>
                  <a:lnTo>
                    <a:pt x="102521" y="6327"/>
                  </a:lnTo>
                  <a:lnTo>
                    <a:pt x="126919" y="4672"/>
                  </a:lnTo>
                  <a:lnTo>
                    <a:pt x="151874" y="3937"/>
                  </a:lnTo>
                  <a:lnTo>
                    <a:pt x="177076" y="3610"/>
                  </a:lnTo>
                  <a:lnTo>
                    <a:pt x="202387" y="3464"/>
                  </a:lnTo>
                  <a:lnTo>
                    <a:pt x="227748" y="2694"/>
                  </a:lnTo>
                  <a:lnTo>
                    <a:pt x="253131" y="0"/>
                  </a:lnTo>
                  <a:lnTo>
                    <a:pt x="276642" y="214"/>
                  </a:lnTo>
                  <a:lnTo>
                    <a:pt x="307830" y="2419"/>
                  </a:lnTo>
                  <a:lnTo>
                    <a:pt x="334945" y="3072"/>
                  </a:lnTo>
                  <a:lnTo>
                    <a:pt x="362649" y="3294"/>
                  </a:lnTo>
                  <a:lnTo>
                    <a:pt x="386467" y="33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766">
              <a:extLst>
                <a:ext uri="{FF2B5EF4-FFF2-40B4-BE49-F238E27FC236}">
                  <a16:creationId xmlns:a16="http://schemas.microsoft.com/office/drawing/2014/main" id="{6E9E19EC-43B7-1FC6-4844-7A9D1A8CF7B4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2173377" y="4368991"/>
              <a:ext cx="106146" cy="215710"/>
            </a:xfrm>
            <a:custGeom>
              <a:avLst/>
              <a:gdLst/>
              <a:ahLst/>
              <a:cxnLst/>
              <a:rect l="0" t="0" r="0" b="0"/>
              <a:pathLst>
                <a:path w="106146" h="215710">
                  <a:moveTo>
                    <a:pt x="61823" y="31559"/>
                  </a:moveTo>
                  <a:lnTo>
                    <a:pt x="61823" y="31559"/>
                  </a:lnTo>
                  <a:lnTo>
                    <a:pt x="61823" y="28188"/>
                  </a:lnTo>
                  <a:lnTo>
                    <a:pt x="62528" y="27195"/>
                  </a:lnTo>
                  <a:lnTo>
                    <a:pt x="63704" y="26533"/>
                  </a:lnTo>
                  <a:lnTo>
                    <a:pt x="65194" y="26092"/>
                  </a:lnTo>
                  <a:lnTo>
                    <a:pt x="66187" y="25092"/>
                  </a:lnTo>
                  <a:lnTo>
                    <a:pt x="68166" y="18884"/>
                  </a:lnTo>
                  <a:lnTo>
                    <a:pt x="68173" y="692"/>
                  </a:lnTo>
                  <a:lnTo>
                    <a:pt x="68173" y="3642"/>
                  </a:lnTo>
                  <a:lnTo>
                    <a:pt x="68173" y="0"/>
                  </a:lnTo>
                  <a:lnTo>
                    <a:pt x="67468" y="9986"/>
                  </a:lnTo>
                  <a:lnTo>
                    <a:pt x="56636" y="38895"/>
                  </a:lnTo>
                  <a:lnTo>
                    <a:pt x="41506" y="66418"/>
                  </a:lnTo>
                  <a:lnTo>
                    <a:pt x="18252" y="95469"/>
                  </a:lnTo>
                  <a:lnTo>
                    <a:pt x="839" y="119380"/>
                  </a:lnTo>
                  <a:lnTo>
                    <a:pt x="0" y="121856"/>
                  </a:lnTo>
                  <a:lnTo>
                    <a:pt x="147" y="124213"/>
                  </a:lnTo>
                  <a:lnTo>
                    <a:pt x="2191" y="128712"/>
                  </a:lnTo>
                  <a:lnTo>
                    <a:pt x="4429" y="130195"/>
                  </a:lnTo>
                  <a:lnTo>
                    <a:pt x="14321" y="132280"/>
                  </a:lnTo>
                  <a:lnTo>
                    <a:pt x="35951" y="131104"/>
                  </a:lnTo>
                  <a:lnTo>
                    <a:pt x="63455" y="127657"/>
                  </a:lnTo>
                  <a:lnTo>
                    <a:pt x="81356" y="120318"/>
                  </a:lnTo>
                  <a:lnTo>
                    <a:pt x="98871" y="109900"/>
                  </a:lnTo>
                  <a:lnTo>
                    <a:pt x="101339" y="109187"/>
                  </a:lnTo>
                  <a:lnTo>
                    <a:pt x="102983" y="108005"/>
                  </a:lnTo>
                  <a:lnTo>
                    <a:pt x="104080" y="106511"/>
                  </a:lnTo>
                  <a:lnTo>
                    <a:pt x="104811" y="104811"/>
                  </a:lnTo>
                  <a:lnTo>
                    <a:pt x="105298" y="104382"/>
                  </a:lnTo>
                  <a:lnTo>
                    <a:pt x="105623" y="104803"/>
                  </a:lnTo>
                  <a:lnTo>
                    <a:pt x="106145" y="110546"/>
                  </a:lnTo>
                  <a:lnTo>
                    <a:pt x="99348" y="136244"/>
                  </a:lnTo>
                  <a:lnTo>
                    <a:pt x="93628" y="166465"/>
                  </a:lnTo>
                  <a:lnTo>
                    <a:pt x="87879" y="196665"/>
                  </a:lnTo>
                  <a:lnTo>
                    <a:pt x="87249" y="208229"/>
                  </a:lnTo>
                  <a:lnTo>
                    <a:pt x="93573" y="2157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767">
              <a:extLst>
                <a:ext uri="{FF2B5EF4-FFF2-40B4-BE49-F238E27FC236}">
                  <a16:creationId xmlns:a16="http://schemas.microsoft.com/office/drawing/2014/main" id="{1C40D531-6ECA-F84A-FA8C-FF8D37DA564D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2019300" y="4413334"/>
              <a:ext cx="125633" cy="133048"/>
            </a:xfrm>
            <a:custGeom>
              <a:avLst/>
              <a:gdLst/>
              <a:ahLst/>
              <a:cxnLst/>
              <a:rect l="0" t="0" r="0" b="0"/>
              <a:pathLst>
                <a:path w="125633" h="133048">
                  <a:moveTo>
                    <a:pt x="25400" y="12616"/>
                  </a:moveTo>
                  <a:lnTo>
                    <a:pt x="25400" y="12616"/>
                  </a:lnTo>
                  <a:lnTo>
                    <a:pt x="28771" y="9245"/>
                  </a:lnTo>
                  <a:lnTo>
                    <a:pt x="32307" y="7590"/>
                  </a:lnTo>
                  <a:lnTo>
                    <a:pt x="34238" y="7149"/>
                  </a:lnTo>
                  <a:lnTo>
                    <a:pt x="43112" y="2077"/>
                  </a:lnTo>
                  <a:lnTo>
                    <a:pt x="73894" y="106"/>
                  </a:lnTo>
                  <a:lnTo>
                    <a:pt x="81760" y="0"/>
                  </a:lnTo>
                  <a:lnTo>
                    <a:pt x="84846" y="1384"/>
                  </a:lnTo>
                  <a:lnTo>
                    <a:pt x="90155" y="6683"/>
                  </a:lnTo>
                  <a:lnTo>
                    <a:pt x="90443" y="10777"/>
                  </a:lnTo>
                  <a:lnTo>
                    <a:pt x="86998" y="20971"/>
                  </a:lnTo>
                  <a:lnTo>
                    <a:pt x="69321" y="44073"/>
                  </a:lnTo>
                  <a:lnTo>
                    <a:pt x="65264" y="48404"/>
                  </a:lnTo>
                  <a:lnTo>
                    <a:pt x="55112" y="53216"/>
                  </a:lnTo>
                  <a:lnTo>
                    <a:pt x="39096" y="56841"/>
                  </a:lnTo>
                  <a:lnTo>
                    <a:pt x="49847" y="56316"/>
                  </a:lnTo>
                  <a:lnTo>
                    <a:pt x="68549" y="53395"/>
                  </a:lnTo>
                  <a:lnTo>
                    <a:pt x="92683" y="56443"/>
                  </a:lnTo>
                  <a:lnTo>
                    <a:pt x="101400" y="60552"/>
                  </a:lnTo>
                  <a:lnTo>
                    <a:pt x="105700" y="63624"/>
                  </a:lnTo>
                  <a:lnTo>
                    <a:pt x="112359" y="72681"/>
                  </a:lnTo>
                  <a:lnTo>
                    <a:pt x="124948" y="96188"/>
                  </a:lnTo>
                  <a:lnTo>
                    <a:pt x="125632" y="100081"/>
                  </a:lnTo>
                  <a:lnTo>
                    <a:pt x="124677" y="104087"/>
                  </a:lnTo>
                  <a:lnTo>
                    <a:pt x="119853" y="112301"/>
                  </a:lnTo>
                  <a:lnTo>
                    <a:pt x="105832" y="124859"/>
                  </a:lnTo>
                  <a:lnTo>
                    <a:pt x="96190" y="129529"/>
                  </a:lnTo>
                  <a:lnTo>
                    <a:pt x="71760" y="132528"/>
                  </a:lnTo>
                  <a:lnTo>
                    <a:pt x="47995" y="133047"/>
                  </a:lnTo>
                  <a:lnTo>
                    <a:pt x="16797" y="132517"/>
                  </a:lnTo>
                  <a:lnTo>
                    <a:pt x="0" y="1269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768">
              <a:extLst>
                <a:ext uri="{FF2B5EF4-FFF2-40B4-BE49-F238E27FC236}">
                  <a16:creationId xmlns:a16="http://schemas.microsoft.com/office/drawing/2014/main" id="{3CC43065-CD2E-71BB-F8E8-CA88826F18A8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955800" y="4419678"/>
              <a:ext cx="19051" cy="152323"/>
            </a:xfrm>
            <a:custGeom>
              <a:avLst/>
              <a:gdLst/>
              <a:ahLst/>
              <a:cxnLst/>
              <a:rect l="0" t="0" r="0" b="0"/>
              <a:pathLst>
                <a:path w="19051" h="152323">
                  <a:moveTo>
                    <a:pt x="19050" y="6272"/>
                  </a:moveTo>
                  <a:lnTo>
                    <a:pt x="19050" y="6272"/>
                  </a:lnTo>
                  <a:lnTo>
                    <a:pt x="19050" y="0"/>
                  </a:lnTo>
                  <a:lnTo>
                    <a:pt x="19050" y="24347"/>
                  </a:lnTo>
                  <a:lnTo>
                    <a:pt x="15679" y="50825"/>
                  </a:lnTo>
                  <a:lnTo>
                    <a:pt x="10212" y="74271"/>
                  </a:lnTo>
                  <a:lnTo>
                    <a:pt x="4123" y="101366"/>
                  </a:lnTo>
                  <a:lnTo>
                    <a:pt x="1222" y="128365"/>
                  </a:lnTo>
                  <a:lnTo>
                    <a:pt x="0" y="1523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769">
              <a:extLst>
                <a:ext uri="{FF2B5EF4-FFF2-40B4-BE49-F238E27FC236}">
                  <a16:creationId xmlns:a16="http://schemas.microsoft.com/office/drawing/2014/main" id="{D408775D-2FB8-3742-D44D-7DC9365B243E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765300" y="44958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0"/>
                  </a:moveTo>
                  <a:lnTo>
                    <a:pt x="0" y="0"/>
                  </a:lnTo>
                  <a:lnTo>
                    <a:pt x="22368" y="10125"/>
                  </a:lnTo>
                  <a:lnTo>
                    <a:pt x="48868" y="14072"/>
                  </a:lnTo>
                  <a:lnTo>
                    <a:pt x="73746" y="17575"/>
                  </a:lnTo>
                  <a:lnTo>
                    <a:pt x="101115" y="18759"/>
                  </a:lnTo>
                  <a:lnTo>
                    <a:pt x="1206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191">
            <a:extLst>
              <a:ext uri="{FF2B5EF4-FFF2-40B4-BE49-F238E27FC236}">
                <a16:creationId xmlns:a16="http://schemas.microsoft.com/office/drawing/2014/main" id="{44FA3374-8C2E-89E4-F380-D94EC8D4B6F2}"/>
              </a:ext>
            </a:extLst>
          </p:cNvPr>
          <p:cNvGrpSpPr/>
          <p:nvPr/>
        </p:nvGrpSpPr>
        <p:grpSpPr>
          <a:xfrm>
            <a:off x="2266950" y="3994150"/>
            <a:ext cx="107951" cy="82551"/>
            <a:chOff x="2266950" y="3994150"/>
            <a:chExt cx="107951" cy="82551"/>
          </a:xfrm>
        </p:grpSpPr>
        <p:sp>
          <p:nvSpPr>
            <p:cNvPr id="128" name="SMARTInkShape-770">
              <a:extLst>
                <a:ext uri="{FF2B5EF4-FFF2-40B4-BE49-F238E27FC236}">
                  <a16:creationId xmlns:a16="http://schemas.microsoft.com/office/drawing/2014/main" id="{81A6E11C-0AD0-52F3-D060-DAC71B8F411E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266950" y="40640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27437" y="11995"/>
                  </a:lnTo>
                  <a:lnTo>
                    <a:pt x="56089" y="7674"/>
                  </a:lnTo>
                  <a:lnTo>
                    <a:pt x="85711" y="324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771">
              <a:extLst>
                <a:ext uri="{FF2B5EF4-FFF2-40B4-BE49-F238E27FC236}">
                  <a16:creationId xmlns:a16="http://schemas.microsoft.com/office/drawing/2014/main" id="{32A3E3BB-9D82-65B4-33D7-43CDAC49742F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279650" y="39941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26680" y="6350"/>
                  </a:lnTo>
                  <a:lnTo>
                    <a:pt x="54424" y="2979"/>
                  </a:lnTo>
                  <a:lnTo>
                    <a:pt x="84834" y="17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192">
            <a:extLst>
              <a:ext uri="{FF2B5EF4-FFF2-40B4-BE49-F238E27FC236}">
                <a16:creationId xmlns:a16="http://schemas.microsoft.com/office/drawing/2014/main" id="{58162CCC-7ECF-A142-D90A-43C89B2BBF0C}"/>
              </a:ext>
            </a:extLst>
          </p:cNvPr>
          <p:cNvGrpSpPr/>
          <p:nvPr/>
        </p:nvGrpSpPr>
        <p:grpSpPr>
          <a:xfrm>
            <a:off x="2476500" y="3841842"/>
            <a:ext cx="583501" cy="228509"/>
            <a:chOff x="2476500" y="3841842"/>
            <a:chExt cx="583501" cy="228509"/>
          </a:xfrm>
        </p:grpSpPr>
        <p:sp>
          <p:nvSpPr>
            <p:cNvPr id="131" name="SMARTInkShape-772">
              <a:extLst>
                <a:ext uri="{FF2B5EF4-FFF2-40B4-BE49-F238E27FC236}">
                  <a16:creationId xmlns:a16="http://schemas.microsoft.com/office/drawing/2014/main" id="{14A37764-FD24-6335-5ABF-8835AC673C15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476500" y="3994173"/>
              <a:ext cx="95251" cy="6328"/>
            </a:xfrm>
            <a:custGeom>
              <a:avLst/>
              <a:gdLst/>
              <a:ahLst/>
              <a:cxnLst/>
              <a:rect l="0" t="0" r="0" b="0"/>
              <a:pathLst>
                <a:path w="95251" h="6328">
                  <a:moveTo>
                    <a:pt x="0" y="6327"/>
                  </a:moveTo>
                  <a:lnTo>
                    <a:pt x="0" y="6327"/>
                  </a:lnTo>
                  <a:lnTo>
                    <a:pt x="30714" y="6327"/>
                  </a:lnTo>
                  <a:lnTo>
                    <a:pt x="39282" y="6327"/>
                  </a:lnTo>
                  <a:lnTo>
                    <a:pt x="44035" y="4446"/>
                  </a:lnTo>
                  <a:lnTo>
                    <a:pt x="48499" y="1963"/>
                  </a:lnTo>
                  <a:lnTo>
                    <a:pt x="57114" y="369"/>
                  </a:lnTo>
                  <a:lnTo>
                    <a:pt x="71965" y="0"/>
                  </a:lnTo>
                  <a:lnTo>
                    <a:pt x="73377" y="698"/>
                  </a:lnTo>
                  <a:lnTo>
                    <a:pt x="74317" y="1869"/>
                  </a:lnTo>
                  <a:lnTo>
                    <a:pt x="74945" y="3355"/>
                  </a:lnTo>
                  <a:lnTo>
                    <a:pt x="76774" y="4346"/>
                  </a:lnTo>
                  <a:lnTo>
                    <a:pt x="95250" y="63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773">
              <a:extLst>
                <a:ext uri="{FF2B5EF4-FFF2-40B4-BE49-F238E27FC236}">
                  <a16:creationId xmlns:a16="http://schemas.microsoft.com/office/drawing/2014/main" id="{9320A492-119A-CB6D-DBD8-21619B2DE58A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2660650" y="3906133"/>
              <a:ext cx="6351" cy="164218"/>
            </a:xfrm>
            <a:custGeom>
              <a:avLst/>
              <a:gdLst/>
              <a:ahLst/>
              <a:cxnLst/>
              <a:rect l="0" t="0" r="0" b="0"/>
              <a:pathLst>
                <a:path w="6351" h="1642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705" y="25901"/>
                  </a:lnTo>
                  <a:lnTo>
                    <a:pt x="5467" y="53078"/>
                  </a:lnTo>
                  <a:lnTo>
                    <a:pt x="6088" y="76646"/>
                  </a:lnTo>
                  <a:lnTo>
                    <a:pt x="6272" y="102600"/>
                  </a:lnTo>
                  <a:lnTo>
                    <a:pt x="6340" y="133203"/>
                  </a:lnTo>
                  <a:lnTo>
                    <a:pt x="6350" y="1642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774">
              <a:extLst>
                <a:ext uri="{FF2B5EF4-FFF2-40B4-BE49-F238E27FC236}">
                  <a16:creationId xmlns:a16="http://schemas.microsoft.com/office/drawing/2014/main" id="{1D15BD28-F9FA-1DD6-DF47-2F8B3A63A9F6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2717800" y="4014344"/>
              <a:ext cx="12701" cy="15159"/>
            </a:xfrm>
            <a:custGeom>
              <a:avLst/>
              <a:gdLst/>
              <a:ahLst/>
              <a:cxnLst/>
              <a:rect l="0" t="0" r="0" b="0"/>
              <a:pathLst>
                <a:path w="12701" h="15159">
                  <a:moveTo>
                    <a:pt x="12700" y="5206"/>
                  </a:moveTo>
                  <a:lnTo>
                    <a:pt x="12700" y="5206"/>
                  </a:lnTo>
                  <a:lnTo>
                    <a:pt x="12700" y="11294"/>
                  </a:lnTo>
                  <a:lnTo>
                    <a:pt x="1145" y="11549"/>
                  </a:lnTo>
                  <a:lnTo>
                    <a:pt x="763" y="10846"/>
                  </a:lnTo>
                  <a:lnTo>
                    <a:pt x="29" y="0"/>
                  </a:lnTo>
                  <a:lnTo>
                    <a:pt x="725" y="324"/>
                  </a:lnTo>
                  <a:lnTo>
                    <a:pt x="5076" y="3446"/>
                  </a:lnTo>
                  <a:lnTo>
                    <a:pt x="8841" y="4424"/>
                  </a:lnTo>
                  <a:lnTo>
                    <a:pt x="9422" y="5390"/>
                  </a:lnTo>
                  <a:lnTo>
                    <a:pt x="9104" y="6740"/>
                  </a:lnTo>
                  <a:lnTo>
                    <a:pt x="6511" y="11274"/>
                  </a:lnTo>
                  <a:lnTo>
                    <a:pt x="6397" y="14843"/>
                  </a:lnTo>
                  <a:lnTo>
                    <a:pt x="5676" y="15158"/>
                  </a:lnTo>
                  <a:lnTo>
                    <a:pt x="0" y="115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775">
              <a:extLst>
                <a:ext uri="{FF2B5EF4-FFF2-40B4-BE49-F238E27FC236}">
                  <a16:creationId xmlns:a16="http://schemas.microsoft.com/office/drawing/2014/main" id="{7D91AC43-EF03-6E7D-D683-8FA013D8EA6D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807001" y="3848386"/>
              <a:ext cx="107650" cy="177515"/>
            </a:xfrm>
            <a:custGeom>
              <a:avLst/>
              <a:gdLst/>
              <a:ahLst/>
              <a:cxnLst/>
              <a:rect l="0" t="0" r="0" b="0"/>
              <a:pathLst>
                <a:path w="107650" h="177515">
                  <a:moveTo>
                    <a:pt x="56849" y="18764"/>
                  </a:moveTo>
                  <a:lnTo>
                    <a:pt x="56849" y="18764"/>
                  </a:lnTo>
                  <a:lnTo>
                    <a:pt x="56849" y="24231"/>
                  </a:lnTo>
                  <a:lnTo>
                    <a:pt x="56849" y="0"/>
                  </a:lnTo>
                  <a:lnTo>
                    <a:pt x="56144" y="9910"/>
                  </a:lnTo>
                  <a:lnTo>
                    <a:pt x="48011" y="36316"/>
                  </a:lnTo>
                  <a:lnTo>
                    <a:pt x="32724" y="64341"/>
                  </a:lnTo>
                  <a:lnTo>
                    <a:pt x="23595" y="80716"/>
                  </a:lnTo>
                  <a:lnTo>
                    <a:pt x="9509" y="98157"/>
                  </a:lnTo>
                  <a:lnTo>
                    <a:pt x="6369" y="104534"/>
                  </a:lnTo>
                  <a:lnTo>
                    <a:pt x="1989" y="107442"/>
                  </a:lnTo>
                  <a:lnTo>
                    <a:pt x="0" y="113009"/>
                  </a:lnTo>
                  <a:lnTo>
                    <a:pt x="29204" y="119001"/>
                  </a:lnTo>
                  <a:lnTo>
                    <a:pt x="49834" y="118079"/>
                  </a:lnTo>
                  <a:lnTo>
                    <a:pt x="80750" y="110186"/>
                  </a:lnTo>
                  <a:lnTo>
                    <a:pt x="91134" y="107705"/>
                  </a:lnTo>
                  <a:lnTo>
                    <a:pt x="101019" y="101968"/>
                  </a:lnTo>
                  <a:lnTo>
                    <a:pt x="107560" y="101321"/>
                  </a:lnTo>
                  <a:lnTo>
                    <a:pt x="106926" y="112160"/>
                  </a:lnTo>
                  <a:lnTo>
                    <a:pt x="98808" y="140006"/>
                  </a:lnTo>
                  <a:lnTo>
                    <a:pt x="96093" y="155268"/>
                  </a:lnTo>
                  <a:lnTo>
                    <a:pt x="99220" y="164335"/>
                  </a:lnTo>
                  <a:lnTo>
                    <a:pt x="107649" y="1775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776">
              <a:extLst>
                <a:ext uri="{FF2B5EF4-FFF2-40B4-BE49-F238E27FC236}">
                  <a16:creationId xmlns:a16="http://schemas.microsoft.com/office/drawing/2014/main" id="{BAB7E3BC-92D1-201A-1DD0-6D2F772AFB4C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959100" y="3841842"/>
              <a:ext cx="100901" cy="152046"/>
            </a:xfrm>
            <a:custGeom>
              <a:avLst/>
              <a:gdLst/>
              <a:ahLst/>
              <a:cxnLst/>
              <a:rect l="0" t="0" r="0" b="0"/>
              <a:pathLst>
                <a:path w="100901" h="152046">
                  <a:moveTo>
                    <a:pt x="38100" y="31658"/>
                  </a:moveTo>
                  <a:lnTo>
                    <a:pt x="38100" y="31658"/>
                  </a:lnTo>
                  <a:lnTo>
                    <a:pt x="38100" y="24916"/>
                  </a:lnTo>
                  <a:lnTo>
                    <a:pt x="38805" y="22930"/>
                  </a:lnTo>
                  <a:lnTo>
                    <a:pt x="39981" y="21606"/>
                  </a:lnTo>
                  <a:lnTo>
                    <a:pt x="69748" y="1485"/>
                  </a:lnTo>
                  <a:lnTo>
                    <a:pt x="79193" y="0"/>
                  </a:lnTo>
                  <a:lnTo>
                    <a:pt x="82940" y="1830"/>
                  </a:lnTo>
                  <a:lnTo>
                    <a:pt x="84927" y="3306"/>
                  </a:lnTo>
                  <a:lnTo>
                    <a:pt x="85546" y="6407"/>
                  </a:lnTo>
                  <a:lnTo>
                    <a:pt x="84351" y="15496"/>
                  </a:lnTo>
                  <a:lnTo>
                    <a:pt x="77706" y="24710"/>
                  </a:lnTo>
                  <a:lnTo>
                    <a:pt x="46655" y="54907"/>
                  </a:lnTo>
                  <a:lnTo>
                    <a:pt x="17658" y="78798"/>
                  </a:lnTo>
                  <a:lnTo>
                    <a:pt x="17416" y="80018"/>
                  </a:lnTo>
                  <a:lnTo>
                    <a:pt x="17960" y="80831"/>
                  </a:lnTo>
                  <a:lnTo>
                    <a:pt x="25469" y="81976"/>
                  </a:lnTo>
                  <a:lnTo>
                    <a:pt x="30840" y="80362"/>
                  </a:lnTo>
                  <a:lnTo>
                    <a:pt x="33260" y="78944"/>
                  </a:lnTo>
                  <a:lnTo>
                    <a:pt x="63211" y="76482"/>
                  </a:lnTo>
                  <a:lnTo>
                    <a:pt x="74660" y="76980"/>
                  </a:lnTo>
                  <a:lnTo>
                    <a:pt x="82101" y="79553"/>
                  </a:lnTo>
                  <a:lnTo>
                    <a:pt x="93628" y="91710"/>
                  </a:lnTo>
                  <a:lnTo>
                    <a:pt x="99238" y="101976"/>
                  </a:lnTo>
                  <a:lnTo>
                    <a:pt x="100900" y="112857"/>
                  </a:lnTo>
                  <a:lnTo>
                    <a:pt x="98021" y="125018"/>
                  </a:lnTo>
                  <a:lnTo>
                    <a:pt x="90837" y="133359"/>
                  </a:lnTo>
                  <a:lnTo>
                    <a:pt x="85958" y="137559"/>
                  </a:lnTo>
                  <a:lnTo>
                    <a:pt x="74893" y="142225"/>
                  </a:lnTo>
                  <a:lnTo>
                    <a:pt x="43883" y="145739"/>
                  </a:lnTo>
                  <a:lnTo>
                    <a:pt x="36443" y="145893"/>
                  </a:lnTo>
                  <a:lnTo>
                    <a:pt x="31954" y="147811"/>
                  </a:lnTo>
                  <a:lnTo>
                    <a:pt x="27607" y="150309"/>
                  </a:lnTo>
                  <a:lnTo>
                    <a:pt x="19068" y="151913"/>
                  </a:lnTo>
                  <a:lnTo>
                    <a:pt x="16945" y="152045"/>
                  </a:lnTo>
                  <a:lnTo>
                    <a:pt x="12705" y="150310"/>
                  </a:lnTo>
                  <a:lnTo>
                    <a:pt x="8469" y="147892"/>
                  </a:lnTo>
                  <a:lnTo>
                    <a:pt x="0" y="1459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93">
            <a:extLst>
              <a:ext uri="{FF2B5EF4-FFF2-40B4-BE49-F238E27FC236}">
                <a16:creationId xmlns:a16="http://schemas.microsoft.com/office/drawing/2014/main" id="{8BF10C5F-637D-B999-E946-94B8622E7942}"/>
              </a:ext>
            </a:extLst>
          </p:cNvPr>
          <p:cNvGrpSpPr/>
          <p:nvPr/>
        </p:nvGrpSpPr>
        <p:grpSpPr>
          <a:xfrm>
            <a:off x="5568950" y="4870457"/>
            <a:ext cx="430790" cy="177794"/>
            <a:chOff x="5568950" y="4870457"/>
            <a:chExt cx="430790" cy="177794"/>
          </a:xfrm>
        </p:grpSpPr>
        <p:sp>
          <p:nvSpPr>
            <p:cNvPr id="137" name="SMARTInkShape-777">
              <a:extLst>
                <a:ext uri="{FF2B5EF4-FFF2-40B4-BE49-F238E27FC236}">
                  <a16:creationId xmlns:a16="http://schemas.microsoft.com/office/drawing/2014/main" id="{D94D09C9-4FFA-7137-5452-B3BC63EDD204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892800" y="4883489"/>
              <a:ext cx="106940" cy="132677"/>
            </a:xfrm>
            <a:custGeom>
              <a:avLst/>
              <a:gdLst/>
              <a:ahLst/>
              <a:cxnLst/>
              <a:rect l="0" t="0" r="0" b="0"/>
              <a:pathLst>
                <a:path w="106940" h="132677">
                  <a:moveTo>
                    <a:pt x="38100" y="12361"/>
                  </a:moveTo>
                  <a:lnTo>
                    <a:pt x="38100" y="12361"/>
                  </a:lnTo>
                  <a:lnTo>
                    <a:pt x="62519" y="3523"/>
                  </a:lnTo>
                  <a:lnTo>
                    <a:pt x="89305" y="0"/>
                  </a:lnTo>
                  <a:lnTo>
                    <a:pt x="91286" y="1298"/>
                  </a:lnTo>
                  <a:lnTo>
                    <a:pt x="92607" y="3575"/>
                  </a:lnTo>
                  <a:lnTo>
                    <a:pt x="93488" y="6504"/>
                  </a:lnTo>
                  <a:lnTo>
                    <a:pt x="92664" y="9867"/>
                  </a:lnTo>
                  <a:lnTo>
                    <a:pt x="83084" y="23523"/>
                  </a:lnTo>
                  <a:lnTo>
                    <a:pt x="54683" y="52910"/>
                  </a:lnTo>
                  <a:lnTo>
                    <a:pt x="50644" y="55078"/>
                  </a:lnTo>
                  <a:lnTo>
                    <a:pt x="44557" y="56781"/>
                  </a:lnTo>
                  <a:lnTo>
                    <a:pt x="71427" y="56106"/>
                  </a:lnTo>
                  <a:lnTo>
                    <a:pt x="80194" y="53441"/>
                  </a:lnTo>
                  <a:lnTo>
                    <a:pt x="90676" y="55548"/>
                  </a:lnTo>
                  <a:lnTo>
                    <a:pt x="96434" y="58085"/>
                  </a:lnTo>
                  <a:lnTo>
                    <a:pt x="100272" y="61189"/>
                  </a:lnTo>
                  <a:lnTo>
                    <a:pt x="104538" y="68399"/>
                  </a:lnTo>
                  <a:lnTo>
                    <a:pt x="106939" y="83763"/>
                  </a:lnTo>
                  <a:lnTo>
                    <a:pt x="104280" y="101721"/>
                  </a:lnTo>
                  <a:lnTo>
                    <a:pt x="97146" y="112284"/>
                  </a:lnTo>
                  <a:lnTo>
                    <a:pt x="92281" y="117076"/>
                  </a:lnTo>
                  <a:lnTo>
                    <a:pt x="81231" y="122401"/>
                  </a:lnTo>
                  <a:lnTo>
                    <a:pt x="53518" y="129191"/>
                  </a:lnTo>
                  <a:lnTo>
                    <a:pt x="23171" y="132508"/>
                  </a:lnTo>
                  <a:lnTo>
                    <a:pt x="19681" y="132676"/>
                  </a:lnTo>
                  <a:lnTo>
                    <a:pt x="13920" y="130981"/>
                  </a:lnTo>
                  <a:lnTo>
                    <a:pt x="9009" y="128581"/>
                  </a:lnTo>
                  <a:lnTo>
                    <a:pt x="0" y="1266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778">
              <a:extLst>
                <a:ext uri="{FF2B5EF4-FFF2-40B4-BE49-F238E27FC236}">
                  <a16:creationId xmlns:a16="http://schemas.microsoft.com/office/drawing/2014/main" id="{04B7A038-E5B5-AF57-F41F-0F300CEE0288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5791335" y="4870457"/>
              <a:ext cx="69406" cy="177794"/>
            </a:xfrm>
            <a:custGeom>
              <a:avLst/>
              <a:gdLst/>
              <a:ahLst/>
              <a:cxnLst/>
              <a:rect l="0" t="0" r="0" b="0"/>
              <a:pathLst>
                <a:path w="69406" h="177794">
                  <a:moveTo>
                    <a:pt x="44315" y="12693"/>
                  </a:moveTo>
                  <a:lnTo>
                    <a:pt x="44315" y="12693"/>
                  </a:lnTo>
                  <a:lnTo>
                    <a:pt x="44315" y="6366"/>
                  </a:lnTo>
                  <a:lnTo>
                    <a:pt x="47686" y="6350"/>
                  </a:lnTo>
                  <a:lnTo>
                    <a:pt x="48679" y="5642"/>
                  </a:lnTo>
                  <a:lnTo>
                    <a:pt x="49341" y="4465"/>
                  </a:lnTo>
                  <a:lnTo>
                    <a:pt x="50662" y="0"/>
                  </a:lnTo>
                  <a:lnTo>
                    <a:pt x="26816" y="28868"/>
                  </a:lnTo>
                  <a:lnTo>
                    <a:pt x="10522" y="52087"/>
                  </a:lnTo>
                  <a:lnTo>
                    <a:pt x="1409" y="75972"/>
                  </a:lnTo>
                  <a:lnTo>
                    <a:pt x="0" y="87433"/>
                  </a:lnTo>
                  <a:lnTo>
                    <a:pt x="3688" y="86363"/>
                  </a:lnTo>
                  <a:lnTo>
                    <a:pt x="10030" y="84241"/>
                  </a:lnTo>
                  <a:lnTo>
                    <a:pt x="39946" y="75735"/>
                  </a:lnTo>
                  <a:lnTo>
                    <a:pt x="61484" y="70188"/>
                  </a:lnTo>
                  <a:lnTo>
                    <a:pt x="66179" y="69945"/>
                  </a:lnTo>
                  <a:lnTo>
                    <a:pt x="67357" y="70617"/>
                  </a:lnTo>
                  <a:lnTo>
                    <a:pt x="68143" y="71770"/>
                  </a:lnTo>
                  <a:lnTo>
                    <a:pt x="69249" y="76764"/>
                  </a:lnTo>
                  <a:lnTo>
                    <a:pt x="69405" y="78691"/>
                  </a:lnTo>
                  <a:lnTo>
                    <a:pt x="64220" y="109994"/>
                  </a:lnTo>
                  <a:lnTo>
                    <a:pt x="56570" y="140451"/>
                  </a:lnTo>
                  <a:lnTo>
                    <a:pt x="51832" y="161872"/>
                  </a:lnTo>
                  <a:lnTo>
                    <a:pt x="53065" y="169071"/>
                  </a:lnTo>
                  <a:lnTo>
                    <a:pt x="57015" y="1777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779">
              <a:extLst>
                <a:ext uri="{FF2B5EF4-FFF2-40B4-BE49-F238E27FC236}">
                  <a16:creationId xmlns:a16="http://schemas.microsoft.com/office/drawing/2014/main" id="{F75B5F1C-9068-DE44-66EB-9A02E782F2F2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5753100" y="49911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780">
              <a:extLst>
                <a:ext uri="{FF2B5EF4-FFF2-40B4-BE49-F238E27FC236}">
                  <a16:creationId xmlns:a16="http://schemas.microsoft.com/office/drawing/2014/main" id="{5BB93057-FC7D-B43F-BF82-BDCFF45FFC73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696834" y="4870789"/>
              <a:ext cx="11555" cy="164762"/>
            </a:xfrm>
            <a:custGeom>
              <a:avLst/>
              <a:gdLst/>
              <a:ahLst/>
              <a:cxnLst/>
              <a:rect l="0" t="0" r="0" b="0"/>
              <a:pathLst>
                <a:path w="11555" h="164762">
                  <a:moveTo>
                    <a:pt x="5466" y="12361"/>
                  </a:moveTo>
                  <a:lnTo>
                    <a:pt x="5466" y="12361"/>
                  </a:lnTo>
                  <a:lnTo>
                    <a:pt x="5466" y="8991"/>
                  </a:lnTo>
                  <a:lnTo>
                    <a:pt x="7348" y="5454"/>
                  </a:lnTo>
                  <a:lnTo>
                    <a:pt x="11554" y="0"/>
                  </a:lnTo>
                  <a:lnTo>
                    <a:pt x="9901" y="22309"/>
                  </a:lnTo>
                  <a:lnTo>
                    <a:pt x="6780" y="48940"/>
                  </a:lnTo>
                  <a:lnTo>
                    <a:pt x="5855" y="79878"/>
                  </a:lnTo>
                  <a:lnTo>
                    <a:pt x="3700" y="105039"/>
                  </a:lnTo>
                  <a:lnTo>
                    <a:pt x="21" y="132503"/>
                  </a:lnTo>
                  <a:lnTo>
                    <a:pt x="0" y="156194"/>
                  </a:lnTo>
                  <a:lnTo>
                    <a:pt x="5466" y="1647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781">
              <a:extLst>
                <a:ext uri="{FF2B5EF4-FFF2-40B4-BE49-F238E27FC236}">
                  <a16:creationId xmlns:a16="http://schemas.microsoft.com/office/drawing/2014/main" id="{08D5B595-4AF7-E59B-8119-114073B5AC46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568950" y="49403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6350" y="0"/>
                  </a:moveTo>
                  <a:lnTo>
                    <a:pt x="6350" y="0"/>
                  </a:lnTo>
                  <a:lnTo>
                    <a:pt x="2" y="6348"/>
                  </a:lnTo>
                  <a:lnTo>
                    <a:pt x="1" y="6350"/>
                  </a:lnTo>
                  <a:lnTo>
                    <a:pt x="0" y="6350"/>
                  </a:lnTo>
                  <a:lnTo>
                    <a:pt x="16606" y="5645"/>
                  </a:lnTo>
                  <a:lnTo>
                    <a:pt x="33613" y="2692"/>
                  </a:lnTo>
                  <a:lnTo>
                    <a:pt x="60523" y="5418"/>
                  </a:lnTo>
                  <a:lnTo>
                    <a:pt x="75318" y="7956"/>
                  </a:lnTo>
                  <a:lnTo>
                    <a:pt x="91475" y="12781"/>
                  </a:lnTo>
                  <a:lnTo>
                    <a:pt x="92733" y="14165"/>
                  </a:lnTo>
                  <a:lnTo>
                    <a:pt x="93571" y="15793"/>
                  </a:lnTo>
                  <a:lnTo>
                    <a:pt x="94836" y="16878"/>
                  </a:lnTo>
                  <a:lnTo>
                    <a:pt x="10160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94">
            <a:extLst>
              <a:ext uri="{FF2B5EF4-FFF2-40B4-BE49-F238E27FC236}">
                <a16:creationId xmlns:a16="http://schemas.microsoft.com/office/drawing/2014/main" id="{3491DF5C-241B-164A-9F21-2160692EC0C1}"/>
              </a:ext>
            </a:extLst>
          </p:cNvPr>
          <p:cNvGrpSpPr/>
          <p:nvPr/>
        </p:nvGrpSpPr>
        <p:grpSpPr>
          <a:xfrm>
            <a:off x="6159500" y="4847917"/>
            <a:ext cx="457201" cy="181059"/>
            <a:chOff x="6159500" y="4847917"/>
            <a:chExt cx="457201" cy="181059"/>
          </a:xfrm>
        </p:grpSpPr>
        <p:sp>
          <p:nvSpPr>
            <p:cNvPr id="143" name="SMARTInkShape-782">
              <a:extLst>
                <a:ext uri="{FF2B5EF4-FFF2-40B4-BE49-F238E27FC236}">
                  <a16:creationId xmlns:a16="http://schemas.microsoft.com/office/drawing/2014/main" id="{236ADF2A-0DA3-9CCA-6FBD-4770B432FD7F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542038" y="4847917"/>
              <a:ext cx="74663" cy="181059"/>
            </a:xfrm>
            <a:custGeom>
              <a:avLst/>
              <a:gdLst/>
              <a:ahLst/>
              <a:cxnLst/>
              <a:rect l="0" t="0" r="0" b="0"/>
              <a:pathLst>
                <a:path w="74663" h="181059">
                  <a:moveTo>
                    <a:pt x="49262" y="28883"/>
                  </a:moveTo>
                  <a:lnTo>
                    <a:pt x="49262" y="28883"/>
                  </a:lnTo>
                  <a:lnTo>
                    <a:pt x="52634" y="28883"/>
                  </a:lnTo>
                  <a:lnTo>
                    <a:pt x="56169" y="27002"/>
                  </a:lnTo>
                  <a:lnTo>
                    <a:pt x="60817" y="23416"/>
                  </a:lnTo>
                  <a:lnTo>
                    <a:pt x="61454" y="21044"/>
                  </a:lnTo>
                  <a:lnTo>
                    <a:pt x="61959" y="10741"/>
                  </a:lnTo>
                  <a:lnTo>
                    <a:pt x="61254" y="10438"/>
                  </a:lnTo>
                  <a:lnTo>
                    <a:pt x="56494" y="9913"/>
                  </a:lnTo>
                  <a:lnTo>
                    <a:pt x="50717" y="5485"/>
                  </a:lnTo>
                  <a:lnTo>
                    <a:pt x="44833" y="3370"/>
                  </a:lnTo>
                  <a:lnTo>
                    <a:pt x="40708" y="375"/>
                  </a:lnTo>
                  <a:lnTo>
                    <a:pt x="37915" y="0"/>
                  </a:lnTo>
                  <a:lnTo>
                    <a:pt x="31048" y="1465"/>
                  </a:lnTo>
                  <a:lnTo>
                    <a:pt x="22620" y="6255"/>
                  </a:lnTo>
                  <a:lnTo>
                    <a:pt x="12283" y="15515"/>
                  </a:lnTo>
                  <a:lnTo>
                    <a:pt x="3655" y="33938"/>
                  </a:lnTo>
                  <a:lnTo>
                    <a:pt x="0" y="50528"/>
                  </a:lnTo>
                  <a:lnTo>
                    <a:pt x="898" y="55308"/>
                  </a:lnTo>
                  <a:lnTo>
                    <a:pt x="8905" y="68777"/>
                  </a:lnTo>
                  <a:lnTo>
                    <a:pt x="16273" y="77423"/>
                  </a:lnTo>
                  <a:lnTo>
                    <a:pt x="20214" y="79587"/>
                  </a:lnTo>
                  <a:lnTo>
                    <a:pt x="24253" y="80325"/>
                  </a:lnTo>
                  <a:lnTo>
                    <a:pt x="31797" y="79263"/>
                  </a:lnTo>
                  <a:lnTo>
                    <a:pt x="37501" y="76439"/>
                  </a:lnTo>
                  <a:lnTo>
                    <a:pt x="50571" y="64513"/>
                  </a:lnTo>
                  <a:lnTo>
                    <a:pt x="58320" y="45656"/>
                  </a:lnTo>
                  <a:lnTo>
                    <a:pt x="61867" y="23949"/>
                  </a:lnTo>
                  <a:lnTo>
                    <a:pt x="61933" y="26323"/>
                  </a:lnTo>
                  <a:lnTo>
                    <a:pt x="56492" y="53899"/>
                  </a:lnTo>
                  <a:lnTo>
                    <a:pt x="55786" y="84651"/>
                  </a:lnTo>
                  <a:lnTo>
                    <a:pt x="54958" y="112983"/>
                  </a:lnTo>
                  <a:lnTo>
                    <a:pt x="50597" y="140354"/>
                  </a:lnTo>
                  <a:lnTo>
                    <a:pt x="49380" y="168335"/>
                  </a:lnTo>
                  <a:lnTo>
                    <a:pt x="49341" y="172651"/>
                  </a:lnTo>
                  <a:lnTo>
                    <a:pt x="50020" y="175528"/>
                  </a:lnTo>
                  <a:lnTo>
                    <a:pt x="51179" y="177446"/>
                  </a:lnTo>
                  <a:lnTo>
                    <a:pt x="55353" y="181058"/>
                  </a:lnTo>
                  <a:lnTo>
                    <a:pt x="64994" y="176169"/>
                  </a:lnTo>
                  <a:lnTo>
                    <a:pt x="74662" y="1685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783">
              <a:extLst>
                <a:ext uri="{FF2B5EF4-FFF2-40B4-BE49-F238E27FC236}">
                  <a16:creationId xmlns:a16="http://schemas.microsoft.com/office/drawing/2014/main" id="{26CF1856-F892-8474-C743-FAC526F75CA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449980" y="4871488"/>
              <a:ext cx="82701" cy="125844"/>
            </a:xfrm>
            <a:custGeom>
              <a:avLst/>
              <a:gdLst/>
              <a:ahLst/>
              <a:cxnLst/>
              <a:rect l="0" t="0" r="0" b="0"/>
              <a:pathLst>
                <a:path w="82701" h="125844">
                  <a:moveTo>
                    <a:pt x="58770" y="18012"/>
                  </a:moveTo>
                  <a:lnTo>
                    <a:pt x="58770" y="18012"/>
                  </a:lnTo>
                  <a:lnTo>
                    <a:pt x="64238" y="7078"/>
                  </a:lnTo>
                  <a:lnTo>
                    <a:pt x="64859" y="2464"/>
                  </a:lnTo>
                  <a:lnTo>
                    <a:pt x="64240" y="1297"/>
                  </a:lnTo>
                  <a:lnTo>
                    <a:pt x="63122" y="518"/>
                  </a:lnTo>
                  <a:lnTo>
                    <a:pt x="61671" y="0"/>
                  </a:lnTo>
                  <a:lnTo>
                    <a:pt x="44840" y="4236"/>
                  </a:lnTo>
                  <a:lnTo>
                    <a:pt x="29076" y="11868"/>
                  </a:lnTo>
                  <a:lnTo>
                    <a:pt x="26274" y="13916"/>
                  </a:lnTo>
                  <a:lnTo>
                    <a:pt x="18960" y="26911"/>
                  </a:lnTo>
                  <a:lnTo>
                    <a:pt x="15236" y="40127"/>
                  </a:lnTo>
                  <a:lnTo>
                    <a:pt x="14728" y="45010"/>
                  </a:lnTo>
                  <a:lnTo>
                    <a:pt x="17812" y="55095"/>
                  </a:lnTo>
                  <a:lnTo>
                    <a:pt x="23195" y="63651"/>
                  </a:lnTo>
                  <a:lnTo>
                    <a:pt x="27201" y="66518"/>
                  </a:lnTo>
                  <a:lnTo>
                    <a:pt x="29257" y="67283"/>
                  </a:lnTo>
                  <a:lnTo>
                    <a:pt x="47314" y="82983"/>
                  </a:lnTo>
                  <a:lnTo>
                    <a:pt x="54277" y="93158"/>
                  </a:lnTo>
                  <a:lnTo>
                    <a:pt x="62165" y="116721"/>
                  </a:lnTo>
                  <a:lnTo>
                    <a:pt x="61739" y="119096"/>
                  </a:lnTo>
                  <a:lnTo>
                    <a:pt x="60749" y="121384"/>
                  </a:lnTo>
                  <a:lnTo>
                    <a:pt x="59384" y="122910"/>
                  </a:lnTo>
                  <a:lnTo>
                    <a:pt x="55986" y="124606"/>
                  </a:lnTo>
                  <a:lnTo>
                    <a:pt x="29589" y="125843"/>
                  </a:lnTo>
                  <a:lnTo>
                    <a:pt x="13199" y="122556"/>
                  </a:lnTo>
                  <a:lnTo>
                    <a:pt x="4885" y="117157"/>
                  </a:lnTo>
                  <a:lnTo>
                    <a:pt x="1680" y="113743"/>
                  </a:lnTo>
                  <a:lnTo>
                    <a:pt x="249" y="110760"/>
                  </a:lnTo>
                  <a:lnTo>
                    <a:pt x="0" y="108067"/>
                  </a:lnTo>
                  <a:lnTo>
                    <a:pt x="539" y="105565"/>
                  </a:lnTo>
                  <a:lnTo>
                    <a:pt x="8041" y="95302"/>
                  </a:lnTo>
                  <a:lnTo>
                    <a:pt x="28288" y="79898"/>
                  </a:lnTo>
                  <a:lnTo>
                    <a:pt x="58937" y="67040"/>
                  </a:lnTo>
                  <a:lnTo>
                    <a:pt x="67782" y="60733"/>
                  </a:lnTo>
                  <a:lnTo>
                    <a:pt x="79208" y="45187"/>
                  </a:lnTo>
                  <a:lnTo>
                    <a:pt x="82700" y="36098"/>
                  </a:lnTo>
                  <a:lnTo>
                    <a:pt x="82485" y="33597"/>
                  </a:lnTo>
                  <a:lnTo>
                    <a:pt x="80363" y="28937"/>
                  </a:lnTo>
                  <a:lnTo>
                    <a:pt x="75202" y="22347"/>
                  </a:lnTo>
                  <a:lnTo>
                    <a:pt x="65835" y="15925"/>
                  </a:lnTo>
                  <a:lnTo>
                    <a:pt x="46070" y="5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784">
              <a:extLst>
                <a:ext uri="{FF2B5EF4-FFF2-40B4-BE49-F238E27FC236}">
                  <a16:creationId xmlns:a16="http://schemas.microsoft.com/office/drawing/2014/main" id="{AB230C92-BECF-B7E3-CF78-ABC7EFC7FB0E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438900" y="49403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705" y="6939"/>
                  </a:lnTo>
                  <a:lnTo>
                    <a:pt x="3372" y="6612"/>
                  </a:lnTo>
                  <a:lnTo>
                    <a:pt x="4364" y="581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785">
              <a:extLst>
                <a:ext uri="{FF2B5EF4-FFF2-40B4-BE49-F238E27FC236}">
                  <a16:creationId xmlns:a16="http://schemas.microsoft.com/office/drawing/2014/main" id="{9DA4B63E-57A8-E7AA-2436-4C5BB03D52B0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293858" y="4889525"/>
              <a:ext cx="74449" cy="100137"/>
            </a:xfrm>
            <a:custGeom>
              <a:avLst/>
              <a:gdLst/>
              <a:ahLst/>
              <a:cxnLst/>
              <a:rect l="0" t="0" r="0" b="0"/>
              <a:pathLst>
                <a:path w="74449" h="100137">
                  <a:moveTo>
                    <a:pt x="37092" y="12675"/>
                  </a:moveTo>
                  <a:lnTo>
                    <a:pt x="37092" y="12675"/>
                  </a:lnTo>
                  <a:lnTo>
                    <a:pt x="42560" y="7208"/>
                  </a:lnTo>
                  <a:lnTo>
                    <a:pt x="43180" y="3215"/>
                  </a:lnTo>
                  <a:lnTo>
                    <a:pt x="42563" y="2135"/>
                  </a:lnTo>
                  <a:lnTo>
                    <a:pt x="41444" y="1415"/>
                  </a:lnTo>
                  <a:lnTo>
                    <a:pt x="37347" y="60"/>
                  </a:lnTo>
                  <a:lnTo>
                    <a:pt x="30426" y="0"/>
                  </a:lnTo>
                  <a:lnTo>
                    <a:pt x="27709" y="1403"/>
                  </a:lnTo>
                  <a:lnTo>
                    <a:pt x="9549" y="17980"/>
                  </a:lnTo>
                  <a:lnTo>
                    <a:pt x="2434" y="31886"/>
                  </a:lnTo>
                  <a:lnTo>
                    <a:pt x="12" y="42513"/>
                  </a:lnTo>
                  <a:lnTo>
                    <a:pt x="0" y="58440"/>
                  </a:lnTo>
                  <a:lnTo>
                    <a:pt x="2497" y="70409"/>
                  </a:lnTo>
                  <a:lnTo>
                    <a:pt x="14612" y="89049"/>
                  </a:lnTo>
                  <a:lnTo>
                    <a:pt x="23808" y="96008"/>
                  </a:lnTo>
                  <a:lnTo>
                    <a:pt x="36919" y="99925"/>
                  </a:lnTo>
                  <a:lnTo>
                    <a:pt x="45481" y="100136"/>
                  </a:lnTo>
                  <a:lnTo>
                    <a:pt x="53990" y="97878"/>
                  </a:lnTo>
                  <a:lnTo>
                    <a:pt x="66714" y="89269"/>
                  </a:lnTo>
                  <a:lnTo>
                    <a:pt x="71425" y="77997"/>
                  </a:lnTo>
                  <a:lnTo>
                    <a:pt x="74448" y="47764"/>
                  </a:lnTo>
                  <a:lnTo>
                    <a:pt x="71600" y="26364"/>
                  </a:lnTo>
                  <a:lnTo>
                    <a:pt x="68186" y="18760"/>
                  </a:lnTo>
                  <a:lnTo>
                    <a:pt x="66288" y="16731"/>
                  </a:lnTo>
                  <a:lnTo>
                    <a:pt x="53503" y="10506"/>
                  </a:lnTo>
                  <a:lnTo>
                    <a:pt x="24552" y="6692"/>
                  </a:lnTo>
                  <a:lnTo>
                    <a:pt x="22382" y="7275"/>
                  </a:lnTo>
                  <a:lnTo>
                    <a:pt x="20935" y="8370"/>
                  </a:lnTo>
                  <a:lnTo>
                    <a:pt x="18042" y="12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786">
              <a:extLst>
                <a:ext uri="{FF2B5EF4-FFF2-40B4-BE49-F238E27FC236}">
                  <a16:creationId xmlns:a16="http://schemas.microsoft.com/office/drawing/2014/main" id="{A1C94187-07B6-5F1D-E6EC-D7B6B2CD679A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6159500" y="494030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31032" y="0"/>
                  </a:lnTo>
                  <a:lnTo>
                    <a:pt x="61550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95">
            <a:extLst>
              <a:ext uri="{FF2B5EF4-FFF2-40B4-BE49-F238E27FC236}">
                <a16:creationId xmlns:a16="http://schemas.microsoft.com/office/drawing/2014/main" id="{F94446AD-9222-4DF9-73E3-80256C5AB514}"/>
              </a:ext>
            </a:extLst>
          </p:cNvPr>
          <p:cNvGrpSpPr/>
          <p:nvPr/>
        </p:nvGrpSpPr>
        <p:grpSpPr>
          <a:xfrm>
            <a:off x="5893682" y="4425950"/>
            <a:ext cx="329319" cy="215018"/>
            <a:chOff x="5893682" y="4425950"/>
            <a:chExt cx="329319" cy="215018"/>
          </a:xfrm>
        </p:grpSpPr>
        <p:sp>
          <p:nvSpPr>
            <p:cNvPr id="149" name="SMARTInkShape-787">
              <a:extLst>
                <a:ext uri="{FF2B5EF4-FFF2-40B4-BE49-F238E27FC236}">
                  <a16:creationId xmlns:a16="http://schemas.microsoft.com/office/drawing/2014/main" id="{79D055CC-3ED6-996A-E96D-2BD1864E47F4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140450" y="4425950"/>
              <a:ext cx="38101" cy="31751"/>
            </a:xfrm>
            <a:custGeom>
              <a:avLst/>
              <a:gdLst/>
              <a:ahLst/>
              <a:cxnLst/>
              <a:rect l="0" t="0" r="0" b="0"/>
              <a:pathLst>
                <a:path w="381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8838" y="7985"/>
                  </a:lnTo>
                  <a:lnTo>
                    <a:pt x="12864" y="3549"/>
                  </a:lnTo>
                  <a:lnTo>
                    <a:pt x="17007" y="1577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788">
              <a:extLst>
                <a:ext uri="{FF2B5EF4-FFF2-40B4-BE49-F238E27FC236}">
                  <a16:creationId xmlns:a16="http://schemas.microsoft.com/office/drawing/2014/main" id="{E5A88DCA-A50C-9385-0B0E-5613DD8757E6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115932" y="4521200"/>
              <a:ext cx="75319" cy="44451"/>
            </a:xfrm>
            <a:custGeom>
              <a:avLst/>
              <a:gdLst/>
              <a:ahLst/>
              <a:cxnLst/>
              <a:rect l="0" t="0" r="0" b="0"/>
              <a:pathLst>
                <a:path w="75319" h="44451">
                  <a:moveTo>
                    <a:pt x="5468" y="44450"/>
                  </a:moveTo>
                  <a:lnTo>
                    <a:pt x="5468" y="44450"/>
                  </a:lnTo>
                  <a:lnTo>
                    <a:pt x="0" y="44450"/>
                  </a:lnTo>
                  <a:lnTo>
                    <a:pt x="2750" y="41079"/>
                  </a:lnTo>
                  <a:lnTo>
                    <a:pt x="20140" y="29255"/>
                  </a:lnTo>
                  <a:lnTo>
                    <a:pt x="50177" y="17162"/>
                  </a:lnTo>
                  <a:lnTo>
                    <a:pt x="65230" y="8512"/>
                  </a:lnTo>
                  <a:lnTo>
                    <a:pt x="753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789">
              <a:extLst>
                <a:ext uri="{FF2B5EF4-FFF2-40B4-BE49-F238E27FC236}">
                  <a16:creationId xmlns:a16="http://schemas.microsoft.com/office/drawing/2014/main" id="{A507914B-2CA5-237F-44CA-51902C0E5BD5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045462" y="4565650"/>
              <a:ext cx="177539" cy="75318"/>
            </a:xfrm>
            <a:custGeom>
              <a:avLst/>
              <a:gdLst/>
              <a:ahLst/>
              <a:cxnLst/>
              <a:rect l="0" t="0" r="0" b="0"/>
              <a:pathLst>
                <a:path w="177539" h="75318">
                  <a:moveTo>
                    <a:pt x="6088" y="69850"/>
                  </a:moveTo>
                  <a:lnTo>
                    <a:pt x="6088" y="69850"/>
                  </a:lnTo>
                  <a:lnTo>
                    <a:pt x="620" y="75317"/>
                  </a:lnTo>
                  <a:lnTo>
                    <a:pt x="327" y="74906"/>
                  </a:lnTo>
                  <a:lnTo>
                    <a:pt x="0" y="72568"/>
                  </a:lnTo>
                  <a:lnTo>
                    <a:pt x="28372" y="61250"/>
                  </a:lnTo>
                  <a:lnTo>
                    <a:pt x="51888" y="51623"/>
                  </a:lnTo>
                  <a:lnTo>
                    <a:pt x="81198" y="39834"/>
                  </a:lnTo>
                  <a:lnTo>
                    <a:pt x="108855" y="27403"/>
                  </a:lnTo>
                  <a:lnTo>
                    <a:pt x="137709" y="16336"/>
                  </a:lnTo>
                  <a:lnTo>
                    <a:pt x="162215" y="9808"/>
                  </a:lnTo>
                  <a:lnTo>
                    <a:pt x="1775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790">
              <a:extLst>
                <a:ext uri="{FF2B5EF4-FFF2-40B4-BE49-F238E27FC236}">
                  <a16:creationId xmlns:a16="http://schemas.microsoft.com/office/drawing/2014/main" id="{F7EFA7D8-83E5-FB07-CBA3-CF3C3C0C615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978041" y="4533900"/>
              <a:ext cx="194160" cy="79859"/>
            </a:xfrm>
            <a:custGeom>
              <a:avLst/>
              <a:gdLst/>
              <a:ahLst/>
              <a:cxnLst/>
              <a:rect l="0" t="0" r="0" b="0"/>
              <a:pathLst>
                <a:path w="194160" h="79859">
                  <a:moveTo>
                    <a:pt x="3659" y="76200"/>
                  </a:moveTo>
                  <a:lnTo>
                    <a:pt x="3659" y="76200"/>
                  </a:lnTo>
                  <a:lnTo>
                    <a:pt x="0" y="79858"/>
                  </a:lnTo>
                  <a:lnTo>
                    <a:pt x="1562" y="78296"/>
                  </a:lnTo>
                  <a:lnTo>
                    <a:pt x="32894" y="60780"/>
                  </a:lnTo>
                  <a:lnTo>
                    <a:pt x="62037" y="44305"/>
                  </a:lnTo>
                  <a:lnTo>
                    <a:pt x="90839" y="32009"/>
                  </a:lnTo>
                  <a:lnTo>
                    <a:pt x="115894" y="19963"/>
                  </a:lnTo>
                  <a:lnTo>
                    <a:pt x="147556" y="6749"/>
                  </a:lnTo>
                  <a:lnTo>
                    <a:pt x="161771" y="2000"/>
                  </a:lnTo>
                  <a:lnTo>
                    <a:pt x="1941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791">
              <a:extLst>
                <a:ext uri="{FF2B5EF4-FFF2-40B4-BE49-F238E27FC236}">
                  <a16:creationId xmlns:a16="http://schemas.microsoft.com/office/drawing/2014/main" id="{F9AA27D8-8D1F-C297-FE3C-5427290B48A4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893682" y="4460645"/>
              <a:ext cx="274546" cy="155806"/>
            </a:xfrm>
            <a:custGeom>
              <a:avLst/>
              <a:gdLst/>
              <a:ahLst/>
              <a:cxnLst/>
              <a:rect l="0" t="0" r="0" b="0"/>
              <a:pathLst>
                <a:path w="274546" h="155806">
                  <a:moveTo>
                    <a:pt x="5468" y="155805"/>
                  </a:moveTo>
                  <a:lnTo>
                    <a:pt x="5468" y="155805"/>
                  </a:lnTo>
                  <a:lnTo>
                    <a:pt x="0" y="155805"/>
                  </a:lnTo>
                  <a:lnTo>
                    <a:pt x="30528" y="134151"/>
                  </a:lnTo>
                  <a:lnTo>
                    <a:pt x="57925" y="114211"/>
                  </a:lnTo>
                  <a:lnTo>
                    <a:pt x="88236" y="92402"/>
                  </a:lnTo>
                  <a:lnTo>
                    <a:pt x="113461" y="75391"/>
                  </a:lnTo>
                  <a:lnTo>
                    <a:pt x="143191" y="59148"/>
                  </a:lnTo>
                  <a:lnTo>
                    <a:pt x="172059" y="46532"/>
                  </a:lnTo>
                  <a:lnTo>
                    <a:pt x="201358" y="30660"/>
                  </a:lnTo>
                  <a:lnTo>
                    <a:pt x="232060" y="16628"/>
                  </a:lnTo>
                  <a:lnTo>
                    <a:pt x="262436" y="5332"/>
                  </a:lnTo>
                  <a:lnTo>
                    <a:pt x="268548" y="3556"/>
                  </a:lnTo>
                  <a:lnTo>
                    <a:pt x="274545" y="0"/>
                  </a:lnTo>
                  <a:lnTo>
                    <a:pt x="274458" y="430"/>
                  </a:lnTo>
                  <a:lnTo>
                    <a:pt x="272168" y="34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96">
            <a:extLst>
              <a:ext uri="{FF2B5EF4-FFF2-40B4-BE49-F238E27FC236}">
                <a16:creationId xmlns:a16="http://schemas.microsoft.com/office/drawing/2014/main" id="{B9165C0E-824D-44D8-4552-511598915D80}"/>
              </a:ext>
            </a:extLst>
          </p:cNvPr>
          <p:cNvGrpSpPr/>
          <p:nvPr/>
        </p:nvGrpSpPr>
        <p:grpSpPr>
          <a:xfrm>
            <a:off x="5321562" y="3594100"/>
            <a:ext cx="221989" cy="184151"/>
            <a:chOff x="5321562" y="3594100"/>
            <a:chExt cx="221989" cy="184151"/>
          </a:xfrm>
        </p:grpSpPr>
        <p:sp>
          <p:nvSpPr>
            <p:cNvPr id="155" name="SMARTInkShape-792">
              <a:extLst>
                <a:ext uri="{FF2B5EF4-FFF2-40B4-BE49-F238E27FC236}">
                  <a16:creationId xmlns:a16="http://schemas.microsoft.com/office/drawing/2014/main" id="{787E1A2B-A949-F77F-EE81-6E6B86C47C5D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321562" y="3685692"/>
              <a:ext cx="221989" cy="10007"/>
            </a:xfrm>
            <a:custGeom>
              <a:avLst/>
              <a:gdLst/>
              <a:ahLst/>
              <a:cxnLst/>
              <a:rect l="0" t="0" r="0" b="0"/>
              <a:pathLst>
                <a:path w="221989" h="10007">
                  <a:moveTo>
                    <a:pt x="6088" y="3658"/>
                  </a:moveTo>
                  <a:lnTo>
                    <a:pt x="6088" y="3658"/>
                  </a:lnTo>
                  <a:lnTo>
                    <a:pt x="6088" y="7029"/>
                  </a:lnTo>
                  <a:lnTo>
                    <a:pt x="5383" y="8022"/>
                  </a:lnTo>
                  <a:lnTo>
                    <a:pt x="4206" y="8684"/>
                  </a:lnTo>
                  <a:lnTo>
                    <a:pt x="0" y="9930"/>
                  </a:lnTo>
                  <a:lnTo>
                    <a:pt x="24785" y="10006"/>
                  </a:lnTo>
                  <a:lnTo>
                    <a:pt x="54196" y="6637"/>
                  </a:lnTo>
                  <a:lnTo>
                    <a:pt x="79445" y="4982"/>
                  </a:lnTo>
                  <a:lnTo>
                    <a:pt x="105014" y="4246"/>
                  </a:lnTo>
                  <a:lnTo>
                    <a:pt x="136686" y="3832"/>
                  </a:lnTo>
                  <a:lnTo>
                    <a:pt x="160087" y="3736"/>
                  </a:lnTo>
                  <a:lnTo>
                    <a:pt x="190320" y="3681"/>
                  </a:lnTo>
                  <a:lnTo>
                    <a:pt x="218557" y="3660"/>
                  </a:lnTo>
                  <a:lnTo>
                    <a:pt x="219701" y="2954"/>
                  </a:lnTo>
                  <a:lnTo>
                    <a:pt x="220463" y="1777"/>
                  </a:lnTo>
                  <a:lnTo>
                    <a:pt x="220972" y="288"/>
                  </a:lnTo>
                  <a:lnTo>
                    <a:pt x="221311" y="0"/>
                  </a:lnTo>
                  <a:lnTo>
                    <a:pt x="221537" y="514"/>
                  </a:lnTo>
                  <a:lnTo>
                    <a:pt x="221988" y="3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793">
              <a:extLst>
                <a:ext uri="{FF2B5EF4-FFF2-40B4-BE49-F238E27FC236}">
                  <a16:creationId xmlns:a16="http://schemas.microsoft.com/office/drawing/2014/main" id="{239D237B-3E42-0828-9169-40DB90570619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321734" y="3594100"/>
              <a:ext cx="164667" cy="184151"/>
            </a:xfrm>
            <a:custGeom>
              <a:avLst/>
              <a:gdLst/>
              <a:ahLst/>
              <a:cxnLst/>
              <a:rect l="0" t="0" r="0" b="0"/>
              <a:pathLst>
                <a:path w="164667" h="184151">
                  <a:moveTo>
                    <a:pt x="24966" y="0"/>
                  </a:moveTo>
                  <a:lnTo>
                    <a:pt x="24966" y="0"/>
                  </a:lnTo>
                  <a:lnTo>
                    <a:pt x="24966" y="6088"/>
                  </a:lnTo>
                  <a:lnTo>
                    <a:pt x="21595" y="6272"/>
                  </a:lnTo>
                  <a:lnTo>
                    <a:pt x="20602" y="7004"/>
                  </a:lnTo>
                  <a:lnTo>
                    <a:pt x="18731" y="12305"/>
                  </a:lnTo>
                  <a:lnTo>
                    <a:pt x="18694" y="12436"/>
                  </a:lnTo>
                  <a:lnTo>
                    <a:pt x="22010" y="9251"/>
                  </a:lnTo>
                  <a:lnTo>
                    <a:pt x="27414" y="7639"/>
                  </a:lnTo>
                  <a:lnTo>
                    <a:pt x="52935" y="5814"/>
                  </a:lnTo>
                  <a:lnTo>
                    <a:pt x="78487" y="2036"/>
                  </a:lnTo>
                  <a:lnTo>
                    <a:pt x="106646" y="268"/>
                  </a:lnTo>
                  <a:lnTo>
                    <a:pt x="123284" y="758"/>
                  </a:lnTo>
                  <a:lnTo>
                    <a:pt x="134279" y="3394"/>
                  </a:lnTo>
                  <a:lnTo>
                    <a:pt x="142458" y="8799"/>
                  </a:lnTo>
                  <a:lnTo>
                    <a:pt x="153459" y="23767"/>
                  </a:lnTo>
                  <a:lnTo>
                    <a:pt x="156876" y="36127"/>
                  </a:lnTo>
                  <a:lnTo>
                    <a:pt x="153913" y="46395"/>
                  </a:lnTo>
                  <a:lnTo>
                    <a:pt x="144311" y="62195"/>
                  </a:lnTo>
                  <a:lnTo>
                    <a:pt x="124277" y="83789"/>
                  </a:lnTo>
                  <a:lnTo>
                    <a:pt x="94670" y="107949"/>
                  </a:lnTo>
                  <a:lnTo>
                    <a:pt x="63181" y="131778"/>
                  </a:lnTo>
                  <a:lnTo>
                    <a:pt x="36846" y="148090"/>
                  </a:lnTo>
                  <a:lnTo>
                    <a:pt x="9634" y="162791"/>
                  </a:lnTo>
                  <a:lnTo>
                    <a:pt x="1031" y="170170"/>
                  </a:lnTo>
                  <a:lnTo>
                    <a:pt x="217" y="172763"/>
                  </a:lnTo>
                  <a:lnTo>
                    <a:pt x="0" y="174442"/>
                  </a:lnTo>
                  <a:lnTo>
                    <a:pt x="560" y="175561"/>
                  </a:lnTo>
                  <a:lnTo>
                    <a:pt x="1640" y="176307"/>
                  </a:lnTo>
                  <a:lnTo>
                    <a:pt x="5427" y="177137"/>
                  </a:lnTo>
                  <a:lnTo>
                    <a:pt x="36139" y="177742"/>
                  </a:lnTo>
                  <a:lnTo>
                    <a:pt x="67211" y="177792"/>
                  </a:lnTo>
                  <a:lnTo>
                    <a:pt x="91184" y="177798"/>
                  </a:lnTo>
                  <a:lnTo>
                    <a:pt x="122452" y="177800"/>
                  </a:lnTo>
                  <a:lnTo>
                    <a:pt x="151495" y="178505"/>
                  </a:lnTo>
                  <a:lnTo>
                    <a:pt x="164666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SMARTInkShape-794">
            <a:extLst>
              <a:ext uri="{FF2B5EF4-FFF2-40B4-BE49-F238E27FC236}">
                <a16:creationId xmlns:a16="http://schemas.microsoft.com/office/drawing/2014/main" id="{7BCD93D3-A784-2835-41DD-78CB579EC55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959350" y="5759450"/>
            <a:ext cx="1274917" cy="69851"/>
          </a:xfrm>
          <a:custGeom>
            <a:avLst/>
            <a:gdLst/>
            <a:ahLst/>
            <a:cxnLst/>
            <a:rect l="0" t="0" r="0" b="0"/>
            <a:pathLst>
              <a:path w="1274917" h="69851">
                <a:moveTo>
                  <a:pt x="0" y="69850"/>
                </a:moveTo>
                <a:lnTo>
                  <a:pt x="0" y="69850"/>
                </a:lnTo>
                <a:lnTo>
                  <a:pt x="6088" y="69850"/>
                </a:lnTo>
                <a:lnTo>
                  <a:pt x="6273" y="66479"/>
                </a:lnTo>
                <a:lnTo>
                  <a:pt x="7004" y="65486"/>
                </a:lnTo>
                <a:lnTo>
                  <a:pt x="11810" y="63762"/>
                </a:lnTo>
                <a:lnTo>
                  <a:pt x="42512" y="63500"/>
                </a:lnTo>
                <a:lnTo>
                  <a:pt x="64741" y="63500"/>
                </a:lnTo>
                <a:lnTo>
                  <a:pt x="69461" y="61618"/>
                </a:lnTo>
                <a:lnTo>
                  <a:pt x="71707" y="60129"/>
                </a:lnTo>
                <a:lnTo>
                  <a:pt x="73911" y="59841"/>
                </a:lnTo>
                <a:lnTo>
                  <a:pt x="103254" y="63378"/>
                </a:lnTo>
                <a:lnTo>
                  <a:pt x="108920" y="63445"/>
                </a:lnTo>
                <a:lnTo>
                  <a:pt x="122670" y="59831"/>
                </a:lnTo>
                <a:lnTo>
                  <a:pt x="150569" y="63316"/>
                </a:lnTo>
                <a:lnTo>
                  <a:pt x="182280" y="63492"/>
                </a:lnTo>
                <a:lnTo>
                  <a:pt x="207357" y="63499"/>
                </a:lnTo>
                <a:lnTo>
                  <a:pt x="237888" y="63500"/>
                </a:lnTo>
                <a:lnTo>
                  <a:pt x="266731" y="63500"/>
                </a:lnTo>
                <a:lnTo>
                  <a:pt x="296994" y="61618"/>
                </a:lnTo>
                <a:lnTo>
                  <a:pt x="309798" y="59841"/>
                </a:lnTo>
                <a:lnTo>
                  <a:pt x="335159" y="60687"/>
                </a:lnTo>
                <a:lnTo>
                  <a:pt x="363400" y="57849"/>
                </a:lnTo>
                <a:lnTo>
                  <a:pt x="388172" y="57357"/>
                </a:lnTo>
                <a:lnTo>
                  <a:pt x="417854" y="53841"/>
                </a:lnTo>
                <a:lnTo>
                  <a:pt x="448991" y="51701"/>
                </a:lnTo>
                <a:lnTo>
                  <a:pt x="473818" y="51067"/>
                </a:lnTo>
                <a:lnTo>
                  <a:pt x="497950" y="50879"/>
                </a:lnTo>
                <a:lnTo>
                  <a:pt x="522975" y="50823"/>
                </a:lnTo>
                <a:lnTo>
                  <a:pt x="548263" y="50807"/>
                </a:lnTo>
                <a:lnTo>
                  <a:pt x="573631" y="50802"/>
                </a:lnTo>
                <a:lnTo>
                  <a:pt x="598758" y="50800"/>
                </a:lnTo>
                <a:lnTo>
                  <a:pt x="629435" y="50800"/>
                </a:lnTo>
                <a:lnTo>
                  <a:pt x="654283" y="50800"/>
                </a:lnTo>
                <a:lnTo>
                  <a:pt x="681220" y="50800"/>
                </a:lnTo>
                <a:lnTo>
                  <a:pt x="710269" y="50800"/>
                </a:lnTo>
                <a:lnTo>
                  <a:pt x="734835" y="50800"/>
                </a:lnTo>
                <a:lnTo>
                  <a:pt x="766538" y="50800"/>
                </a:lnTo>
                <a:lnTo>
                  <a:pt x="796763" y="50800"/>
                </a:lnTo>
                <a:lnTo>
                  <a:pt x="824841" y="46436"/>
                </a:lnTo>
                <a:lnTo>
                  <a:pt x="852651" y="44842"/>
                </a:lnTo>
                <a:lnTo>
                  <a:pt x="881742" y="41156"/>
                </a:lnTo>
                <a:lnTo>
                  <a:pt x="908173" y="39006"/>
                </a:lnTo>
                <a:lnTo>
                  <a:pt x="931605" y="38368"/>
                </a:lnTo>
                <a:lnTo>
                  <a:pt x="958695" y="38179"/>
                </a:lnTo>
                <a:lnTo>
                  <a:pt x="985694" y="34753"/>
                </a:lnTo>
                <a:lnTo>
                  <a:pt x="1011372" y="32343"/>
                </a:lnTo>
                <a:lnTo>
                  <a:pt x="1038396" y="29986"/>
                </a:lnTo>
                <a:lnTo>
                  <a:pt x="1067853" y="22935"/>
                </a:lnTo>
                <a:lnTo>
                  <a:pt x="1093845" y="19111"/>
                </a:lnTo>
                <a:lnTo>
                  <a:pt x="1124693" y="14175"/>
                </a:lnTo>
                <a:lnTo>
                  <a:pt x="1154593" y="9621"/>
                </a:lnTo>
                <a:lnTo>
                  <a:pt x="1177792" y="7319"/>
                </a:lnTo>
                <a:lnTo>
                  <a:pt x="1205911" y="3266"/>
                </a:lnTo>
                <a:lnTo>
                  <a:pt x="1233216" y="967"/>
                </a:lnTo>
                <a:lnTo>
                  <a:pt x="1263700" y="85"/>
                </a:lnTo>
                <a:lnTo>
                  <a:pt x="1274916" y="7"/>
                </a:lnTo>
                <a:lnTo>
                  <a:pt x="12700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SMARTInkShape-Group198">
            <a:extLst>
              <a:ext uri="{FF2B5EF4-FFF2-40B4-BE49-F238E27FC236}">
                <a16:creationId xmlns:a16="http://schemas.microsoft.com/office/drawing/2014/main" id="{D05F0E94-4632-EC6F-3FFE-901A761F9487}"/>
              </a:ext>
            </a:extLst>
          </p:cNvPr>
          <p:cNvGrpSpPr/>
          <p:nvPr/>
        </p:nvGrpSpPr>
        <p:grpSpPr>
          <a:xfrm>
            <a:off x="4946650" y="5201533"/>
            <a:ext cx="1104901" cy="785717"/>
            <a:chOff x="4946650" y="5201533"/>
            <a:chExt cx="1104901" cy="785717"/>
          </a:xfrm>
        </p:grpSpPr>
        <p:sp>
          <p:nvSpPr>
            <p:cNvPr id="159" name="SMARTInkShape-795">
              <a:extLst>
                <a:ext uri="{FF2B5EF4-FFF2-40B4-BE49-F238E27FC236}">
                  <a16:creationId xmlns:a16="http://schemas.microsoft.com/office/drawing/2014/main" id="{55C96A3A-8450-04C6-9316-F8E2BB586D2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099050" y="58102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5468" y="0"/>
                  </a:lnTo>
                  <a:lnTo>
                    <a:pt x="9460" y="3371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796">
              <a:extLst>
                <a:ext uri="{FF2B5EF4-FFF2-40B4-BE49-F238E27FC236}">
                  <a16:creationId xmlns:a16="http://schemas.microsoft.com/office/drawing/2014/main" id="{70CE5E52-A55A-315F-C0DE-94CE1743EE9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099050" y="5778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797">
              <a:extLst>
                <a:ext uri="{FF2B5EF4-FFF2-40B4-BE49-F238E27FC236}">
                  <a16:creationId xmlns:a16="http://schemas.microsoft.com/office/drawing/2014/main" id="{ED9CD137-5716-E097-0726-4336AD79CE2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099050" y="57404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798">
              <a:extLst>
                <a:ext uri="{FF2B5EF4-FFF2-40B4-BE49-F238E27FC236}">
                  <a16:creationId xmlns:a16="http://schemas.microsoft.com/office/drawing/2014/main" id="{17F1F995-4577-B529-C77B-8648E551102D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092700" y="56959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799">
              <a:extLst>
                <a:ext uri="{FF2B5EF4-FFF2-40B4-BE49-F238E27FC236}">
                  <a16:creationId xmlns:a16="http://schemas.microsoft.com/office/drawing/2014/main" id="{E705B451-02FD-F697-CAF3-959E39AB7827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086350" y="5600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800">
              <a:extLst>
                <a:ext uri="{FF2B5EF4-FFF2-40B4-BE49-F238E27FC236}">
                  <a16:creationId xmlns:a16="http://schemas.microsoft.com/office/drawing/2014/main" id="{383B70C6-FEB9-2466-4E6A-A9FCFF0A497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433166" y="5886450"/>
              <a:ext cx="94842" cy="100800"/>
            </a:xfrm>
            <a:custGeom>
              <a:avLst/>
              <a:gdLst/>
              <a:ahLst/>
              <a:cxnLst/>
              <a:rect l="0" t="0" r="0" b="0"/>
              <a:pathLst>
                <a:path w="94842" h="100800">
                  <a:moveTo>
                    <a:pt x="65934" y="0"/>
                  </a:moveTo>
                  <a:lnTo>
                    <a:pt x="65934" y="0"/>
                  </a:lnTo>
                  <a:lnTo>
                    <a:pt x="44977" y="705"/>
                  </a:lnTo>
                  <a:lnTo>
                    <a:pt x="39452" y="3371"/>
                  </a:lnTo>
                  <a:lnTo>
                    <a:pt x="10540" y="26938"/>
                  </a:lnTo>
                  <a:lnTo>
                    <a:pt x="2954" y="40437"/>
                  </a:lnTo>
                  <a:lnTo>
                    <a:pt x="665" y="46008"/>
                  </a:lnTo>
                  <a:lnTo>
                    <a:pt x="0" y="59725"/>
                  </a:lnTo>
                  <a:lnTo>
                    <a:pt x="2763" y="73817"/>
                  </a:lnTo>
                  <a:lnTo>
                    <a:pt x="8696" y="84784"/>
                  </a:lnTo>
                  <a:lnTo>
                    <a:pt x="17917" y="92480"/>
                  </a:lnTo>
                  <a:lnTo>
                    <a:pt x="28366" y="97547"/>
                  </a:lnTo>
                  <a:lnTo>
                    <a:pt x="48453" y="100799"/>
                  </a:lnTo>
                  <a:lnTo>
                    <a:pt x="59576" y="100538"/>
                  </a:lnTo>
                  <a:lnTo>
                    <a:pt x="69223" y="98070"/>
                  </a:lnTo>
                  <a:lnTo>
                    <a:pt x="82587" y="89344"/>
                  </a:lnTo>
                  <a:lnTo>
                    <a:pt x="87447" y="81807"/>
                  </a:lnTo>
                  <a:lnTo>
                    <a:pt x="94841" y="55122"/>
                  </a:lnTo>
                  <a:lnTo>
                    <a:pt x="91029" y="36046"/>
                  </a:lnTo>
                  <a:lnTo>
                    <a:pt x="86384" y="28162"/>
                  </a:lnTo>
                  <a:lnTo>
                    <a:pt x="81243" y="21357"/>
                  </a:lnTo>
                  <a:lnTo>
                    <a:pt x="79794" y="17018"/>
                  </a:lnTo>
                  <a:lnTo>
                    <a:pt x="78702" y="15579"/>
                  </a:lnTo>
                  <a:lnTo>
                    <a:pt x="75606" y="13979"/>
                  </a:lnTo>
                  <a:lnTo>
                    <a:pt x="60570" y="12710"/>
                  </a:lnTo>
                  <a:lnTo>
                    <a:pt x="56505" y="16074"/>
                  </a:lnTo>
                  <a:lnTo>
                    <a:pt x="54688" y="19608"/>
                  </a:lnTo>
                  <a:lnTo>
                    <a:pt x="54203" y="21539"/>
                  </a:lnTo>
                  <a:lnTo>
                    <a:pt x="54586" y="23532"/>
                  </a:lnTo>
                  <a:lnTo>
                    <a:pt x="59584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801">
              <a:extLst>
                <a:ext uri="{FF2B5EF4-FFF2-40B4-BE49-F238E27FC236}">
                  <a16:creationId xmlns:a16="http://schemas.microsoft.com/office/drawing/2014/main" id="{E741A8B5-34E6-04D6-5446-F18FB0763FF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448300" y="56959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12700" y="8838"/>
                  </a:lnTo>
                  <a:lnTo>
                    <a:pt x="10818" y="12865"/>
                  </a:lnTo>
                  <a:lnTo>
                    <a:pt x="9329" y="14927"/>
                  </a:lnTo>
                  <a:lnTo>
                    <a:pt x="640" y="4581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802">
              <a:extLst>
                <a:ext uri="{FF2B5EF4-FFF2-40B4-BE49-F238E27FC236}">
                  <a16:creationId xmlns:a16="http://schemas.microsoft.com/office/drawing/2014/main" id="{C2B80236-1EBE-B157-8F0A-A77402529F26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429250" y="5613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803">
              <a:extLst>
                <a:ext uri="{FF2B5EF4-FFF2-40B4-BE49-F238E27FC236}">
                  <a16:creationId xmlns:a16="http://schemas.microsoft.com/office/drawing/2014/main" id="{23B5F968-D56C-BAC8-D6D9-1552B36DAF7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422900" y="55118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4468" y="6907"/>
                  </a:lnTo>
                  <a:lnTo>
                    <a:pt x="882" y="1155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804">
              <a:extLst>
                <a:ext uri="{FF2B5EF4-FFF2-40B4-BE49-F238E27FC236}">
                  <a16:creationId xmlns:a16="http://schemas.microsoft.com/office/drawing/2014/main" id="{566BC158-F05C-17E7-0B5A-AFF79E12A0FF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397500" y="54229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2575" y="1083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805">
              <a:extLst>
                <a:ext uri="{FF2B5EF4-FFF2-40B4-BE49-F238E27FC236}">
                  <a16:creationId xmlns:a16="http://schemas.microsoft.com/office/drawing/2014/main" id="{9EF088BC-19F3-22CC-48F0-4A77E08402DF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391150" y="53276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2979" y="3370"/>
                  </a:lnTo>
                  <a:lnTo>
                    <a:pt x="1324" y="6908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806">
              <a:extLst>
                <a:ext uri="{FF2B5EF4-FFF2-40B4-BE49-F238E27FC236}">
                  <a16:creationId xmlns:a16="http://schemas.microsoft.com/office/drawing/2014/main" id="{7D5E1504-5630-0BBB-5256-89107CAD3D5F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391150" y="5201533"/>
              <a:ext cx="1" cy="5468"/>
            </a:xfrm>
            <a:custGeom>
              <a:avLst/>
              <a:gdLst/>
              <a:ahLst/>
              <a:cxnLst/>
              <a:rect l="0" t="0" r="0" b="0"/>
              <a:pathLst>
                <a:path w="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807">
              <a:extLst>
                <a:ext uri="{FF2B5EF4-FFF2-40B4-BE49-F238E27FC236}">
                  <a16:creationId xmlns:a16="http://schemas.microsoft.com/office/drawing/2014/main" id="{811934BF-818B-4951-A61A-940A6652FB3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946650" y="5209692"/>
              <a:ext cx="1104901" cy="498959"/>
            </a:xfrm>
            <a:custGeom>
              <a:avLst/>
              <a:gdLst/>
              <a:ahLst/>
              <a:cxnLst/>
              <a:rect l="0" t="0" r="0" b="0"/>
              <a:pathLst>
                <a:path w="1104901" h="498959">
                  <a:moveTo>
                    <a:pt x="0" y="498958"/>
                  </a:moveTo>
                  <a:lnTo>
                    <a:pt x="0" y="498958"/>
                  </a:lnTo>
                  <a:lnTo>
                    <a:pt x="0" y="492615"/>
                  </a:lnTo>
                  <a:lnTo>
                    <a:pt x="8838" y="492608"/>
                  </a:lnTo>
                  <a:lnTo>
                    <a:pt x="12865" y="490727"/>
                  </a:lnTo>
                  <a:lnTo>
                    <a:pt x="14927" y="489238"/>
                  </a:lnTo>
                  <a:lnTo>
                    <a:pt x="39765" y="481364"/>
                  </a:lnTo>
                  <a:lnTo>
                    <a:pt x="68933" y="467169"/>
                  </a:lnTo>
                  <a:lnTo>
                    <a:pt x="82278" y="458965"/>
                  </a:lnTo>
                  <a:lnTo>
                    <a:pt x="112167" y="434485"/>
                  </a:lnTo>
                  <a:lnTo>
                    <a:pt x="143049" y="415275"/>
                  </a:lnTo>
                  <a:lnTo>
                    <a:pt x="163102" y="400693"/>
                  </a:lnTo>
                  <a:lnTo>
                    <a:pt x="169151" y="397429"/>
                  </a:lnTo>
                  <a:lnTo>
                    <a:pt x="191376" y="380190"/>
                  </a:lnTo>
                  <a:lnTo>
                    <a:pt x="202144" y="361299"/>
                  </a:lnTo>
                  <a:lnTo>
                    <a:pt x="223760" y="333729"/>
                  </a:lnTo>
                  <a:lnTo>
                    <a:pt x="236111" y="320270"/>
                  </a:lnTo>
                  <a:lnTo>
                    <a:pt x="238994" y="313473"/>
                  </a:lnTo>
                  <a:lnTo>
                    <a:pt x="240844" y="304353"/>
                  </a:lnTo>
                  <a:lnTo>
                    <a:pt x="262663" y="274309"/>
                  </a:lnTo>
                  <a:lnTo>
                    <a:pt x="281479" y="244803"/>
                  </a:lnTo>
                  <a:lnTo>
                    <a:pt x="288640" y="230722"/>
                  </a:lnTo>
                  <a:lnTo>
                    <a:pt x="293298" y="215204"/>
                  </a:lnTo>
                  <a:lnTo>
                    <a:pt x="309080" y="184123"/>
                  </a:lnTo>
                  <a:lnTo>
                    <a:pt x="321737" y="155790"/>
                  </a:lnTo>
                  <a:lnTo>
                    <a:pt x="336550" y="124416"/>
                  </a:lnTo>
                  <a:lnTo>
                    <a:pt x="340078" y="115890"/>
                  </a:lnTo>
                  <a:lnTo>
                    <a:pt x="342769" y="103861"/>
                  </a:lnTo>
                  <a:lnTo>
                    <a:pt x="355715" y="81348"/>
                  </a:lnTo>
                  <a:lnTo>
                    <a:pt x="378885" y="50830"/>
                  </a:lnTo>
                  <a:lnTo>
                    <a:pt x="385939" y="44054"/>
                  </a:lnTo>
                  <a:lnTo>
                    <a:pt x="416925" y="24830"/>
                  </a:lnTo>
                  <a:lnTo>
                    <a:pt x="436083" y="12831"/>
                  </a:lnTo>
                  <a:lnTo>
                    <a:pt x="448627" y="10380"/>
                  </a:lnTo>
                  <a:lnTo>
                    <a:pt x="457465" y="5031"/>
                  </a:lnTo>
                  <a:lnTo>
                    <a:pt x="487773" y="3658"/>
                  </a:lnTo>
                  <a:lnTo>
                    <a:pt x="503926" y="0"/>
                  </a:lnTo>
                  <a:lnTo>
                    <a:pt x="533037" y="3382"/>
                  </a:lnTo>
                  <a:lnTo>
                    <a:pt x="550461" y="5458"/>
                  </a:lnTo>
                  <a:lnTo>
                    <a:pt x="581966" y="15209"/>
                  </a:lnTo>
                  <a:lnTo>
                    <a:pt x="590497" y="19611"/>
                  </a:lnTo>
                  <a:lnTo>
                    <a:pt x="620971" y="42043"/>
                  </a:lnTo>
                  <a:lnTo>
                    <a:pt x="652609" y="65302"/>
                  </a:lnTo>
                  <a:lnTo>
                    <a:pt x="667328" y="75258"/>
                  </a:lnTo>
                  <a:lnTo>
                    <a:pt x="670534" y="79695"/>
                  </a:lnTo>
                  <a:lnTo>
                    <a:pt x="671389" y="81866"/>
                  </a:lnTo>
                  <a:lnTo>
                    <a:pt x="699717" y="111275"/>
                  </a:lnTo>
                  <a:lnTo>
                    <a:pt x="725982" y="142443"/>
                  </a:lnTo>
                  <a:lnTo>
                    <a:pt x="750264" y="170253"/>
                  </a:lnTo>
                  <a:lnTo>
                    <a:pt x="768124" y="190690"/>
                  </a:lnTo>
                  <a:lnTo>
                    <a:pt x="780983" y="203244"/>
                  </a:lnTo>
                  <a:lnTo>
                    <a:pt x="801502" y="231207"/>
                  </a:lnTo>
                  <a:lnTo>
                    <a:pt x="824016" y="261165"/>
                  </a:lnTo>
                  <a:lnTo>
                    <a:pt x="846401" y="278796"/>
                  </a:lnTo>
                  <a:lnTo>
                    <a:pt x="859096" y="294430"/>
                  </a:lnTo>
                  <a:lnTo>
                    <a:pt x="888059" y="316901"/>
                  </a:lnTo>
                  <a:lnTo>
                    <a:pt x="903549" y="335090"/>
                  </a:lnTo>
                  <a:lnTo>
                    <a:pt x="906049" y="339815"/>
                  </a:lnTo>
                  <a:lnTo>
                    <a:pt x="906716" y="342063"/>
                  </a:lnTo>
                  <a:lnTo>
                    <a:pt x="935119" y="372924"/>
                  </a:lnTo>
                  <a:lnTo>
                    <a:pt x="963606" y="395222"/>
                  </a:lnTo>
                  <a:lnTo>
                    <a:pt x="982234" y="407234"/>
                  </a:lnTo>
                  <a:lnTo>
                    <a:pt x="999835" y="410515"/>
                  </a:lnTo>
                  <a:lnTo>
                    <a:pt x="1000990" y="411774"/>
                  </a:lnTo>
                  <a:lnTo>
                    <a:pt x="1001761" y="413318"/>
                  </a:lnTo>
                  <a:lnTo>
                    <a:pt x="1003684" y="414348"/>
                  </a:lnTo>
                  <a:lnTo>
                    <a:pt x="1022063" y="416287"/>
                  </a:lnTo>
                  <a:lnTo>
                    <a:pt x="1051501" y="416403"/>
                  </a:lnTo>
                  <a:lnTo>
                    <a:pt x="1082940" y="416408"/>
                  </a:lnTo>
                  <a:lnTo>
                    <a:pt x="1087614" y="416408"/>
                  </a:lnTo>
                  <a:lnTo>
                    <a:pt x="1092042" y="414527"/>
                  </a:lnTo>
                  <a:lnTo>
                    <a:pt x="1096363" y="412044"/>
                  </a:lnTo>
                  <a:lnTo>
                    <a:pt x="1104900" y="410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199">
            <a:extLst>
              <a:ext uri="{FF2B5EF4-FFF2-40B4-BE49-F238E27FC236}">
                <a16:creationId xmlns:a16="http://schemas.microsoft.com/office/drawing/2014/main" id="{F4F70A10-2177-82A4-C3DA-70A654DE8378}"/>
              </a:ext>
            </a:extLst>
          </p:cNvPr>
          <p:cNvGrpSpPr/>
          <p:nvPr/>
        </p:nvGrpSpPr>
        <p:grpSpPr>
          <a:xfrm>
            <a:off x="4673600" y="5740400"/>
            <a:ext cx="571501" cy="590551"/>
            <a:chOff x="4673600" y="5740400"/>
            <a:chExt cx="571501" cy="590551"/>
          </a:xfrm>
        </p:grpSpPr>
        <p:sp>
          <p:nvSpPr>
            <p:cNvPr id="173" name="SMARTInkShape-808">
              <a:extLst>
                <a:ext uri="{FF2B5EF4-FFF2-40B4-BE49-F238E27FC236}">
                  <a16:creationId xmlns:a16="http://schemas.microsoft.com/office/drawing/2014/main" id="{31585EAB-A81E-B1B8-F520-5C6C2BDEB7CD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978400" y="5740400"/>
              <a:ext cx="82551" cy="57151"/>
            </a:xfrm>
            <a:custGeom>
              <a:avLst/>
              <a:gdLst/>
              <a:ahLst/>
              <a:cxnLst/>
              <a:rect l="0" t="0" r="0" b="0"/>
              <a:pathLst>
                <a:path w="8255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0408"/>
                  </a:lnTo>
                  <a:lnTo>
                    <a:pt x="8789" y="45217"/>
                  </a:lnTo>
                  <a:lnTo>
                    <a:pt x="14490" y="40557"/>
                  </a:lnTo>
                  <a:lnTo>
                    <a:pt x="19816" y="33262"/>
                  </a:lnTo>
                  <a:lnTo>
                    <a:pt x="32447" y="23888"/>
                  </a:lnTo>
                  <a:lnTo>
                    <a:pt x="58512" y="1370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809">
              <a:extLst>
                <a:ext uri="{FF2B5EF4-FFF2-40B4-BE49-F238E27FC236}">
                  <a16:creationId xmlns:a16="http://schemas.microsoft.com/office/drawing/2014/main" id="{8C13EAEB-0AB1-7DC2-1271-052CA63042D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845050" y="6168545"/>
              <a:ext cx="18783" cy="35197"/>
            </a:xfrm>
            <a:custGeom>
              <a:avLst/>
              <a:gdLst/>
              <a:ahLst/>
              <a:cxnLst/>
              <a:rect l="0" t="0" r="0" b="0"/>
              <a:pathLst>
                <a:path w="18783" h="35197">
                  <a:moveTo>
                    <a:pt x="0" y="10005"/>
                  </a:moveTo>
                  <a:lnTo>
                    <a:pt x="0" y="10005"/>
                  </a:lnTo>
                  <a:lnTo>
                    <a:pt x="0" y="6346"/>
                  </a:lnTo>
                  <a:lnTo>
                    <a:pt x="0" y="7909"/>
                  </a:lnTo>
                  <a:lnTo>
                    <a:pt x="0" y="4354"/>
                  </a:lnTo>
                  <a:lnTo>
                    <a:pt x="1882" y="3965"/>
                  </a:lnTo>
                  <a:lnTo>
                    <a:pt x="6088" y="3673"/>
                  </a:lnTo>
                  <a:lnTo>
                    <a:pt x="6273" y="289"/>
                  </a:lnTo>
                  <a:lnTo>
                    <a:pt x="7004" y="0"/>
                  </a:lnTo>
                  <a:lnTo>
                    <a:pt x="9698" y="1560"/>
                  </a:lnTo>
                  <a:lnTo>
                    <a:pt x="10699" y="2964"/>
                  </a:lnTo>
                  <a:lnTo>
                    <a:pt x="11810" y="6405"/>
                  </a:lnTo>
                  <a:lnTo>
                    <a:pt x="14465" y="23346"/>
                  </a:lnTo>
                  <a:lnTo>
                    <a:pt x="18782" y="34699"/>
                  </a:lnTo>
                  <a:lnTo>
                    <a:pt x="18166" y="34935"/>
                  </a:lnTo>
                  <a:lnTo>
                    <a:pt x="15599" y="35196"/>
                  </a:lnTo>
                  <a:lnTo>
                    <a:pt x="14633" y="34560"/>
                  </a:lnTo>
                  <a:lnTo>
                    <a:pt x="13988" y="33430"/>
                  </a:lnTo>
                  <a:lnTo>
                    <a:pt x="9211" y="20198"/>
                  </a:lnTo>
                  <a:lnTo>
                    <a:pt x="12700" y="36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810">
              <a:extLst>
                <a:ext uri="{FF2B5EF4-FFF2-40B4-BE49-F238E27FC236}">
                  <a16:creationId xmlns:a16="http://schemas.microsoft.com/office/drawing/2014/main" id="{ED95E9A3-632A-4341-F54C-588BE4AA34FF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159733" y="6116302"/>
              <a:ext cx="85368" cy="214649"/>
            </a:xfrm>
            <a:custGeom>
              <a:avLst/>
              <a:gdLst/>
              <a:ahLst/>
              <a:cxnLst/>
              <a:rect l="0" t="0" r="0" b="0"/>
              <a:pathLst>
                <a:path w="85368" h="214649">
                  <a:moveTo>
                    <a:pt x="47267" y="49548"/>
                  </a:moveTo>
                  <a:lnTo>
                    <a:pt x="47267" y="49548"/>
                  </a:lnTo>
                  <a:lnTo>
                    <a:pt x="50638" y="49548"/>
                  </a:lnTo>
                  <a:lnTo>
                    <a:pt x="54174" y="47666"/>
                  </a:lnTo>
                  <a:lnTo>
                    <a:pt x="62193" y="40710"/>
                  </a:lnTo>
                  <a:lnTo>
                    <a:pt x="64485" y="36684"/>
                  </a:lnTo>
                  <a:lnTo>
                    <a:pt x="65955" y="31720"/>
                  </a:lnTo>
                  <a:lnTo>
                    <a:pt x="64274" y="29160"/>
                  </a:lnTo>
                  <a:lnTo>
                    <a:pt x="56170" y="19738"/>
                  </a:lnTo>
                  <a:lnTo>
                    <a:pt x="54375" y="13511"/>
                  </a:lnTo>
                  <a:lnTo>
                    <a:pt x="53953" y="9307"/>
                  </a:lnTo>
                  <a:lnTo>
                    <a:pt x="52431" y="7199"/>
                  </a:lnTo>
                  <a:lnTo>
                    <a:pt x="46974" y="2974"/>
                  </a:lnTo>
                  <a:lnTo>
                    <a:pt x="39847" y="627"/>
                  </a:lnTo>
                  <a:lnTo>
                    <a:pt x="35970" y="0"/>
                  </a:lnTo>
                  <a:lnTo>
                    <a:pt x="27900" y="1185"/>
                  </a:lnTo>
                  <a:lnTo>
                    <a:pt x="19610" y="4771"/>
                  </a:lnTo>
                  <a:lnTo>
                    <a:pt x="8420" y="14017"/>
                  </a:lnTo>
                  <a:lnTo>
                    <a:pt x="184" y="29416"/>
                  </a:lnTo>
                  <a:lnTo>
                    <a:pt x="0" y="39189"/>
                  </a:lnTo>
                  <a:lnTo>
                    <a:pt x="5631" y="62710"/>
                  </a:lnTo>
                  <a:lnTo>
                    <a:pt x="11359" y="71390"/>
                  </a:lnTo>
                  <a:lnTo>
                    <a:pt x="36652" y="95401"/>
                  </a:lnTo>
                  <a:lnTo>
                    <a:pt x="42079" y="98150"/>
                  </a:lnTo>
                  <a:lnTo>
                    <a:pt x="49101" y="99696"/>
                  </a:lnTo>
                  <a:lnTo>
                    <a:pt x="51312" y="98502"/>
                  </a:lnTo>
                  <a:lnTo>
                    <a:pt x="69840" y="77154"/>
                  </a:lnTo>
                  <a:lnTo>
                    <a:pt x="72294" y="69865"/>
                  </a:lnTo>
                  <a:lnTo>
                    <a:pt x="72418" y="70148"/>
                  </a:lnTo>
                  <a:lnTo>
                    <a:pt x="72658" y="95767"/>
                  </a:lnTo>
                  <a:lnTo>
                    <a:pt x="72664" y="120314"/>
                  </a:lnTo>
                  <a:lnTo>
                    <a:pt x="77693" y="151757"/>
                  </a:lnTo>
                  <a:lnTo>
                    <a:pt x="82126" y="180040"/>
                  </a:lnTo>
                  <a:lnTo>
                    <a:pt x="85367" y="2146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811">
              <a:extLst>
                <a:ext uri="{FF2B5EF4-FFF2-40B4-BE49-F238E27FC236}">
                  <a16:creationId xmlns:a16="http://schemas.microsoft.com/office/drawing/2014/main" id="{CD4155FD-91BB-8E93-9EEF-A697E209181D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004206" y="6140450"/>
              <a:ext cx="111802" cy="164132"/>
            </a:xfrm>
            <a:custGeom>
              <a:avLst/>
              <a:gdLst/>
              <a:ahLst/>
              <a:cxnLst/>
              <a:rect l="0" t="0" r="0" b="0"/>
              <a:pathLst>
                <a:path w="111802" h="164132">
                  <a:moveTo>
                    <a:pt x="69444" y="31750"/>
                  </a:moveTo>
                  <a:lnTo>
                    <a:pt x="69444" y="31750"/>
                  </a:lnTo>
                  <a:lnTo>
                    <a:pt x="69444" y="26282"/>
                  </a:lnTo>
                  <a:lnTo>
                    <a:pt x="72815" y="22290"/>
                  </a:lnTo>
                  <a:lnTo>
                    <a:pt x="73103" y="21211"/>
                  </a:lnTo>
                  <a:lnTo>
                    <a:pt x="72589" y="20490"/>
                  </a:lnTo>
                  <a:lnTo>
                    <a:pt x="70065" y="19334"/>
                  </a:lnTo>
                  <a:lnTo>
                    <a:pt x="46355" y="36751"/>
                  </a:lnTo>
                  <a:lnTo>
                    <a:pt x="26901" y="57251"/>
                  </a:lnTo>
                  <a:lnTo>
                    <a:pt x="16903" y="77474"/>
                  </a:lnTo>
                  <a:lnTo>
                    <a:pt x="16779" y="81989"/>
                  </a:lnTo>
                  <a:lnTo>
                    <a:pt x="18106" y="85704"/>
                  </a:lnTo>
                  <a:lnTo>
                    <a:pt x="27005" y="96735"/>
                  </a:lnTo>
                  <a:lnTo>
                    <a:pt x="56904" y="114275"/>
                  </a:lnTo>
                  <a:lnTo>
                    <a:pt x="83015" y="129115"/>
                  </a:lnTo>
                  <a:lnTo>
                    <a:pt x="86060" y="133349"/>
                  </a:lnTo>
                  <a:lnTo>
                    <a:pt x="87412" y="138289"/>
                  </a:lnTo>
                  <a:lnTo>
                    <a:pt x="88351" y="153634"/>
                  </a:lnTo>
                  <a:lnTo>
                    <a:pt x="86549" y="158358"/>
                  </a:lnTo>
                  <a:lnTo>
                    <a:pt x="85080" y="160606"/>
                  </a:lnTo>
                  <a:lnTo>
                    <a:pt x="74042" y="163102"/>
                  </a:lnTo>
                  <a:lnTo>
                    <a:pt x="43369" y="164131"/>
                  </a:lnTo>
                  <a:lnTo>
                    <a:pt x="34101" y="161612"/>
                  </a:lnTo>
                  <a:lnTo>
                    <a:pt x="17359" y="149882"/>
                  </a:lnTo>
                  <a:lnTo>
                    <a:pt x="8934" y="143030"/>
                  </a:lnTo>
                  <a:lnTo>
                    <a:pt x="4215" y="141181"/>
                  </a:lnTo>
                  <a:lnTo>
                    <a:pt x="2674" y="139982"/>
                  </a:lnTo>
                  <a:lnTo>
                    <a:pt x="963" y="136768"/>
                  </a:lnTo>
                  <a:lnTo>
                    <a:pt x="0" y="130992"/>
                  </a:lnTo>
                  <a:lnTo>
                    <a:pt x="3537" y="125011"/>
                  </a:lnTo>
                  <a:lnTo>
                    <a:pt x="9108" y="119061"/>
                  </a:lnTo>
                  <a:lnTo>
                    <a:pt x="40628" y="100764"/>
                  </a:lnTo>
                  <a:lnTo>
                    <a:pt x="72140" y="87873"/>
                  </a:lnTo>
                  <a:lnTo>
                    <a:pt x="103300" y="71318"/>
                  </a:lnTo>
                  <a:lnTo>
                    <a:pt x="106831" y="68712"/>
                  </a:lnTo>
                  <a:lnTo>
                    <a:pt x="110755" y="62054"/>
                  </a:lnTo>
                  <a:lnTo>
                    <a:pt x="111801" y="58302"/>
                  </a:lnTo>
                  <a:lnTo>
                    <a:pt x="109201" y="48490"/>
                  </a:lnTo>
                  <a:lnTo>
                    <a:pt x="93108" y="19405"/>
                  </a:lnTo>
                  <a:lnTo>
                    <a:pt x="81629" y="8336"/>
                  </a:lnTo>
                  <a:lnTo>
                    <a:pt x="694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812">
              <a:extLst>
                <a:ext uri="{FF2B5EF4-FFF2-40B4-BE49-F238E27FC236}">
                  <a16:creationId xmlns:a16="http://schemas.microsoft.com/office/drawing/2014/main" id="{463B257E-FD64-B401-902F-E929E157EEF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959350" y="6242932"/>
              <a:ext cx="6351" cy="5469"/>
            </a:xfrm>
            <a:custGeom>
              <a:avLst/>
              <a:gdLst/>
              <a:ahLst/>
              <a:cxnLst/>
              <a:rect l="0" t="0" r="0" b="0"/>
              <a:pathLst>
                <a:path w="6351" h="5469">
                  <a:moveTo>
                    <a:pt x="6350" y="5468"/>
                  </a:moveTo>
                  <a:lnTo>
                    <a:pt x="6350" y="5468"/>
                  </a:lnTo>
                  <a:lnTo>
                    <a:pt x="2979" y="5468"/>
                  </a:lnTo>
                  <a:lnTo>
                    <a:pt x="1986" y="4763"/>
                  </a:lnTo>
                  <a:lnTo>
                    <a:pt x="1324" y="3586"/>
                  </a:lnTo>
                  <a:lnTo>
                    <a:pt x="262" y="0"/>
                  </a:lnTo>
                  <a:lnTo>
                    <a:pt x="0" y="54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813">
              <a:extLst>
                <a:ext uri="{FF2B5EF4-FFF2-40B4-BE49-F238E27FC236}">
                  <a16:creationId xmlns:a16="http://schemas.microsoft.com/office/drawing/2014/main" id="{BA57072E-C55E-47F6-F110-2EC24CF21D0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821243" y="6154033"/>
              <a:ext cx="85867" cy="140785"/>
            </a:xfrm>
            <a:custGeom>
              <a:avLst/>
              <a:gdLst/>
              <a:ahLst/>
              <a:cxnLst/>
              <a:rect l="0" t="0" r="0" b="0"/>
              <a:pathLst>
                <a:path w="85867" h="140785">
                  <a:moveTo>
                    <a:pt x="49207" y="5467"/>
                  </a:moveTo>
                  <a:lnTo>
                    <a:pt x="49207" y="5467"/>
                  </a:lnTo>
                  <a:lnTo>
                    <a:pt x="45836" y="2096"/>
                  </a:lnTo>
                  <a:lnTo>
                    <a:pt x="42300" y="441"/>
                  </a:lnTo>
                  <a:lnTo>
                    <a:pt x="40369" y="0"/>
                  </a:lnTo>
                  <a:lnTo>
                    <a:pt x="38376" y="410"/>
                  </a:lnTo>
                  <a:lnTo>
                    <a:pt x="34280" y="2749"/>
                  </a:lnTo>
                  <a:lnTo>
                    <a:pt x="24636" y="11403"/>
                  </a:lnTo>
                  <a:lnTo>
                    <a:pt x="9442" y="37110"/>
                  </a:lnTo>
                  <a:lnTo>
                    <a:pt x="1990" y="61096"/>
                  </a:lnTo>
                  <a:lnTo>
                    <a:pt x="0" y="77698"/>
                  </a:lnTo>
                  <a:lnTo>
                    <a:pt x="2878" y="92603"/>
                  </a:lnTo>
                  <a:lnTo>
                    <a:pt x="15799" y="120815"/>
                  </a:lnTo>
                  <a:lnTo>
                    <a:pt x="22835" y="129876"/>
                  </a:lnTo>
                  <a:lnTo>
                    <a:pt x="38100" y="139539"/>
                  </a:lnTo>
                  <a:lnTo>
                    <a:pt x="49915" y="140784"/>
                  </a:lnTo>
                  <a:lnTo>
                    <a:pt x="62222" y="138281"/>
                  </a:lnTo>
                  <a:lnTo>
                    <a:pt x="74747" y="132464"/>
                  </a:lnTo>
                  <a:lnTo>
                    <a:pt x="78933" y="127526"/>
                  </a:lnTo>
                  <a:lnTo>
                    <a:pt x="83585" y="114513"/>
                  </a:lnTo>
                  <a:lnTo>
                    <a:pt x="85866" y="83163"/>
                  </a:lnTo>
                  <a:lnTo>
                    <a:pt x="82020" y="60317"/>
                  </a:lnTo>
                  <a:lnTo>
                    <a:pt x="78372" y="51482"/>
                  </a:lnTo>
                  <a:lnTo>
                    <a:pt x="70636" y="45203"/>
                  </a:lnTo>
                  <a:lnTo>
                    <a:pt x="60142" y="40767"/>
                  </a:lnTo>
                  <a:lnTo>
                    <a:pt x="33296" y="37685"/>
                  </a:lnTo>
                  <a:lnTo>
                    <a:pt x="30133" y="38234"/>
                  </a:lnTo>
                  <a:lnTo>
                    <a:pt x="28024" y="39306"/>
                  </a:lnTo>
                  <a:lnTo>
                    <a:pt x="23807" y="43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814">
              <a:extLst>
                <a:ext uri="{FF2B5EF4-FFF2-40B4-BE49-F238E27FC236}">
                  <a16:creationId xmlns:a16="http://schemas.microsoft.com/office/drawing/2014/main" id="{58860C22-3A72-91A1-2D1E-171CED053ACD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673600" y="61912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659" y="705"/>
                  </a:lnTo>
                  <a:lnTo>
                    <a:pt x="2096" y="3371"/>
                  </a:lnTo>
                  <a:lnTo>
                    <a:pt x="2103" y="3659"/>
                  </a:lnTo>
                  <a:lnTo>
                    <a:pt x="5651" y="621"/>
                  </a:lnTo>
                  <a:lnTo>
                    <a:pt x="5179" y="414"/>
                  </a:lnTo>
                  <a:lnTo>
                    <a:pt x="2772" y="184"/>
                  </a:lnTo>
                  <a:lnTo>
                    <a:pt x="1848" y="828"/>
                  </a:lnTo>
                  <a:lnTo>
                    <a:pt x="48" y="6178"/>
                  </a:lnTo>
                  <a:lnTo>
                    <a:pt x="7" y="6327"/>
                  </a:lnTo>
                  <a:lnTo>
                    <a:pt x="10845" y="7051"/>
                  </a:lnTo>
                  <a:lnTo>
                    <a:pt x="36401" y="11376"/>
                  </a:lnTo>
                  <a:lnTo>
                    <a:pt x="61115" y="12308"/>
                  </a:lnTo>
                  <a:lnTo>
                    <a:pt x="88429" y="15994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200">
            <a:extLst>
              <a:ext uri="{FF2B5EF4-FFF2-40B4-BE49-F238E27FC236}">
                <a16:creationId xmlns:a16="http://schemas.microsoft.com/office/drawing/2014/main" id="{AAA53EB6-11AC-B429-50DB-FD60EBB51DD5}"/>
              </a:ext>
            </a:extLst>
          </p:cNvPr>
          <p:cNvGrpSpPr/>
          <p:nvPr/>
        </p:nvGrpSpPr>
        <p:grpSpPr>
          <a:xfrm>
            <a:off x="4895850" y="5670550"/>
            <a:ext cx="127001" cy="101601"/>
            <a:chOff x="4895850" y="5670550"/>
            <a:chExt cx="127001" cy="101601"/>
          </a:xfrm>
        </p:grpSpPr>
        <p:sp>
          <p:nvSpPr>
            <p:cNvPr id="181" name="SMARTInkShape-815">
              <a:extLst>
                <a:ext uri="{FF2B5EF4-FFF2-40B4-BE49-F238E27FC236}">
                  <a16:creationId xmlns:a16="http://schemas.microsoft.com/office/drawing/2014/main" id="{D5CAB77F-1F33-7572-4E9D-A4227FF0B68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933950" y="5708650"/>
              <a:ext cx="88901" cy="63501"/>
            </a:xfrm>
            <a:custGeom>
              <a:avLst/>
              <a:gdLst/>
              <a:ahLst/>
              <a:cxnLst/>
              <a:rect l="0" t="0" r="0" b="0"/>
              <a:pathLst>
                <a:path w="88901" h="63501">
                  <a:moveTo>
                    <a:pt x="0" y="63500"/>
                  </a:moveTo>
                  <a:lnTo>
                    <a:pt x="0" y="63500"/>
                  </a:lnTo>
                  <a:lnTo>
                    <a:pt x="27136" y="36364"/>
                  </a:lnTo>
                  <a:lnTo>
                    <a:pt x="56910" y="14154"/>
                  </a:lnTo>
                  <a:lnTo>
                    <a:pt x="79324" y="156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816">
              <a:extLst>
                <a:ext uri="{FF2B5EF4-FFF2-40B4-BE49-F238E27FC236}">
                  <a16:creationId xmlns:a16="http://schemas.microsoft.com/office/drawing/2014/main" id="{555055C0-89F4-55FF-ECE1-D32F715C1A8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895850" y="5670550"/>
              <a:ext cx="114301" cy="88901"/>
            </a:xfrm>
            <a:custGeom>
              <a:avLst/>
              <a:gdLst/>
              <a:ahLst/>
              <a:cxnLst/>
              <a:rect l="0" t="0" r="0" b="0"/>
              <a:pathLst>
                <a:path w="114301" h="88901">
                  <a:moveTo>
                    <a:pt x="0" y="88900"/>
                  </a:moveTo>
                  <a:lnTo>
                    <a:pt x="0" y="88900"/>
                  </a:lnTo>
                  <a:lnTo>
                    <a:pt x="3371" y="88900"/>
                  </a:lnTo>
                  <a:lnTo>
                    <a:pt x="6907" y="85137"/>
                  </a:lnTo>
                  <a:lnTo>
                    <a:pt x="8838" y="82158"/>
                  </a:lnTo>
                  <a:lnTo>
                    <a:pt x="37940" y="61288"/>
                  </a:lnTo>
                  <a:lnTo>
                    <a:pt x="68235" y="33226"/>
                  </a:lnTo>
                  <a:lnTo>
                    <a:pt x="83939" y="1952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201">
            <a:extLst>
              <a:ext uri="{FF2B5EF4-FFF2-40B4-BE49-F238E27FC236}">
                <a16:creationId xmlns:a16="http://schemas.microsoft.com/office/drawing/2014/main" id="{406B0795-5907-EE84-AA7D-B4F86FA55DF3}"/>
              </a:ext>
            </a:extLst>
          </p:cNvPr>
          <p:cNvGrpSpPr/>
          <p:nvPr/>
        </p:nvGrpSpPr>
        <p:grpSpPr>
          <a:xfrm>
            <a:off x="4705943" y="5175250"/>
            <a:ext cx="380391" cy="584201"/>
            <a:chOff x="4705943" y="5175250"/>
            <a:chExt cx="380391" cy="584201"/>
          </a:xfrm>
        </p:grpSpPr>
        <p:sp>
          <p:nvSpPr>
            <p:cNvPr id="184" name="SMARTInkShape-817">
              <a:extLst>
                <a:ext uri="{FF2B5EF4-FFF2-40B4-BE49-F238E27FC236}">
                  <a16:creationId xmlns:a16="http://schemas.microsoft.com/office/drawing/2014/main" id="{06B3E06F-556C-33B5-9321-7CAE32978C44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991178" y="5194323"/>
              <a:ext cx="95156" cy="196828"/>
            </a:xfrm>
            <a:custGeom>
              <a:avLst/>
              <a:gdLst/>
              <a:ahLst/>
              <a:cxnLst/>
              <a:rect l="0" t="0" r="0" b="0"/>
              <a:pathLst>
                <a:path w="95156" h="196828">
                  <a:moveTo>
                    <a:pt x="6272" y="6327"/>
                  </a:moveTo>
                  <a:lnTo>
                    <a:pt x="6272" y="6327"/>
                  </a:lnTo>
                  <a:lnTo>
                    <a:pt x="2901" y="6327"/>
                  </a:lnTo>
                  <a:lnTo>
                    <a:pt x="1908" y="5622"/>
                  </a:lnTo>
                  <a:lnTo>
                    <a:pt x="1246" y="4446"/>
                  </a:lnTo>
                  <a:lnTo>
                    <a:pt x="0" y="239"/>
                  </a:lnTo>
                  <a:lnTo>
                    <a:pt x="5396" y="5467"/>
                  </a:lnTo>
                  <a:lnTo>
                    <a:pt x="11168" y="6863"/>
                  </a:lnTo>
                  <a:lnTo>
                    <a:pt x="17051" y="10641"/>
                  </a:lnTo>
                  <a:lnTo>
                    <a:pt x="25361" y="12275"/>
                  </a:lnTo>
                  <a:lnTo>
                    <a:pt x="33797" y="12598"/>
                  </a:lnTo>
                  <a:lnTo>
                    <a:pt x="38025" y="10760"/>
                  </a:lnTo>
                  <a:lnTo>
                    <a:pt x="40141" y="9282"/>
                  </a:lnTo>
                  <a:lnTo>
                    <a:pt x="49860" y="7203"/>
                  </a:lnTo>
                  <a:lnTo>
                    <a:pt x="81046" y="5626"/>
                  </a:lnTo>
                  <a:lnTo>
                    <a:pt x="95116" y="0"/>
                  </a:lnTo>
                  <a:lnTo>
                    <a:pt x="95155" y="3355"/>
                  </a:lnTo>
                  <a:lnTo>
                    <a:pt x="94456" y="4346"/>
                  </a:lnTo>
                  <a:lnTo>
                    <a:pt x="93284" y="5006"/>
                  </a:lnTo>
                  <a:lnTo>
                    <a:pt x="91796" y="5446"/>
                  </a:lnTo>
                  <a:lnTo>
                    <a:pt x="86332" y="9437"/>
                  </a:lnTo>
                  <a:lnTo>
                    <a:pt x="84187" y="13119"/>
                  </a:lnTo>
                  <a:lnTo>
                    <a:pt x="82529" y="17106"/>
                  </a:lnTo>
                  <a:lnTo>
                    <a:pt x="72414" y="33992"/>
                  </a:lnTo>
                  <a:lnTo>
                    <a:pt x="70555" y="42433"/>
                  </a:lnTo>
                  <a:lnTo>
                    <a:pt x="65476" y="70154"/>
                  </a:lnTo>
                  <a:lnTo>
                    <a:pt x="59239" y="101551"/>
                  </a:lnTo>
                  <a:lnTo>
                    <a:pt x="57199" y="133201"/>
                  </a:lnTo>
                  <a:lnTo>
                    <a:pt x="57083" y="163742"/>
                  </a:lnTo>
                  <a:lnTo>
                    <a:pt x="57072" y="195321"/>
                  </a:lnTo>
                  <a:lnTo>
                    <a:pt x="57072" y="1968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818">
              <a:extLst>
                <a:ext uri="{FF2B5EF4-FFF2-40B4-BE49-F238E27FC236}">
                  <a16:creationId xmlns:a16="http://schemas.microsoft.com/office/drawing/2014/main" id="{2CB4F80D-E6D8-9E8E-EC95-8D3BA920B86D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895850" y="5175250"/>
              <a:ext cx="82441" cy="177426"/>
            </a:xfrm>
            <a:custGeom>
              <a:avLst/>
              <a:gdLst/>
              <a:ahLst/>
              <a:cxnLst/>
              <a:rect l="0" t="0" r="0" b="0"/>
              <a:pathLst>
                <a:path w="82441" h="177426">
                  <a:moveTo>
                    <a:pt x="63500" y="6350"/>
                  </a:moveTo>
                  <a:lnTo>
                    <a:pt x="63500" y="6350"/>
                  </a:lnTo>
                  <a:lnTo>
                    <a:pt x="68967" y="6350"/>
                  </a:lnTo>
                  <a:lnTo>
                    <a:pt x="69262" y="5645"/>
                  </a:lnTo>
                  <a:lnTo>
                    <a:pt x="69773" y="883"/>
                  </a:lnTo>
                  <a:lnTo>
                    <a:pt x="71698" y="392"/>
                  </a:lnTo>
                  <a:lnTo>
                    <a:pt x="76193" y="0"/>
                  </a:lnTo>
                  <a:lnTo>
                    <a:pt x="72827" y="0"/>
                  </a:lnTo>
                  <a:lnTo>
                    <a:pt x="71834" y="705"/>
                  </a:lnTo>
                  <a:lnTo>
                    <a:pt x="71173" y="1881"/>
                  </a:lnTo>
                  <a:lnTo>
                    <a:pt x="70732" y="3370"/>
                  </a:lnTo>
                  <a:lnTo>
                    <a:pt x="69732" y="4364"/>
                  </a:lnTo>
                  <a:lnTo>
                    <a:pt x="63058" y="7839"/>
                  </a:lnTo>
                  <a:lnTo>
                    <a:pt x="33455" y="30465"/>
                  </a:lnTo>
                  <a:lnTo>
                    <a:pt x="25906" y="39601"/>
                  </a:lnTo>
                  <a:lnTo>
                    <a:pt x="10613" y="62354"/>
                  </a:lnTo>
                  <a:lnTo>
                    <a:pt x="7192" y="82872"/>
                  </a:lnTo>
                  <a:lnTo>
                    <a:pt x="4635" y="101245"/>
                  </a:lnTo>
                  <a:lnTo>
                    <a:pt x="3090" y="105597"/>
                  </a:lnTo>
                  <a:lnTo>
                    <a:pt x="3255" y="114195"/>
                  </a:lnTo>
                  <a:lnTo>
                    <a:pt x="9539" y="143927"/>
                  </a:lnTo>
                  <a:lnTo>
                    <a:pt x="17145" y="155796"/>
                  </a:lnTo>
                  <a:lnTo>
                    <a:pt x="24051" y="162735"/>
                  </a:lnTo>
                  <a:lnTo>
                    <a:pt x="46115" y="174955"/>
                  </a:lnTo>
                  <a:lnTo>
                    <a:pt x="56643" y="177238"/>
                  </a:lnTo>
                  <a:lnTo>
                    <a:pt x="58928" y="177425"/>
                  </a:lnTo>
                  <a:lnTo>
                    <a:pt x="63350" y="175752"/>
                  </a:lnTo>
                  <a:lnTo>
                    <a:pt x="76186" y="166802"/>
                  </a:lnTo>
                  <a:lnTo>
                    <a:pt x="78308" y="166234"/>
                  </a:lnTo>
                  <a:lnTo>
                    <a:pt x="79721" y="164446"/>
                  </a:lnTo>
                  <a:lnTo>
                    <a:pt x="81712" y="155890"/>
                  </a:lnTo>
                  <a:lnTo>
                    <a:pt x="82440" y="144114"/>
                  </a:lnTo>
                  <a:lnTo>
                    <a:pt x="73702" y="122411"/>
                  </a:lnTo>
                  <a:lnTo>
                    <a:pt x="55883" y="100707"/>
                  </a:lnTo>
                  <a:lnTo>
                    <a:pt x="51178" y="97675"/>
                  </a:lnTo>
                  <a:lnTo>
                    <a:pt x="44562" y="95968"/>
                  </a:lnTo>
                  <a:lnTo>
                    <a:pt x="39561" y="94864"/>
                  </a:lnTo>
                  <a:lnTo>
                    <a:pt x="32634" y="92021"/>
                  </a:lnTo>
                  <a:lnTo>
                    <a:pt x="29516" y="91686"/>
                  </a:lnTo>
                  <a:lnTo>
                    <a:pt x="14032" y="95070"/>
                  </a:lnTo>
                  <a:lnTo>
                    <a:pt x="6353" y="101938"/>
                  </a:lnTo>
                  <a:lnTo>
                    <a:pt x="2823" y="107159"/>
                  </a:lnTo>
                  <a:lnTo>
                    <a:pt x="837" y="114066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819">
              <a:extLst>
                <a:ext uri="{FF2B5EF4-FFF2-40B4-BE49-F238E27FC236}">
                  <a16:creationId xmlns:a16="http://schemas.microsoft.com/office/drawing/2014/main" id="{7C86AFAF-EF06-4901-EC78-7DD322601CFC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762801" y="5207003"/>
              <a:ext cx="93773" cy="157840"/>
            </a:xfrm>
            <a:custGeom>
              <a:avLst/>
              <a:gdLst/>
              <a:ahLst/>
              <a:cxnLst/>
              <a:rect l="0" t="0" r="0" b="0"/>
              <a:pathLst>
                <a:path w="93773" h="157840">
                  <a:moveTo>
                    <a:pt x="69549" y="12697"/>
                  </a:moveTo>
                  <a:lnTo>
                    <a:pt x="69549" y="12697"/>
                  </a:lnTo>
                  <a:lnTo>
                    <a:pt x="69549" y="9326"/>
                  </a:lnTo>
                  <a:lnTo>
                    <a:pt x="71431" y="5790"/>
                  </a:lnTo>
                  <a:lnTo>
                    <a:pt x="75822" y="97"/>
                  </a:lnTo>
                  <a:lnTo>
                    <a:pt x="60970" y="0"/>
                  </a:lnTo>
                  <a:lnTo>
                    <a:pt x="56799" y="1879"/>
                  </a:lnTo>
                  <a:lnTo>
                    <a:pt x="35420" y="21435"/>
                  </a:lnTo>
                  <a:lnTo>
                    <a:pt x="27870" y="34048"/>
                  </a:lnTo>
                  <a:lnTo>
                    <a:pt x="25646" y="44066"/>
                  </a:lnTo>
                  <a:lnTo>
                    <a:pt x="25109" y="65607"/>
                  </a:lnTo>
                  <a:lnTo>
                    <a:pt x="26985" y="69844"/>
                  </a:lnTo>
                  <a:lnTo>
                    <a:pt x="33938" y="78313"/>
                  </a:lnTo>
                  <a:lnTo>
                    <a:pt x="37965" y="80665"/>
                  </a:lnTo>
                  <a:lnTo>
                    <a:pt x="40026" y="81293"/>
                  </a:lnTo>
                  <a:lnTo>
                    <a:pt x="41400" y="82417"/>
                  </a:lnTo>
                  <a:lnTo>
                    <a:pt x="52880" y="97441"/>
                  </a:lnTo>
                  <a:lnTo>
                    <a:pt x="56967" y="99750"/>
                  </a:lnTo>
                  <a:lnTo>
                    <a:pt x="61135" y="101482"/>
                  </a:lnTo>
                  <a:lnTo>
                    <a:pt x="80995" y="119416"/>
                  </a:lnTo>
                  <a:lnTo>
                    <a:pt x="87071" y="129132"/>
                  </a:lnTo>
                  <a:lnTo>
                    <a:pt x="92301" y="132803"/>
                  </a:lnTo>
                  <a:lnTo>
                    <a:pt x="93772" y="136163"/>
                  </a:lnTo>
                  <a:lnTo>
                    <a:pt x="93459" y="138046"/>
                  </a:lnTo>
                  <a:lnTo>
                    <a:pt x="89378" y="144855"/>
                  </a:lnTo>
                  <a:lnTo>
                    <a:pt x="85459" y="149065"/>
                  </a:lnTo>
                  <a:lnTo>
                    <a:pt x="81794" y="150916"/>
                  </a:lnTo>
                  <a:lnTo>
                    <a:pt x="52236" y="157839"/>
                  </a:lnTo>
                  <a:lnTo>
                    <a:pt x="23228" y="153602"/>
                  </a:lnTo>
                  <a:lnTo>
                    <a:pt x="11167" y="152635"/>
                  </a:lnTo>
                  <a:lnTo>
                    <a:pt x="9461" y="151850"/>
                  </a:lnTo>
                  <a:lnTo>
                    <a:pt x="8323" y="150622"/>
                  </a:lnTo>
                  <a:lnTo>
                    <a:pt x="4841" y="145521"/>
                  </a:lnTo>
                  <a:lnTo>
                    <a:pt x="1985" y="141580"/>
                  </a:lnTo>
                  <a:lnTo>
                    <a:pt x="0" y="134570"/>
                  </a:lnTo>
                  <a:lnTo>
                    <a:pt x="26811" y="106275"/>
                  </a:lnTo>
                  <a:lnTo>
                    <a:pt x="55715" y="86792"/>
                  </a:lnTo>
                  <a:lnTo>
                    <a:pt x="74147" y="78080"/>
                  </a:lnTo>
                  <a:lnTo>
                    <a:pt x="79353" y="76328"/>
                  </a:lnTo>
                  <a:lnTo>
                    <a:pt x="84019" y="73198"/>
                  </a:lnTo>
                  <a:lnTo>
                    <a:pt x="86563" y="69455"/>
                  </a:lnTo>
                  <a:lnTo>
                    <a:pt x="88399" y="65440"/>
                  </a:lnTo>
                  <a:lnTo>
                    <a:pt x="91568" y="61303"/>
                  </a:lnTo>
                  <a:lnTo>
                    <a:pt x="91989" y="59212"/>
                  </a:lnTo>
                  <a:lnTo>
                    <a:pt x="91565" y="57113"/>
                  </a:lnTo>
                  <a:lnTo>
                    <a:pt x="89917" y="52899"/>
                  </a:lnTo>
                  <a:lnTo>
                    <a:pt x="88284" y="46559"/>
                  </a:lnTo>
                  <a:lnTo>
                    <a:pt x="78508" y="29499"/>
                  </a:lnTo>
                  <a:lnTo>
                    <a:pt x="75966" y="21752"/>
                  </a:lnTo>
                  <a:lnTo>
                    <a:pt x="72871" y="17191"/>
                  </a:lnTo>
                  <a:lnTo>
                    <a:pt x="69144" y="14695"/>
                  </a:lnTo>
                  <a:lnTo>
                    <a:pt x="65136" y="12880"/>
                  </a:lnTo>
                  <a:lnTo>
                    <a:pt x="58912" y="8596"/>
                  </a:lnTo>
                  <a:lnTo>
                    <a:pt x="52600" y="7013"/>
                  </a:lnTo>
                  <a:lnTo>
                    <a:pt x="37799" y="6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820">
              <a:extLst>
                <a:ext uri="{FF2B5EF4-FFF2-40B4-BE49-F238E27FC236}">
                  <a16:creationId xmlns:a16="http://schemas.microsoft.com/office/drawing/2014/main" id="{370678B9-8D03-320C-5BE9-11E0C6907AC5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705943" y="5207262"/>
              <a:ext cx="12108" cy="158489"/>
            </a:xfrm>
            <a:custGeom>
              <a:avLst/>
              <a:gdLst/>
              <a:ahLst/>
              <a:cxnLst/>
              <a:rect l="0" t="0" r="0" b="0"/>
              <a:pathLst>
                <a:path w="12108" h="158489">
                  <a:moveTo>
                    <a:pt x="12107" y="6088"/>
                  </a:moveTo>
                  <a:lnTo>
                    <a:pt x="12107" y="6088"/>
                  </a:lnTo>
                  <a:lnTo>
                    <a:pt x="12107" y="0"/>
                  </a:lnTo>
                  <a:lnTo>
                    <a:pt x="11402" y="9928"/>
                  </a:lnTo>
                  <a:lnTo>
                    <a:pt x="6345" y="29392"/>
                  </a:lnTo>
                  <a:lnTo>
                    <a:pt x="5103" y="57207"/>
                  </a:lnTo>
                  <a:lnTo>
                    <a:pt x="0" y="88610"/>
                  </a:lnTo>
                  <a:lnTo>
                    <a:pt x="289" y="102820"/>
                  </a:lnTo>
                  <a:lnTo>
                    <a:pt x="5374" y="133051"/>
                  </a:lnTo>
                  <a:lnTo>
                    <a:pt x="6292" y="141538"/>
                  </a:lnTo>
                  <a:lnTo>
                    <a:pt x="12107" y="158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821">
              <a:extLst>
                <a:ext uri="{FF2B5EF4-FFF2-40B4-BE49-F238E27FC236}">
                  <a16:creationId xmlns:a16="http://schemas.microsoft.com/office/drawing/2014/main" id="{F1A56F7F-011F-5D97-E7AC-6552F7C2D71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813379" y="5467352"/>
              <a:ext cx="158672" cy="133238"/>
            </a:xfrm>
            <a:custGeom>
              <a:avLst/>
              <a:gdLst/>
              <a:ahLst/>
              <a:cxnLst/>
              <a:rect l="0" t="0" r="0" b="0"/>
              <a:pathLst>
                <a:path w="158672" h="133238">
                  <a:moveTo>
                    <a:pt x="38021" y="44448"/>
                  </a:moveTo>
                  <a:lnTo>
                    <a:pt x="38021" y="44448"/>
                  </a:lnTo>
                  <a:lnTo>
                    <a:pt x="44371" y="44448"/>
                  </a:lnTo>
                  <a:lnTo>
                    <a:pt x="34246" y="55279"/>
                  </a:lnTo>
                  <a:lnTo>
                    <a:pt x="30299" y="63547"/>
                  </a:lnTo>
                  <a:lnTo>
                    <a:pt x="21613" y="74088"/>
                  </a:lnTo>
                  <a:lnTo>
                    <a:pt x="19754" y="80433"/>
                  </a:lnTo>
                  <a:lnTo>
                    <a:pt x="19319" y="84666"/>
                  </a:lnTo>
                  <a:lnTo>
                    <a:pt x="17244" y="88898"/>
                  </a:lnTo>
                  <a:lnTo>
                    <a:pt x="10163" y="100736"/>
                  </a:lnTo>
                  <a:lnTo>
                    <a:pt x="7424" y="109182"/>
                  </a:lnTo>
                  <a:lnTo>
                    <a:pt x="5633" y="124830"/>
                  </a:lnTo>
                  <a:lnTo>
                    <a:pt x="0" y="133237"/>
                  </a:lnTo>
                  <a:lnTo>
                    <a:pt x="3316" y="129944"/>
                  </a:lnTo>
                  <a:lnTo>
                    <a:pt x="4958" y="126426"/>
                  </a:lnTo>
                  <a:lnTo>
                    <a:pt x="13145" y="99144"/>
                  </a:lnTo>
                  <a:lnTo>
                    <a:pt x="25366" y="70190"/>
                  </a:lnTo>
                  <a:lnTo>
                    <a:pt x="29803" y="59131"/>
                  </a:lnTo>
                  <a:lnTo>
                    <a:pt x="31546" y="53796"/>
                  </a:lnTo>
                  <a:lnTo>
                    <a:pt x="36533" y="44622"/>
                  </a:lnTo>
                  <a:lnTo>
                    <a:pt x="38066" y="40292"/>
                  </a:lnTo>
                  <a:lnTo>
                    <a:pt x="42189" y="33887"/>
                  </a:lnTo>
                  <a:lnTo>
                    <a:pt x="43724" y="27522"/>
                  </a:lnTo>
                  <a:lnTo>
                    <a:pt x="44363" y="10320"/>
                  </a:lnTo>
                  <a:lnTo>
                    <a:pt x="45072" y="8996"/>
                  </a:lnTo>
                  <a:lnTo>
                    <a:pt x="46249" y="8114"/>
                  </a:lnTo>
                  <a:lnTo>
                    <a:pt x="50643" y="6379"/>
                  </a:lnTo>
                  <a:lnTo>
                    <a:pt x="50721" y="76"/>
                  </a:lnTo>
                  <a:lnTo>
                    <a:pt x="60181" y="0"/>
                  </a:lnTo>
                  <a:lnTo>
                    <a:pt x="63863" y="1880"/>
                  </a:lnTo>
                  <a:lnTo>
                    <a:pt x="67850" y="4362"/>
                  </a:lnTo>
                  <a:lnTo>
                    <a:pt x="76160" y="5956"/>
                  </a:lnTo>
                  <a:lnTo>
                    <a:pt x="78264" y="6086"/>
                  </a:lnTo>
                  <a:lnTo>
                    <a:pt x="82482" y="8114"/>
                  </a:lnTo>
                  <a:lnTo>
                    <a:pt x="84595" y="9642"/>
                  </a:lnTo>
                  <a:lnTo>
                    <a:pt x="102756" y="15801"/>
                  </a:lnTo>
                  <a:lnTo>
                    <a:pt x="112636" y="22770"/>
                  </a:lnTo>
                  <a:lnTo>
                    <a:pt x="125562" y="26761"/>
                  </a:lnTo>
                  <a:lnTo>
                    <a:pt x="130551" y="29531"/>
                  </a:lnTo>
                  <a:lnTo>
                    <a:pt x="135119" y="30763"/>
                  </a:lnTo>
                  <a:lnTo>
                    <a:pt x="136620" y="31796"/>
                  </a:lnTo>
                  <a:lnTo>
                    <a:pt x="137620" y="33192"/>
                  </a:lnTo>
                  <a:lnTo>
                    <a:pt x="139437" y="36623"/>
                  </a:lnTo>
                  <a:lnTo>
                    <a:pt x="142597" y="40499"/>
                  </a:lnTo>
                  <a:lnTo>
                    <a:pt x="146352" y="42693"/>
                  </a:lnTo>
                  <a:lnTo>
                    <a:pt x="148342" y="43278"/>
                  </a:lnTo>
                  <a:lnTo>
                    <a:pt x="149668" y="44373"/>
                  </a:lnTo>
                  <a:lnTo>
                    <a:pt x="151142" y="47473"/>
                  </a:lnTo>
                  <a:lnTo>
                    <a:pt x="152240" y="48581"/>
                  </a:lnTo>
                  <a:lnTo>
                    <a:pt x="157685" y="50506"/>
                  </a:lnTo>
                  <a:lnTo>
                    <a:pt x="158233" y="52549"/>
                  </a:lnTo>
                  <a:lnTo>
                    <a:pt x="158671" y="571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822">
              <a:extLst>
                <a:ext uri="{FF2B5EF4-FFF2-40B4-BE49-F238E27FC236}">
                  <a16:creationId xmlns:a16="http://schemas.microsoft.com/office/drawing/2014/main" id="{8908DFCB-43A8-B101-3BE7-F95FD1931586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889578" y="5511885"/>
              <a:ext cx="95173" cy="247566"/>
            </a:xfrm>
            <a:custGeom>
              <a:avLst/>
              <a:gdLst/>
              <a:ahLst/>
              <a:cxnLst/>
              <a:rect l="0" t="0" r="0" b="0"/>
              <a:pathLst>
                <a:path w="95173" h="247566">
                  <a:moveTo>
                    <a:pt x="12622" y="50715"/>
                  </a:moveTo>
                  <a:lnTo>
                    <a:pt x="12622" y="50715"/>
                  </a:lnTo>
                  <a:lnTo>
                    <a:pt x="12622" y="25209"/>
                  </a:lnTo>
                  <a:lnTo>
                    <a:pt x="10740" y="19859"/>
                  </a:lnTo>
                  <a:lnTo>
                    <a:pt x="7155" y="14046"/>
                  </a:lnTo>
                  <a:lnTo>
                    <a:pt x="6350" y="7273"/>
                  </a:lnTo>
                  <a:lnTo>
                    <a:pt x="0" y="0"/>
                  </a:lnTo>
                  <a:lnTo>
                    <a:pt x="10052" y="21582"/>
                  </a:lnTo>
                  <a:lnTo>
                    <a:pt x="18170" y="47937"/>
                  </a:lnTo>
                  <a:lnTo>
                    <a:pt x="30468" y="75357"/>
                  </a:lnTo>
                  <a:lnTo>
                    <a:pt x="42097" y="102696"/>
                  </a:lnTo>
                  <a:lnTo>
                    <a:pt x="47853" y="116054"/>
                  </a:lnTo>
                  <a:lnTo>
                    <a:pt x="57461" y="145948"/>
                  </a:lnTo>
                  <a:lnTo>
                    <a:pt x="67002" y="175152"/>
                  </a:lnTo>
                  <a:lnTo>
                    <a:pt x="72778" y="195007"/>
                  </a:lnTo>
                  <a:lnTo>
                    <a:pt x="80531" y="206583"/>
                  </a:lnTo>
                  <a:lnTo>
                    <a:pt x="86052" y="213472"/>
                  </a:lnTo>
                  <a:lnTo>
                    <a:pt x="90157" y="222120"/>
                  </a:lnTo>
                  <a:lnTo>
                    <a:pt x="92943" y="226379"/>
                  </a:lnTo>
                  <a:lnTo>
                    <a:pt x="94512" y="232742"/>
                  </a:lnTo>
                  <a:lnTo>
                    <a:pt x="95172" y="247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202">
            <a:extLst>
              <a:ext uri="{FF2B5EF4-FFF2-40B4-BE49-F238E27FC236}">
                <a16:creationId xmlns:a16="http://schemas.microsoft.com/office/drawing/2014/main" id="{B114142D-B9E3-34AD-70CD-55FABEC50D4B}"/>
              </a:ext>
            </a:extLst>
          </p:cNvPr>
          <p:cNvGrpSpPr/>
          <p:nvPr/>
        </p:nvGrpSpPr>
        <p:grpSpPr>
          <a:xfrm>
            <a:off x="4517615" y="5226957"/>
            <a:ext cx="130586" cy="119744"/>
            <a:chOff x="4517615" y="5226957"/>
            <a:chExt cx="130586" cy="119744"/>
          </a:xfrm>
        </p:grpSpPr>
        <p:sp>
          <p:nvSpPr>
            <p:cNvPr id="191" name="SMARTInkShape-823">
              <a:extLst>
                <a:ext uri="{FF2B5EF4-FFF2-40B4-BE49-F238E27FC236}">
                  <a16:creationId xmlns:a16="http://schemas.microsoft.com/office/drawing/2014/main" id="{F5A23366-A27B-710E-4A92-3070A18091E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641850" y="5340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7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824">
              <a:extLst>
                <a:ext uri="{FF2B5EF4-FFF2-40B4-BE49-F238E27FC236}">
                  <a16:creationId xmlns:a16="http://schemas.microsoft.com/office/drawing/2014/main" id="{511DCC13-A0D1-C5DC-00E4-E09D7BA0890B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517615" y="5226957"/>
              <a:ext cx="83195" cy="119632"/>
            </a:xfrm>
            <a:custGeom>
              <a:avLst/>
              <a:gdLst/>
              <a:ahLst/>
              <a:cxnLst/>
              <a:rect l="0" t="0" r="0" b="0"/>
              <a:pathLst>
                <a:path w="83195" h="119632">
                  <a:moveTo>
                    <a:pt x="54385" y="18143"/>
                  </a:moveTo>
                  <a:lnTo>
                    <a:pt x="54385" y="18143"/>
                  </a:lnTo>
                  <a:lnTo>
                    <a:pt x="48918" y="12676"/>
                  </a:lnTo>
                  <a:lnTo>
                    <a:pt x="48296" y="8683"/>
                  </a:lnTo>
                  <a:lnTo>
                    <a:pt x="47503" y="7604"/>
                  </a:lnTo>
                  <a:lnTo>
                    <a:pt x="46270" y="6883"/>
                  </a:lnTo>
                  <a:lnTo>
                    <a:pt x="42591" y="5728"/>
                  </a:lnTo>
                  <a:lnTo>
                    <a:pt x="36297" y="0"/>
                  </a:lnTo>
                  <a:lnTo>
                    <a:pt x="35271" y="403"/>
                  </a:lnTo>
                  <a:lnTo>
                    <a:pt x="30455" y="3636"/>
                  </a:lnTo>
                  <a:lnTo>
                    <a:pt x="24560" y="5613"/>
                  </a:lnTo>
                  <a:lnTo>
                    <a:pt x="14143" y="14211"/>
                  </a:lnTo>
                  <a:lnTo>
                    <a:pt x="6402" y="35528"/>
                  </a:lnTo>
                  <a:lnTo>
                    <a:pt x="324" y="66968"/>
                  </a:lnTo>
                  <a:lnTo>
                    <a:pt x="0" y="70448"/>
                  </a:lnTo>
                  <a:lnTo>
                    <a:pt x="3531" y="101896"/>
                  </a:lnTo>
                  <a:lnTo>
                    <a:pt x="5666" y="104317"/>
                  </a:lnTo>
                  <a:lnTo>
                    <a:pt x="28363" y="117825"/>
                  </a:lnTo>
                  <a:lnTo>
                    <a:pt x="37329" y="119364"/>
                  </a:lnTo>
                  <a:lnTo>
                    <a:pt x="47136" y="119631"/>
                  </a:lnTo>
                  <a:lnTo>
                    <a:pt x="53044" y="117811"/>
                  </a:lnTo>
                  <a:lnTo>
                    <a:pt x="58023" y="115357"/>
                  </a:lnTo>
                  <a:lnTo>
                    <a:pt x="64792" y="113269"/>
                  </a:lnTo>
                  <a:lnTo>
                    <a:pt x="75528" y="104632"/>
                  </a:lnTo>
                  <a:lnTo>
                    <a:pt x="77892" y="100562"/>
                  </a:lnTo>
                  <a:lnTo>
                    <a:pt x="79650" y="96401"/>
                  </a:lnTo>
                  <a:lnTo>
                    <a:pt x="82782" y="92200"/>
                  </a:lnTo>
                  <a:lnTo>
                    <a:pt x="83194" y="89387"/>
                  </a:lnTo>
                  <a:lnTo>
                    <a:pt x="79959" y="58249"/>
                  </a:lnTo>
                  <a:lnTo>
                    <a:pt x="73094" y="42256"/>
                  </a:lnTo>
                  <a:lnTo>
                    <a:pt x="67874" y="35916"/>
                  </a:lnTo>
                  <a:lnTo>
                    <a:pt x="55900" y="27147"/>
                  </a:lnTo>
                  <a:lnTo>
                    <a:pt x="43029" y="23136"/>
                  </a:lnTo>
                  <a:lnTo>
                    <a:pt x="38050" y="20361"/>
                  </a:lnTo>
                  <a:lnTo>
                    <a:pt x="29103" y="18582"/>
                  </a:lnTo>
                  <a:lnTo>
                    <a:pt x="26947" y="18435"/>
                  </a:lnTo>
                  <a:lnTo>
                    <a:pt x="17171" y="21601"/>
                  </a:lnTo>
                  <a:lnTo>
                    <a:pt x="14758" y="23271"/>
                  </a:lnTo>
                  <a:lnTo>
                    <a:pt x="12079" y="27007"/>
                  </a:lnTo>
                  <a:lnTo>
                    <a:pt x="9935" y="371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SMARTInkShape-825">
            <a:extLst>
              <a:ext uri="{FF2B5EF4-FFF2-40B4-BE49-F238E27FC236}">
                <a16:creationId xmlns:a16="http://schemas.microsoft.com/office/drawing/2014/main" id="{571C9183-605C-D11A-D1D4-EA5EACD3B60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432557" y="5594350"/>
            <a:ext cx="209544" cy="19051"/>
          </a:xfrm>
          <a:custGeom>
            <a:avLst/>
            <a:gdLst/>
            <a:ahLst/>
            <a:cxnLst/>
            <a:rect l="0" t="0" r="0" b="0"/>
            <a:pathLst>
              <a:path w="209544" h="19051">
                <a:moveTo>
                  <a:pt x="12693" y="0"/>
                </a:moveTo>
                <a:lnTo>
                  <a:pt x="12693" y="0"/>
                </a:lnTo>
                <a:lnTo>
                  <a:pt x="7225" y="5467"/>
                </a:lnTo>
                <a:lnTo>
                  <a:pt x="0" y="6350"/>
                </a:lnTo>
                <a:lnTo>
                  <a:pt x="3366" y="9721"/>
                </a:lnTo>
                <a:lnTo>
                  <a:pt x="6901" y="11376"/>
                </a:lnTo>
                <a:lnTo>
                  <a:pt x="36246" y="12648"/>
                </a:lnTo>
                <a:lnTo>
                  <a:pt x="67806" y="14571"/>
                </a:lnTo>
                <a:lnTo>
                  <a:pt x="94841" y="18165"/>
                </a:lnTo>
                <a:lnTo>
                  <a:pt x="120563" y="18875"/>
                </a:lnTo>
                <a:lnTo>
                  <a:pt x="149013" y="19027"/>
                </a:lnTo>
                <a:lnTo>
                  <a:pt x="179130" y="19048"/>
                </a:lnTo>
                <a:lnTo>
                  <a:pt x="202841" y="19050"/>
                </a:lnTo>
                <a:lnTo>
                  <a:pt x="203162" y="13583"/>
                </a:lnTo>
                <a:lnTo>
                  <a:pt x="203877" y="13289"/>
                </a:lnTo>
                <a:lnTo>
                  <a:pt x="209543" y="127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MARTInkShape-826">
            <a:extLst>
              <a:ext uri="{FF2B5EF4-FFF2-40B4-BE49-F238E27FC236}">
                <a16:creationId xmlns:a16="http://schemas.microsoft.com/office/drawing/2014/main" id="{F0BBC2A5-382C-72F8-D32A-6C7480440C7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086600" y="5854700"/>
            <a:ext cx="1377951" cy="44451"/>
          </a:xfrm>
          <a:custGeom>
            <a:avLst/>
            <a:gdLst/>
            <a:ahLst/>
            <a:cxnLst/>
            <a:rect l="0" t="0" r="0" b="0"/>
            <a:pathLst>
              <a:path w="1377951" h="44451">
                <a:moveTo>
                  <a:pt x="0" y="12700"/>
                </a:moveTo>
                <a:lnTo>
                  <a:pt x="0" y="12700"/>
                </a:lnTo>
                <a:lnTo>
                  <a:pt x="0" y="6350"/>
                </a:lnTo>
                <a:lnTo>
                  <a:pt x="29833" y="5645"/>
                </a:lnTo>
                <a:lnTo>
                  <a:pt x="59737" y="883"/>
                </a:lnTo>
                <a:lnTo>
                  <a:pt x="87359" y="116"/>
                </a:lnTo>
                <a:lnTo>
                  <a:pt x="110551" y="34"/>
                </a:lnTo>
                <a:lnTo>
                  <a:pt x="133095" y="16"/>
                </a:lnTo>
                <a:lnTo>
                  <a:pt x="160948" y="5"/>
                </a:lnTo>
                <a:lnTo>
                  <a:pt x="191562" y="1"/>
                </a:lnTo>
                <a:lnTo>
                  <a:pt x="218096" y="0"/>
                </a:lnTo>
                <a:lnTo>
                  <a:pt x="246419" y="0"/>
                </a:lnTo>
                <a:lnTo>
                  <a:pt x="272686" y="0"/>
                </a:lnTo>
                <a:lnTo>
                  <a:pt x="298342" y="0"/>
                </a:lnTo>
                <a:lnTo>
                  <a:pt x="323818" y="0"/>
                </a:lnTo>
                <a:lnTo>
                  <a:pt x="353003" y="0"/>
                </a:lnTo>
                <a:lnTo>
                  <a:pt x="384699" y="0"/>
                </a:lnTo>
                <a:lnTo>
                  <a:pt x="413846" y="1882"/>
                </a:lnTo>
                <a:lnTo>
                  <a:pt x="442944" y="5026"/>
                </a:lnTo>
                <a:lnTo>
                  <a:pt x="471320" y="5958"/>
                </a:lnTo>
                <a:lnTo>
                  <a:pt x="500190" y="6234"/>
                </a:lnTo>
                <a:lnTo>
                  <a:pt x="528499" y="6316"/>
                </a:lnTo>
                <a:lnTo>
                  <a:pt x="559229" y="6339"/>
                </a:lnTo>
                <a:lnTo>
                  <a:pt x="590677" y="8228"/>
                </a:lnTo>
                <a:lnTo>
                  <a:pt x="620456" y="11375"/>
                </a:lnTo>
                <a:lnTo>
                  <a:pt x="650916" y="12308"/>
                </a:lnTo>
                <a:lnTo>
                  <a:pt x="673824" y="12525"/>
                </a:lnTo>
                <a:lnTo>
                  <a:pt x="695765" y="12622"/>
                </a:lnTo>
                <a:lnTo>
                  <a:pt x="719156" y="12666"/>
                </a:lnTo>
                <a:lnTo>
                  <a:pt x="742959" y="13390"/>
                </a:lnTo>
                <a:lnTo>
                  <a:pt x="765296" y="16064"/>
                </a:lnTo>
                <a:lnTo>
                  <a:pt x="786984" y="17723"/>
                </a:lnTo>
                <a:lnTo>
                  <a:pt x="809087" y="18460"/>
                </a:lnTo>
                <a:lnTo>
                  <a:pt x="833022" y="18788"/>
                </a:lnTo>
                <a:lnTo>
                  <a:pt x="857771" y="18934"/>
                </a:lnTo>
                <a:lnTo>
                  <a:pt x="882176" y="19704"/>
                </a:lnTo>
                <a:lnTo>
                  <a:pt x="904781" y="22398"/>
                </a:lnTo>
                <a:lnTo>
                  <a:pt x="928470" y="24065"/>
                </a:lnTo>
                <a:lnTo>
                  <a:pt x="952403" y="24807"/>
                </a:lnTo>
                <a:lnTo>
                  <a:pt x="974799" y="25136"/>
                </a:lnTo>
                <a:lnTo>
                  <a:pt x="998393" y="25283"/>
                </a:lnTo>
                <a:lnTo>
                  <a:pt x="1022286" y="25348"/>
                </a:lnTo>
                <a:lnTo>
                  <a:pt x="1044664" y="25377"/>
                </a:lnTo>
                <a:lnTo>
                  <a:pt x="1068250" y="27271"/>
                </a:lnTo>
                <a:lnTo>
                  <a:pt x="1092139" y="29759"/>
                </a:lnTo>
                <a:lnTo>
                  <a:pt x="1114515" y="30865"/>
                </a:lnTo>
                <a:lnTo>
                  <a:pt x="1143575" y="31488"/>
                </a:lnTo>
                <a:lnTo>
                  <a:pt x="1165128" y="31634"/>
                </a:lnTo>
                <a:lnTo>
                  <a:pt x="1187407" y="31698"/>
                </a:lnTo>
                <a:lnTo>
                  <a:pt x="1215816" y="32440"/>
                </a:lnTo>
                <a:lnTo>
                  <a:pt x="1242109" y="36109"/>
                </a:lnTo>
                <a:lnTo>
                  <a:pt x="1267772" y="37510"/>
                </a:lnTo>
                <a:lnTo>
                  <a:pt x="1292544" y="37925"/>
                </a:lnTo>
                <a:lnTo>
                  <a:pt x="1320236" y="38066"/>
                </a:lnTo>
                <a:lnTo>
                  <a:pt x="1349459" y="38093"/>
                </a:lnTo>
                <a:lnTo>
                  <a:pt x="1377950" y="444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SMARTInkShape-Group205">
            <a:extLst>
              <a:ext uri="{FF2B5EF4-FFF2-40B4-BE49-F238E27FC236}">
                <a16:creationId xmlns:a16="http://schemas.microsoft.com/office/drawing/2014/main" id="{12174D0F-3789-65E7-DC03-284325F3F55E}"/>
              </a:ext>
            </a:extLst>
          </p:cNvPr>
          <p:cNvGrpSpPr/>
          <p:nvPr/>
        </p:nvGrpSpPr>
        <p:grpSpPr>
          <a:xfrm>
            <a:off x="6877050" y="5118100"/>
            <a:ext cx="1795790" cy="965006"/>
            <a:chOff x="6877050" y="5118100"/>
            <a:chExt cx="1795790" cy="965006"/>
          </a:xfrm>
        </p:grpSpPr>
        <p:sp>
          <p:nvSpPr>
            <p:cNvPr id="196" name="SMARTInkShape-827">
              <a:extLst>
                <a:ext uri="{FF2B5EF4-FFF2-40B4-BE49-F238E27FC236}">
                  <a16:creationId xmlns:a16="http://schemas.microsoft.com/office/drawing/2014/main" id="{6574B73F-5359-34EC-3D63-32AA72F1EFE8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016750" y="5772150"/>
              <a:ext cx="63501" cy="44451"/>
            </a:xfrm>
            <a:custGeom>
              <a:avLst/>
              <a:gdLst/>
              <a:ahLst/>
              <a:cxnLst/>
              <a:rect l="0" t="0" r="0" b="0"/>
              <a:pathLst>
                <a:path w="63501" h="44451">
                  <a:moveTo>
                    <a:pt x="0" y="0"/>
                  </a:moveTo>
                  <a:lnTo>
                    <a:pt x="0" y="0"/>
                  </a:lnTo>
                  <a:lnTo>
                    <a:pt x="3372" y="0"/>
                  </a:lnTo>
                  <a:lnTo>
                    <a:pt x="22768" y="6467"/>
                  </a:lnTo>
                  <a:lnTo>
                    <a:pt x="27288" y="9460"/>
                  </a:lnTo>
                  <a:lnTo>
                    <a:pt x="29767" y="13141"/>
                  </a:lnTo>
                  <a:lnTo>
                    <a:pt x="31574" y="17129"/>
                  </a:lnTo>
                  <a:lnTo>
                    <a:pt x="46642" y="33874"/>
                  </a:lnTo>
                  <a:lnTo>
                    <a:pt x="6350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828">
              <a:extLst>
                <a:ext uri="{FF2B5EF4-FFF2-40B4-BE49-F238E27FC236}">
                  <a16:creationId xmlns:a16="http://schemas.microsoft.com/office/drawing/2014/main" id="{66A18CEE-00AA-F72B-1A84-7A4E3FED1D0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978650" y="5766683"/>
              <a:ext cx="50801" cy="49918"/>
            </a:xfrm>
            <a:custGeom>
              <a:avLst/>
              <a:gdLst/>
              <a:ahLst/>
              <a:cxnLst/>
              <a:rect l="0" t="0" r="0" b="0"/>
              <a:pathLst>
                <a:path w="50801" h="499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2" y="441"/>
                  </a:lnTo>
                  <a:lnTo>
                    <a:pt x="3372" y="0"/>
                  </a:lnTo>
                  <a:lnTo>
                    <a:pt x="4364" y="411"/>
                  </a:lnTo>
                  <a:lnTo>
                    <a:pt x="5026" y="1391"/>
                  </a:lnTo>
                  <a:lnTo>
                    <a:pt x="5468" y="2749"/>
                  </a:lnTo>
                  <a:lnTo>
                    <a:pt x="6468" y="3655"/>
                  </a:lnTo>
                  <a:lnTo>
                    <a:pt x="13141" y="6991"/>
                  </a:lnTo>
                  <a:lnTo>
                    <a:pt x="30981" y="24457"/>
                  </a:lnTo>
                  <a:lnTo>
                    <a:pt x="50800" y="49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829">
              <a:extLst>
                <a:ext uri="{FF2B5EF4-FFF2-40B4-BE49-F238E27FC236}">
                  <a16:creationId xmlns:a16="http://schemas.microsoft.com/office/drawing/2014/main" id="{FDF5FB6C-DF8A-7D60-60BD-79B85D5FCA93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953256" y="5765878"/>
              <a:ext cx="63495" cy="87805"/>
            </a:xfrm>
            <a:custGeom>
              <a:avLst/>
              <a:gdLst/>
              <a:ahLst/>
              <a:cxnLst/>
              <a:rect l="0" t="0" r="0" b="0"/>
              <a:pathLst>
                <a:path w="63495" h="87805">
                  <a:moveTo>
                    <a:pt x="6344" y="6272"/>
                  </a:moveTo>
                  <a:lnTo>
                    <a:pt x="6344" y="6272"/>
                  </a:lnTo>
                  <a:lnTo>
                    <a:pt x="72" y="0"/>
                  </a:lnTo>
                  <a:lnTo>
                    <a:pt x="0" y="17606"/>
                  </a:lnTo>
                  <a:lnTo>
                    <a:pt x="1878" y="23774"/>
                  </a:lnTo>
                  <a:lnTo>
                    <a:pt x="10826" y="35701"/>
                  </a:lnTo>
                  <a:lnTo>
                    <a:pt x="33630" y="64907"/>
                  </a:lnTo>
                  <a:lnTo>
                    <a:pt x="39637" y="71843"/>
                  </a:lnTo>
                  <a:lnTo>
                    <a:pt x="43725" y="79009"/>
                  </a:lnTo>
                  <a:lnTo>
                    <a:pt x="55944" y="87804"/>
                  </a:lnTo>
                  <a:lnTo>
                    <a:pt x="57049" y="87438"/>
                  </a:lnTo>
                  <a:lnTo>
                    <a:pt x="63494" y="824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830">
              <a:extLst>
                <a:ext uri="{FF2B5EF4-FFF2-40B4-BE49-F238E27FC236}">
                  <a16:creationId xmlns:a16="http://schemas.microsoft.com/office/drawing/2014/main" id="{44D06D1C-BD9C-81FC-6C07-27B788001EB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239000" y="5937250"/>
              <a:ext cx="104597" cy="124759"/>
            </a:xfrm>
            <a:custGeom>
              <a:avLst/>
              <a:gdLst/>
              <a:ahLst/>
              <a:cxnLst/>
              <a:rect l="0" t="0" r="0" b="0"/>
              <a:pathLst>
                <a:path w="104597" h="124759">
                  <a:moveTo>
                    <a:pt x="38100" y="0"/>
                  </a:moveTo>
                  <a:lnTo>
                    <a:pt x="38100" y="0"/>
                  </a:lnTo>
                  <a:lnTo>
                    <a:pt x="69132" y="0"/>
                  </a:lnTo>
                  <a:lnTo>
                    <a:pt x="73605" y="0"/>
                  </a:lnTo>
                  <a:lnTo>
                    <a:pt x="76587" y="705"/>
                  </a:lnTo>
                  <a:lnTo>
                    <a:pt x="78575" y="1882"/>
                  </a:lnTo>
                  <a:lnTo>
                    <a:pt x="79901" y="3371"/>
                  </a:lnTo>
                  <a:lnTo>
                    <a:pt x="81373" y="6908"/>
                  </a:lnTo>
                  <a:lnTo>
                    <a:pt x="81766" y="8838"/>
                  </a:lnTo>
                  <a:lnTo>
                    <a:pt x="81321" y="10830"/>
                  </a:lnTo>
                  <a:lnTo>
                    <a:pt x="77326" y="17007"/>
                  </a:lnTo>
                  <a:lnTo>
                    <a:pt x="61561" y="36781"/>
                  </a:lnTo>
                  <a:lnTo>
                    <a:pt x="31784" y="61609"/>
                  </a:lnTo>
                  <a:lnTo>
                    <a:pt x="29656" y="62239"/>
                  </a:lnTo>
                  <a:lnTo>
                    <a:pt x="28238" y="63365"/>
                  </a:lnTo>
                  <a:lnTo>
                    <a:pt x="25449" y="69719"/>
                  </a:lnTo>
                  <a:lnTo>
                    <a:pt x="25409" y="69825"/>
                  </a:lnTo>
                  <a:lnTo>
                    <a:pt x="25403" y="66472"/>
                  </a:lnTo>
                  <a:lnTo>
                    <a:pt x="26108" y="65481"/>
                  </a:lnTo>
                  <a:lnTo>
                    <a:pt x="27283" y="64820"/>
                  </a:lnTo>
                  <a:lnTo>
                    <a:pt x="28772" y="64380"/>
                  </a:lnTo>
                  <a:lnTo>
                    <a:pt x="36955" y="58110"/>
                  </a:lnTo>
                  <a:lnTo>
                    <a:pt x="60848" y="50700"/>
                  </a:lnTo>
                  <a:lnTo>
                    <a:pt x="69744" y="45893"/>
                  </a:lnTo>
                  <a:lnTo>
                    <a:pt x="78297" y="44735"/>
                  </a:lnTo>
                  <a:lnTo>
                    <a:pt x="82541" y="46458"/>
                  </a:lnTo>
                  <a:lnTo>
                    <a:pt x="86780" y="48870"/>
                  </a:lnTo>
                  <a:lnTo>
                    <a:pt x="91015" y="49942"/>
                  </a:lnTo>
                  <a:lnTo>
                    <a:pt x="92427" y="50933"/>
                  </a:lnTo>
                  <a:lnTo>
                    <a:pt x="93368" y="52300"/>
                  </a:lnTo>
                  <a:lnTo>
                    <a:pt x="95119" y="55700"/>
                  </a:lnTo>
                  <a:lnTo>
                    <a:pt x="98248" y="59563"/>
                  </a:lnTo>
                  <a:lnTo>
                    <a:pt x="101992" y="61750"/>
                  </a:lnTo>
                  <a:lnTo>
                    <a:pt x="103977" y="62333"/>
                  </a:lnTo>
                  <a:lnTo>
                    <a:pt x="104596" y="63428"/>
                  </a:lnTo>
                  <a:lnTo>
                    <a:pt x="104303" y="64863"/>
                  </a:lnTo>
                  <a:lnTo>
                    <a:pt x="102801" y="68339"/>
                  </a:lnTo>
                  <a:lnTo>
                    <a:pt x="99788" y="87612"/>
                  </a:lnTo>
                  <a:lnTo>
                    <a:pt x="97268" y="92560"/>
                  </a:lnTo>
                  <a:lnTo>
                    <a:pt x="95142" y="99313"/>
                  </a:lnTo>
                  <a:lnTo>
                    <a:pt x="86490" y="110044"/>
                  </a:lnTo>
                  <a:lnTo>
                    <a:pt x="80538" y="112409"/>
                  </a:lnTo>
                  <a:lnTo>
                    <a:pt x="73895" y="114165"/>
                  </a:lnTo>
                  <a:lnTo>
                    <a:pt x="63881" y="119160"/>
                  </a:lnTo>
                  <a:lnTo>
                    <a:pt x="35858" y="124291"/>
                  </a:lnTo>
                  <a:lnTo>
                    <a:pt x="28107" y="122748"/>
                  </a:lnTo>
                  <a:lnTo>
                    <a:pt x="23546" y="124640"/>
                  </a:lnTo>
                  <a:lnTo>
                    <a:pt x="21342" y="124721"/>
                  </a:lnTo>
                  <a:lnTo>
                    <a:pt x="17011" y="122929"/>
                  </a:lnTo>
                  <a:lnTo>
                    <a:pt x="14868" y="122876"/>
                  </a:lnTo>
                  <a:lnTo>
                    <a:pt x="10606" y="124696"/>
                  </a:lnTo>
                  <a:lnTo>
                    <a:pt x="9188" y="124758"/>
                  </a:lnTo>
                  <a:lnTo>
                    <a:pt x="8241" y="124095"/>
                  </a:lnTo>
                  <a:lnTo>
                    <a:pt x="7610" y="122946"/>
                  </a:lnTo>
                  <a:lnTo>
                    <a:pt x="6485" y="12218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831">
              <a:extLst>
                <a:ext uri="{FF2B5EF4-FFF2-40B4-BE49-F238E27FC236}">
                  <a16:creationId xmlns:a16="http://schemas.microsoft.com/office/drawing/2014/main" id="{89653CFD-3C77-27C5-AFE3-C53C9C38343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127398" y="5918200"/>
              <a:ext cx="67151" cy="164906"/>
            </a:xfrm>
            <a:custGeom>
              <a:avLst/>
              <a:gdLst/>
              <a:ahLst/>
              <a:cxnLst/>
              <a:rect l="0" t="0" r="0" b="0"/>
              <a:pathLst>
                <a:path w="67151" h="164906">
                  <a:moveTo>
                    <a:pt x="41752" y="6350"/>
                  </a:moveTo>
                  <a:lnTo>
                    <a:pt x="41752" y="6350"/>
                  </a:lnTo>
                  <a:lnTo>
                    <a:pt x="48100" y="2"/>
                  </a:lnTo>
                  <a:lnTo>
                    <a:pt x="48100" y="1"/>
                  </a:lnTo>
                  <a:lnTo>
                    <a:pt x="48102" y="0"/>
                  </a:lnTo>
                  <a:lnTo>
                    <a:pt x="42634" y="5467"/>
                  </a:lnTo>
                  <a:lnTo>
                    <a:pt x="42013" y="9460"/>
                  </a:lnTo>
                  <a:lnTo>
                    <a:pt x="41220" y="10540"/>
                  </a:lnTo>
                  <a:lnTo>
                    <a:pt x="39987" y="11260"/>
                  </a:lnTo>
                  <a:lnTo>
                    <a:pt x="38458" y="11740"/>
                  </a:lnTo>
                  <a:lnTo>
                    <a:pt x="28897" y="19481"/>
                  </a:lnTo>
                  <a:lnTo>
                    <a:pt x="25455" y="23475"/>
                  </a:lnTo>
                  <a:lnTo>
                    <a:pt x="21365" y="31788"/>
                  </a:lnTo>
                  <a:lnTo>
                    <a:pt x="18580" y="36001"/>
                  </a:lnTo>
                  <a:lnTo>
                    <a:pt x="16307" y="42338"/>
                  </a:lnTo>
                  <a:lnTo>
                    <a:pt x="5407" y="57150"/>
                  </a:lnTo>
                  <a:lnTo>
                    <a:pt x="3806" y="64824"/>
                  </a:lnTo>
                  <a:lnTo>
                    <a:pt x="3682" y="68857"/>
                  </a:lnTo>
                  <a:lnTo>
                    <a:pt x="2967" y="69188"/>
                  </a:lnTo>
                  <a:lnTo>
                    <a:pt x="289" y="69555"/>
                  </a:lnTo>
                  <a:lnTo>
                    <a:pt x="0" y="70360"/>
                  </a:lnTo>
                  <a:lnTo>
                    <a:pt x="3238" y="76300"/>
                  </a:lnTo>
                  <a:lnTo>
                    <a:pt x="3597" y="81588"/>
                  </a:lnTo>
                  <a:lnTo>
                    <a:pt x="4321" y="81908"/>
                  </a:lnTo>
                  <a:lnTo>
                    <a:pt x="34289" y="82549"/>
                  </a:lnTo>
                  <a:lnTo>
                    <a:pt x="56912" y="82550"/>
                  </a:lnTo>
                  <a:lnTo>
                    <a:pt x="58209" y="81845"/>
                  </a:lnTo>
                  <a:lnTo>
                    <a:pt x="59073" y="80668"/>
                  </a:lnTo>
                  <a:lnTo>
                    <a:pt x="59650" y="79179"/>
                  </a:lnTo>
                  <a:lnTo>
                    <a:pt x="60034" y="78891"/>
                  </a:lnTo>
                  <a:lnTo>
                    <a:pt x="60290" y="79406"/>
                  </a:lnTo>
                  <a:lnTo>
                    <a:pt x="60773" y="82366"/>
                  </a:lnTo>
                  <a:lnTo>
                    <a:pt x="60796" y="78856"/>
                  </a:lnTo>
                  <a:lnTo>
                    <a:pt x="60801" y="81924"/>
                  </a:lnTo>
                  <a:lnTo>
                    <a:pt x="60802" y="78767"/>
                  </a:lnTo>
                  <a:lnTo>
                    <a:pt x="60802" y="82361"/>
                  </a:lnTo>
                  <a:lnTo>
                    <a:pt x="66891" y="82545"/>
                  </a:lnTo>
                  <a:lnTo>
                    <a:pt x="67150" y="97661"/>
                  </a:lnTo>
                  <a:lnTo>
                    <a:pt x="65270" y="101731"/>
                  </a:lnTo>
                  <a:lnTo>
                    <a:pt x="62788" y="105892"/>
                  </a:lnTo>
                  <a:lnTo>
                    <a:pt x="61390" y="112906"/>
                  </a:lnTo>
                  <a:lnTo>
                    <a:pt x="60811" y="144611"/>
                  </a:lnTo>
                  <a:lnTo>
                    <a:pt x="60802" y="164905"/>
                  </a:lnTo>
                  <a:lnTo>
                    <a:pt x="60802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832">
              <a:extLst>
                <a:ext uri="{FF2B5EF4-FFF2-40B4-BE49-F238E27FC236}">
                  <a16:creationId xmlns:a16="http://schemas.microsoft.com/office/drawing/2014/main" id="{B016C20B-4D54-177A-9D9C-96FE4DA93C8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067550" y="5988050"/>
              <a:ext cx="19042" cy="12699"/>
            </a:xfrm>
            <a:custGeom>
              <a:avLst/>
              <a:gdLst/>
              <a:ahLst/>
              <a:cxnLst/>
              <a:rect l="0" t="0" r="0" b="0"/>
              <a:pathLst>
                <a:path w="19042" h="12699">
                  <a:moveTo>
                    <a:pt x="6350" y="0"/>
                  </a:moveTo>
                  <a:lnTo>
                    <a:pt x="6350" y="0"/>
                  </a:lnTo>
                  <a:lnTo>
                    <a:pt x="9722" y="3371"/>
                  </a:lnTo>
                  <a:lnTo>
                    <a:pt x="13257" y="5026"/>
                  </a:lnTo>
                  <a:lnTo>
                    <a:pt x="15187" y="5467"/>
                  </a:lnTo>
                  <a:lnTo>
                    <a:pt x="16475" y="6467"/>
                  </a:lnTo>
                  <a:lnTo>
                    <a:pt x="18711" y="11740"/>
                  </a:lnTo>
                  <a:lnTo>
                    <a:pt x="18900" y="10392"/>
                  </a:lnTo>
                  <a:lnTo>
                    <a:pt x="18983" y="8852"/>
                  </a:lnTo>
                  <a:lnTo>
                    <a:pt x="19041" y="12054"/>
                  </a:lnTo>
                  <a:lnTo>
                    <a:pt x="17164" y="12413"/>
                  </a:lnTo>
                  <a:lnTo>
                    <a:pt x="3263" y="12698"/>
                  </a:lnTo>
                  <a:lnTo>
                    <a:pt x="2176" y="11993"/>
                  </a:lnTo>
                  <a:lnTo>
                    <a:pt x="1450" y="10818"/>
                  </a:lnTo>
                  <a:lnTo>
                    <a:pt x="191" y="623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833">
              <a:extLst>
                <a:ext uri="{FF2B5EF4-FFF2-40B4-BE49-F238E27FC236}">
                  <a16:creationId xmlns:a16="http://schemas.microsoft.com/office/drawing/2014/main" id="{57279627-E6DE-0066-3297-15FEA65E308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997700" y="5886457"/>
              <a:ext cx="12701" cy="146044"/>
            </a:xfrm>
            <a:custGeom>
              <a:avLst/>
              <a:gdLst/>
              <a:ahLst/>
              <a:cxnLst/>
              <a:rect l="0" t="0" r="0" b="0"/>
              <a:pathLst>
                <a:path w="12701" h="146044">
                  <a:moveTo>
                    <a:pt x="6350" y="6343"/>
                  </a:moveTo>
                  <a:lnTo>
                    <a:pt x="6350" y="6343"/>
                  </a:lnTo>
                  <a:lnTo>
                    <a:pt x="9722" y="6343"/>
                  </a:lnTo>
                  <a:lnTo>
                    <a:pt x="10714" y="5638"/>
                  </a:lnTo>
                  <a:lnTo>
                    <a:pt x="11376" y="4461"/>
                  </a:lnTo>
                  <a:lnTo>
                    <a:pt x="12698" y="0"/>
                  </a:lnTo>
                  <a:lnTo>
                    <a:pt x="12700" y="3366"/>
                  </a:lnTo>
                  <a:lnTo>
                    <a:pt x="10818" y="6902"/>
                  </a:lnTo>
                  <a:lnTo>
                    <a:pt x="9328" y="8833"/>
                  </a:lnTo>
                  <a:lnTo>
                    <a:pt x="7674" y="14741"/>
                  </a:lnTo>
                  <a:lnTo>
                    <a:pt x="4585" y="33247"/>
                  </a:lnTo>
                  <a:lnTo>
                    <a:pt x="2038" y="41584"/>
                  </a:lnTo>
                  <a:lnTo>
                    <a:pt x="179" y="72841"/>
                  </a:lnTo>
                  <a:lnTo>
                    <a:pt x="24" y="103991"/>
                  </a:lnTo>
                  <a:lnTo>
                    <a:pt x="1" y="134596"/>
                  </a:lnTo>
                  <a:lnTo>
                    <a:pt x="0" y="138411"/>
                  </a:lnTo>
                  <a:lnTo>
                    <a:pt x="705" y="140955"/>
                  </a:lnTo>
                  <a:lnTo>
                    <a:pt x="1882" y="142651"/>
                  </a:lnTo>
                  <a:lnTo>
                    <a:pt x="6350" y="1460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834">
              <a:extLst>
                <a:ext uri="{FF2B5EF4-FFF2-40B4-BE49-F238E27FC236}">
                  <a16:creationId xmlns:a16="http://schemas.microsoft.com/office/drawing/2014/main" id="{D6EC24CA-3931-A427-8C38-C59E0C7430E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877050" y="5962650"/>
              <a:ext cx="95251" cy="3660"/>
            </a:xfrm>
            <a:custGeom>
              <a:avLst/>
              <a:gdLst/>
              <a:ahLst/>
              <a:cxnLst/>
              <a:rect l="0" t="0" r="0" b="0"/>
              <a:pathLst>
                <a:path w="95251" h="3660">
                  <a:moveTo>
                    <a:pt x="0" y="0"/>
                  </a:moveTo>
                  <a:lnTo>
                    <a:pt x="0" y="0"/>
                  </a:lnTo>
                  <a:lnTo>
                    <a:pt x="29233" y="0"/>
                  </a:lnTo>
                  <a:lnTo>
                    <a:pt x="59935" y="0"/>
                  </a:lnTo>
                  <a:lnTo>
                    <a:pt x="71775" y="0"/>
                  </a:lnTo>
                  <a:lnTo>
                    <a:pt x="73251" y="705"/>
                  </a:lnTo>
                  <a:lnTo>
                    <a:pt x="74233" y="1882"/>
                  </a:lnTo>
                  <a:lnTo>
                    <a:pt x="74889" y="3371"/>
                  </a:lnTo>
                  <a:lnTo>
                    <a:pt x="76737" y="365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835">
              <a:extLst>
                <a:ext uri="{FF2B5EF4-FFF2-40B4-BE49-F238E27FC236}">
                  <a16:creationId xmlns:a16="http://schemas.microsoft.com/office/drawing/2014/main" id="{BF1A5E69-8C6A-8A6C-C0A1-820A2BCB93A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092950" y="5683335"/>
              <a:ext cx="12701" cy="177716"/>
            </a:xfrm>
            <a:custGeom>
              <a:avLst/>
              <a:gdLst/>
              <a:ahLst/>
              <a:cxnLst/>
              <a:rect l="0" t="0" r="0" b="0"/>
              <a:pathLst>
                <a:path w="12701" h="177716">
                  <a:moveTo>
                    <a:pt x="0" y="18965"/>
                  </a:moveTo>
                  <a:lnTo>
                    <a:pt x="0" y="18965"/>
                  </a:lnTo>
                  <a:lnTo>
                    <a:pt x="0" y="0"/>
                  </a:lnTo>
                  <a:lnTo>
                    <a:pt x="705" y="28996"/>
                  </a:lnTo>
                  <a:lnTo>
                    <a:pt x="5762" y="58668"/>
                  </a:lnTo>
                  <a:lnTo>
                    <a:pt x="6882" y="71729"/>
                  </a:lnTo>
                  <a:lnTo>
                    <a:pt x="11794" y="99771"/>
                  </a:lnTo>
                  <a:lnTo>
                    <a:pt x="10416" y="109677"/>
                  </a:lnTo>
                  <a:lnTo>
                    <a:pt x="7153" y="121785"/>
                  </a:lnTo>
                  <a:lnTo>
                    <a:pt x="6363" y="150714"/>
                  </a:lnTo>
                  <a:lnTo>
                    <a:pt x="6350" y="177715"/>
                  </a:lnTo>
                  <a:lnTo>
                    <a:pt x="6350" y="174344"/>
                  </a:lnTo>
                  <a:lnTo>
                    <a:pt x="7055" y="173351"/>
                  </a:lnTo>
                  <a:lnTo>
                    <a:pt x="8232" y="172689"/>
                  </a:lnTo>
                  <a:lnTo>
                    <a:pt x="12700" y="1713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836">
              <a:extLst>
                <a:ext uri="{FF2B5EF4-FFF2-40B4-BE49-F238E27FC236}">
                  <a16:creationId xmlns:a16="http://schemas.microsoft.com/office/drawing/2014/main" id="{0B40B9B8-1A62-A0C9-EEC2-326073D2F80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978650" y="5118100"/>
              <a:ext cx="1694190" cy="673101"/>
            </a:xfrm>
            <a:custGeom>
              <a:avLst/>
              <a:gdLst/>
              <a:ahLst/>
              <a:cxnLst/>
              <a:rect l="0" t="0" r="0" b="0"/>
              <a:pathLst>
                <a:path w="1694190" h="673101">
                  <a:moveTo>
                    <a:pt x="0" y="609600"/>
                  </a:moveTo>
                  <a:lnTo>
                    <a:pt x="0" y="609600"/>
                  </a:lnTo>
                  <a:lnTo>
                    <a:pt x="29178" y="609600"/>
                  </a:lnTo>
                  <a:lnTo>
                    <a:pt x="39074" y="608895"/>
                  </a:lnTo>
                  <a:lnTo>
                    <a:pt x="60447" y="603133"/>
                  </a:lnTo>
                  <a:lnTo>
                    <a:pt x="69666" y="598340"/>
                  </a:lnTo>
                  <a:lnTo>
                    <a:pt x="99005" y="590489"/>
                  </a:lnTo>
                  <a:lnTo>
                    <a:pt x="129201" y="581116"/>
                  </a:lnTo>
                  <a:lnTo>
                    <a:pt x="160042" y="567916"/>
                  </a:lnTo>
                  <a:lnTo>
                    <a:pt x="186417" y="558405"/>
                  </a:lnTo>
                  <a:lnTo>
                    <a:pt x="200109" y="552333"/>
                  </a:lnTo>
                  <a:lnTo>
                    <a:pt x="226480" y="536217"/>
                  </a:lnTo>
                  <a:lnTo>
                    <a:pt x="239836" y="532075"/>
                  </a:lnTo>
                  <a:lnTo>
                    <a:pt x="268151" y="512434"/>
                  </a:lnTo>
                  <a:lnTo>
                    <a:pt x="283920" y="500409"/>
                  </a:lnTo>
                  <a:lnTo>
                    <a:pt x="299212" y="491240"/>
                  </a:lnTo>
                  <a:lnTo>
                    <a:pt x="304555" y="484768"/>
                  </a:lnTo>
                  <a:lnTo>
                    <a:pt x="335801" y="458611"/>
                  </a:lnTo>
                  <a:lnTo>
                    <a:pt x="365833" y="434091"/>
                  </a:lnTo>
                  <a:lnTo>
                    <a:pt x="382861" y="419110"/>
                  </a:lnTo>
                  <a:lnTo>
                    <a:pt x="389588" y="414167"/>
                  </a:lnTo>
                  <a:lnTo>
                    <a:pt x="404814" y="396406"/>
                  </a:lnTo>
                  <a:lnTo>
                    <a:pt x="420311" y="385311"/>
                  </a:lnTo>
                  <a:lnTo>
                    <a:pt x="446609" y="353561"/>
                  </a:lnTo>
                  <a:lnTo>
                    <a:pt x="462226" y="329713"/>
                  </a:lnTo>
                  <a:lnTo>
                    <a:pt x="467195" y="325045"/>
                  </a:lnTo>
                  <a:lnTo>
                    <a:pt x="479727" y="307486"/>
                  </a:lnTo>
                  <a:lnTo>
                    <a:pt x="483914" y="298563"/>
                  </a:lnTo>
                  <a:lnTo>
                    <a:pt x="492651" y="287881"/>
                  </a:lnTo>
                  <a:lnTo>
                    <a:pt x="496658" y="279403"/>
                  </a:lnTo>
                  <a:lnTo>
                    <a:pt x="498322" y="277285"/>
                  </a:lnTo>
                  <a:lnTo>
                    <a:pt x="500171" y="271169"/>
                  </a:lnTo>
                  <a:lnTo>
                    <a:pt x="500664" y="267562"/>
                  </a:lnTo>
                  <a:lnTo>
                    <a:pt x="501698" y="265159"/>
                  </a:lnTo>
                  <a:lnTo>
                    <a:pt x="503093" y="263556"/>
                  </a:lnTo>
                  <a:lnTo>
                    <a:pt x="504730" y="262487"/>
                  </a:lnTo>
                  <a:lnTo>
                    <a:pt x="528943" y="231279"/>
                  </a:lnTo>
                  <a:lnTo>
                    <a:pt x="545709" y="203435"/>
                  </a:lnTo>
                  <a:lnTo>
                    <a:pt x="556632" y="187134"/>
                  </a:lnTo>
                  <a:lnTo>
                    <a:pt x="562312" y="180173"/>
                  </a:lnTo>
                  <a:lnTo>
                    <a:pt x="571892" y="160089"/>
                  </a:lnTo>
                  <a:lnTo>
                    <a:pt x="600963" y="128601"/>
                  </a:lnTo>
                  <a:lnTo>
                    <a:pt x="626532" y="97420"/>
                  </a:lnTo>
                  <a:lnTo>
                    <a:pt x="638528" y="84671"/>
                  </a:lnTo>
                  <a:lnTo>
                    <a:pt x="642674" y="76201"/>
                  </a:lnTo>
                  <a:lnTo>
                    <a:pt x="661712" y="55916"/>
                  </a:lnTo>
                  <a:lnTo>
                    <a:pt x="680613" y="42411"/>
                  </a:lnTo>
                  <a:lnTo>
                    <a:pt x="683495" y="38134"/>
                  </a:lnTo>
                  <a:lnTo>
                    <a:pt x="684263" y="36006"/>
                  </a:lnTo>
                  <a:lnTo>
                    <a:pt x="686187" y="34587"/>
                  </a:lnTo>
                  <a:lnTo>
                    <a:pt x="697531" y="30429"/>
                  </a:lnTo>
                  <a:lnTo>
                    <a:pt x="723481" y="14547"/>
                  </a:lnTo>
                  <a:lnTo>
                    <a:pt x="753645" y="6960"/>
                  </a:lnTo>
                  <a:lnTo>
                    <a:pt x="764777" y="5825"/>
                  </a:lnTo>
                  <a:lnTo>
                    <a:pt x="780847" y="605"/>
                  </a:lnTo>
                  <a:lnTo>
                    <a:pt x="811381" y="11"/>
                  </a:lnTo>
                  <a:lnTo>
                    <a:pt x="840030" y="0"/>
                  </a:lnTo>
                  <a:lnTo>
                    <a:pt x="868818" y="9460"/>
                  </a:lnTo>
                  <a:lnTo>
                    <a:pt x="899871" y="21455"/>
                  </a:lnTo>
                  <a:lnTo>
                    <a:pt x="922766" y="30238"/>
                  </a:lnTo>
                  <a:lnTo>
                    <a:pt x="938646" y="40297"/>
                  </a:lnTo>
                  <a:lnTo>
                    <a:pt x="954101" y="45040"/>
                  </a:lnTo>
                  <a:lnTo>
                    <a:pt x="983593" y="68317"/>
                  </a:lnTo>
                  <a:lnTo>
                    <a:pt x="1014785" y="88501"/>
                  </a:lnTo>
                  <a:lnTo>
                    <a:pt x="1019693" y="93661"/>
                  </a:lnTo>
                  <a:lnTo>
                    <a:pt x="1027129" y="103795"/>
                  </a:lnTo>
                  <a:lnTo>
                    <a:pt x="1056169" y="129194"/>
                  </a:lnTo>
                  <a:lnTo>
                    <a:pt x="1066372" y="141179"/>
                  </a:lnTo>
                  <a:lnTo>
                    <a:pt x="1075182" y="153555"/>
                  </a:lnTo>
                  <a:lnTo>
                    <a:pt x="1090864" y="166855"/>
                  </a:lnTo>
                  <a:lnTo>
                    <a:pt x="1109787" y="193979"/>
                  </a:lnTo>
                  <a:lnTo>
                    <a:pt x="1127590" y="223836"/>
                  </a:lnTo>
                  <a:lnTo>
                    <a:pt x="1145093" y="254841"/>
                  </a:lnTo>
                  <a:lnTo>
                    <a:pt x="1160723" y="283492"/>
                  </a:lnTo>
                  <a:lnTo>
                    <a:pt x="1177921" y="312807"/>
                  </a:lnTo>
                  <a:lnTo>
                    <a:pt x="1195629" y="340558"/>
                  </a:lnTo>
                  <a:lnTo>
                    <a:pt x="1209817" y="363620"/>
                  </a:lnTo>
                  <a:lnTo>
                    <a:pt x="1215821" y="379800"/>
                  </a:lnTo>
                  <a:lnTo>
                    <a:pt x="1240128" y="411540"/>
                  </a:lnTo>
                  <a:lnTo>
                    <a:pt x="1254063" y="435064"/>
                  </a:lnTo>
                  <a:lnTo>
                    <a:pt x="1257272" y="441717"/>
                  </a:lnTo>
                  <a:lnTo>
                    <a:pt x="1281150" y="468984"/>
                  </a:lnTo>
                  <a:lnTo>
                    <a:pt x="1303600" y="496886"/>
                  </a:lnTo>
                  <a:lnTo>
                    <a:pt x="1319441" y="509812"/>
                  </a:lnTo>
                  <a:lnTo>
                    <a:pt x="1328999" y="521920"/>
                  </a:lnTo>
                  <a:lnTo>
                    <a:pt x="1333381" y="524770"/>
                  </a:lnTo>
                  <a:lnTo>
                    <a:pt x="1335538" y="525530"/>
                  </a:lnTo>
                  <a:lnTo>
                    <a:pt x="1345314" y="533341"/>
                  </a:lnTo>
                  <a:lnTo>
                    <a:pt x="1349335" y="538783"/>
                  </a:lnTo>
                  <a:lnTo>
                    <a:pt x="1350406" y="541221"/>
                  </a:lnTo>
                  <a:lnTo>
                    <a:pt x="1352531" y="542848"/>
                  </a:lnTo>
                  <a:lnTo>
                    <a:pt x="1364201" y="547339"/>
                  </a:lnTo>
                  <a:lnTo>
                    <a:pt x="1393062" y="567064"/>
                  </a:lnTo>
                  <a:lnTo>
                    <a:pt x="1422012" y="581499"/>
                  </a:lnTo>
                  <a:lnTo>
                    <a:pt x="1448977" y="594984"/>
                  </a:lnTo>
                  <a:lnTo>
                    <a:pt x="1468278" y="598613"/>
                  </a:lnTo>
                  <a:lnTo>
                    <a:pt x="1479973" y="601876"/>
                  </a:lnTo>
                  <a:lnTo>
                    <a:pt x="1487499" y="603345"/>
                  </a:lnTo>
                  <a:lnTo>
                    <a:pt x="1496409" y="607433"/>
                  </a:lnTo>
                  <a:lnTo>
                    <a:pt x="1524119" y="611355"/>
                  </a:lnTo>
                  <a:lnTo>
                    <a:pt x="1552110" y="620134"/>
                  </a:lnTo>
                  <a:lnTo>
                    <a:pt x="1579086" y="627179"/>
                  </a:lnTo>
                  <a:lnTo>
                    <a:pt x="1608939" y="633246"/>
                  </a:lnTo>
                  <a:lnTo>
                    <a:pt x="1618901" y="634926"/>
                  </a:lnTo>
                  <a:lnTo>
                    <a:pt x="1632927" y="639873"/>
                  </a:lnTo>
                  <a:lnTo>
                    <a:pt x="1640145" y="641399"/>
                  </a:lnTo>
                  <a:lnTo>
                    <a:pt x="1650528" y="646246"/>
                  </a:lnTo>
                  <a:lnTo>
                    <a:pt x="1668684" y="649455"/>
                  </a:lnTo>
                  <a:lnTo>
                    <a:pt x="1673676" y="652008"/>
                  </a:lnTo>
                  <a:lnTo>
                    <a:pt x="1686930" y="654576"/>
                  </a:lnTo>
                  <a:lnTo>
                    <a:pt x="1694189" y="659493"/>
                  </a:lnTo>
                  <a:lnTo>
                    <a:pt x="1693009" y="663759"/>
                  </a:lnTo>
                  <a:lnTo>
                    <a:pt x="1689100" y="673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206">
            <a:extLst>
              <a:ext uri="{FF2B5EF4-FFF2-40B4-BE49-F238E27FC236}">
                <a16:creationId xmlns:a16="http://schemas.microsoft.com/office/drawing/2014/main" id="{EB4CB840-84EC-E28A-2741-0AE0696D13F0}"/>
              </a:ext>
            </a:extLst>
          </p:cNvPr>
          <p:cNvGrpSpPr/>
          <p:nvPr/>
        </p:nvGrpSpPr>
        <p:grpSpPr>
          <a:xfrm>
            <a:off x="6635781" y="5149857"/>
            <a:ext cx="476220" cy="615944"/>
            <a:chOff x="6635781" y="5149857"/>
            <a:chExt cx="476220" cy="615944"/>
          </a:xfrm>
        </p:grpSpPr>
        <p:sp>
          <p:nvSpPr>
            <p:cNvPr id="207" name="SMARTInkShape-837">
              <a:extLst>
                <a:ext uri="{FF2B5EF4-FFF2-40B4-BE49-F238E27FC236}">
                  <a16:creationId xmlns:a16="http://schemas.microsoft.com/office/drawing/2014/main" id="{8D92EF7F-EDFA-1810-DBC0-9E70C4B7026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023101" y="5149857"/>
              <a:ext cx="88900" cy="228594"/>
            </a:xfrm>
            <a:custGeom>
              <a:avLst/>
              <a:gdLst/>
              <a:ahLst/>
              <a:cxnLst/>
              <a:rect l="0" t="0" r="0" b="0"/>
              <a:pathLst>
                <a:path w="88900" h="228594">
                  <a:moveTo>
                    <a:pt x="38099" y="38093"/>
                  </a:moveTo>
                  <a:lnTo>
                    <a:pt x="38099" y="38093"/>
                  </a:lnTo>
                  <a:lnTo>
                    <a:pt x="38099" y="34723"/>
                  </a:lnTo>
                  <a:lnTo>
                    <a:pt x="38804" y="33729"/>
                  </a:lnTo>
                  <a:lnTo>
                    <a:pt x="39981" y="33067"/>
                  </a:lnTo>
                  <a:lnTo>
                    <a:pt x="41471" y="32626"/>
                  </a:lnTo>
                  <a:lnTo>
                    <a:pt x="42463" y="31626"/>
                  </a:lnTo>
                  <a:lnTo>
                    <a:pt x="43567" y="28633"/>
                  </a:lnTo>
                  <a:lnTo>
                    <a:pt x="44567" y="27554"/>
                  </a:lnTo>
                  <a:lnTo>
                    <a:pt x="49838" y="25678"/>
                  </a:lnTo>
                  <a:lnTo>
                    <a:pt x="51314" y="16721"/>
                  </a:lnTo>
                  <a:lnTo>
                    <a:pt x="52554" y="15378"/>
                  </a:lnTo>
                  <a:lnTo>
                    <a:pt x="56881" y="12850"/>
                  </a:lnTo>
                  <a:lnTo>
                    <a:pt x="57142" y="6608"/>
                  </a:lnTo>
                  <a:lnTo>
                    <a:pt x="51681" y="6366"/>
                  </a:lnTo>
                  <a:lnTo>
                    <a:pt x="51387" y="5653"/>
                  </a:lnTo>
                  <a:lnTo>
                    <a:pt x="50799" y="0"/>
                  </a:lnTo>
                  <a:lnTo>
                    <a:pt x="50799" y="6737"/>
                  </a:lnTo>
                  <a:lnTo>
                    <a:pt x="48917" y="11927"/>
                  </a:lnTo>
                  <a:lnTo>
                    <a:pt x="46435" y="16586"/>
                  </a:lnTo>
                  <a:lnTo>
                    <a:pt x="44841" y="25325"/>
                  </a:lnTo>
                  <a:lnTo>
                    <a:pt x="44710" y="27465"/>
                  </a:lnTo>
                  <a:lnTo>
                    <a:pt x="42684" y="31723"/>
                  </a:lnTo>
                  <a:lnTo>
                    <a:pt x="41155" y="33846"/>
                  </a:lnTo>
                  <a:lnTo>
                    <a:pt x="29340" y="62369"/>
                  </a:lnTo>
                  <a:lnTo>
                    <a:pt x="21108" y="81458"/>
                  </a:lnTo>
                  <a:lnTo>
                    <a:pt x="2820" y="99531"/>
                  </a:lnTo>
                  <a:lnTo>
                    <a:pt x="1252" y="103734"/>
                  </a:lnTo>
                  <a:lnTo>
                    <a:pt x="0" y="120556"/>
                  </a:lnTo>
                  <a:lnTo>
                    <a:pt x="30474" y="120641"/>
                  </a:lnTo>
                  <a:lnTo>
                    <a:pt x="60735" y="120643"/>
                  </a:lnTo>
                  <a:lnTo>
                    <a:pt x="65328" y="120643"/>
                  </a:lnTo>
                  <a:lnTo>
                    <a:pt x="66835" y="119938"/>
                  </a:lnTo>
                  <a:lnTo>
                    <a:pt x="67840" y="118761"/>
                  </a:lnTo>
                  <a:lnTo>
                    <a:pt x="68510" y="117272"/>
                  </a:lnTo>
                  <a:lnTo>
                    <a:pt x="69661" y="116279"/>
                  </a:lnTo>
                  <a:lnTo>
                    <a:pt x="72824" y="115176"/>
                  </a:lnTo>
                  <a:lnTo>
                    <a:pt x="84741" y="114371"/>
                  </a:lnTo>
                  <a:lnTo>
                    <a:pt x="86127" y="113639"/>
                  </a:lnTo>
                  <a:lnTo>
                    <a:pt x="87051" y="112445"/>
                  </a:lnTo>
                  <a:lnTo>
                    <a:pt x="88896" y="107950"/>
                  </a:lnTo>
                  <a:lnTo>
                    <a:pt x="88899" y="138252"/>
                  </a:lnTo>
                  <a:lnTo>
                    <a:pt x="88899" y="166857"/>
                  </a:lnTo>
                  <a:lnTo>
                    <a:pt x="88899" y="197998"/>
                  </a:lnTo>
                  <a:lnTo>
                    <a:pt x="88899" y="2285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838">
              <a:extLst>
                <a:ext uri="{FF2B5EF4-FFF2-40B4-BE49-F238E27FC236}">
                  <a16:creationId xmlns:a16="http://schemas.microsoft.com/office/drawing/2014/main" id="{15DA3434-6992-AAE9-6FC0-0E5E970C14A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908800" y="5194300"/>
              <a:ext cx="76192" cy="145750"/>
            </a:xfrm>
            <a:custGeom>
              <a:avLst/>
              <a:gdLst/>
              <a:ahLst/>
              <a:cxnLst/>
              <a:rect l="0" t="0" r="0" b="0"/>
              <a:pathLst>
                <a:path w="76192" h="145750">
                  <a:moveTo>
                    <a:pt x="63500" y="12700"/>
                  </a:moveTo>
                  <a:lnTo>
                    <a:pt x="63500" y="12700"/>
                  </a:lnTo>
                  <a:lnTo>
                    <a:pt x="66872" y="5958"/>
                  </a:lnTo>
                  <a:lnTo>
                    <a:pt x="68570" y="3972"/>
                  </a:lnTo>
                  <a:lnTo>
                    <a:pt x="76156" y="20"/>
                  </a:lnTo>
                  <a:lnTo>
                    <a:pt x="76191" y="5"/>
                  </a:lnTo>
                  <a:lnTo>
                    <a:pt x="66502" y="0"/>
                  </a:lnTo>
                  <a:lnTo>
                    <a:pt x="57648" y="3370"/>
                  </a:lnTo>
                  <a:lnTo>
                    <a:pt x="49459" y="8838"/>
                  </a:lnTo>
                  <a:lnTo>
                    <a:pt x="46676" y="12865"/>
                  </a:lnTo>
                  <a:lnTo>
                    <a:pt x="44734" y="17007"/>
                  </a:lnTo>
                  <a:lnTo>
                    <a:pt x="20342" y="45008"/>
                  </a:lnTo>
                  <a:lnTo>
                    <a:pt x="13083" y="61078"/>
                  </a:lnTo>
                  <a:lnTo>
                    <a:pt x="7237" y="89862"/>
                  </a:lnTo>
                  <a:lnTo>
                    <a:pt x="7318" y="102669"/>
                  </a:lnTo>
                  <a:lnTo>
                    <a:pt x="17602" y="129165"/>
                  </a:lnTo>
                  <a:lnTo>
                    <a:pt x="21465" y="134547"/>
                  </a:lnTo>
                  <a:lnTo>
                    <a:pt x="25533" y="137410"/>
                  </a:lnTo>
                  <a:lnTo>
                    <a:pt x="29692" y="139388"/>
                  </a:lnTo>
                  <a:lnTo>
                    <a:pt x="36000" y="143763"/>
                  </a:lnTo>
                  <a:lnTo>
                    <a:pt x="42339" y="145373"/>
                  </a:lnTo>
                  <a:lnTo>
                    <a:pt x="46568" y="145749"/>
                  </a:lnTo>
                  <a:lnTo>
                    <a:pt x="50801" y="144035"/>
                  </a:lnTo>
                  <a:lnTo>
                    <a:pt x="52917" y="142590"/>
                  </a:lnTo>
                  <a:lnTo>
                    <a:pt x="54328" y="140922"/>
                  </a:lnTo>
                  <a:lnTo>
                    <a:pt x="62010" y="126948"/>
                  </a:lnTo>
                  <a:lnTo>
                    <a:pt x="62507" y="124849"/>
                  </a:lnTo>
                  <a:lnTo>
                    <a:pt x="68396" y="114295"/>
                  </a:lnTo>
                  <a:lnTo>
                    <a:pt x="69562" y="105832"/>
                  </a:lnTo>
                  <a:lnTo>
                    <a:pt x="67841" y="101600"/>
                  </a:lnTo>
                  <a:lnTo>
                    <a:pt x="60986" y="93134"/>
                  </a:lnTo>
                  <a:lnTo>
                    <a:pt x="56973" y="90782"/>
                  </a:lnTo>
                  <a:lnTo>
                    <a:pt x="48648" y="89272"/>
                  </a:lnTo>
                  <a:lnTo>
                    <a:pt x="47249" y="88442"/>
                  </a:lnTo>
                  <a:lnTo>
                    <a:pt x="46316" y="87183"/>
                  </a:lnTo>
                  <a:lnTo>
                    <a:pt x="45694" y="85639"/>
                  </a:lnTo>
                  <a:lnTo>
                    <a:pt x="44574" y="84609"/>
                  </a:lnTo>
                  <a:lnTo>
                    <a:pt x="41448" y="83465"/>
                  </a:lnTo>
                  <a:lnTo>
                    <a:pt x="39626" y="83866"/>
                  </a:lnTo>
                  <a:lnTo>
                    <a:pt x="31634" y="87696"/>
                  </a:lnTo>
                  <a:lnTo>
                    <a:pt x="21151" y="89447"/>
                  </a:lnTo>
                  <a:lnTo>
                    <a:pt x="12697" y="9389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839">
              <a:extLst>
                <a:ext uri="{FF2B5EF4-FFF2-40B4-BE49-F238E27FC236}">
                  <a16:creationId xmlns:a16="http://schemas.microsoft.com/office/drawing/2014/main" id="{6473B389-BE01-0BCB-CDDA-D25086E3823D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762750" y="5194300"/>
              <a:ext cx="95247" cy="174235"/>
            </a:xfrm>
            <a:custGeom>
              <a:avLst/>
              <a:gdLst/>
              <a:ahLst/>
              <a:cxnLst/>
              <a:rect l="0" t="0" r="0" b="0"/>
              <a:pathLst>
                <a:path w="95247" h="174235">
                  <a:moveTo>
                    <a:pt x="0" y="19050"/>
                  </a:moveTo>
                  <a:lnTo>
                    <a:pt x="0" y="19050"/>
                  </a:lnTo>
                  <a:lnTo>
                    <a:pt x="0" y="12962"/>
                  </a:lnTo>
                  <a:lnTo>
                    <a:pt x="9433" y="8387"/>
                  </a:lnTo>
                  <a:lnTo>
                    <a:pt x="20704" y="6753"/>
                  </a:lnTo>
                  <a:lnTo>
                    <a:pt x="27546" y="5823"/>
                  </a:lnTo>
                  <a:lnTo>
                    <a:pt x="39941" y="905"/>
                  </a:lnTo>
                  <a:lnTo>
                    <a:pt x="66859" y="35"/>
                  </a:lnTo>
                  <a:lnTo>
                    <a:pt x="94830" y="0"/>
                  </a:lnTo>
                  <a:lnTo>
                    <a:pt x="95246" y="9643"/>
                  </a:lnTo>
                  <a:lnTo>
                    <a:pt x="91878" y="18536"/>
                  </a:lnTo>
                  <a:lnTo>
                    <a:pt x="85125" y="29819"/>
                  </a:lnTo>
                  <a:lnTo>
                    <a:pt x="73813" y="61473"/>
                  </a:lnTo>
                  <a:lnTo>
                    <a:pt x="60320" y="92614"/>
                  </a:lnTo>
                  <a:lnTo>
                    <a:pt x="52402" y="120419"/>
                  </a:lnTo>
                  <a:lnTo>
                    <a:pt x="45915" y="149174"/>
                  </a:lnTo>
                  <a:lnTo>
                    <a:pt x="44536" y="167027"/>
                  </a:lnTo>
                  <a:lnTo>
                    <a:pt x="46369" y="171366"/>
                  </a:lnTo>
                  <a:lnTo>
                    <a:pt x="47847" y="173511"/>
                  </a:lnTo>
                  <a:lnTo>
                    <a:pt x="49537" y="174234"/>
                  </a:lnTo>
                  <a:lnTo>
                    <a:pt x="51368" y="174013"/>
                  </a:lnTo>
                  <a:lnTo>
                    <a:pt x="5715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840">
              <a:extLst>
                <a:ext uri="{FF2B5EF4-FFF2-40B4-BE49-F238E27FC236}">
                  <a16:creationId xmlns:a16="http://schemas.microsoft.com/office/drawing/2014/main" id="{71FF322F-A70C-F253-AD1B-B7AA5A7615D9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635781" y="5213756"/>
              <a:ext cx="87969" cy="126507"/>
            </a:xfrm>
            <a:custGeom>
              <a:avLst/>
              <a:gdLst/>
              <a:ahLst/>
              <a:cxnLst/>
              <a:rect l="0" t="0" r="0" b="0"/>
              <a:pathLst>
                <a:path w="87969" h="126507">
                  <a:moveTo>
                    <a:pt x="44419" y="37694"/>
                  </a:moveTo>
                  <a:lnTo>
                    <a:pt x="44419" y="37694"/>
                  </a:lnTo>
                  <a:lnTo>
                    <a:pt x="44419" y="34323"/>
                  </a:lnTo>
                  <a:lnTo>
                    <a:pt x="46301" y="30787"/>
                  </a:lnTo>
                  <a:lnTo>
                    <a:pt x="50691" y="25094"/>
                  </a:lnTo>
                  <a:lnTo>
                    <a:pt x="50763" y="19535"/>
                  </a:lnTo>
                  <a:lnTo>
                    <a:pt x="50059" y="19238"/>
                  </a:lnTo>
                  <a:lnTo>
                    <a:pt x="37939" y="18667"/>
                  </a:lnTo>
                  <a:lnTo>
                    <a:pt x="35160" y="20070"/>
                  </a:lnTo>
                  <a:lnTo>
                    <a:pt x="15952" y="37468"/>
                  </a:lnTo>
                  <a:lnTo>
                    <a:pt x="11761" y="43977"/>
                  </a:lnTo>
                  <a:lnTo>
                    <a:pt x="4022" y="55868"/>
                  </a:lnTo>
                  <a:lnTo>
                    <a:pt x="1170" y="64324"/>
                  </a:lnTo>
                  <a:lnTo>
                    <a:pt x="0" y="90326"/>
                  </a:lnTo>
                  <a:lnTo>
                    <a:pt x="3349" y="100247"/>
                  </a:lnTo>
                  <a:lnTo>
                    <a:pt x="10802" y="111172"/>
                  </a:lnTo>
                  <a:lnTo>
                    <a:pt x="14897" y="115742"/>
                  </a:lnTo>
                  <a:lnTo>
                    <a:pt x="20950" y="118243"/>
                  </a:lnTo>
                  <a:lnTo>
                    <a:pt x="27638" y="120060"/>
                  </a:lnTo>
                  <a:lnTo>
                    <a:pt x="37681" y="125094"/>
                  </a:lnTo>
                  <a:lnTo>
                    <a:pt x="58330" y="126506"/>
                  </a:lnTo>
                  <a:lnTo>
                    <a:pt x="63067" y="124673"/>
                  </a:lnTo>
                  <a:lnTo>
                    <a:pt x="78262" y="111665"/>
                  </a:lnTo>
                  <a:lnTo>
                    <a:pt x="80627" y="107494"/>
                  </a:lnTo>
                  <a:lnTo>
                    <a:pt x="87876" y="80515"/>
                  </a:lnTo>
                  <a:lnTo>
                    <a:pt x="87968" y="60787"/>
                  </a:lnTo>
                  <a:lnTo>
                    <a:pt x="78727" y="29861"/>
                  </a:lnTo>
                  <a:lnTo>
                    <a:pt x="76222" y="17421"/>
                  </a:lnTo>
                  <a:lnTo>
                    <a:pt x="71324" y="8953"/>
                  </a:lnTo>
                  <a:lnTo>
                    <a:pt x="67431" y="4224"/>
                  </a:lnTo>
                  <a:lnTo>
                    <a:pt x="61467" y="1652"/>
                  </a:lnTo>
                  <a:lnTo>
                    <a:pt x="49511" y="0"/>
                  </a:lnTo>
                  <a:lnTo>
                    <a:pt x="39186" y="3085"/>
                  </a:lnTo>
                  <a:lnTo>
                    <a:pt x="36697" y="4744"/>
                  </a:lnTo>
                  <a:lnTo>
                    <a:pt x="33931" y="8468"/>
                  </a:lnTo>
                  <a:lnTo>
                    <a:pt x="30128" y="18697"/>
                  </a:lnTo>
                  <a:lnTo>
                    <a:pt x="25369" y="249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841">
              <a:extLst>
                <a:ext uri="{FF2B5EF4-FFF2-40B4-BE49-F238E27FC236}">
                  <a16:creationId xmlns:a16="http://schemas.microsoft.com/office/drawing/2014/main" id="{E10BE543-A057-2A1B-2110-2B6A9EABB16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883426" y="5505453"/>
              <a:ext cx="146025" cy="107922"/>
            </a:xfrm>
            <a:custGeom>
              <a:avLst/>
              <a:gdLst/>
              <a:ahLst/>
              <a:cxnLst/>
              <a:rect l="0" t="0" r="0" b="0"/>
              <a:pathLst>
                <a:path w="146025" h="107922">
                  <a:moveTo>
                    <a:pt x="50774" y="63497"/>
                  </a:moveTo>
                  <a:lnTo>
                    <a:pt x="50774" y="63497"/>
                  </a:lnTo>
                  <a:lnTo>
                    <a:pt x="56242" y="58030"/>
                  </a:lnTo>
                  <a:lnTo>
                    <a:pt x="57118" y="50882"/>
                  </a:lnTo>
                  <a:lnTo>
                    <a:pt x="57124" y="50797"/>
                  </a:lnTo>
                  <a:lnTo>
                    <a:pt x="46293" y="60922"/>
                  </a:lnTo>
                  <a:lnTo>
                    <a:pt x="38025" y="64869"/>
                  </a:lnTo>
                  <a:lnTo>
                    <a:pt x="23255" y="78394"/>
                  </a:lnTo>
                  <a:lnTo>
                    <a:pt x="20904" y="82583"/>
                  </a:lnTo>
                  <a:lnTo>
                    <a:pt x="20277" y="84688"/>
                  </a:lnTo>
                  <a:lnTo>
                    <a:pt x="19154" y="86091"/>
                  </a:lnTo>
                  <a:lnTo>
                    <a:pt x="14908" y="88771"/>
                  </a:lnTo>
                  <a:lnTo>
                    <a:pt x="13667" y="91898"/>
                  </a:lnTo>
                  <a:lnTo>
                    <a:pt x="12968" y="97625"/>
                  </a:lnTo>
                  <a:lnTo>
                    <a:pt x="12165" y="98949"/>
                  </a:lnTo>
                  <a:lnTo>
                    <a:pt x="10923" y="99832"/>
                  </a:lnTo>
                  <a:lnTo>
                    <a:pt x="9390" y="100420"/>
                  </a:lnTo>
                  <a:lnTo>
                    <a:pt x="8368" y="101518"/>
                  </a:lnTo>
                  <a:lnTo>
                    <a:pt x="7232" y="104620"/>
                  </a:lnTo>
                  <a:lnTo>
                    <a:pt x="6224" y="105729"/>
                  </a:lnTo>
                  <a:lnTo>
                    <a:pt x="58" y="107921"/>
                  </a:lnTo>
                  <a:lnTo>
                    <a:pt x="0" y="101197"/>
                  </a:lnTo>
                  <a:lnTo>
                    <a:pt x="1867" y="96010"/>
                  </a:lnTo>
                  <a:lnTo>
                    <a:pt x="4344" y="91353"/>
                  </a:lnTo>
                  <a:lnTo>
                    <a:pt x="6443" y="84764"/>
                  </a:lnTo>
                  <a:lnTo>
                    <a:pt x="16398" y="67608"/>
                  </a:lnTo>
                  <a:lnTo>
                    <a:pt x="18247" y="59149"/>
                  </a:lnTo>
                  <a:lnTo>
                    <a:pt x="19499" y="48724"/>
                  </a:lnTo>
                  <a:lnTo>
                    <a:pt x="24025" y="40854"/>
                  </a:lnTo>
                  <a:lnTo>
                    <a:pt x="46550" y="11471"/>
                  </a:lnTo>
                  <a:lnTo>
                    <a:pt x="48897" y="6742"/>
                  </a:lnTo>
                  <a:lnTo>
                    <a:pt x="49523" y="4494"/>
                  </a:lnTo>
                  <a:lnTo>
                    <a:pt x="50645" y="2995"/>
                  </a:lnTo>
                  <a:lnTo>
                    <a:pt x="55635" y="589"/>
                  </a:lnTo>
                  <a:lnTo>
                    <a:pt x="57117" y="0"/>
                  </a:lnTo>
                  <a:lnTo>
                    <a:pt x="68679" y="11553"/>
                  </a:lnTo>
                  <a:lnTo>
                    <a:pt x="88602" y="23636"/>
                  </a:lnTo>
                  <a:lnTo>
                    <a:pt x="92986" y="25320"/>
                  </a:lnTo>
                  <a:lnTo>
                    <a:pt x="114272" y="42601"/>
                  </a:lnTo>
                  <a:lnTo>
                    <a:pt x="118507" y="44332"/>
                  </a:lnTo>
                  <a:lnTo>
                    <a:pt x="131795" y="54965"/>
                  </a:lnTo>
                  <a:lnTo>
                    <a:pt x="138497" y="56859"/>
                  </a:lnTo>
                  <a:lnTo>
                    <a:pt x="138890" y="57661"/>
                  </a:lnTo>
                  <a:lnTo>
                    <a:pt x="140311" y="67961"/>
                  </a:lnTo>
                  <a:lnTo>
                    <a:pt x="146024" y="761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842">
              <a:extLst>
                <a:ext uri="{FF2B5EF4-FFF2-40B4-BE49-F238E27FC236}">
                  <a16:creationId xmlns:a16="http://schemas.microsoft.com/office/drawing/2014/main" id="{CED1E586-6972-E9EA-0D0F-84BD11451DE7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965950" y="5537202"/>
              <a:ext cx="50801" cy="228599"/>
            </a:xfrm>
            <a:custGeom>
              <a:avLst/>
              <a:gdLst/>
              <a:ahLst/>
              <a:cxnLst/>
              <a:rect l="0" t="0" r="0" b="0"/>
              <a:pathLst>
                <a:path w="50801" h="228599">
                  <a:moveTo>
                    <a:pt x="0" y="6348"/>
                  </a:moveTo>
                  <a:lnTo>
                    <a:pt x="0" y="6348"/>
                  </a:lnTo>
                  <a:lnTo>
                    <a:pt x="0" y="0"/>
                  </a:lnTo>
                  <a:lnTo>
                    <a:pt x="0" y="9458"/>
                  </a:lnTo>
                  <a:lnTo>
                    <a:pt x="5762" y="34171"/>
                  </a:lnTo>
                  <a:lnTo>
                    <a:pt x="6299" y="64362"/>
                  </a:lnTo>
                  <a:lnTo>
                    <a:pt x="6344" y="95362"/>
                  </a:lnTo>
                  <a:lnTo>
                    <a:pt x="11817" y="124519"/>
                  </a:lnTo>
                  <a:lnTo>
                    <a:pt x="21461" y="155717"/>
                  </a:lnTo>
                  <a:lnTo>
                    <a:pt x="26763" y="175797"/>
                  </a:lnTo>
                  <a:lnTo>
                    <a:pt x="28425" y="178580"/>
                  </a:lnTo>
                  <a:lnTo>
                    <a:pt x="31458" y="208900"/>
                  </a:lnTo>
                  <a:lnTo>
                    <a:pt x="33502" y="214669"/>
                  </a:lnTo>
                  <a:lnTo>
                    <a:pt x="35034" y="217195"/>
                  </a:lnTo>
                  <a:lnTo>
                    <a:pt x="36762" y="218880"/>
                  </a:lnTo>
                  <a:lnTo>
                    <a:pt x="43298" y="221804"/>
                  </a:lnTo>
                  <a:lnTo>
                    <a:pt x="43938" y="223933"/>
                  </a:lnTo>
                  <a:lnTo>
                    <a:pt x="44108" y="225488"/>
                  </a:lnTo>
                  <a:lnTo>
                    <a:pt x="44927" y="226524"/>
                  </a:lnTo>
                  <a:lnTo>
                    <a:pt x="50800" y="2285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207">
            <a:extLst>
              <a:ext uri="{FF2B5EF4-FFF2-40B4-BE49-F238E27FC236}">
                <a16:creationId xmlns:a16="http://schemas.microsoft.com/office/drawing/2014/main" id="{96BB28E7-2449-E92C-F7D0-FFCCDBB8E791}"/>
              </a:ext>
            </a:extLst>
          </p:cNvPr>
          <p:cNvGrpSpPr/>
          <p:nvPr/>
        </p:nvGrpSpPr>
        <p:grpSpPr>
          <a:xfrm>
            <a:off x="6438900" y="5214432"/>
            <a:ext cx="146051" cy="125919"/>
            <a:chOff x="6438900" y="5214432"/>
            <a:chExt cx="146051" cy="125919"/>
          </a:xfrm>
        </p:grpSpPr>
        <p:sp>
          <p:nvSpPr>
            <p:cNvPr id="214" name="SMARTInkShape-843">
              <a:extLst>
                <a:ext uri="{FF2B5EF4-FFF2-40B4-BE49-F238E27FC236}">
                  <a16:creationId xmlns:a16="http://schemas.microsoft.com/office/drawing/2014/main" id="{6D4EFC83-B198-9F17-104C-84634111E09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572250" y="53340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5468" y="88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844">
              <a:extLst>
                <a:ext uri="{FF2B5EF4-FFF2-40B4-BE49-F238E27FC236}">
                  <a16:creationId xmlns:a16="http://schemas.microsoft.com/office/drawing/2014/main" id="{C2E8DF00-0053-54DA-653F-5DB12BF7A82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438900" y="5214432"/>
              <a:ext cx="66964" cy="119513"/>
            </a:xfrm>
            <a:custGeom>
              <a:avLst/>
              <a:gdLst/>
              <a:ahLst/>
              <a:cxnLst/>
              <a:rect l="0" t="0" r="0" b="0"/>
              <a:pathLst>
                <a:path w="66964" h="119513">
                  <a:moveTo>
                    <a:pt x="44450" y="17968"/>
                  </a:moveTo>
                  <a:lnTo>
                    <a:pt x="44450" y="17968"/>
                  </a:lnTo>
                  <a:lnTo>
                    <a:pt x="47822" y="21338"/>
                  </a:lnTo>
                  <a:lnTo>
                    <a:pt x="48814" y="21626"/>
                  </a:lnTo>
                  <a:lnTo>
                    <a:pt x="49476" y="21112"/>
                  </a:lnTo>
                  <a:lnTo>
                    <a:pt x="50794" y="17984"/>
                  </a:lnTo>
                  <a:lnTo>
                    <a:pt x="44712" y="11880"/>
                  </a:lnTo>
                  <a:lnTo>
                    <a:pt x="41156" y="11696"/>
                  </a:lnTo>
                  <a:lnTo>
                    <a:pt x="40137" y="10964"/>
                  </a:lnTo>
                  <a:lnTo>
                    <a:pt x="39458" y="9770"/>
                  </a:lnTo>
                  <a:lnTo>
                    <a:pt x="39007" y="8269"/>
                  </a:lnTo>
                  <a:lnTo>
                    <a:pt x="37998" y="7975"/>
                  </a:lnTo>
                  <a:lnTo>
                    <a:pt x="26617" y="12616"/>
                  </a:lnTo>
                  <a:lnTo>
                    <a:pt x="11440" y="25869"/>
                  </a:lnTo>
                  <a:lnTo>
                    <a:pt x="8612" y="30416"/>
                  </a:lnTo>
                  <a:lnTo>
                    <a:pt x="6650" y="34790"/>
                  </a:lnTo>
                  <a:lnTo>
                    <a:pt x="3426" y="39085"/>
                  </a:lnTo>
                  <a:lnTo>
                    <a:pt x="1522" y="45227"/>
                  </a:lnTo>
                  <a:lnTo>
                    <a:pt x="89" y="64272"/>
                  </a:lnTo>
                  <a:lnTo>
                    <a:pt x="6472" y="90859"/>
                  </a:lnTo>
                  <a:lnTo>
                    <a:pt x="11261" y="100282"/>
                  </a:lnTo>
                  <a:lnTo>
                    <a:pt x="11741" y="102478"/>
                  </a:lnTo>
                  <a:lnTo>
                    <a:pt x="22528" y="112310"/>
                  </a:lnTo>
                  <a:lnTo>
                    <a:pt x="36407" y="118930"/>
                  </a:lnTo>
                  <a:lnTo>
                    <a:pt x="46790" y="119512"/>
                  </a:lnTo>
                  <a:lnTo>
                    <a:pt x="50900" y="117662"/>
                  </a:lnTo>
                  <a:lnTo>
                    <a:pt x="60155" y="110108"/>
                  </a:lnTo>
                  <a:lnTo>
                    <a:pt x="62014" y="106426"/>
                  </a:lnTo>
                  <a:lnTo>
                    <a:pt x="62509" y="104457"/>
                  </a:lnTo>
                  <a:lnTo>
                    <a:pt x="66577" y="98314"/>
                  </a:lnTo>
                  <a:lnTo>
                    <a:pt x="66963" y="95521"/>
                  </a:lnTo>
                  <a:lnTo>
                    <a:pt x="63677" y="64423"/>
                  </a:lnTo>
                  <a:lnTo>
                    <a:pt x="56616" y="38327"/>
                  </a:lnTo>
                  <a:lnTo>
                    <a:pt x="50642" y="26587"/>
                  </a:lnTo>
                  <a:lnTo>
                    <a:pt x="40196" y="10375"/>
                  </a:lnTo>
                  <a:lnTo>
                    <a:pt x="34566" y="6076"/>
                  </a:lnTo>
                  <a:lnTo>
                    <a:pt x="33001" y="2570"/>
                  </a:lnTo>
                  <a:lnTo>
                    <a:pt x="31173" y="1352"/>
                  </a:lnTo>
                  <a:lnTo>
                    <a:pt x="25379" y="0"/>
                  </a:lnTo>
                  <a:lnTo>
                    <a:pt x="22564" y="345"/>
                  </a:lnTo>
                  <a:lnTo>
                    <a:pt x="10767" y="4480"/>
                  </a:lnTo>
                  <a:lnTo>
                    <a:pt x="4288" y="5035"/>
                  </a:lnTo>
                  <a:lnTo>
                    <a:pt x="2859" y="5818"/>
                  </a:lnTo>
                  <a:lnTo>
                    <a:pt x="1906" y="7046"/>
                  </a:lnTo>
                  <a:lnTo>
                    <a:pt x="377" y="10715"/>
                  </a:lnTo>
                  <a:lnTo>
                    <a:pt x="0" y="306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208">
            <a:extLst>
              <a:ext uri="{FF2B5EF4-FFF2-40B4-BE49-F238E27FC236}">
                <a16:creationId xmlns:a16="http://schemas.microsoft.com/office/drawing/2014/main" id="{C88D9C5B-27B9-8341-493C-D01FA270D559}"/>
              </a:ext>
            </a:extLst>
          </p:cNvPr>
          <p:cNvGrpSpPr/>
          <p:nvPr/>
        </p:nvGrpSpPr>
        <p:grpSpPr>
          <a:xfrm>
            <a:off x="7581900" y="3607087"/>
            <a:ext cx="527051" cy="227399"/>
            <a:chOff x="7581900" y="3607087"/>
            <a:chExt cx="527051" cy="227399"/>
          </a:xfrm>
        </p:grpSpPr>
        <p:sp>
          <p:nvSpPr>
            <p:cNvPr id="217" name="SMARTInkShape-845">
              <a:extLst>
                <a:ext uri="{FF2B5EF4-FFF2-40B4-BE49-F238E27FC236}">
                  <a16:creationId xmlns:a16="http://schemas.microsoft.com/office/drawing/2014/main" id="{FF6BEA4E-9296-6CCC-3D15-7CF13B6A493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108950" y="3804533"/>
              <a:ext cx="1" cy="5468"/>
            </a:xfrm>
            <a:custGeom>
              <a:avLst/>
              <a:gdLst/>
              <a:ahLst/>
              <a:cxnLst/>
              <a:rect l="0" t="0" r="0" b="0"/>
              <a:pathLst>
                <a:path w="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846">
              <a:extLst>
                <a:ext uri="{FF2B5EF4-FFF2-40B4-BE49-F238E27FC236}">
                  <a16:creationId xmlns:a16="http://schemas.microsoft.com/office/drawing/2014/main" id="{DB5033DD-FB3B-8415-398B-3DC76476BBB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001035" y="3683082"/>
              <a:ext cx="88780" cy="151404"/>
            </a:xfrm>
            <a:custGeom>
              <a:avLst/>
              <a:gdLst/>
              <a:ahLst/>
              <a:cxnLst/>
              <a:rect l="0" t="0" r="0" b="0"/>
              <a:pathLst>
                <a:path w="88780" h="151404">
                  <a:moveTo>
                    <a:pt x="69815" y="25318"/>
                  </a:moveTo>
                  <a:lnTo>
                    <a:pt x="69815" y="25318"/>
                  </a:lnTo>
                  <a:lnTo>
                    <a:pt x="74885" y="19543"/>
                  </a:lnTo>
                  <a:lnTo>
                    <a:pt x="81370" y="8295"/>
                  </a:lnTo>
                  <a:lnTo>
                    <a:pt x="82458" y="7619"/>
                  </a:lnTo>
                  <a:lnTo>
                    <a:pt x="85547" y="6869"/>
                  </a:lnTo>
                  <a:lnTo>
                    <a:pt x="86653" y="5963"/>
                  </a:lnTo>
                  <a:lnTo>
                    <a:pt x="88779" y="195"/>
                  </a:lnTo>
                  <a:lnTo>
                    <a:pt x="85468" y="0"/>
                  </a:lnTo>
                  <a:lnTo>
                    <a:pt x="81947" y="1836"/>
                  </a:lnTo>
                  <a:lnTo>
                    <a:pt x="80020" y="3314"/>
                  </a:lnTo>
                  <a:lnTo>
                    <a:pt x="74116" y="4955"/>
                  </a:lnTo>
                  <a:lnTo>
                    <a:pt x="62857" y="7761"/>
                  </a:lnTo>
                  <a:lnTo>
                    <a:pt x="33797" y="21172"/>
                  </a:lnTo>
                  <a:lnTo>
                    <a:pt x="17596" y="30274"/>
                  </a:lnTo>
                  <a:lnTo>
                    <a:pt x="9266" y="39565"/>
                  </a:lnTo>
                  <a:lnTo>
                    <a:pt x="3035" y="43651"/>
                  </a:lnTo>
                  <a:lnTo>
                    <a:pt x="1329" y="47106"/>
                  </a:lnTo>
                  <a:lnTo>
                    <a:pt x="18" y="63442"/>
                  </a:lnTo>
                  <a:lnTo>
                    <a:pt x="0" y="65551"/>
                  </a:lnTo>
                  <a:lnTo>
                    <a:pt x="1862" y="69775"/>
                  </a:lnTo>
                  <a:lnTo>
                    <a:pt x="8806" y="78236"/>
                  </a:lnTo>
                  <a:lnTo>
                    <a:pt x="12832" y="80587"/>
                  </a:lnTo>
                  <a:lnTo>
                    <a:pt x="16972" y="82337"/>
                  </a:lnTo>
                  <a:lnTo>
                    <a:pt x="23271" y="86584"/>
                  </a:lnTo>
                  <a:lnTo>
                    <a:pt x="30310" y="88156"/>
                  </a:lnTo>
                  <a:lnTo>
                    <a:pt x="40314" y="89328"/>
                  </a:lnTo>
                  <a:lnTo>
                    <a:pt x="45650" y="92102"/>
                  </a:lnTo>
                  <a:lnTo>
                    <a:pt x="47355" y="93829"/>
                  </a:lnTo>
                  <a:lnTo>
                    <a:pt x="53687" y="103737"/>
                  </a:lnTo>
                  <a:lnTo>
                    <a:pt x="57472" y="106032"/>
                  </a:lnTo>
                  <a:lnTo>
                    <a:pt x="61508" y="107758"/>
                  </a:lnTo>
                  <a:lnTo>
                    <a:pt x="71952" y="116599"/>
                  </a:lnTo>
                  <a:lnTo>
                    <a:pt x="74292" y="120685"/>
                  </a:lnTo>
                  <a:lnTo>
                    <a:pt x="75794" y="129058"/>
                  </a:lnTo>
                  <a:lnTo>
                    <a:pt x="76055" y="135392"/>
                  </a:lnTo>
                  <a:lnTo>
                    <a:pt x="74234" y="139621"/>
                  </a:lnTo>
                  <a:lnTo>
                    <a:pt x="72761" y="141737"/>
                  </a:lnTo>
                  <a:lnTo>
                    <a:pt x="69243" y="144087"/>
                  </a:lnTo>
                  <a:lnTo>
                    <a:pt x="63294" y="145411"/>
                  </a:lnTo>
                  <a:lnTo>
                    <a:pt x="61234" y="145596"/>
                  </a:lnTo>
                  <a:lnTo>
                    <a:pt x="57065" y="147685"/>
                  </a:lnTo>
                  <a:lnTo>
                    <a:pt x="52859" y="150259"/>
                  </a:lnTo>
                  <a:lnTo>
                    <a:pt x="48639" y="151403"/>
                  </a:lnTo>
                  <a:lnTo>
                    <a:pt x="46526" y="151003"/>
                  </a:lnTo>
                  <a:lnTo>
                    <a:pt x="38063" y="147172"/>
                  </a:lnTo>
                  <a:lnTo>
                    <a:pt x="6315" y="139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847">
              <a:extLst>
                <a:ext uri="{FF2B5EF4-FFF2-40B4-BE49-F238E27FC236}">
                  <a16:creationId xmlns:a16="http://schemas.microsoft.com/office/drawing/2014/main" id="{48499FB5-A906-B6F4-54AC-5813B11ED45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797800" y="3679635"/>
              <a:ext cx="158751" cy="149416"/>
            </a:xfrm>
            <a:custGeom>
              <a:avLst/>
              <a:gdLst/>
              <a:ahLst/>
              <a:cxnLst/>
              <a:rect l="0" t="0" r="0" b="0"/>
              <a:pathLst>
                <a:path w="158751" h="149416">
                  <a:moveTo>
                    <a:pt x="0" y="28765"/>
                  </a:moveTo>
                  <a:lnTo>
                    <a:pt x="0" y="28765"/>
                  </a:lnTo>
                  <a:lnTo>
                    <a:pt x="16606" y="13570"/>
                  </a:lnTo>
                  <a:lnTo>
                    <a:pt x="35109" y="5590"/>
                  </a:lnTo>
                  <a:lnTo>
                    <a:pt x="41004" y="3648"/>
                  </a:lnTo>
                  <a:lnTo>
                    <a:pt x="45976" y="433"/>
                  </a:lnTo>
                  <a:lnTo>
                    <a:pt x="48289" y="0"/>
                  </a:lnTo>
                  <a:lnTo>
                    <a:pt x="50536" y="416"/>
                  </a:lnTo>
                  <a:lnTo>
                    <a:pt x="56762" y="3193"/>
                  </a:lnTo>
                  <a:lnTo>
                    <a:pt x="59027" y="24344"/>
                  </a:lnTo>
                  <a:lnTo>
                    <a:pt x="62616" y="36358"/>
                  </a:lnTo>
                  <a:lnTo>
                    <a:pt x="63477" y="67815"/>
                  </a:lnTo>
                  <a:lnTo>
                    <a:pt x="57411" y="97461"/>
                  </a:lnTo>
                  <a:lnTo>
                    <a:pt x="57150" y="111220"/>
                  </a:lnTo>
                  <a:lnTo>
                    <a:pt x="57150" y="96204"/>
                  </a:lnTo>
                  <a:lnTo>
                    <a:pt x="66583" y="79245"/>
                  </a:lnTo>
                  <a:lnTo>
                    <a:pt x="94375" y="48722"/>
                  </a:lnTo>
                  <a:lnTo>
                    <a:pt x="104537" y="37829"/>
                  </a:lnTo>
                  <a:lnTo>
                    <a:pt x="107645" y="31764"/>
                  </a:lnTo>
                  <a:lnTo>
                    <a:pt x="113284" y="29160"/>
                  </a:lnTo>
                  <a:lnTo>
                    <a:pt x="126032" y="28768"/>
                  </a:lnTo>
                  <a:lnTo>
                    <a:pt x="138732" y="40505"/>
                  </a:lnTo>
                  <a:lnTo>
                    <a:pt x="145082" y="52316"/>
                  </a:lnTo>
                  <a:lnTo>
                    <a:pt x="146565" y="58869"/>
                  </a:lnTo>
                  <a:lnTo>
                    <a:pt x="151492" y="65673"/>
                  </a:lnTo>
                  <a:lnTo>
                    <a:pt x="152221" y="71699"/>
                  </a:lnTo>
                  <a:lnTo>
                    <a:pt x="153105" y="97914"/>
                  </a:lnTo>
                  <a:lnTo>
                    <a:pt x="157867" y="118017"/>
                  </a:lnTo>
                  <a:lnTo>
                    <a:pt x="156476" y="123231"/>
                  </a:lnTo>
                  <a:lnTo>
                    <a:pt x="155118" y="125609"/>
                  </a:lnTo>
                  <a:lnTo>
                    <a:pt x="154917" y="127900"/>
                  </a:lnTo>
                  <a:lnTo>
                    <a:pt x="158750" y="149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848">
              <a:extLst>
                <a:ext uri="{FF2B5EF4-FFF2-40B4-BE49-F238E27FC236}">
                  <a16:creationId xmlns:a16="http://schemas.microsoft.com/office/drawing/2014/main" id="{DDD3B982-2718-4999-5E5F-20338AF7A73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614532" y="3702136"/>
              <a:ext cx="145169" cy="25315"/>
            </a:xfrm>
            <a:custGeom>
              <a:avLst/>
              <a:gdLst/>
              <a:ahLst/>
              <a:cxnLst/>
              <a:rect l="0" t="0" r="0" b="0"/>
              <a:pathLst>
                <a:path w="145169" h="25315">
                  <a:moveTo>
                    <a:pt x="5468" y="25314"/>
                  </a:moveTo>
                  <a:lnTo>
                    <a:pt x="5468" y="25314"/>
                  </a:lnTo>
                  <a:lnTo>
                    <a:pt x="0" y="19847"/>
                  </a:lnTo>
                  <a:lnTo>
                    <a:pt x="412" y="18847"/>
                  </a:lnTo>
                  <a:lnTo>
                    <a:pt x="8034" y="10203"/>
                  </a:lnTo>
                  <a:lnTo>
                    <a:pt x="13898" y="8015"/>
                  </a:lnTo>
                  <a:lnTo>
                    <a:pt x="45571" y="1391"/>
                  </a:lnTo>
                  <a:lnTo>
                    <a:pt x="73319" y="0"/>
                  </a:lnTo>
                  <a:lnTo>
                    <a:pt x="101292" y="4951"/>
                  </a:lnTo>
                  <a:lnTo>
                    <a:pt x="118056" y="7757"/>
                  </a:lnTo>
                  <a:lnTo>
                    <a:pt x="145168" y="12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849">
              <a:extLst>
                <a:ext uri="{FF2B5EF4-FFF2-40B4-BE49-F238E27FC236}">
                  <a16:creationId xmlns:a16="http://schemas.microsoft.com/office/drawing/2014/main" id="{807DFDFD-FBE9-1B0A-A65D-6B6F8484BA99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607300" y="3607087"/>
              <a:ext cx="132390" cy="190214"/>
            </a:xfrm>
            <a:custGeom>
              <a:avLst/>
              <a:gdLst/>
              <a:ahLst/>
              <a:cxnLst/>
              <a:rect l="0" t="0" r="0" b="0"/>
              <a:pathLst>
                <a:path w="132390" h="190214">
                  <a:moveTo>
                    <a:pt x="0" y="69563"/>
                  </a:moveTo>
                  <a:lnTo>
                    <a:pt x="0" y="69563"/>
                  </a:lnTo>
                  <a:lnTo>
                    <a:pt x="3372" y="69563"/>
                  </a:lnTo>
                  <a:lnTo>
                    <a:pt x="6907" y="65800"/>
                  </a:lnTo>
                  <a:lnTo>
                    <a:pt x="10125" y="60129"/>
                  </a:lnTo>
                  <a:lnTo>
                    <a:pt x="12643" y="52970"/>
                  </a:lnTo>
                  <a:lnTo>
                    <a:pt x="15732" y="48548"/>
                  </a:lnTo>
                  <a:lnTo>
                    <a:pt x="46067" y="23262"/>
                  </a:lnTo>
                  <a:lnTo>
                    <a:pt x="50578" y="20762"/>
                  </a:lnTo>
                  <a:lnTo>
                    <a:pt x="52769" y="20096"/>
                  </a:lnTo>
                  <a:lnTo>
                    <a:pt x="54229" y="18946"/>
                  </a:lnTo>
                  <a:lnTo>
                    <a:pt x="56991" y="14662"/>
                  </a:lnTo>
                  <a:lnTo>
                    <a:pt x="69965" y="7519"/>
                  </a:lnTo>
                  <a:lnTo>
                    <a:pt x="72043" y="7033"/>
                  </a:lnTo>
                  <a:lnTo>
                    <a:pt x="82559" y="1165"/>
                  </a:lnTo>
                  <a:lnTo>
                    <a:pt x="91018" y="0"/>
                  </a:lnTo>
                  <a:lnTo>
                    <a:pt x="92429" y="609"/>
                  </a:lnTo>
                  <a:lnTo>
                    <a:pt x="93369" y="1722"/>
                  </a:lnTo>
                  <a:lnTo>
                    <a:pt x="95120" y="4839"/>
                  </a:lnTo>
                  <a:lnTo>
                    <a:pt x="105302" y="16725"/>
                  </a:lnTo>
                  <a:lnTo>
                    <a:pt x="106773" y="20914"/>
                  </a:lnTo>
                  <a:lnTo>
                    <a:pt x="111217" y="47888"/>
                  </a:lnTo>
                  <a:lnTo>
                    <a:pt x="115776" y="76404"/>
                  </a:lnTo>
                  <a:lnTo>
                    <a:pt x="120008" y="107022"/>
                  </a:lnTo>
                  <a:lnTo>
                    <a:pt x="121300" y="134938"/>
                  </a:lnTo>
                  <a:lnTo>
                    <a:pt x="128486" y="166680"/>
                  </a:lnTo>
                  <a:lnTo>
                    <a:pt x="132389" y="183840"/>
                  </a:lnTo>
                  <a:lnTo>
                    <a:pt x="132004" y="185964"/>
                  </a:lnTo>
                  <a:lnTo>
                    <a:pt x="131041" y="187381"/>
                  </a:lnTo>
                  <a:lnTo>
                    <a:pt x="129694" y="188325"/>
                  </a:lnTo>
                  <a:lnTo>
                    <a:pt x="129501" y="188954"/>
                  </a:lnTo>
                  <a:lnTo>
                    <a:pt x="130079" y="189374"/>
                  </a:lnTo>
                  <a:lnTo>
                    <a:pt x="131169" y="189653"/>
                  </a:lnTo>
                  <a:lnTo>
                    <a:pt x="131190" y="189840"/>
                  </a:lnTo>
                  <a:lnTo>
                    <a:pt x="127000" y="190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850">
              <a:extLst>
                <a:ext uri="{FF2B5EF4-FFF2-40B4-BE49-F238E27FC236}">
                  <a16:creationId xmlns:a16="http://schemas.microsoft.com/office/drawing/2014/main" id="{1822A7E5-5AD4-59E0-D890-54EC6C06166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581900" y="3632200"/>
              <a:ext cx="54460" cy="171451"/>
            </a:xfrm>
            <a:custGeom>
              <a:avLst/>
              <a:gdLst/>
              <a:ahLst/>
              <a:cxnLst/>
              <a:rect l="0" t="0" r="0" b="0"/>
              <a:pathLst>
                <a:path w="54460" h="171451">
                  <a:moveTo>
                    <a:pt x="38100" y="6350"/>
                  </a:moveTo>
                  <a:lnTo>
                    <a:pt x="38100" y="6350"/>
                  </a:lnTo>
                  <a:lnTo>
                    <a:pt x="41472" y="2979"/>
                  </a:lnTo>
                  <a:lnTo>
                    <a:pt x="45007" y="1324"/>
                  </a:lnTo>
                  <a:lnTo>
                    <a:pt x="50796" y="1"/>
                  </a:lnTo>
                  <a:lnTo>
                    <a:pt x="50797" y="0"/>
                  </a:lnTo>
                  <a:lnTo>
                    <a:pt x="50799" y="0"/>
                  </a:lnTo>
                  <a:lnTo>
                    <a:pt x="50800" y="8838"/>
                  </a:lnTo>
                  <a:lnTo>
                    <a:pt x="52682" y="12865"/>
                  </a:lnTo>
                  <a:lnTo>
                    <a:pt x="54172" y="14927"/>
                  </a:lnTo>
                  <a:lnTo>
                    <a:pt x="54459" y="17007"/>
                  </a:lnTo>
                  <a:lnTo>
                    <a:pt x="45517" y="48175"/>
                  </a:lnTo>
                  <a:lnTo>
                    <a:pt x="27631" y="76691"/>
                  </a:lnTo>
                  <a:lnTo>
                    <a:pt x="11452" y="107309"/>
                  </a:lnTo>
                  <a:lnTo>
                    <a:pt x="2434" y="13888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209">
            <a:extLst>
              <a:ext uri="{FF2B5EF4-FFF2-40B4-BE49-F238E27FC236}">
                <a16:creationId xmlns:a16="http://schemas.microsoft.com/office/drawing/2014/main" id="{D481F31F-DD96-C664-BD29-49F1DC11F625}"/>
              </a:ext>
            </a:extLst>
          </p:cNvPr>
          <p:cNvGrpSpPr/>
          <p:nvPr/>
        </p:nvGrpSpPr>
        <p:grpSpPr>
          <a:xfrm>
            <a:off x="8267700" y="3676728"/>
            <a:ext cx="12701" cy="126923"/>
            <a:chOff x="8267700" y="3676728"/>
            <a:chExt cx="12701" cy="126923"/>
          </a:xfrm>
        </p:grpSpPr>
        <p:sp>
          <p:nvSpPr>
            <p:cNvPr id="224" name="SMARTInkShape-851">
              <a:extLst>
                <a:ext uri="{FF2B5EF4-FFF2-40B4-BE49-F238E27FC236}">
                  <a16:creationId xmlns:a16="http://schemas.microsoft.com/office/drawing/2014/main" id="{C7266797-1481-FE47-7E18-68D9DB08FFF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274050" y="37909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6088"/>
                  </a:lnTo>
                  <a:lnTo>
                    <a:pt x="3372" y="6272"/>
                  </a:lnTo>
                  <a:lnTo>
                    <a:pt x="4364" y="7004"/>
                  </a:lnTo>
                  <a:lnTo>
                    <a:pt x="6235" y="12305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852">
              <a:extLst>
                <a:ext uri="{FF2B5EF4-FFF2-40B4-BE49-F238E27FC236}">
                  <a16:creationId xmlns:a16="http://schemas.microsoft.com/office/drawing/2014/main" id="{F31CA258-7BB9-9256-A6C8-EEC9E829C6A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267700" y="3676728"/>
              <a:ext cx="6351" cy="6273"/>
            </a:xfrm>
            <a:custGeom>
              <a:avLst/>
              <a:gdLst/>
              <a:ahLst/>
              <a:cxnLst/>
              <a:rect l="0" t="0" r="0" b="0"/>
              <a:pathLst>
                <a:path w="6351" h="6273">
                  <a:moveTo>
                    <a:pt x="0" y="6272"/>
                  </a:moveTo>
                  <a:lnTo>
                    <a:pt x="0" y="6272"/>
                  </a:lnTo>
                  <a:lnTo>
                    <a:pt x="0" y="0"/>
                  </a:lnTo>
                  <a:lnTo>
                    <a:pt x="6350" y="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210">
            <a:extLst>
              <a:ext uri="{FF2B5EF4-FFF2-40B4-BE49-F238E27FC236}">
                <a16:creationId xmlns:a16="http://schemas.microsoft.com/office/drawing/2014/main" id="{90605A0A-3ED3-354B-1BD1-9FE548986DB6}"/>
              </a:ext>
            </a:extLst>
          </p:cNvPr>
          <p:cNvGrpSpPr/>
          <p:nvPr/>
        </p:nvGrpSpPr>
        <p:grpSpPr>
          <a:xfrm>
            <a:off x="7715406" y="4064009"/>
            <a:ext cx="787234" cy="228592"/>
            <a:chOff x="7715406" y="4064009"/>
            <a:chExt cx="787234" cy="228592"/>
          </a:xfrm>
        </p:grpSpPr>
        <p:sp>
          <p:nvSpPr>
            <p:cNvPr id="227" name="SMARTInkShape-853">
              <a:extLst>
                <a:ext uri="{FF2B5EF4-FFF2-40B4-BE49-F238E27FC236}">
                  <a16:creationId xmlns:a16="http://schemas.microsoft.com/office/drawing/2014/main" id="{E4B0CAE6-BD48-22FF-64FB-F3D79210093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375650" y="4083059"/>
              <a:ext cx="126990" cy="209542"/>
            </a:xfrm>
            <a:custGeom>
              <a:avLst/>
              <a:gdLst/>
              <a:ahLst/>
              <a:cxnLst/>
              <a:rect l="0" t="0" r="0" b="0"/>
              <a:pathLst>
                <a:path w="126990" h="209542">
                  <a:moveTo>
                    <a:pt x="0" y="25391"/>
                  </a:moveTo>
                  <a:lnTo>
                    <a:pt x="0" y="25391"/>
                  </a:lnTo>
                  <a:lnTo>
                    <a:pt x="16606" y="24686"/>
                  </a:lnTo>
                  <a:lnTo>
                    <a:pt x="45368" y="19630"/>
                  </a:lnTo>
                  <a:lnTo>
                    <a:pt x="54756" y="18510"/>
                  </a:lnTo>
                  <a:lnTo>
                    <a:pt x="74326" y="13597"/>
                  </a:lnTo>
                  <a:lnTo>
                    <a:pt x="99367" y="12038"/>
                  </a:lnTo>
                  <a:lnTo>
                    <a:pt x="109954" y="7637"/>
                  </a:lnTo>
                  <a:lnTo>
                    <a:pt x="120210" y="1710"/>
                  </a:lnTo>
                  <a:lnTo>
                    <a:pt x="126965" y="0"/>
                  </a:lnTo>
                  <a:lnTo>
                    <a:pt x="126989" y="3364"/>
                  </a:lnTo>
                  <a:lnTo>
                    <a:pt x="125113" y="6899"/>
                  </a:lnTo>
                  <a:lnTo>
                    <a:pt x="116873" y="17703"/>
                  </a:lnTo>
                  <a:lnTo>
                    <a:pt x="107544" y="46492"/>
                  </a:lnTo>
                  <a:lnTo>
                    <a:pt x="103360" y="64099"/>
                  </a:lnTo>
                  <a:lnTo>
                    <a:pt x="101126" y="90957"/>
                  </a:lnTo>
                  <a:lnTo>
                    <a:pt x="96163" y="120913"/>
                  </a:lnTo>
                  <a:lnTo>
                    <a:pt x="91067" y="150459"/>
                  </a:lnTo>
                  <a:lnTo>
                    <a:pt x="88385" y="180182"/>
                  </a:lnTo>
                  <a:lnTo>
                    <a:pt x="84592" y="188534"/>
                  </a:lnTo>
                  <a:lnTo>
                    <a:pt x="82550" y="209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854">
              <a:extLst>
                <a:ext uri="{FF2B5EF4-FFF2-40B4-BE49-F238E27FC236}">
                  <a16:creationId xmlns:a16="http://schemas.microsoft.com/office/drawing/2014/main" id="{C3438263-1A0B-59E4-35E4-910D973B771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235950" y="4083050"/>
              <a:ext cx="95225" cy="182864"/>
            </a:xfrm>
            <a:custGeom>
              <a:avLst/>
              <a:gdLst/>
              <a:ahLst/>
              <a:cxnLst/>
              <a:rect l="0" t="0" r="0" b="0"/>
              <a:pathLst>
                <a:path w="95225" h="182864">
                  <a:moveTo>
                    <a:pt x="63500" y="12700"/>
                  </a:moveTo>
                  <a:lnTo>
                    <a:pt x="63500" y="12700"/>
                  </a:lnTo>
                  <a:lnTo>
                    <a:pt x="66872" y="12700"/>
                  </a:lnTo>
                  <a:lnTo>
                    <a:pt x="70407" y="10819"/>
                  </a:lnTo>
                  <a:lnTo>
                    <a:pt x="74331" y="8336"/>
                  </a:lnTo>
                  <a:lnTo>
                    <a:pt x="81328" y="6612"/>
                  </a:lnTo>
                  <a:lnTo>
                    <a:pt x="87909" y="906"/>
                  </a:lnTo>
                  <a:lnTo>
                    <a:pt x="95224" y="2"/>
                  </a:lnTo>
                  <a:lnTo>
                    <a:pt x="89780" y="0"/>
                  </a:lnTo>
                  <a:lnTo>
                    <a:pt x="85789" y="3371"/>
                  </a:lnTo>
                  <a:lnTo>
                    <a:pt x="80227" y="5026"/>
                  </a:lnTo>
                  <a:lnTo>
                    <a:pt x="73756" y="6467"/>
                  </a:lnTo>
                  <a:lnTo>
                    <a:pt x="65442" y="11951"/>
                  </a:lnTo>
                  <a:lnTo>
                    <a:pt x="52229" y="26088"/>
                  </a:lnTo>
                  <a:lnTo>
                    <a:pt x="31676" y="56091"/>
                  </a:lnTo>
                  <a:lnTo>
                    <a:pt x="17481" y="85390"/>
                  </a:lnTo>
                  <a:lnTo>
                    <a:pt x="11448" y="112792"/>
                  </a:lnTo>
                  <a:lnTo>
                    <a:pt x="7861" y="126553"/>
                  </a:lnTo>
                  <a:lnTo>
                    <a:pt x="6648" y="143845"/>
                  </a:lnTo>
                  <a:lnTo>
                    <a:pt x="9809" y="156607"/>
                  </a:lnTo>
                  <a:lnTo>
                    <a:pt x="17198" y="168492"/>
                  </a:lnTo>
                  <a:lnTo>
                    <a:pt x="24068" y="175434"/>
                  </a:lnTo>
                  <a:lnTo>
                    <a:pt x="34021" y="181254"/>
                  </a:lnTo>
                  <a:lnTo>
                    <a:pt x="39344" y="182863"/>
                  </a:lnTo>
                  <a:lnTo>
                    <a:pt x="45944" y="181696"/>
                  </a:lnTo>
                  <a:lnTo>
                    <a:pt x="55711" y="177073"/>
                  </a:lnTo>
                  <a:lnTo>
                    <a:pt x="71882" y="162941"/>
                  </a:lnTo>
                  <a:lnTo>
                    <a:pt x="79711" y="145781"/>
                  </a:lnTo>
                  <a:lnTo>
                    <a:pt x="81288" y="139345"/>
                  </a:lnTo>
                  <a:lnTo>
                    <a:pt x="80108" y="132252"/>
                  </a:lnTo>
                  <a:lnTo>
                    <a:pt x="77232" y="125806"/>
                  </a:lnTo>
                  <a:lnTo>
                    <a:pt x="75477" y="124087"/>
                  </a:lnTo>
                  <a:lnTo>
                    <a:pt x="63436" y="115926"/>
                  </a:lnTo>
                  <a:lnTo>
                    <a:pt x="52202" y="114514"/>
                  </a:lnTo>
                  <a:lnTo>
                    <a:pt x="26523" y="114308"/>
                  </a:lnTo>
                  <a:lnTo>
                    <a:pt x="20491" y="116185"/>
                  </a:lnTo>
                  <a:lnTo>
                    <a:pt x="15457" y="118666"/>
                  </a:lnTo>
                  <a:lnTo>
                    <a:pt x="8657" y="120767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855">
              <a:extLst>
                <a:ext uri="{FF2B5EF4-FFF2-40B4-BE49-F238E27FC236}">
                  <a16:creationId xmlns:a16="http://schemas.microsoft.com/office/drawing/2014/main" id="{BF213A2A-98BA-61B7-FF02-F041FFA44F9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073641" y="4073237"/>
              <a:ext cx="121387" cy="167969"/>
            </a:xfrm>
            <a:custGeom>
              <a:avLst/>
              <a:gdLst/>
              <a:ahLst/>
              <a:cxnLst/>
              <a:rect l="0" t="0" r="0" b="0"/>
              <a:pathLst>
                <a:path w="121387" h="167969">
                  <a:moveTo>
                    <a:pt x="73409" y="28863"/>
                  </a:moveTo>
                  <a:lnTo>
                    <a:pt x="73409" y="28863"/>
                  </a:lnTo>
                  <a:lnTo>
                    <a:pt x="76781" y="25492"/>
                  </a:lnTo>
                  <a:lnTo>
                    <a:pt x="78435" y="21956"/>
                  </a:lnTo>
                  <a:lnTo>
                    <a:pt x="79736" y="6804"/>
                  </a:lnTo>
                  <a:lnTo>
                    <a:pt x="79038" y="5690"/>
                  </a:lnTo>
                  <a:lnTo>
                    <a:pt x="77868" y="4948"/>
                  </a:lnTo>
                  <a:lnTo>
                    <a:pt x="76382" y="4453"/>
                  </a:lnTo>
                  <a:lnTo>
                    <a:pt x="70919" y="385"/>
                  </a:lnTo>
                  <a:lnTo>
                    <a:pt x="69632" y="0"/>
                  </a:lnTo>
                  <a:lnTo>
                    <a:pt x="68774" y="449"/>
                  </a:lnTo>
                  <a:lnTo>
                    <a:pt x="68203" y="1454"/>
                  </a:lnTo>
                  <a:lnTo>
                    <a:pt x="63804" y="2570"/>
                  </a:lnTo>
                  <a:lnTo>
                    <a:pt x="57851" y="3772"/>
                  </a:lnTo>
                  <a:lnTo>
                    <a:pt x="34129" y="18374"/>
                  </a:lnTo>
                  <a:lnTo>
                    <a:pt x="13375" y="38863"/>
                  </a:lnTo>
                  <a:lnTo>
                    <a:pt x="11448" y="43421"/>
                  </a:lnTo>
                  <a:lnTo>
                    <a:pt x="9949" y="62723"/>
                  </a:lnTo>
                  <a:lnTo>
                    <a:pt x="11809" y="66960"/>
                  </a:lnTo>
                  <a:lnTo>
                    <a:pt x="20036" y="77546"/>
                  </a:lnTo>
                  <a:lnTo>
                    <a:pt x="23983" y="86013"/>
                  </a:lnTo>
                  <a:lnTo>
                    <a:pt x="37507" y="100830"/>
                  </a:lnTo>
                  <a:lnTo>
                    <a:pt x="41695" y="103182"/>
                  </a:lnTo>
                  <a:lnTo>
                    <a:pt x="43799" y="103809"/>
                  </a:lnTo>
                  <a:lnTo>
                    <a:pt x="45203" y="104932"/>
                  </a:lnTo>
                  <a:lnTo>
                    <a:pt x="48588" y="109885"/>
                  </a:lnTo>
                  <a:lnTo>
                    <a:pt x="62204" y="119957"/>
                  </a:lnTo>
                  <a:lnTo>
                    <a:pt x="64902" y="124147"/>
                  </a:lnTo>
                  <a:lnTo>
                    <a:pt x="66806" y="128362"/>
                  </a:lnTo>
                  <a:lnTo>
                    <a:pt x="70005" y="132587"/>
                  </a:lnTo>
                  <a:lnTo>
                    <a:pt x="73778" y="134935"/>
                  </a:lnTo>
                  <a:lnTo>
                    <a:pt x="77806" y="136684"/>
                  </a:lnTo>
                  <a:lnTo>
                    <a:pt x="88248" y="145542"/>
                  </a:lnTo>
                  <a:lnTo>
                    <a:pt x="90588" y="149629"/>
                  </a:lnTo>
                  <a:lnTo>
                    <a:pt x="92350" y="160965"/>
                  </a:lnTo>
                  <a:lnTo>
                    <a:pt x="91681" y="161381"/>
                  </a:lnTo>
                  <a:lnTo>
                    <a:pt x="62686" y="167968"/>
                  </a:lnTo>
                  <a:lnTo>
                    <a:pt x="39344" y="167805"/>
                  </a:lnTo>
                  <a:lnTo>
                    <a:pt x="13041" y="158840"/>
                  </a:lnTo>
                  <a:lnTo>
                    <a:pt x="7764" y="155731"/>
                  </a:lnTo>
                  <a:lnTo>
                    <a:pt x="4246" y="152247"/>
                  </a:lnTo>
                  <a:lnTo>
                    <a:pt x="336" y="144614"/>
                  </a:lnTo>
                  <a:lnTo>
                    <a:pt x="0" y="142013"/>
                  </a:lnTo>
                  <a:lnTo>
                    <a:pt x="480" y="140280"/>
                  </a:lnTo>
                  <a:lnTo>
                    <a:pt x="1506" y="139124"/>
                  </a:lnTo>
                  <a:lnTo>
                    <a:pt x="2647" y="135959"/>
                  </a:lnTo>
                  <a:lnTo>
                    <a:pt x="2951" y="134127"/>
                  </a:lnTo>
                  <a:lnTo>
                    <a:pt x="7052" y="130210"/>
                  </a:lnTo>
                  <a:lnTo>
                    <a:pt x="37768" y="109292"/>
                  </a:lnTo>
                  <a:lnTo>
                    <a:pt x="69071" y="94480"/>
                  </a:lnTo>
                  <a:lnTo>
                    <a:pt x="99667" y="77546"/>
                  </a:lnTo>
                  <a:lnTo>
                    <a:pt x="112803" y="64716"/>
                  </a:lnTo>
                  <a:lnTo>
                    <a:pt x="115612" y="59379"/>
                  </a:lnTo>
                  <a:lnTo>
                    <a:pt x="118121" y="50204"/>
                  </a:lnTo>
                  <a:lnTo>
                    <a:pt x="121033" y="45874"/>
                  </a:lnTo>
                  <a:lnTo>
                    <a:pt x="121386" y="43731"/>
                  </a:lnTo>
                  <a:lnTo>
                    <a:pt x="120916" y="41597"/>
                  </a:lnTo>
                  <a:lnTo>
                    <a:pt x="119217" y="37345"/>
                  </a:lnTo>
                  <a:lnTo>
                    <a:pt x="117556" y="30984"/>
                  </a:lnTo>
                  <a:lnTo>
                    <a:pt x="109073" y="20397"/>
                  </a:lnTo>
                  <a:lnTo>
                    <a:pt x="105017" y="18044"/>
                  </a:lnTo>
                  <a:lnTo>
                    <a:pt x="96885" y="16720"/>
                  </a:lnTo>
                  <a:lnTo>
                    <a:pt x="90193" y="15705"/>
                  </a:lnTo>
                  <a:lnTo>
                    <a:pt x="81753" y="11872"/>
                  </a:lnTo>
                  <a:lnTo>
                    <a:pt x="74530" y="10728"/>
                  </a:lnTo>
                  <a:lnTo>
                    <a:pt x="68498" y="12101"/>
                  </a:lnTo>
                  <a:lnTo>
                    <a:pt x="62759" y="14358"/>
                  </a:lnTo>
                  <a:lnTo>
                    <a:pt x="52301" y="16334"/>
                  </a:lnTo>
                  <a:lnTo>
                    <a:pt x="41659" y="22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856">
              <a:extLst>
                <a:ext uri="{FF2B5EF4-FFF2-40B4-BE49-F238E27FC236}">
                  <a16:creationId xmlns:a16="http://schemas.microsoft.com/office/drawing/2014/main" id="{F42B9BEB-9820-8F16-BF25-5677E1DF62C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988300" y="4089486"/>
              <a:ext cx="12701" cy="152315"/>
            </a:xfrm>
            <a:custGeom>
              <a:avLst/>
              <a:gdLst/>
              <a:ahLst/>
              <a:cxnLst/>
              <a:rect l="0" t="0" r="0" b="0"/>
              <a:pathLst>
                <a:path w="12701" h="152315">
                  <a:moveTo>
                    <a:pt x="0" y="18964"/>
                  </a:moveTo>
                  <a:lnTo>
                    <a:pt x="0" y="18964"/>
                  </a:lnTo>
                  <a:lnTo>
                    <a:pt x="3372" y="18964"/>
                  </a:lnTo>
                  <a:lnTo>
                    <a:pt x="4364" y="18259"/>
                  </a:lnTo>
                  <a:lnTo>
                    <a:pt x="5026" y="17083"/>
                  </a:lnTo>
                  <a:lnTo>
                    <a:pt x="5468" y="15593"/>
                  </a:lnTo>
                  <a:lnTo>
                    <a:pt x="11739" y="7409"/>
                  </a:lnTo>
                  <a:lnTo>
                    <a:pt x="12693" y="0"/>
                  </a:lnTo>
                  <a:lnTo>
                    <a:pt x="12700" y="8760"/>
                  </a:lnTo>
                  <a:lnTo>
                    <a:pt x="9041" y="21992"/>
                  </a:lnTo>
                  <a:lnTo>
                    <a:pt x="12079" y="42368"/>
                  </a:lnTo>
                  <a:lnTo>
                    <a:pt x="7179" y="71029"/>
                  </a:lnTo>
                  <a:lnTo>
                    <a:pt x="6424" y="99137"/>
                  </a:lnTo>
                  <a:lnTo>
                    <a:pt x="7060" y="129721"/>
                  </a:lnTo>
                  <a:lnTo>
                    <a:pt x="12700" y="152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857">
              <a:extLst>
                <a:ext uri="{FF2B5EF4-FFF2-40B4-BE49-F238E27FC236}">
                  <a16:creationId xmlns:a16="http://schemas.microsoft.com/office/drawing/2014/main" id="{617E959D-A5FF-6742-787B-9E3D25472FB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899400" y="4210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6350" y="2979"/>
                  </a:lnTo>
                  <a:lnTo>
                    <a:pt x="5645" y="1986"/>
                  </a:lnTo>
                  <a:lnTo>
                    <a:pt x="4468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858">
              <a:extLst>
                <a:ext uri="{FF2B5EF4-FFF2-40B4-BE49-F238E27FC236}">
                  <a16:creationId xmlns:a16="http://schemas.microsoft.com/office/drawing/2014/main" id="{D21A4447-E2C9-7A1F-CB6F-A47F091B17D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715406" y="4064009"/>
              <a:ext cx="112819" cy="148843"/>
            </a:xfrm>
            <a:custGeom>
              <a:avLst/>
              <a:gdLst/>
              <a:ahLst/>
              <a:cxnLst/>
              <a:rect l="0" t="0" r="0" b="0"/>
              <a:pathLst>
                <a:path w="112819" h="148843">
                  <a:moveTo>
                    <a:pt x="76044" y="31741"/>
                  </a:moveTo>
                  <a:lnTo>
                    <a:pt x="76044" y="31741"/>
                  </a:lnTo>
                  <a:lnTo>
                    <a:pt x="76044" y="28370"/>
                  </a:lnTo>
                  <a:lnTo>
                    <a:pt x="76749" y="27377"/>
                  </a:lnTo>
                  <a:lnTo>
                    <a:pt x="77926" y="26715"/>
                  </a:lnTo>
                  <a:lnTo>
                    <a:pt x="82316" y="25414"/>
                  </a:lnTo>
                  <a:lnTo>
                    <a:pt x="82394" y="15747"/>
                  </a:lnTo>
                  <a:lnTo>
                    <a:pt x="78631" y="12168"/>
                  </a:lnTo>
                  <a:lnTo>
                    <a:pt x="73667" y="8225"/>
                  </a:lnTo>
                  <a:lnTo>
                    <a:pt x="70165" y="2744"/>
                  </a:lnTo>
                  <a:lnTo>
                    <a:pt x="66846" y="1215"/>
                  </a:lnTo>
                  <a:lnTo>
                    <a:pt x="45544" y="0"/>
                  </a:lnTo>
                  <a:lnTo>
                    <a:pt x="23410" y="21654"/>
                  </a:lnTo>
                  <a:lnTo>
                    <a:pt x="16077" y="34005"/>
                  </a:lnTo>
                  <a:lnTo>
                    <a:pt x="5843" y="63500"/>
                  </a:lnTo>
                  <a:lnTo>
                    <a:pt x="2510" y="71961"/>
                  </a:lnTo>
                  <a:lnTo>
                    <a:pt x="0" y="101591"/>
                  </a:lnTo>
                  <a:lnTo>
                    <a:pt x="619" y="110058"/>
                  </a:lnTo>
                  <a:lnTo>
                    <a:pt x="5320" y="127854"/>
                  </a:lnTo>
                  <a:lnTo>
                    <a:pt x="7023" y="130388"/>
                  </a:lnTo>
                  <a:lnTo>
                    <a:pt x="20423" y="141697"/>
                  </a:lnTo>
                  <a:lnTo>
                    <a:pt x="33929" y="148125"/>
                  </a:lnTo>
                  <a:lnTo>
                    <a:pt x="38089" y="148842"/>
                  </a:lnTo>
                  <a:lnTo>
                    <a:pt x="64419" y="146192"/>
                  </a:lnTo>
                  <a:lnTo>
                    <a:pt x="86814" y="136637"/>
                  </a:lnTo>
                  <a:lnTo>
                    <a:pt x="102749" y="125029"/>
                  </a:lnTo>
                  <a:lnTo>
                    <a:pt x="109670" y="115199"/>
                  </a:lnTo>
                  <a:lnTo>
                    <a:pt x="112818" y="103349"/>
                  </a:lnTo>
                  <a:lnTo>
                    <a:pt x="111673" y="95082"/>
                  </a:lnTo>
                  <a:lnTo>
                    <a:pt x="101478" y="65732"/>
                  </a:lnTo>
                  <a:lnTo>
                    <a:pt x="94682" y="52279"/>
                  </a:lnTo>
                  <a:lnTo>
                    <a:pt x="89267" y="46514"/>
                  </a:lnTo>
                  <a:lnTo>
                    <a:pt x="72305" y="35077"/>
                  </a:lnTo>
                  <a:lnTo>
                    <a:pt x="57223" y="30152"/>
                  </a:lnTo>
                  <a:lnTo>
                    <a:pt x="55030" y="28565"/>
                  </a:lnTo>
                  <a:lnTo>
                    <a:pt x="52862" y="28213"/>
                  </a:lnTo>
                  <a:lnTo>
                    <a:pt x="50711" y="28683"/>
                  </a:lnTo>
                  <a:lnTo>
                    <a:pt x="44294" y="31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4" name="SMARTInkShape-859">
            <a:extLst>
              <a:ext uri="{FF2B5EF4-FFF2-40B4-BE49-F238E27FC236}">
                <a16:creationId xmlns:a16="http://schemas.microsoft.com/office/drawing/2014/main" id="{B4EEF03E-129D-C3C5-1E94-95FC991D0B7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743950" y="4165600"/>
            <a:ext cx="146051" cy="12701"/>
          </a:xfrm>
          <a:custGeom>
            <a:avLst/>
            <a:gdLst/>
            <a:ahLst/>
            <a:cxnLst/>
            <a:rect l="0" t="0" r="0" b="0"/>
            <a:pathLst>
              <a:path w="146051" h="12701">
                <a:moveTo>
                  <a:pt x="0" y="12700"/>
                </a:moveTo>
                <a:lnTo>
                  <a:pt x="0" y="12700"/>
                </a:lnTo>
                <a:lnTo>
                  <a:pt x="0" y="9042"/>
                </a:lnTo>
                <a:lnTo>
                  <a:pt x="0" y="12646"/>
                </a:lnTo>
                <a:lnTo>
                  <a:pt x="0" y="6427"/>
                </a:lnTo>
                <a:lnTo>
                  <a:pt x="28611" y="889"/>
                </a:lnTo>
                <a:lnTo>
                  <a:pt x="54943" y="78"/>
                </a:lnTo>
                <a:lnTo>
                  <a:pt x="86240" y="10"/>
                </a:lnTo>
                <a:lnTo>
                  <a:pt x="115346" y="0"/>
                </a:lnTo>
                <a:lnTo>
                  <a:pt x="135935" y="0"/>
                </a:lnTo>
                <a:lnTo>
                  <a:pt x="139908" y="1881"/>
                </a:lnTo>
                <a:lnTo>
                  <a:pt x="14605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SMARTInkShape-Group212">
            <a:extLst>
              <a:ext uri="{FF2B5EF4-FFF2-40B4-BE49-F238E27FC236}">
                <a16:creationId xmlns:a16="http://schemas.microsoft.com/office/drawing/2014/main" id="{3FC9B695-8664-4E81-5972-B89D242BD88A}"/>
              </a:ext>
            </a:extLst>
          </p:cNvPr>
          <p:cNvGrpSpPr/>
          <p:nvPr/>
        </p:nvGrpSpPr>
        <p:grpSpPr>
          <a:xfrm>
            <a:off x="7773655" y="4438673"/>
            <a:ext cx="779772" cy="241200"/>
            <a:chOff x="7773655" y="4438673"/>
            <a:chExt cx="779772" cy="241200"/>
          </a:xfrm>
        </p:grpSpPr>
        <p:sp>
          <p:nvSpPr>
            <p:cNvPr id="235" name="SMARTInkShape-860">
              <a:extLst>
                <a:ext uri="{FF2B5EF4-FFF2-40B4-BE49-F238E27FC236}">
                  <a16:creationId xmlns:a16="http://schemas.microsoft.com/office/drawing/2014/main" id="{8ED7DFC7-7CA8-2D92-CFE8-9994A815C86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286750" y="4445000"/>
              <a:ext cx="120548" cy="170432"/>
            </a:xfrm>
            <a:custGeom>
              <a:avLst/>
              <a:gdLst/>
              <a:ahLst/>
              <a:cxnLst/>
              <a:rect l="0" t="0" r="0" b="0"/>
              <a:pathLst>
                <a:path w="120548" h="170432">
                  <a:moveTo>
                    <a:pt x="101600" y="6350"/>
                  </a:moveTo>
                  <a:lnTo>
                    <a:pt x="101600" y="6350"/>
                  </a:lnTo>
                  <a:lnTo>
                    <a:pt x="107068" y="6350"/>
                  </a:lnTo>
                  <a:lnTo>
                    <a:pt x="112845" y="1986"/>
                  </a:lnTo>
                  <a:lnTo>
                    <a:pt x="120547" y="23"/>
                  </a:lnTo>
                  <a:lnTo>
                    <a:pt x="107581" y="0"/>
                  </a:lnTo>
                  <a:lnTo>
                    <a:pt x="104881" y="1411"/>
                  </a:lnTo>
                  <a:lnTo>
                    <a:pt x="73866" y="27547"/>
                  </a:lnTo>
                  <a:lnTo>
                    <a:pt x="61319" y="36776"/>
                  </a:lnTo>
                  <a:lnTo>
                    <a:pt x="41047" y="65221"/>
                  </a:lnTo>
                  <a:lnTo>
                    <a:pt x="34819" y="78905"/>
                  </a:lnTo>
                  <a:lnTo>
                    <a:pt x="27655" y="109468"/>
                  </a:lnTo>
                  <a:lnTo>
                    <a:pt x="25698" y="131154"/>
                  </a:lnTo>
                  <a:lnTo>
                    <a:pt x="27414" y="137783"/>
                  </a:lnTo>
                  <a:lnTo>
                    <a:pt x="29823" y="143787"/>
                  </a:lnTo>
                  <a:lnTo>
                    <a:pt x="31885" y="154395"/>
                  </a:lnTo>
                  <a:lnTo>
                    <a:pt x="34867" y="159871"/>
                  </a:lnTo>
                  <a:lnTo>
                    <a:pt x="38544" y="162776"/>
                  </a:lnTo>
                  <a:lnTo>
                    <a:pt x="40512" y="163551"/>
                  </a:lnTo>
                  <a:lnTo>
                    <a:pt x="41825" y="164773"/>
                  </a:lnTo>
                  <a:lnTo>
                    <a:pt x="43283" y="168013"/>
                  </a:lnTo>
                  <a:lnTo>
                    <a:pt x="44378" y="169158"/>
                  </a:lnTo>
                  <a:lnTo>
                    <a:pt x="47475" y="170431"/>
                  </a:lnTo>
                  <a:lnTo>
                    <a:pt x="56556" y="167777"/>
                  </a:lnTo>
                  <a:lnTo>
                    <a:pt x="67198" y="160559"/>
                  </a:lnTo>
                  <a:lnTo>
                    <a:pt x="84647" y="143921"/>
                  </a:lnTo>
                  <a:lnTo>
                    <a:pt x="91011" y="130838"/>
                  </a:lnTo>
                  <a:lnTo>
                    <a:pt x="91484" y="121415"/>
                  </a:lnTo>
                  <a:lnTo>
                    <a:pt x="88535" y="104654"/>
                  </a:lnTo>
                  <a:lnTo>
                    <a:pt x="85681" y="99899"/>
                  </a:lnTo>
                  <a:lnTo>
                    <a:pt x="82060" y="97317"/>
                  </a:lnTo>
                  <a:lnTo>
                    <a:pt x="76054" y="95862"/>
                  </a:lnTo>
                  <a:lnTo>
                    <a:pt x="49564" y="95260"/>
                  </a:lnTo>
                  <a:lnTo>
                    <a:pt x="27222" y="104090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861">
              <a:extLst>
                <a:ext uri="{FF2B5EF4-FFF2-40B4-BE49-F238E27FC236}">
                  <a16:creationId xmlns:a16="http://schemas.microsoft.com/office/drawing/2014/main" id="{669D5468-C7E7-207A-54F8-EA96BD48EEB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172450" y="4445000"/>
              <a:ext cx="95218" cy="171451"/>
            </a:xfrm>
            <a:custGeom>
              <a:avLst/>
              <a:gdLst/>
              <a:ahLst/>
              <a:cxnLst/>
              <a:rect l="0" t="0" r="0" b="0"/>
              <a:pathLst>
                <a:path w="95218" h="171451">
                  <a:moveTo>
                    <a:pt x="0" y="12700"/>
                  </a:moveTo>
                  <a:lnTo>
                    <a:pt x="0" y="12700"/>
                  </a:lnTo>
                  <a:lnTo>
                    <a:pt x="27136" y="12700"/>
                  </a:lnTo>
                  <a:lnTo>
                    <a:pt x="56911" y="7233"/>
                  </a:lnTo>
                  <a:lnTo>
                    <a:pt x="62454" y="4861"/>
                  </a:lnTo>
                  <a:lnTo>
                    <a:pt x="67268" y="2160"/>
                  </a:lnTo>
                  <a:lnTo>
                    <a:pt x="76109" y="427"/>
                  </a:lnTo>
                  <a:lnTo>
                    <a:pt x="95217" y="0"/>
                  </a:lnTo>
                  <a:lnTo>
                    <a:pt x="90219" y="11934"/>
                  </a:lnTo>
                  <a:lnTo>
                    <a:pt x="89780" y="14306"/>
                  </a:lnTo>
                  <a:lnTo>
                    <a:pt x="87409" y="18822"/>
                  </a:lnTo>
                  <a:lnTo>
                    <a:pt x="71909" y="46806"/>
                  </a:lnTo>
                  <a:lnTo>
                    <a:pt x="66305" y="60043"/>
                  </a:lnTo>
                  <a:lnTo>
                    <a:pt x="58676" y="90434"/>
                  </a:lnTo>
                  <a:lnTo>
                    <a:pt x="52564" y="107835"/>
                  </a:lnTo>
                  <a:lnTo>
                    <a:pt x="45963" y="133466"/>
                  </a:lnTo>
                  <a:lnTo>
                    <a:pt x="39275" y="152999"/>
                  </a:lnTo>
                  <a:lnTo>
                    <a:pt x="381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862">
              <a:extLst>
                <a:ext uri="{FF2B5EF4-FFF2-40B4-BE49-F238E27FC236}">
                  <a16:creationId xmlns:a16="http://schemas.microsoft.com/office/drawing/2014/main" id="{2E1DE6D8-5717-B1BE-237D-DE4DD1FE25B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023409" y="4457814"/>
              <a:ext cx="85384" cy="125814"/>
            </a:xfrm>
            <a:custGeom>
              <a:avLst/>
              <a:gdLst/>
              <a:ahLst/>
              <a:cxnLst/>
              <a:rect l="0" t="0" r="0" b="0"/>
              <a:pathLst>
                <a:path w="85384" h="125814">
                  <a:moveTo>
                    <a:pt x="47441" y="25286"/>
                  </a:moveTo>
                  <a:lnTo>
                    <a:pt x="47441" y="25286"/>
                  </a:lnTo>
                  <a:lnTo>
                    <a:pt x="52909" y="19819"/>
                  </a:lnTo>
                  <a:lnTo>
                    <a:pt x="59857" y="18959"/>
                  </a:lnTo>
                  <a:lnTo>
                    <a:pt x="60115" y="13471"/>
                  </a:lnTo>
                  <a:lnTo>
                    <a:pt x="59419" y="13176"/>
                  </a:lnTo>
                  <a:lnTo>
                    <a:pt x="41589" y="12586"/>
                  </a:lnTo>
                  <a:lnTo>
                    <a:pt x="34022" y="16349"/>
                  </a:lnTo>
                  <a:lnTo>
                    <a:pt x="13904" y="33601"/>
                  </a:lnTo>
                  <a:lnTo>
                    <a:pt x="7322" y="43429"/>
                  </a:lnTo>
                  <a:lnTo>
                    <a:pt x="0" y="62258"/>
                  </a:lnTo>
                  <a:lnTo>
                    <a:pt x="15" y="70175"/>
                  </a:lnTo>
                  <a:lnTo>
                    <a:pt x="4611" y="93293"/>
                  </a:lnTo>
                  <a:lnTo>
                    <a:pt x="19988" y="115656"/>
                  </a:lnTo>
                  <a:lnTo>
                    <a:pt x="30517" y="123265"/>
                  </a:lnTo>
                  <a:lnTo>
                    <a:pt x="50344" y="125813"/>
                  </a:lnTo>
                  <a:lnTo>
                    <a:pt x="61196" y="124528"/>
                  </a:lnTo>
                  <a:lnTo>
                    <a:pt x="70540" y="121324"/>
                  </a:lnTo>
                  <a:lnTo>
                    <a:pt x="75531" y="117399"/>
                  </a:lnTo>
                  <a:lnTo>
                    <a:pt x="81478" y="108396"/>
                  </a:lnTo>
                  <a:lnTo>
                    <a:pt x="84336" y="96791"/>
                  </a:lnTo>
                  <a:lnTo>
                    <a:pt x="85383" y="69118"/>
                  </a:lnTo>
                  <a:lnTo>
                    <a:pt x="83612" y="50503"/>
                  </a:lnTo>
                  <a:lnTo>
                    <a:pt x="77697" y="21359"/>
                  </a:lnTo>
                  <a:lnTo>
                    <a:pt x="68411" y="8672"/>
                  </a:lnTo>
                  <a:lnTo>
                    <a:pt x="62200" y="2802"/>
                  </a:lnTo>
                  <a:lnTo>
                    <a:pt x="57998" y="1182"/>
                  </a:lnTo>
                  <a:lnTo>
                    <a:pt x="39855" y="0"/>
                  </a:lnTo>
                  <a:lnTo>
                    <a:pt x="35132" y="1818"/>
                  </a:lnTo>
                  <a:lnTo>
                    <a:pt x="32885" y="3291"/>
                  </a:lnTo>
                  <a:lnTo>
                    <a:pt x="31387" y="4978"/>
                  </a:lnTo>
                  <a:lnTo>
                    <a:pt x="28391" y="12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863">
              <a:extLst>
                <a:ext uri="{FF2B5EF4-FFF2-40B4-BE49-F238E27FC236}">
                  <a16:creationId xmlns:a16="http://schemas.microsoft.com/office/drawing/2014/main" id="{BA7CF9A6-49DE-5E94-C3FE-3C34169C3FD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950200" y="45593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8" y="9329"/>
                  </a:lnTo>
                  <a:lnTo>
                    <a:pt x="1324" y="57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864">
              <a:extLst>
                <a:ext uri="{FF2B5EF4-FFF2-40B4-BE49-F238E27FC236}">
                  <a16:creationId xmlns:a16="http://schemas.microsoft.com/office/drawing/2014/main" id="{B2FDFBC0-A51B-A65D-2803-1AC9A8EB339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773655" y="4438673"/>
              <a:ext cx="81192" cy="114245"/>
            </a:xfrm>
            <a:custGeom>
              <a:avLst/>
              <a:gdLst/>
              <a:ahLst/>
              <a:cxnLst/>
              <a:rect l="0" t="0" r="0" b="0"/>
              <a:pathLst>
                <a:path w="81192" h="114245">
                  <a:moveTo>
                    <a:pt x="49545" y="19027"/>
                  </a:moveTo>
                  <a:lnTo>
                    <a:pt x="49545" y="19027"/>
                  </a:lnTo>
                  <a:lnTo>
                    <a:pt x="55013" y="19027"/>
                  </a:lnTo>
                  <a:lnTo>
                    <a:pt x="55307" y="18322"/>
                  </a:lnTo>
                  <a:lnTo>
                    <a:pt x="55817" y="13560"/>
                  </a:lnTo>
                  <a:lnTo>
                    <a:pt x="57742" y="13069"/>
                  </a:lnTo>
                  <a:lnTo>
                    <a:pt x="59538" y="12852"/>
                  </a:lnTo>
                  <a:lnTo>
                    <a:pt x="56079" y="12684"/>
                  </a:lnTo>
                  <a:lnTo>
                    <a:pt x="55900" y="6589"/>
                  </a:lnTo>
                  <a:lnTo>
                    <a:pt x="50428" y="883"/>
                  </a:lnTo>
                  <a:lnTo>
                    <a:pt x="46435" y="245"/>
                  </a:lnTo>
                  <a:lnTo>
                    <a:pt x="34641" y="0"/>
                  </a:lnTo>
                  <a:lnTo>
                    <a:pt x="30455" y="1869"/>
                  </a:lnTo>
                  <a:lnTo>
                    <a:pt x="15677" y="14904"/>
                  </a:lnTo>
                  <a:lnTo>
                    <a:pt x="2978" y="36341"/>
                  </a:lnTo>
                  <a:lnTo>
                    <a:pt x="0" y="58886"/>
                  </a:lnTo>
                  <a:lnTo>
                    <a:pt x="2487" y="77796"/>
                  </a:lnTo>
                  <a:lnTo>
                    <a:pt x="7693" y="88965"/>
                  </a:lnTo>
                  <a:lnTo>
                    <a:pt x="28524" y="105691"/>
                  </a:lnTo>
                  <a:lnTo>
                    <a:pt x="38926" y="111419"/>
                  </a:lnTo>
                  <a:lnTo>
                    <a:pt x="47496" y="113430"/>
                  </a:lnTo>
                  <a:lnTo>
                    <a:pt x="67054" y="114244"/>
                  </a:lnTo>
                  <a:lnTo>
                    <a:pt x="73360" y="109201"/>
                  </a:lnTo>
                  <a:lnTo>
                    <a:pt x="78630" y="103444"/>
                  </a:lnTo>
                  <a:lnTo>
                    <a:pt x="80110" y="99349"/>
                  </a:lnTo>
                  <a:lnTo>
                    <a:pt x="81191" y="77913"/>
                  </a:lnTo>
                  <a:lnTo>
                    <a:pt x="76205" y="61285"/>
                  </a:lnTo>
                  <a:lnTo>
                    <a:pt x="68426" y="46294"/>
                  </a:lnTo>
                  <a:lnTo>
                    <a:pt x="53769" y="29720"/>
                  </a:lnTo>
                  <a:lnTo>
                    <a:pt x="49541" y="27307"/>
                  </a:lnTo>
                  <a:lnTo>
                    <a:pt x="41077" y="25758"/>
                  </a:lnTo>
                  <a:lnTo>
                    <a:pt x="31750" y="25411"/>
                  </a:lnTo>
                  <a:lnTo>
                    <a:pt x="24145" y="31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865">
              <a:extLst>
                <a:ext uri="{FF2B5EF4-FFF2-40B4-BE49-F238E27FC236}">
                  <a16:creationId xmlns:a16="http://schemas.microsoft.com/office/drawing/2014/main" id="{4C4A867C-3015-CC7C-AA57-5A690A10D2D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445588" y="4451350"/>
              <a:ext cx="107839" cy="228523"/>
            </a:xfrm>
            <a:custGeom>
              <a:avLst/>
              <a:gdLst/>
              <a:ahLst/>
              <a:cxnLst/>
              <a:rect l="0" t="0" r="0" b="0"/>
              <a:pathLst>
                <a:path w="107839" h="228523">
                  <a:moveTo>
                    <a:pt x="31662" y="12700"/>
                  </a:moveTo>
                  <a:lnTo>
                    <a:pt x="31662" y="12700"/>
                  </a:lnTo>
                  <a:lnTo>
                    <a:pt x="31662" y="9329"/>
                  </a:lnTo>
                  <a:lnTo>
                    <a:pt x="32367" y="8336"/>
                  </a:lnTo>
                  <a:lnTo>
                    <a:pt x="33544" y="7674"/>
                  </a:lnTo>
                  <a:lnTo>
                    <a:pt x="38130" y="6525"/>
                  </a:lnTo>
                  <a:lnTo>
                    <a:pt x="43401" y="6373"/>
                  </a:lnTo>
                  <a:lnTo>
                    <a:pt x="42053" y="4479"/>
                  </a:lnTo>
                  <a:lnTo>
                    <a:pt x="38082" y="78"/>
                  </a:lnTo>
                  <a:lnTo>
                    <a:pt x="41685" y="3673"/>
                  </a:lnTo>
                  <a:lnTo>
                    <a:pt x="38635" y="623"/>
                  </a:lnTo>
                  <a:lnTo>
                    <a:pt x="39133" y="415"/>
                  </a:lnTo>
                  <a:lnTo>
                    <a:pt x="41793" y="124"/>
                  </a:lnTo>
                  <a:lnTo>
                    <a:pt x="38012" y="0"/>
                  </a:lnTo>
                  <a:lnTo>
                    <a:pt x="38012" y="14306"/>
                  </a:lnTo>
                  <a:lnTo>
                    <a:pt x="36130" y="18822"/>
                  </a:lnTo>
                  <a:lnTo>
                    <a:pt x="33648" y="23183"/>
                  </a:lnTo>
                  <a:lnTo>
                    <a:pt x="32054" y="31730"/>
                  </a:lnTo>
                  <a:lnTo>
                    <a:pt x="31130" y="36680"/>
                  </a:lnTo>
                  <a:lnTo>
                    <a:pt x="26644" y="46695"/>
                  </a:lnTo>
                  <a:lnTo>
                    <a:pt x="8131" y="69816"/>
                  </a:lnTo>
                  <a:lnTo>
                    <a:pt x="0" y="100452"/>
                  </a:lnTo>
                  <a:lnTo>
                    <a:pt x="676" y="100835"/>
                  </a:lnTo>
                  <a:lnTo>
                    <a:pt x="15023" y="101591"/>
                  </a:lnTo>
                  <a:lnTo>
                    <a:pt x="43857" y="96132"/>
                  </a:lnTo>
                  <a:lnTo>
                    <a:pt x="72098" y="93403"/>
                  </a:lnTo>
                  <a:lnTo>
                    <a:pt x="91681" y="88787"/>
                  </a:lnTo>
                  <a:lnTo>
                    <a:pt x="101087" y="82835"/>
                  </a:lnTo>
                  <a:lnTo>
                    <a:pt x="107838" y="82550"/>
                  </a:lnTo>
                  <a:lnTo>
                    <a:pt x="104484" y="85921"/>
                  </a:lnTo>
                  <a:lnTo>
                    <a:pt x="102834" y="91339"/>
                  </a:lnTo>
                  <a:lnTo>
                    <a:pt x="99747" y="109488"/>
                  </a:lnTo>
                  <a:lnTo>
                    <a:pt x="97200" y="118512"/>
                  </a:lnTo>
                  <a:lnTo>
                    <a:pt x="92060" y="148608"/>
                  </a:lnTo>
                  <a:lnTo>
                    <a:pt x="85726" y="175536"/>
                  </a:lnTo>
                  <a:lnTo>
                    <a:pt x="82891" y="205001"/>
                  </a:lnTo>
                  <a:lnTo>
                    <a:pt x="82462" y="227714"/>
                  </a:lnTo>
                  <a:lnTo>
                    <a:pt x="83167" y="228009"/>
                  </a:lnTo>
                  <a:lnTo>
                    <a:pt x="91299" y="228522"/>
                  </a:lnTo>
                  <a:lnTo>
                    <a:pt x="92587" y="227842"/>
                  </a:lnTo>
                  <a:lnTo>
                    <a:pt x="93446" y="226684"/>
                  </a:lnTo>
                  <a:lnTo>
                    <a:pt x="95162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213">
            <a:extLst>
              <a:ext uri="{FF2B5EF4-FFF2-40B4-BE49-F238E27FC236}">
                <a16:creationId xmlns:a16="http://schemas.microsoft.com/office/drawing/2014/main" id="{CF1BA771-FF8A-846E-30F4-6105A9C3A8F1}"/>
              </a:ext>
            </a:extLst>
          </p:cNvPr>
          <p:cNvGrpSpPr/>
          <p:nvPr/>
        </p:nvGrpSpPr>
        <p:grpSpPr>
          <a:xfrm>
            <a:off x="7772400" y="4991100"/>
            <a:ext cx="133351" cy="76201"/>
            <a:chOff x="7772400" y="4991100"/>
            <a:chExt cx="133351" cy="76201"/>
          </a:xfrm>
        </p:grpSpPr>
        <p:sp>
          <p:nvSpPr>
            <p:cNvPr id="242" name="SMARTInkShape-866">
              <a:extLst>
                <a:ext uri="{FF2B5EF4-FFF2-40B4-BE49-F238E27FC236}">
                  <a16:creationId xmlns:a16="http://schemas.microsoft.com/office/drawing/2014/main" id="{08357979-B8DA-ED96-0079-6E1D5F3BD8C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772400" y="49911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3372" y="6350"/>
                  </a:lnTo>
                  <a:lnTo>
                    <a:pt x="30083" y="392"/>
                  </a:lnTo>
                  <a:lnTo>
                    <a:pt x="58596" y="10"/>
                  </a:lnTo>
                  <a:lnTo>
                    <a:pt x="88862" y="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867">
              <a:extLst>
                <a:ext uri="{FF2B5EF4-FFF2-40B4-BE49-F238E27FC236}">
                  <a16:creationId xmlns:a16="http://schemas.microsoft.com/office/drawing/2014/main" id="{59047E0E-2228-CC24-889E-7ED93178C59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791450" y="50609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0"/>
                  </a:moveTo>
                  <a:lnTo>
                    <a:pt x="0" y="0"/>
                  </a:lnTo>
                  <a:lnTo>
                    <a:pt x="24419" y="3370"/>
                  </a:lnTo>
                  <a:lnTo>
                    <a:pt x="53560" y="2103"/>
                  </a:lnTo>
                  <a:lnTo>
                    <a:pt x="82650" y="6040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214">
            <a:extLst>
              <a:ext uri="{FF2B5EF4-FFF2-40B4-BE49-F238E27FC236}">
                <a16:creationId xmlns:a16="http://schemas.microsoft.com/office/drawing/2014/main" id="{15E585E4-27B5-A081-B249-A1490734A2AC}"/>
              </a:ext>
            </a:extLst>
          </p:cNvPr>
          <p:cNvGrpSpPr/>
          <p:nvPr/>
        </p:nvGrpSpPr>
        <p:grpSpPr>
          <a:xfrm>
            <a:off x="7982117" y="4953883"/>
            <a:ext cx="761801" cy="221368"/>
            <a:chOff x="7982117" y="4953883"/>
            <a:chExt cx="761801" cy="221368"/>
          </a:xfrm>
        </p:grpSpPr>
        <p:sp>
          <p:nvSpPr>
            <p:cNvPr id="245" name="SMARTInkShape-868">
              <a:extLst>
                <a:ext uri="{FF2B5EF4-FFF2-40B4-BE49-F238E27FC236}">
                  <a16:creationId xmlns:a16="http://schemas.microsoft.com/office/drawing/2014/main" id="{DDB7BC22-24C7-B30F-B801-94552D2CE81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982117" y="4953883"/>
              <a:ext cx="114084" cy="150198"/>
            </a:xfrm>
            <a:custGeom>
              <a:avLst/>
              <a:gdLst/>
              <a:ahLst/>
              <a:cxnLst/>
              <a:rect l="0" t="0" r="0" b="0"/>
              <a:pathLst>
                <a:path w="114084" h="150198">
                  <a:moveTo>
                    <a:pt x="63333" y="18167"/>
                  </a:moveTo>
                  <a:lnTo>
                    <a:pt x="63333" y="18167"/>
                  </a:lnTo>
                  <a:lnTo>
                    <a:pt x="66705" y="14796"/>
                  </a:lnTo>
                  <a:lnTo>
                    <a:pt x="68359" y="11260"/>
                  </a:lnTo>
                  <a:lnTo>
                    <a:pt x="69422" y="6611"/>
                  </a:lnTo>
                  <a:lnTo>
                    <a:pt x="70215" y="6230"/>
                  </a:lnTo>
                  <a:lnTo>
                    <a:pt x="76031" y="5467"/>
                  </a:lnTo>
                  <a:lnTo>
                    <a:pt x="65098" y="0"/>
                  </a:lnTo>
                  <a:lnTo>
                    <a:pt x="63804" y="411"/>
                  </a:lnTo>
                  <a:lnTo>
                    <a:pt x="58612" y="3656"/>
                  </a:lnTo>
                  <a:lnTo>
                    <a:pt x="33308" y="14235"/>
                  </a:lnTo>
                  <a:lnTo>
                    <a:pt x="26941" y="20182"/>
                  </a:lnTo>
                  <a:lnTo>
                    <a:pt x="10517" y="47918"/>
                  </a:lnTo>
                  <a:lnTo>
                    <a:pt x="2675" y="64756"/>
                  </a:lnTo>
                  <a:lnTo>
                    <a:pt x="0" y="94369"/>
                  </a:lnTo>
                  <a:lnTo>
                    <a:pt x="3237" y="118043"/>
                  </a:lnTo>
                  <a:lnTo>
                    <a:pt x="8636" y="127937"/>
                  </a:lnTo>
                  <a:lnTo>
                    <a:pt x="14329" y="134687"/>
                  </a:lnTo>
                  <a:lnTo>
                    <a:pt x="16858" y="140039"/>
                  </a:lnTo>
                  <a:lnTo>
                    <a:pt x="18944" y="141749"/>
                  </a:lnTo>
                  <a:lnTo>
                    <a:pt x="27917" y="144154"/>
                  </a:lnTo>
                  <a:lnTo>
                    <a:pt x="36063" y="145573"/>
                  </a:lnTo>
                  <a:lnTo>
                    <a:pt x="51100" y="150134"/>
                  </a:lnTo>
                  <a:lnTo>
                    <a:pt x="60013" y="150197"/>
                  </a:lnTo>
                  <a:lnTo>
                    <a:pt x="85761" y="142597"/>
                  </a:lnTo>
                  <a:lnTo>
                    <a:pt x="98311" y="134494"/>
                  </a:lnTo>
                  <a:lnTo>
                    <a:pt x="109767" y="123988"/>
                  </a:lnTo>
                  <a:lnTo>
                    <a:pt x="112193" y="117880"/>
                  </a:lnTo>
                  <a:lnTo>
                    <a:pt x="114083" y="86643"/>
                  </a:lnTo>
                  <a:lnTo>
                    <a:pt x="113405" y="78940"/>
                  </a:lnTo>
                  <a:lnTo>
                    <a:pt x="109057" y="67375"/>
                  </a:lnTo>
                  <a:lnTo>
                    <a:pt x="99205" y="54499"/>
                  </a:lnTo>
                  <a:lnTo>
                    <a:pt x="89562" y="47903"/>
                  </a:lnTo>
                  <a:lnTo>
                    <a:pt x="77769" y="44852"/>
                  </a:lnTo>
                  <a:lnTo>
                    <a:pt x="49892" y="43643"/>
                  </a:lnTo>
                  <a:lnTo>
                    <a:pt x="36930" y="44295"/>
                  </a:lnTo>
                  <a:lnTo>
                    <a:pt x="30902" y="46948"/>
                  </a:lnTo>
                  <a:lnTo>
                    <a:pt x="19072" y="54552"/>
                  </a:lnTo>
                  <a:lnTo>
                    <a:pt x="16893" y="55123"/>
                  </a:lnTo>
                  <a:lnTo>
                    <a:pt x="6183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869">
              <a:extLst>
                <a:ext uri="{FF2B5EF4-FFF2-40B4-BE49-F238E27FC236}">
                  <a16:creationId xmlns:a16="http://schemas.microsoft.com/office/drawing/2014/main" id="{D0DF27F7-A62A-6ABB-E221-F11FE06880A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140700" y="511263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6350" y="5467"/>
                  </a:moveTo>
                  <a:lnTo>
                    <a:pt x="6350" y="5467"/>
                  </a:lnTo>
                  <a:lnTo>
                    <a:pt x="882" y="0"/>
                  </a:lnTo>
                  <a:lnTo>
                    <a:pt x="588" y="41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870">
              <a:extLst>
                <a:ext uri="{FF2B5EF4-FFF2-40B4-BE49-F238E27FC236}">
                  <a16:creationId xmlns:a16="http://schemas.microsoft.com/office/drawing/2014/main" id="{B82938D0-7200-596F-19EC-3A7A2B99BFE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229832" y="4972057"/>
              <a:ext cx="30637" cy="152394"/>
            </a:xfrm>
            <a:custGeom>
              <a:avLst/>
              <a:gdLst/>
              <a:ahLst/>
              <a:cxnLst/>
              <a:rect l="0" t="0" r="0" b="0"/>
              <a:pathLst>
                <a:path w="30637" h="152394">
                  <a:moveTo>
                    <a:pt x="25168" y="6343"/>
                  </a:moveTo>
                  <a:lnTo>
                    <a:pt x="25168" y="6343"/>
                  </a:lnTo>
                  <a:lnTo>
                    <a:pt x="25168" y="876"/>
                  </a:lnTo>
                  <a:lnTo>
                    <a:pt x="25873" y="582"/>
                  </a:lnTo>
                  <a:lnTo>
                    <a:pt x="30636" y="71"/>
                  </a:lnTo>
                  <a:lnTo>
                    <a:pt x="25973" y="0"/>
                  </a:lnTo>
                  <a:lnTo>
                    <a:pt x="15090" y="28123"/>
                  </a:lnTo>
                  <a:lnTo>
                    <a:pt x="7628" y="58663"/>
                  </a:lnTo>
                  <a:lnTo>
                    <a:pt x="2410" y="72489"/>
                  </a:lnTo>
                  <a:lnTo>
                    <a:pt x="0" y="103106"/>
                  </a:lnTo>
                  <a:lnTo>
                    <a:pt x="494" y="129056"/>
                  </a:lnTo>
                  <a:lnTo>
                    <a:pt x="6118" y="152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871">
              <a:extLst>
                <a:ext uri="{FF2B5EF4-FFF2-40B4-BE49-F238E27FC236}">
                  <a16:creationId xmlns:a16="http://schemas.microsoft.com/office/drawing/2014/main" id="{D82587A5-8967-ECAB-7457-7FE761A66F2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343900" y="4978425"/>
              <a:ext cx="6351" cy="133326"/>
            </a:xfrm>
            <a:custGeom>
              <a:avLst/>
              <a:gdLst/>
              <a:ahLst/>
              <a:cxnLst/>
              <a:rect l="0" t="0" r="0" b="0"/>
              <a:pathLst>
                <a:path w="6351" h="133326">
                  <a:moveTo>
                    <a:pt x="0" y="12675"/>
                  </a:moveTo>
                  <a:lnTo>
                    <a:pt x="0" y="12675"/>
                  </a:lnTo>
                  <a:lnTo>
                    <a:pt x="0" y="3215"/>
                  </a:lnTo>
                  <a:lnTo>
                    <a:pt x="705" y="2136"/>
                  </a:lnTo>
                  <a:lnTo>
                    <a:pt x="1882" y="1415"/>
                  </a:lnTo>
                  <a:lnTo>
                    <a:pt x="6272" y="0"/>
                  </a:lnTo>
                  <a:lnTo>
                    <a:pt x="5643" y="28227"/>
                  </a:lnTo>
                  <a:lnTo>
                    <a:pt x="588" y="52956"/>
                  </a:lnTo>
                  <a:lnTo>
                    <a:pt x="34" y="82530"/>
                  </a:lnTo>
                  <a:lnTo>
                    <a:pt x="710" y="108056"/>
                  </a:lnTo>
                  <a:lnTo>
                    <a:pt x="6350" y="133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872">
              <a:extLst>
                <a:ext uri="{FF2B5EF4-FFF2-40B4-BE49-F238E27FC236}">
                  <a16:creationId xmlns:a16="http://schemas.microsoft.com/office/drawing/2014/main" id="{65209AD6-45F0-1D14-4EE1-AE18C3A882F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471033" y="4972346"/>
              <a:ext cx="101459" cy="151085"/>
            </a:xfrm>
            <a:custGeom>
              <a:avLst/>
              <a:gdLst/>
              <a:ahLst/>
              <a:cxnLst/>
              <a:rect l="0" t="0" r="0" b="0"/>
              <a:pathLst>
                <a:path w="101459" h="151085">
                  <a:moveTo>
                    <a:pt x="57017" y="25104"/>
                  </a:moveTo>
                  <a:lnTo>
                    <a:pt x="57017" y="25104"/>
                  </a:lnTo>
                  <a:lnTo>
                    <a:pt x="57017" y="18832"/>
                  </a:lnTo>
                  <a:lnTo>
                    <a:pt x="53645" y="18777"/>
                  </a:lnTo>
                  <a:lnTo>
                    <a:pt x="52653" y="18064"/>
                  </a:lnTo>
                  <a:lnTo>
                    <a:pt x="50928" y="13289"/>
                  </a:lnTo>
                  <a:lnTo>
                    <a:pt x="48902" y="12797"/>
                  </a:lnTo>
                  <a:lnTo>
                    <a:pt x="47373" y="12666"/>
                  </a:lnTo>
                  <a:lnTo>
                    <a:pt x="43794" y="14402"/>
                  </a:lnTo>
                  <a:lnTo>
                    <a:pt x="33665" y="22545"/>
                  </a:lnTo>
                  <a:lnTo>
                    <a:pt x="13886" y="31862"/>
                  </a:lnTo>
                  <a:lnTo>
                    <a:pt x="11331" y="33843"/>
                  </a:lnTo>
                  <a:lnTo>
                    <a:pt x="8490" y="39806"/>
                  </a:lnTo>
                  <a:lnTo>
                    <a:pt x="6522" y="46455"/>
                  </a:lnTo>
                  <a:lnTo>
                    <a:pt x="2152" y="54871"/>
                  </a:lnTo>
                  <a:lnTo>
                    <a:pt x="0" y="86148"/>
                  </a:lnTo>
                  <a:lnTo>
                    <a:pt x="1788" y="105045"/>
                  </a:lnTo>
                  <a:lnTo>
                    <a:pt x="11114" y="134952"/>
                  </a:lnTo>
                  <a:lnTo>
                    <a:pt x="14978" y="140483"/>
                  </a:lnTo>
                  <a:lnTo>
                    <a:pt x="19048" y="143411"/>
                  </a:lnTo>
                  <a:lnTo>
                    <a:pt x="23208" y="145418"/>
                  </a:lnTo>
                  <a:lnTo>
                    <a:pt x="29517" y="149810"/>
                  </a:lnTo>
                  <a:lnTo>
                    <a:pt x="33741" y="151084"/>
                  </a:lnTo>
                  <a:lnTo>
                    <a:pt x="39851" y="149769"/>
                  </a:lnTo>
                  <a:lnTo>
                    <a:pt x="68156" y="136986"/>
                  </a:lnTo>
                  <a:lnTo>
                    <a:pt x="74432" y="131039"/>
                  </a:lnTo>
                  <a:lnTo>
                    <a:pt x="90788" y="103303"/>
                  </a:lnTo>
                  <a:lnTo>
                    <a:pt x="98626" y="85759"/>
                  </a:lnTo>
                  <a:lnTo>
                    <a:pt x="100906" y="60761"/>
                  </a:lnTo>
                  <a:lnTo>
                    <a:pt x="101393" y="31394"/>
                  </a:lnTo>
                  <a:lnTo>
                    <a:pt x="101458" y="17187"/>
                  </a:lnTo>
                  <a:lnTo>
                    <a:pt x="99581" y="12648"/>
                  </a:lnTo>
                  <a:lnTo>
                    <a:pt x="98094" y="10449"/>
                  </a:lnTo>
                  <a:lnTo>
                    <a:pt x="94558" y="8007"/>
                  </a:lnTo>
                  <a:lnTo>
                    <a:pt x="90635" y="6217"/>
                  </a:lnTo>
                  <a:lnTo>
                    <a:pt x="86540" y="3070"/>
                  </a:lnTo>
                  <a:lnTo>
                    <a:pt x="80486" y="1200"/>
                  </a:lnTo>
                  <a:lnTo>
                    <a:pt x="68473" y="0"/>
                  </a:lnTo>
                  <a:lnTo>
                    <a:pt x="63755" y="1717"/>
                  </a:lnTo>
                  <a:lnTo>
                    <a:pt x="59306" y="4127"/>
                  </a:lnTo>
                  <a:lnTo>
                    <a:pt x="54978" y="5197"/>
                  </a:lnTo>
                  <a:lnTo>
                    <a:pt x="50701" y="9437"/>
                  </a:lnTo>
                  <a:lnTo>
                    <a:pt x="44317" y="18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873">
              <a:extLst>
                <a:ext uri="{FF2B5EF4-FFF2-40B4-BE49-F238E27FC236}">
                  <a16:creationId xmlns:a16="http://schemas.microsoft.com/office/drawing/2014/main" id="{3A880C39-D3AD-3428-5216-4E716857727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623421" y="4985018"/>
              <a:ext cx="120497" cy="190233"/>
            </a:xfrm>
            <a:custGeom>
              <a:avLst/>
              <a:gdLst/>
              <a:ahLst/>
              <a:cxnLst/>
              <a:rect l="0" t="0" r="0" b="0"/>
              <a:pathLst>
                <a:path w="120497" h="190233">
                  <a:moveTo>
                    <a:pt x="44329" y="12432"/>
                  </a:moveTo>
                  <a:lnTo>
                    <a:pt x="44329" y="12432"/>
                  </a:lnTo>
                  <a:lnTo>
                    <a:pt x="47700" y="12432"/>
                  </a:lnTo>
                  <a:lnTo>
                    <a:pt x="67803" y="6671"/>
                  </a:lnTo>
                  <a:lnTo>
                    <a:pt x="78173" y="5551"/>
                  </a:lnTo>
                  <a:lnTo>
                    <a:pt x="90615" y="637"/>
                  </a:lnTo>
                  <a:lnTo>
                    <a:pt x="100533" y="0"/>
                  </a:lnTo>
                  <a:lnTo>
                    <a:pt x="102965" y="617"/>
                  </a:lnTo>
                  <a:lnTo>
                    <a:pt x="104587" y="1733"/>
                  </a:lnTo>
                  <a:lnTo>
                    <a:pt x="105667" y="3183"/>
                  </a:lnTo>
                  <a:lnTo>
                    <a:pt x="107093" y="4149"/>
                  </a:lnTo>
                  <a:lnTo>
                    <a:pt x="110560" y="5223"/>
                  </a:lnTo>
                  <a:lnTo>
                    <a:pt x="111766" y="6215"/>
                  </a:lnTo>
                  <a:lnTo>
                    <a:pt x="113862" y="11474"/>
                  </a:lnTo>
                  <a:lnTo>
                    <a:pt x="114085" y="15519"/>
                  </a:lnTo>
                  <a:lnTo>
                    <a:pt x="112256" y="19213"/>
                  </a:lnTo>
                  <a:lnTo>
                    <a:pt x="93783" y="39092"/>
                  </a:lnTo>
                  <a:lnTo>
                    <a:pt x="62703" y="61412"/>
                  </a:lnTo>
                  <a:lnTo>
                    <a:pt x="38283" y="80246"/>
                  </a:lnTo>
                  <a:lnTo>
                    <a:pt x="36064" y="80925"/>
                  </a:lnTo>
                  <a:lnTo>
                    <a:pt x="35292" y="81378"/>
                  </a:lnTo>
                  <a:lnTo>
                    <a:pt x="35482" y="81679"/>
                  </a:lnTo>
                  <a:lnTo>
                    <a:pt x="40856" y="82163"/>
                  </a:lnTo>
                  <a:lnTo>
                    <a:pt x="44667" y="80348"/>
                  </a:lnTo>
                  <a:lnTo>
                    <a:pt x="48713" y="77895"/>
                  </a:lnTo>
                  <a:lnTo>
                    <a:pt x="55662" y="76513"/>
                  </a:lnTo>
                  <a:lnTo>
                    <a:pt x="65639" y="75399"/>
                  </a:lnTo>
                  <a:lnTo>
                    <a:pt x="74083" y="71619"/>
                  </a:lnTo>
                  <a:lnTo>
                    <a:pt x="89936" y="69850"/>
                  </a:lnTo>
                  <a:lnTo>
                    <a:pt x="94703" y="71583"/>
                  </a:lnTo>
                  <a:lnTo>
                    <a:pt x="99172" y="73999"/>
                  </a:lnTo>
                  <a:lnTo>
                    <a:pt x="105656" y="76065"/>
                  </a:lnTo>
                  <a:lnTo>
                    <a:pt x="112045" y="80126"/>
                  </a:lnTo>
                  <a:lnTo>
                    <a:pt x="116288" y="81324"/>
                  </a:lnTo>
                  <a:lnTo>
                    <a:pt x="117702" y="83054"/>
                  </a:lnTo>
                  <a:lnTo>
                    <a:pt x="119691" y="91526"/>
                  </a:lnTo>
                  <a:lnTo>
                    <a:pt x="120496" y="118585"/>
                  </a:lnTo>
                  <a:lnTo>
                    <a:pt x="106221" y="149161"/>
                  </a:lnTo>
                  <a:lnTo>
                    <a:pt x="99823" y="156221"/>
                  </a:lnTo>
                  <a:lnTo>
                    <a:pt x="84459" y="168062"/>
                  </a:lnTo>
                  <a:lnTo>
                    <a:pt x="52709" y="176528"/>
                  </a:lnTo>
                  <a:lnTo>
                    <a:pt x="21921" y="182912"/>
                  </a:lnTo>
                  <a:lnTo>
                    <a:pt x="14849" y="185332"/>
                  </a:lnTo>
                  <a:lnTo>
                    <a:pt x="9355" y="188054"/>
                  </a:lnTo>
                  <a:lnTo>
                    <a:pt x="0" y="190207"/>
                  </a:lnTo>
                  <a:lnTo>
                    <a:pt x="6229" y="190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874">
              <a:extLst>
                <a:ext uri="{FF2B5EF4-FFF2-40B4-BE49-F238E27FC236}">
                  <a16:creationId xmlns:a16="http://schemas.microsoft.com/office/drawing/2014/main" id="{6E65D3A4-48F5-6AE8-2F96-20BAE3621AA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013724" y="4965707"/>
              <a:ext cx="63477" cy="50794"/>
            </a:xfrm>
            <a:custGeom>
              <a:avLst/>
              <a:gdLst/>
              <a:ahLst/>
              <a:cxnLst/>
              <a:rect l="0" t="0" r="0" b="0"/>
              <a:pathLst>
                <a:path w="63477" h="50794">
                  <a:moveTo>
                    <a:pt x="12676" y="6343"/>
                  </a:moveTo>
                  <a:lnTo>
                    <a:pt x="12676" y="6343"/>
                  </a:lnTo>
                  <a:lnTo>
                    <a:pt x="9017" y="6343"/>
                  </a:lnTo>
                  <a:lnTo>
                    <a:pt x="12055" y="6343"/>
                  </a:lnTo>
                  <a:lnTo>
                    <a:pt x="7155" y="6343"/>
                  </a:lnTo>
                  <a:lnTo>
                    <a:pt x="19397" y="6343"/>
                  </a:lnTo>
                  <a:lnTo>
                    <a:pt x="24600" y="8224"/>
                  </a:lnTo>
                  <a:lnTo>
                    <a:pt x="31309" y="12431"/>
                  </a:lnTo>
                  <a:lnTo>
                    <a:pt x="34974" y="12615"/>
                  </a:lnTo>
                  <a:lnTo>
                    <a:pt x="36008" y="13347"/>
                  </a:lnTo>
                  <a:lnTo>
                    <a:pt x="36697" y="14540"/>
                  </a:lnTo>
                  <a:lnTo>
                    <a:pt x="37157" y="16041"/>
                  </a:lnTo>
                  <a:lnTo>
                    <a:pt x="43462" y="24247"/>
                  </a:lnTo>
                  <a:lnTo>
                    <a:pt x="44941" y="30236"/>
                  </a:lnTo>
                  <a:lnTo>
                    <a:pt x="55683" y="44846"/>
                  </a:lnTo>
                  <a:lnTo>
                    <a:pt x="57124" y="50784"/>
                  </a:lnTo>
                  <a:lnTo>
                    <a:pt x="57124" y="50787"/>
                  </a:lnTo>
                  <a:lnTo>
                    <a:pt x="57126" y="50790"/>
                  </a:lnTo>
                  <a:lnTo>
                    <a:pt x="57126" y="50793"/>
                  </a:lnTo>
                  <a:lnTo>
                    <a:pt x="53754" y="47423"/>
                  </a:lnTo>
                  <a:lnTo>
                    <a:pt x="52100" y="43885"/>
                  </a:lnTo>
                  <a:lnTo>
                    <a:pt x="51658" y="41955"/>
                  </a:lnTo>
                  <a:lnTo>
                    <a:pt x="50658" y="40668"/>
                  </a:lnTo>
                  <a:lnTo>
                    <a:pt x="37645" y="33112"/>
                  </a:lnTo>
                  <a:lnTo>
                    <a:pt x="35671" y="32656"/>
                  </a:lnTo>
                  <a:lnTo>
                    <a:pt x="34357" y="31645"/>
                  </a:lnTo>
                  <a:lnTo>
                    <a:pt x="32896" y="28642"/>
                  </a:lnTo>
                  <a:lnTo>
                    <a:pt x="31800" y="27559"/>
                  </a:lnTo>
                  <a:lnTo>
                    <a:pt x="25327" y="24877"/>
                  </a:lnTo>
                  <a:lnTo>
                    <a:pt x="20501" y="21085"/>
                  </a:lnTo>
                  <a:lnTo>
                    <a:pt x="13846" y="19313"/>
                  </a:lnTo>
                  <a:lnTo>
                    <a:pt x="9651" y="15752"/>
                  </a:lnTo>
                  <a:lnTo>
                    <a:pt x="8543" y="15438"/>
                  </a:lnTo>
                  <a:lnTo>
                    <a:pt x="7804" y="15934"/>
                  </a:lnTo>
                  <a:lnTo>
                    <a:pt x="7311" y="16970"/>
                  </a:lnTo>
                  <a:lnTo>
                    <a:pt x="6983" y="16956"/>
                  </a:lnTo>
                  <a:lnTo>
                    <a:pt x="6618" y="15058"/>
                  </a:lnTo>
                  <a:lnTo>
                    <a:pt x="5815" y="14270"/>
                  </a:lnTo>
                  <a:lnTo>
                    <a:pt x="0" y="12698"/>
                  </a:lnTo>
                  <a:lnTo>
                    <a:pt x="12755" y="13398"/>
                  </a:lnTo>
                  <a:lnTo>
                    <a:pt x="36937" y="18965"/>
                  </a:lnTo>
                  <a:lnTo>
                    <a:pt x="43443" y="24504"/>
                  </a:lnTo>
                  <a:lnTo>
                    <a:pt x="49807" y="25315"/>
                  </a:lnTo>
                  <a:lnTo>
                    <a:pt x="50130" y="26046"/>
                  </a:lnTo>
                  <a:lnTo>
                    <a:pt x="50776" y="31743"/>
                  </a:lnTo>
                  <a:lnTo>
                    <a:pt x="44687" y="31743"/>
                  </a:lnTo>
                  <a:lnTo>
                    <a:pt x="44504" y="28373"/>
                  </a:lnTo>
                  <a:lnTo>
                    <a:pt x="43772" y="27379"/>
                  </a:lnTo>
                  <a:lnTo>
                    <a:pt x="37964" y="24862"/>
                  </a:lnTo>
                  <a:lnTo>
                    <a:pt x="34969" y="22100"/>
                  </a:lnTo>
                  <a:lnTo>
                    <a:pt x="33168" y="18520"/>
                  </a:lnTo>
                  <a:lnTo>
                    <a:pt x="31783" y="12214"/>
                  </a:lnTo>
                  <a:lnTo>
                    <a:pt x="31726" y="0"/>
                  </a:lnTo>
                  <a:lnTo>
                    <a:pt x="35098" y="3366"/>
                  </a:lnTo>
                  <a:lnTo>
                    <a:pt x="38633" y="5021"/>
                  </a:lnTo>
                  <a:lnTo>
                    <a:pt x="40563" y="5461"/>
                  </a:lnTo>
                  <a:lnTo>
                    <a:pt x="41851" y="6460"/>
                  </a:lnTo>
                  <a:lnTo>
                    <a:pt x="43281" y="9453"/>
                  </a:lnTo>
                  <a:lnTo>
                    <a:pt x="44369" y="10533"/>
                  </a:lnTo>
                  <a:lnTo>
                    <a:pt x="47458" y="11733"/>
                  </a:lnTo>
                  <a:lnTo>
                    <a:pt x="48564" y="12758"/>
                  </a:lnTo>
                  <a:lnTo>
                    <a:pt x="50485" y="18076"/>
                  </a:lnTo>
                  <a:lnTo>
                    <a:pt x="52528" y="18614"/>
                  </a:lnTo>
                  <a:lnTo>
                    <a:pt x="54061" y="18756"/>
                  </a:lnTo>
                  <a:lnTo>
                    <a:pt x="55083" y="19557"/>
                  </a:lnTo>
                  <a:lnTo>
                    <a:pt x="56218" y="22329"/>
                  </a:lnTo>
                  <a:lnTo>
                    <a:pt x="57227" y="23351"/>
                  </a:lnTo>
                  <a:lnTo>
                    <a:pt x="62513" y="25124"/>
                  </a:lnTo>
                  <a:lnTo>
                    <a:pt x="63048" y="27155"/>
                  </a:lnTo>
                  <a:lnTo>
                    <a:pt x="63476" y="31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215">
            <a:extLst>
              <a:ext uri="{FF2B5EF4-FFF2-40B4-BE49-F238E27FC236}">
                <a16:creationId xmlns:a16="http://schemas.microsoft.com/office/drawing/2014/main" id="{F1F11E3C-0A28-6715-01F0-1FA6D369922D}"/>
              </a:ext>
            </a:extLst>
          </p:cNvPr>
          <p:cNvGrpSpPr/>
          <p:nvPr/>
        </p:nvGrpSpPr>
        <p:grpSpPr>
          <a:xfrm>
            <a:off x="5632450" y="139700"/>
            <a:ext cx="609601" cy="241301"/>
            <a:chOff x="5632450" y="139700"/>
            <a:chExt cx="609601" cy="241301"/>
          </a:xfrm>
        </p:grpSpPr>
        <p:sp>
          <p:nvSpPr>
            <p:cNvPr id="253" name="SMARTInkShape-875">
              <a:extLst>
                <a:ext uri="{FF2B5EF4-FFF2-40B4-BE49-F238E27FC236}">
                  <a16:creationId xmlns:a16="http://schemas.microsoft.com/office/drawing/2014/main" id="{2115F062-7387-2DFA-63DD-B86F1F0C436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647734" y="152400"/>
              <a:ext cx="16467" cy="177801"/>
            </a:xfrm>
            <a:custGeom>
              <a:avLst/>
              <a:gdLst/>
              <a:ahLst/>
              <a:cxnLst/>
              <a:rect l="0" t="0" r="0" b="0"/>
              <a:pathLst>
                <a:path w="16467" h="177801">
                  <a:moveTo>
                    <a:pt x="10116" y="6350"/>
                  </a:moveTo>
                  <a:lnTo>
                    <a:pt x="10116" y="6350"/>
                  </a:lnTo>
                  <a:lnTo>
                    <a:pt x="16464" y="1"/>
                  </a:lnTo>
                  <a:lnTo>
                    <a:pt x="16465" y="1"/>
                  </a:lnTo>
                  <a:lnTo>
                    <a:pt x="12807" y="0"/>
                  </a:lnTo>
                  <a:lnTo>
                    <a:pt x="14369" y="0"/>
                  </a:lnTo>
                  <a:lnTo>
                    <a:pt x="15069" y="706"/>
                  </a:lnTo>
                  <a:lnTo>
                    <a:pt x="15845" y="3371"/>
                  </a:lnTo>
                  <a:lnTo>
                    <a:pt x="15347" y="5070"/>
                  </a:lnTo>
                  <a:lnTo>
                    <a:pt x="11358" y="12865"/>
                  </a:lnTo>
                  <a:lnTo>
                    <a:pt x="10189" y="41832"/>
                  </a:lnTo>
                  <a:lnTo>
                    <a:pt x="5060" y="59168"/>
                  </a:lnTo>
                  <a:lnTo>
                    <a:pt x="1284" y="67689"/>
                  </a:lnTo>
                  <a:lnTo>
                    <a:pt x="1016" y="78062"/>
                  </a:lnTo>
                  <a:lnTo>
                    <a:pt x="3223" y="98597"/>
                  </a:lnTo>
                  <a:lnTo>
                    <a:pt x="0" y="116242"/>
                  </a:lnTo>
                  <a:lnTo>
                    <a:pt x="3042" y="129065"/>
                  </a:lnTo>
                  <a:lnTo>
                    <a:pt x="9046" y="146905"/>
                  </a:lnTo>
                  <a:lnTo>
                    <a:pt x="11856" y="160465"/>
                  </a:lnTo>
                  <a:lnTo>
                    <a:pt x="16466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876">
              <a:extLst>
                <a:ext uri="{FF2B5EF4-FFF2-40B4-BE49-F238E27FC236}">
                  <a16:creationId xmlns:a16="http://schemas.microsoft.com/office/drawing/2014/main" id="{0FDD17F0-2EAD-8345-7D58-5ED61880C39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651762" y="139700"/>
              <a:ext cx="75939" cy="38101"/>
            </a:xfrm>
            <a:custGeom>
              <a:avLst/>
              <a:gdLst/>
              <a:ahLst/>
              <a:cxnLst/>
              <a:rect l="0" t="0" r="0" b="0"/>
              <a:pathLst>
                <a:path w="75939" h="38101">
                  <a:moveTo>
                    <a:pt x="6088" y="38100"/>
                  </a:moveTo>
                  <a:lnTo>
                    <a:pt x="6088" y="38100"/>
                  </a:lnTo>
                  <a:lnTo>
                    <a:pt x="2717" y="38100"/>
                  </a:lnTo>
                  <a:lnTo>
                    <a:pt x="1724" y="37394"/>
                  </a:lnTo>
                  <a:lnTo>
                    <a:pt x="1062" y="36219"/>
                  </a:lnTo>
                  <a:lnTo>
                    <a:pt x="0" y="29262"/>
                  </a:lnTo>
                  <a:lnTo>
                    <a:pt x="1735" y="25235"/>
                  </a:lnTo>
                  <a:lnTo>
                    <a:pt x="3186" y="23173"/>
                  </a:lnTo>
                  <a:lnTo>
                    <a:pt x="6680" y="20883"/>
                  </a:lnTo>
                  <a:lnTo>
                    <a:pt x="8599" y="20272"/>
                  </a:lnTo>
                  <a:lnTo>
                    <a:pt x="29778" y="4852"/>
                  </a:lnTo>
                  <a:lnTo>
                    <a:pt x="45563" y="1438"/>
                  </a:lnTo>
                  <a:lnTo>
                    <a:pt x="7593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877">
              <a:extLst>
                <a:ext uri="{FF2B5EF4-FFF2-40B4-BE49-F238E27FC236}">
                  <a16:creationId xmlns:a16="http://schemas.microsoft.com/office/drawing/2014/main" id="{2A226570-284E-9470-2C46-8CFD7F38A21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664200" y="190862"/>
              <a:ext cx="63501" cy="18689"/>
            </a:xfrm>
            <a:custGeom>
              <a:avLst/>
              <a:gdLst/>
              <a:ahLst/>
              <a:cxnLst/>
              <a:rect l="0" t="0" r="0" b="0"/>
              <a:pathLst>
                <a:path w="63501" h="18689">
                  <a:moveTo>
                    <a:pt x="0" y="18688"/>
                  </a:moveTo>
                  <a:lnTo>
                    <a:pt x="0" y="18688"/>
                  </a:lnTo>
                  <a:lnTo>
                    <a:pt x="5775" y="13618"/>
                  </a:lnTo>
                  <a:lnTo>
                    <a:pt x="27838" y="2387"/>
                  </a:lnTo>
                  <a:lnTo>
                    <a:pt x="48726" y="0"/>
                  </a:lnTo>
                  <a:lnTo>
                    <a:pt x="55288" y="1680"/>
                  </a:lnTo>
                  <a:lnTo>
                    <a:pt x="63500" y="59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878">
              <a:extLst>
                <a:ext uri="{FF2B5EF4-FFF2-40B4-BE49-F238E27FC236}">
                  <a16:creationId xmlns:a16="http://schemas.microsoft.com/office/drawing/2014/main" id="{8C7A34A2-F771-BBF5-F05E-73B1FD90C0D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632450" y="2984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29885" y="6841"/>
                  </a:lnTo>
                  <a:lnTo>
                    <a:pt x="60440" y="1351"/>
                  </a:lnTo>
                  <a:lnTo>
                    <a:pt x="85290" y="26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879">
              <a:extLst>
                <a:ext uri="{FF2B5EF4-FFF2-40B4-BE49-F238E27FC236}">
                  <a16:creationId xmlns:a16="http://schemas.microsoft.com/office/drawing/2014/main" id="{5F85B89D-9A96-1667-8CF5-2C0D44D8BC3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784850" y="242271"/>
              <a:ext cx="146051" cy="87930"/>
            </a:xfrm>
            <a:custGeom>
              <a:avLst/>
              <a:gdLst/>
              <a:ahLst/>
              <a:cxnLst/>
              <a:rect l="0" t="0" r="0" b="0"/>
              <a:pathLst>
                <a:path w="146051" h="87930">
                  <a:moveTo>
                    <a:pt x="0" y="30779"/>
                  </a:moveTo>
                  <a:lnTo>
                    <a:pt x="0" y="30779"/>
                  </a:lnTo>
                  <a:lnTo>
                    <a:pt x="0" y="8775"/>
                  </a:lnTo>
                  <a:lnTo>
                    <a:pt x="705" y="7643"/>
                  </a:lnTo>
                  <a:lnTo>
                    <a:pt x="1882" y="6888"/>
                  </a:lnTo>
                  <a:lnTo>
                    <a:pt x="5071" y="5344"/>
                  </a:lnTo>
                  <a:lnTo>
                    <a:pt x="10832" y="1214"/>
                  </a:lnTo>
                  <a:lnTo>
                    <a:pt x="14926" y="0"/>
                  </a:lnTo>
                  <a:lnTo>
                    <a:pt x="27941" y="2688"/>
                  </a:lnTo>
                  <a:lnTo>
                    <a:pt x="57485" y="18840"/>
                  </a:lnTo>
                  <a:lnTo>
                    <a:pt x="87533" y="38640"/>
                  </a:lnTo>
                  <a:lnTo>
                    <a:pt x="104256" y="49291"/>
                  </a:lnTo>
                  <a:lnTo>
                    <a:pt x="120782" y="58189"/>
                  </a:lnTo>
                  <a:lnTo>
                    <a:pt x="135206" y="71811"/>
                  </a:lnTo>
                  <a:lnTo>
                    <a:pt x="146050" y="879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880">
              <a:extLst>
                <a:ext uri="{FF2B5EF4-FFF2-40B4-BE49-F238E27FC236}">
                  <a16:creationId xmlns:a16="http://schemas.microsoft.com/office/drawing/2014/main" id="{B3C258A6-81E2-C3A5-D335-C35A62E0366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797550" y="204729"/>
              <a:ext cx="120628" cy="169922"/>
            </a:xfrm>
            <a:custGeom>
              <a:avLst/>
              <a:gdLst/>
              <a:ahLst/>
              <a:cxnLst/>
              <a:rect l="0" t="0" r="0" b="0"/>
              <a:pathLst>
                <a:path w="120628" h="169922">
                  <a:moveTo>
                    <a:pt x="114300" y="36571"/>
                  </a:moveTo>
                  <a:lnTo>
                    <a:pt x="114300" y="36571"/>
                  </a:lnTo>
                  <a:lnTo>
                    <a:pt x="119326" y="24638"/>
                  </a:lnTo>
                  <a:lnTo>
                    <a:pt x="120627" y="0"/>
                  </a:lnTo>
                  <a:lnTo>
                    <a:pt x="90796" y="28364"/>
                  </a:lnTo>
                  <a:lnTo>
                    <a:pt x="61370" y="58458"/>
                  </a:lnTo>
                  <a:lnTo>
                    <a:pt x="40215" y="87745"/>
                  </a:lnTo>
                  <a:lnTo>
                    <a:pt x="20284" y="116666"/>
                  </a:lnTo>
                  <a:lnTo>
                    <a:pt x="11576" y="129604"/>
                  </a:lnTo>
                  <a:lnTo>
                    <a:pt x="2012" y="159028"/>
                  </a:lnTo>
                  <a:lnTo>
                    <a:pt x="0" y="1699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881">
              <a:extLst>
                <a:ext uri="{FF2B5EF4-FFF2-40B4-BE49-F238E27FC236}">
                  <a16:creationId xmlns:a16="http://schemas.microsoft.com/office/drawing/2014/main" id="{A012DE41-2568-6A2F-8003-F10C6E9159F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943888" y="216239"/>
              <a:ext cx="75913" cy="105991"/>
            </a:xfrm>
            <a:custGeom>
              <a:avLst/>
              <a:gdLst/>
              <a:ahLst/>
              <a:cxnLst/>
              <a:rect l="0" t="0" r="0" b="0"/>
              <a:pathLst>
                <a:path w="75913" h="105991">
                  <a:moveTo>
                    <a:pt x="69562" y="12361"/>
                  </a:moveTo>
                  <a:lnTo>
                    <a:pt x="69562" y="12361"/>
                  </a:lnTo>
                  <a:lnTo>
                    <a:pt x="69562" y="805"/>
                  </a:lnTo>
                  <a:lnTo>
                    <a:pt x="62820" y="0"/>
                  </a:lnTo>
                  <a:lnTo>
                    <a:pt x="51886" y="3132"/>
                  </a:lnTo>
                  <a:lnTo>
                    <a:pt x="23792" y="23435"/>
                  </a:lnTo>
                  <a:lnTo>
                    <a:pt x="15589" y="33511"/>
                  </a:lnTo>
                  <a:lnTo>
                    <a:pt x="1202" y="57226"/>
                  </a:lnTo>
                  <a:lnTo>
                    <a:pt x="0" y="62732"/>
                  </a:lnTo>
                  <a:lnTo>
                    <a:pt x="610" y="67814"/>
                  </a:lnTo>
                  <a:lnTo>
                    <a:pt x="4447" y="81708"/>
                  </a:lnTo>
                  <a:lnTo>
                    <a:pt x="6050" y="89749"/>
                  </a:lnTo>
                  <a:lnTo>
                    <a:pt x="10919" y="98242"/>
                  </a:lnTo>
                  <a:lnTo>
                    <a:pt x="14806" y="102977"/>
                  </a:lnTo>
                  <a:lnTo>
                    <a:pt x="22648" y="105551"/>
                  </a:lnTo>
                  <a:lnTo>
                    <a:pt x="33894" y="105990"/>
                  </a:lnTo>
                  <a:lnTo>
                    <a:pt x="65336" y="101064"/>
                  </a:lnTo>
                  <a:lnTo>
                    <a:pt x="75912" y="949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882">
              <a:extLst>
                <a:ext uri="{FF2B5EF4-FFF2-40B4-BE49-F238E27FC236}">
                  <a16:creationId xmlns:a16="http://schemas.microsoft.com/office/drawing/2014/main" id="{FD80F638-4462-4BF8-F3F2-91AEB8289B1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078528" y="242483"/>
              <a:ext cx="98368" cy="87307"/>
            </a:xfrm>
            <a:custGeom>
              <a:avLst/>
              <a:gdLst/>
              <a:ahLst/>
              <a:cxnLst/>
              <a:rect l="0" t="0" r="0" b="0"/>
              <a:pathLst>
                <a:path w="98368" h="87307">
                  <a:moveTo>
                    <a:pt x="11122" y="17867"/>
                  </a:moveTo>
                  <a:lnTo>
                    <a:pt x="11122" y="17867"/>
                  </a:lnTo>
                  <a:lnTo>
                    <a:pt x="5654" y="23334"/>
                  </a:lnTo>
                  <a:lnTo>
                    <a:pt x="6066" y="24334"/>
                  </a:lnTo>
                  <a:lnTo>
                    <a:pt x="13688" y="32978"/>
                  </a:lnTo>
                  <a:lnTo>
                    <a:pt x="19552" y="35166"/>
                  </a:lnTo>
                  <a:lnTo>
                    <a:pt x="49963" y="36763"/>
                  </a:lnTo>
                  <a:lnTo>
                    <a:pt x="61545" y="36143"/>
                  </a:lnTo>
                  <a:lnTo>
                    <a:pt x="71396" y="33516"/>
                  </a:lnTo>
                  <a:lnTo>
                    <a:pt x="88514" y="21716"/>
                  </a:lnTo>
                  <a:lnTo>
                    <a:pt x="98367" y="12999"/>
                  </a:lnTo>
                  <a:lnTo>
                    <a:pt x="97507" y="11800"/>
                  </a:lnTo>
                  <a:lnTo>
                    <a:pt x="82201" y="2809"/>
                  </a:lnTo>
                  <a:lnTo>
                    <a:pt x="70125" y="0"/>
                  </a:lnTo>
                  <a:lnTo>
                    <a:pt x="42280" y="5880"/>
                  </a:lnTo>
                  <a:lnTo>
                    <a:pt x="27409" y="11728"/>
                  </a:lnTo>
                  <a:lnTo>
                    <a:pt x="12693" y="23396"/>
                  </a:lnTo>
                  <a:lnTo>
                    <a:pt x="3748" y="35184"/>
                  </a:lnTo>
                  <a:lnTo>
                    <a:pt x="0" y="50985"/>
                  </a:lnTo>
                  <a:lnTo>
                    <a:pt x="1005" y="61044"/>
                  </a:lnTo>
                  <a:lnTo>
                    <a:pt x="2261" y="65701"/>
                  </a:lnTo>
                  <a:lnTo>
                    <a:pt x="7418" y="72758"/>
                  </a:lnTo>
                  <a:lnTo>
                    <a:pt x="22228" y="83037"/>
                  </a:lnTo>
                  <a:lnTo>
                    <a:pt x="51128" y="86793"/>
                  </a:lnTo>
                  <a:lnTo>
                    <a:pt x="60181" y="87306"/>
                  </a:lnTo>
                  <a:lnTo>
                    <a:pt x="66557" y="85653"/>
                  </a:lnTo>
                  <a:lnTo>
                    <a:pt x="75996" y="78874"/>
                  </a:lnTo>
                  <a:lnTo>
                    <a:pt x="87322" y="686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883">
              <a:extLst>
                <a:ext uri="{FF2B5EF4-FFF2-40B4-BE49-F238E27FC236}">
                  <a16:creationId xmlns:a16="http://schemas.microsoft.com/office/drawing/2014/main" id="{13E6439A-43C0-07DA-E62A-B29B3AFE8FA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217157" y="146751"/>
              <a:ext cx="24894" cy="234250"/>
            </a:xfrm>
            <a:custGeom>
              <a:avLst/>
              <a:gdLst/>
              <a:ahLst/>
              <a:cxnLst/>
              <a:rect l="0" t="0" r="0" b="0"/>
              <a:pathLst>
                <a:path w="24894" h="234250">
                  <a:moveTo>
                    <a:pt x="5843" y="31049"/>
                  </a:moveTo>
                  <a:lnTo>
                    <a:pt x="5843" y="31049"/>
                  </a:lnTo>
                  <a:lnTo>
                    <a:pt x="5843" y="27678"/>
                  </a:lnTo>
                  <a:lnTo>
                    <a:pt x="12115" y="0"/>
                  </a:lnTo>
                  <a:lnTo>
                    <a:pt x="12170" y="2878"/>
                  </a:lnTo>
                  <a:lnTo>
                    <a:pt x="5282" y="27888"/>
                  </a:lnTo>
                  <a:lnTo>
                    <a:pt x="1208" y="52925"/>
                  </a:lnTo>
                  <a:lnTo>
                    <a:pt x="0" y="78923"/>
                  </a:lnTo>
                  <a:lnTo>
                    <a:pt x="1524" y="103795"/>
                  </a:lnTo>
                  <a:lnTo>
                    <a:pt x="4564" y="133507"/>
                  </a:lnTo>
                  <a:lnTo>
                    <a:pt x="7346" y="164653"/>
                  </a:lnTo>
                  <a:lnTo>
                    <a:pt x="10756" y="192461"/>
                  </a:lnTo>
                  <a:lnTo>
                    <a:pt x="12965" y="207210"/>
                  </a:lnTo>
                  <a:lnTo>
                    <a:pt x="24893" y="2342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216">
            <a:extLst>
              <a:ext uri="{FF2B5EF4-FFF2-40B4-BE49-F238E27FC236}">
                <a16:creationId xmlns:a16="http://schemas.microsoft.com/office/drawing/2014/main" id="{91DA313B-5F6A-7812-B531-C75746071081}"/>
              </a:ext>
            </a:extLst>
          </p:cNvPr>
          <p:cNvGrpSpPr/>
          <p:nvPr/>
        </p:nvGrpSpPr>
        <p:grpSpPr>
          <a:xfrm>
            <a:off x="6419850" y="196850"/>
            <a:ext cx="12701" cy="82551"/>
            <a:chOff x="6419850" y="196850"/>
            <a:chExt cx="12701" cy="82551"/>
          </a:xfrm>
        </p:grpSpPr>
        <p:sp>
          <p:nvSpPr>
            <p:cNvPr id="263" name="SMARTInkShape-884">
              <a:extLst>
                <a:ext uri="{FF2B5EF4-FFF2-40B4-BE49-F238E27FC236}">
                  <a16:creationId xmlns:a16="http://schemas.microsoft.com/office/drawing/2014/main" id="{7108BE76-E225-750D-C189-7436D883267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419850" y="1968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6088" y="26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885">
              <a:extLst>
                <a:ext uri="{FF2B5EF4-FFF2-40B4-BE49-F238E27FC236}">
                  <a16:creationId xmlns:a16="http://schemas.microsoft.com/office/drawing/2014/main" id="{110264F6-5862-C80D-AB08-445DD566EDA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419850" y="266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5468" y="5467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217">
            <a:extLst>
              <a:ext uri="{FF2B5EF4-FFF2-40B4-BE49-F238E27FC236}">
                <a16:creationId xmlns:a16="http://schemas.microsoft.com/office/drawing/2014/main" id="{3874C7EA-6291-7131-9109-3DCF41ECD494}"/>
              </a:ext>
            </a:extLst>
          </p:cNvPr>
          <p:cNvGrpSpPr/>
          <p:nvPr/>
        </p:nvGrpSpPr>
        <p:grpSpPr>
          <a:xfrm>
            <a:off x="5911850" y="628650"/>
            <a:ext cx="152401" cy="88901"/>
            <a:chOff x="5911850" y="628650"/>
            <a:chExt cx="152401" cy="88901"/>
          </a:xfrm>
        </p:grpSpPr>
        <p:sp>
          <p:nvSpPr>
            <p:cNvPr id="266" name="SMARTInkShape-886">
              <a:extLst>
                <a:ext uri="{FF2B5EF4-FFF2-40B4-BE49-F238E27FC236}">
                  <a16:creationId xmlns:a16="http://schemas.microsoft.com/office/drawing/2014/main" id="{46FFB17D-879F-50C3-C81B-0CAD6C29CB4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918200" y="6286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26515" y="10212"/>
                  </a:lnTo>
                  <a:lnTo>
                    <a:pt x="54152" y="4977"/>
                  </a:lnTo>
                  <a:lnTo>
                    <a:pt x="83053" y="43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887">
              <a:extLst>
                <a:ext uri="{FF2B5EF4-FFF2-40B4-BE49-F238E27FC236}">
                  <a16:creationId xmlns:a16="http://schemas.microsoft.com/office/drawing/2014/main" id="{66DA9247-D21C-619C-1A75-FD7ED2B5971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911850" y="7048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17676" y="3862"/>
                  </a:lnTo>
                  <a:lnTo>
                    <a:pt x="47811" y="763"/>
                  </a:lnTo>
                  <a:lnTo>
                    <a:pt x="77491" y="151"/>
                  </a:lnTo>
                  <a:lnTo>
                    <a:pt x="101983" y="45"/>
                  </a:lnTo>
                  <a:lnTo>
                    <a:pt x="127114" y="1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218">
            <a:extLst>
              <a:ext uri="{FF2B5EF4-FFF2-40B4-BE49-F238E27FC236}">
                <a16:creationId xmlns:a16="http://schemas.microsoft.com/office/drawing/2014/main" id="{9631F173-2A7B-6083-914D-74DAC2CF1440}"/>
              </a:ext>
            </a:extLst>
          </p:cNvPr>
          <p:cNvGrpSpPr/>
          <p:nvPr/>
        </p:nvGrpSpPr>
        <p:grpSpPr>
          <a:xfrm>
            <a:off x="6235700" y="546100"/>
            <a:ext cx="1409701" cy="279401"/>
            <a:chOff x="6235700" y="546100"/>
            <a:chExt cx="1409701" cy="279401"/>
          </a:xfrm>
        </p:grpSpPr>
        <p:sp>
          <p:nvSpPr>
            <p:cNvPr id="269" name="SMARTInkShape-888">
              <a:extLst>
                <a:ext uri="{FF2B5EF4-FFF2-40B4-BE49-F238E27FC236}">
                  <a16:creationId xmlns:a16="http://schemas.microsoft.com/office/drawing/2014/main" id="{CA6EDA20-12A8-7327-78F9-D6B3DE65777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242050" y="625754"/>
              <a:ext cx="12098" cy="199747"/>
            </a:xfrm>
            <a:custGeom>
              <a:avLst/>
              <a:gdLst/>
              <a:ahLst/>
              <a:cxnLst/>
              <a:rect l="0" t="0" r="0" b="0"/>
              <a:pathLst>
                <a:path w="12098" h="199747">
                  <a:moveTo>
                    <a:pt x="0" y="15596"/>
                  </a:moveTo>
                  <a:lnTo>
                    <a:pt x="0" y="15596"/>
                  </a:lnTo>
                  <a:lnTo>
                    <a:pt x="0" y="12225"/>
                  </a:lnTo>
                  <a:lnTo>
                    <a:pt x="1882" y="8688"/>
                  </a:lnTo>
                  <a:lnTo>
                    <a:pt x="4364" y="4765"/>
                  </a:lnTo>
                  <a:lnTo>
                    <a:pt x="5762" y="0"/>
                  </a:lnTo>
                  <a:lnTo>
                    <a:pt x="5958" y="260"/>
                  </a:lnTo>
                  <a:lnTo>
                    <a:pt x="6089" y="1139"/>
                  </a:lnTo>
                  <a:lnTo>
                    <a:pt x="10662" y="14099"/>
                  </a:lnTo>
                  <a:lnTo>
                    <a:pt x="12097" y="36006"/>
                  </a:lnTo>
                  <a:lnTo>
                    <a:pt x="11815" y="66564"/>
                  </a:lnTo>
                  <a:lnTo>
                    <a:pt x="8283" y="91375"/>
                  </a:lnTo>
                  <a:lnTo>
                    <a:pt x="6922" y="121148"/>
                  </a:lnTo>
                  <a:lnTo>
                    <a:pt x="6605" y="144352"/>
                  </a:lnTo>
                  <a:lnTo>
                    <a:pt x="3055" y="174474"/>
                  </a:lnTo>
                  <a:lnTo>
                    <a:pt x="0" y="1997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889">
              <a:extLst>
                <a:ext uri="{FF2B5EF4-FFF2-40B4-BE49-F238E27FC236}">
                  <a16:creationId xmlns:a16="http://schemas.microsoft.com/office/drawing/2014/main" id="{F5D5FEE6-2BA8-4386-E3A6-E613A9E104D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235700" y="628650"/>
              <a:ext cx="120651" cy="151875"/>
            </a:xfrm>
            <a:custGeom>
              <a:avLst/>
              <a:gdLst/>
              <a:ahLst/>
              <a:cxnLst/>
              <a:rect l="0" t="0" r="0" b="0"/>
              <a:pathLst>
                <a:path w="120651" h="151875">
                  <a:moveTo>
                    <a:pt x="0" y="6350"/>
                  </a:moveTo>
                  <a:lnTo>
                    <a:pt x="0" y="6350"/>
                  </a:lnTo>
                  <a:lnTo>
                    <a:pt x="0" y="261"/>
                  </a:lnTo>
                  <a:lnTo>
                    <a:pt x="3372" y="78"/>
                  </a:lnTo>
                  <a:lnTo>
                    <a:pt x="4364" y="757"/>
                  </a:lnTo>
                  <a:lnTo>
                    <a:pt x="5026" y="1916"/>
                  </a:lnTo>
                  <a:lnTo>
                    <a:pt x="5468" y="3394"/>
                  </a:lnTo>
                  <a:lnTo>
                    <a:pt x="9720" y="6918"/>
                  </a:lnTo>
                  <a:lnTo>
                    <a:pt x="12830" y="8845"/>
                  </a:lnTo>
                  <a:lnTo>
                    <a:pt x="18167" y="16631"/>
                  </a:lnTo>
                  <a:lnTo>
                    <a:pt x="34587" y="45673"/>
                  </a:lnTo>
                  <a:lnTo>
                    <a:pt x="50941" y="76860"/>
                  </a:lnTo>
                  <a:lnTo>
                    <a:pt x="59330" y="91310"/>
                  </a:lnTo>
                  <a:lnTo>
                    <a:pt x="80443" y="119103"/>
                  </a:lnTo>
                  <a:lnTo>
                    <a:pt x="106396" y="148403"/>
                  </a:lnTo>
                  <a:lnTo>
                    <a:pt x="110317" y="150624"/>
                  </a:lnTo>
                  <a:lnTo>
                    <a:pt x="116489" y="151874"/>
                  </a:lnTo>
                  <a:lnTo>
                    <a:pt x="117171" y="148521"/>
                  </a:lnTo>
                  <a:lnTo>
                    <a:pt x="115464" y="126243"/>
                  </a:lnTo>
                  <a:lnTo>
                    <a:pt x="113940" y="94555"/>
                  </a:lnTo>
                  <a:lnTo>
                    <a:pt x="110038" y="66665"/>
                  </a:lnTo>
                  <a:lnTo>
                    <a:pt x="106481" y="35720"/>
                  </a:lnTo>
                  <a:lnTo>
                    <a:pt x="104475" y="25048"/>
                  </a:lnTo>
                  <a:lnTo>
                    <a:pt x="105936" y="15601"/>
                  </a:lnTo>
                  <a:lnTo>
                    <a:pt x="110724" y="572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890">
              <a:extLst>
                <a:ext uri="{FF2B5EF4-FFF2-40B4-BE49-F238E27FC236}">
                  <a16:creationId xmlns:a16="http://schemas.microsoft.com/office/drawing/2014/main" id="{31E2A171-0515-E2F8-CF23-4FD3A9A17F1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451893" y="598369"/>
              <a:ext cx="96836" cy="161704"/>
            </a:xfrm>
            <a:custGeom>
              <a:avLst/>
              <a:gdLst/>
              <a:ahLst/>
              <a:cxnLst/>
              <a:rect l="0" t="0" r="0" b="0"/>
              <a:pathLst>
                <a:path w="96836" h="161704">
                  <a:moveTo>
                    <a:pt x="69557" y="55681"/>
                  </a:moveTo>
                  <a:lnTo>
                    <a:pt x="69557" y="55681"/>
                  </a:lnTo>
                  <a:lnTo>
                    <a:pt x="69557" y="25827"/>
                  </a:lnTo>
                  <a:lnTo>
                    <a:pt x="69557" y="20024"/>
                  </a:lnTo>
                  <a:lnTo>
                    <a:pt x="64089" y="3490"/>
                  </a:lnTo>
                  <a:lnTo>
                    <a:pt x="63089" y="1837"/>
                  </a:lnTo>
                  <a:lnTo>
                    <a:pt x="61717" y="735"/>
                  </a:lnTo>
                  <a:lnTo>
                    <a:pt x="60097" y="0"/>
                  </a:lnTo>
                  <a:lnTo>
                    <a:pt x="37369" y="4127"/>
                  </a:lnTo>
                  <a:lnTo>
                    <a:pt x="30322" y="12072"/>
                  </a:lnTo>
                  <a:lnTo>
                    <a:pt x="10928" y="36797"/>
                  </a:lnTo>
                  <a:lnTo>
                    <a:pt x="4694" y="53168"/>
                  </a:lnTo>
                  <a:lnTo>
                    <a:pt x="692" y="82309"/>
                  </a:lnTo>
                  <a:lnTo>
                    <a:pt x="0" y="103866"/>
                  </a:lnTo>
                  <a:lnTo>
                    <a:pt x="5481" y="119900"/>
                  </a:lnTo>
                  <a:lnTo>
                    <a:pt x="22876" y="146448"/>
                  </a:lnTo>
                  <a:lnTo>
                    <a:pt x="35657" y="157442"/>
                  </a:lnTo>
                  <a:lnTo>
                    <a:pt x="46024" y="160880"/>
                  </a:lnTo>
                  <a:lnTo>
                    <a:pt x="57686" y="161703"/>
                  </a:lnTo>
                  <a:lnTo>
                    <a:pt x="69925" y="159717"/>
                  </a:lnTo>
                  <a:lnTo>
                    <a:pt x="80539" y="152719"/>
                  </a:lnTo>
                  <a:lnTo>
                    <a:pt x="95479" y="134351"/>
                  </a:lnTo>
                  <a:lnTo>
                    <a:pt x="96835" y="118162"/>
                  </a:lnTo>
                  <a:lnTo>
                    <a:pt x="95514" y="89011"/>
                  </a:lnTo>
                  <a:lnTo>
                    <a:pt x="93794" y="71200"/>
                  </a:lnTo>
                  <a:lnTo>
                    <a:pt x="85597" y="46011"/>
                  </a:lnTo>
                  <a:lnTo>
                    <a:pt x="80684" y="31628"/>
                  </a:lnTo>
                  <a:lnTo>
                    <a:pt x="72386" y="21943"/>
                  </a:lnTo>
                  <a:lnTo>
                    <a:pt x="59576" y="14405"/>
                  </a:lnTo>
                  <a:lnTo>
                    <a:pt x="50507" y="112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891">
              <a:extLst>
                <a:ext uri="{FF2B5EF4-FFF2-40B4-BE49-F238E27FC236}">
                  <a16:creationId xmlns:a16="http://schemas.microsoft.com/office/drawing/2014/main" id="{20787B68-E720-B95E-3D23-E1D6C8A21CC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616700" y="605579"/>
              <a:ext cx="28542" cy="194522"/>
            </a:xfrm>
            <a:custGeom>
              <a:avLst/>
              <a:gdLst/>
              <a:ahLst/>
              <a:cxnLst/>
              <a:rect l="0" t="0" r="0" b="0"/>
              <a:pathLst>
                <a:path w="28542" h="194522">
                  <a:moveTo>
                    <a:pt x="0" y="48471"/>
                  </a:moveTo>
                  <a:lnTo>
                    <a:pt x="0" y="48471"/>
                  </a:lnTo>
                  <a:lnTo>
                    <a:pt x="16751" y="34674"/>
                  </a:lnTo>
                  <a:lnTo>
                    <a:pt x="18222" y="31512"/>
                  </a:lnTo>
                  <a:lnTo>
                    <a:pt x="19388" y="25411"/>
                  </a:lnTo>
                  <a:lnTo>
                    <a:pt x="24003" y="9997"/>
                  </a:lnTo>
                  <a:lnTo>
                    <a:pt x="25124" y="106"/>
                  </a:lnTo>
                  <a:lnTo>
                    <a:pt x="25216" y="0"/>
                  </a:lnTo>
                  <a:lnTo>
                    <a:pt x="27270" y="28209"/>
                  </a:lnTo>
                  <a:lnTo>
                    <a:pt x="28541" y="56343"/>
                  </a:lnTo>
                  <a:lnTo>
                    <a:pt x="26331" y="83259"/>
                  </a:lnTo>
                  <a:lnTo>
                    <a:pt x="25676" y="108403"/>
                  </a:lnTo>
                  <a:lnTo>
                    <a:pt x="21719" y="138195"/>
                  </a:lnTo>
                  <a:lnTo>
                    <a:pt x="11111" y="169754"/>
                  </a:lnTo>
                  <a:lnTo>
                    <a:pt x="12700" y="1945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892">
              <a:extLst>
                <a:ext uri="{FF2B5EF4-FFF2-40B4-BE49-F238E27FC236}">
                  <a16:creationId xmlns:a16="http://schemas.microsoft.com/office/drawing/2014/main" id="{FB7626C3-8405-5B3C-4880-E27E4562F43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614283" y="560025"/>
              <a:ext cx="116718" cy="195626"/>
            </a:xfrm>
            <a:custGeom>
              <a:avLst/>
              <a:gdLst/>
              <a:ahLst/>
              <a:cxnLst/>
              <a:rect l="0" t="0" r="0" b="0"/>
              <a:pathLst>
                <a:path w="116718" h="195626">
                  <a:moveTo>
                    <a:pt x="34167" y="81325"/>
                  </a:moveTo>
                  <a:lnTo>
                    <a:pt x="34167" y="81325"/>
                  </a:lnTo>
                  <a:lnTo>
                    <a:pt x="34167" y="74583"/>
                  </a:lnTo>
                  <a:lnTo>
                    <a:pt x="32285" y="69391"/>
                  </a:lnTo>
                  <a:lnTo>
                    <a:pt x="30795" y="67019"/>
                  </a:lnTo>
                  <a:lnTo>
                    <a:pt x="30508" y="64732"/>
                  </a:lnTo>
                  <a:lnTo>
                    <a:pt x="37484" y="43830"/>
                  </a:lnTo>
                  <a:lnTo>
                    <a:pt x="53264" y="16111"/>
                  </a:lnTo>
                  <a:lnTo>
                    <a:pt x="61693" y="9020"/>
                  </a:lnTo>
                  <a:lnTo>
                    <a:pt x="64040" y="4974"/>
                  </a:lnTo>
                  <a:lnTo>
                    <a:pt x="64666" y="2908"/>
                  </a:lnTo>
                  <a:lnTo>
                    <a:pt x="66494" y="1530"/>
                  </a:lnTo>
                  <a:lnTo>
                    <a:pt x="72288" y="0"/>
                  </a:lnTo>
                  <a:lnTo>
                    <a:pt x="74398" y="297"/>
                  </a:lnTo>
                  <a:lnTo>
                    <a:pt x="75805" y="1201"/>
                  </a:lnTo>
                  <a:lnTo>
                    <a:pt x="76742" y="2509"/>
                  </a:lnTo>
                  <a:lnTo>
                    <a:pt x="92757" y="13734"/>
                  </a:lnTo>
                  <a:lnTo>
                    <a:pt x="95485" y="19770"/>
                  </a:lnTo>
                  <a:lnTo>
                    <a:pt x="97403" y="26450"/>
                  </a:lnTo>
                  <a:lnTo>
                    <a:pt x="100607" y="31771"/>
                  </a:lnTo>
                  <a:lnTo>
                    <a:pt x="100620" y="40251"/>
                  </a:lnTo>
                  <a:lnTo>
                    <a:pt x="98251" y="56200"/>
                  </a:lnTo>
                  <a:lnTo>
                    <a:pt x="92282" y="63338"/>
                  </a:lnTo>
                  <a:lnTo>
                    <a:pt x="64502" y="83582"/>
                  </a:lnTo>
                  <a:lnTo>
                    <a:pt x="35348" y="97885"/>
                  </a:lnTo>
                  <a:lnTo>
                    <a:pt x="5903" y="105991"/>
                  </a:lnTo>
                  <a:lnTo>
                    <a:pt x="0" y="106507"/>
                  </a:lnTo>
                  <a:lnTo>
                    <a:pt x="101" y="106580"/>
                  </a:lnTo>
                  <a:lnTo>
                    <a:pt x="1960" y="106696"/>
                  </a:lnTo>
                  <a:lnTo>
                    <a:pt x="28892" y="115561"/>
                  </a:lnTo>
                  <a:lnTo>
                    <a:pt x="43815" y="121651"/>
                  </a:lnTo>
                  <a:lnTo>
                    <a:pt x="49038" y="125824"/>
                  </a:lnTo>
                  <a:lnTo>
                    <a:pt x="59134" y="137622"/>
                  </a:lnTo>
                  <a:lnTo>
                    <a:pt x="89501" y="162435"/>
                  </a:lnTo>
                  <a:lnTo>
                    <a:pt x="97129" y="171680"/>
                  </a:lnTo>
                  <a:lnTo>
                    <a:pt x="116717" y="195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893">
              <a:extLst>
                <a:ext uri="{FF2B5EF4-FFF2-40B4-BE49-F238E27FC236}">
                  <a16:creationId xmlns:a16="http://schemas.microsoft.com/office/drawing/2014/main" id="{F5D930D8-EF30-9B07-396D-F1C4328CDF8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800850" y="609861"/>
              <a:ext cx="19051" cy="190240"/>
            </a:xfrm>
            <a:custGeom>
              <a:avLst/>
              <a:gdLst/>
              <a:ahLst/>
              <a:cxnLst/>
              <a:rect l="0" t="0" r="0" b="0"/>
              <a:pathLst>
                <a:path w="19051" h="190240">
                  <a:moveTo>
                    <a:pt x="19050" y="6089"/>
                  </a:moveTo>
                  <a:lnTo>
                    <a:pt x="19050" y="6089"/>
                  </a:lnTo>
                  <a:lnTo>
                    <a:pt x="19050" y="2718"/>
                  </a:lnTo>
                  <a:lnTo>
                    <a:pt x="18345" y="1725"/>
                  </a:lnTo>
                  <a:lnTo>
                    <a:pt x="17168" y="1063"/>
                  </a:lnTo>
                  <a:lnTo>
                    <a:pt x="13582" y="0"/>
                  </a:lnTo>
                  <a:lnTo>
                    <a:pt x="12778" y="29648"/>
                  </a:lnTo>
                  <a:lnTo>
                    <a:pt x="9352" y="56735"/>
                  </a:lnTo>
                  <a:lnTo>
                    <a:pt x="7685" y="78693"/>
                  </a:lnTo>
                  <a:lnTo>
                    <a:pt x="6943" y="101857"/>
                  </a:lnTo>
                  <a:lnTo>
                    <a:pt x="6526" y="132615"/>
                  </a:lnTo>
                  <a:lnTo>
                    <a:pt x="6374" y="161545"/>
                  </a:lnTo>
                  <a:lnTo>
                    <a:pt x="5649" y="175059"/>
                  </a:lnTo>
                  <a:lnTo>
                    <a:pt x="0" y="1902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894">
              <a:extLst>
                <a:ext uri="{FF2B5EF4-FFF2-40B4-BE49-F238E27FC236}">
                  <a16:creationId xmlns:a16="http://schemas.microsoft.com/office/drawing/2014/main" id="{945034A9-52A6-7E17-A313-A34CC43C383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807200" y="603440"/>
              <a:ext cx="177801" cy="177611"/>
            </a:xfrm>
            <a:custGeom>
              <a:avLst/>
              <a:gdLst/>
              <a:ahLst/>
              <a:cxnLst/>
              <a:rect l="0" t="0" r="0" b="0"/>
              <a:pathLst>
                <a:path w="177801" h="177611">
                  <a:moveTo>
                    <a:pt x="0" y="31560"/>
                  </a:moveTo>
                  <a:lnTo>
                    <a:pt x="0" y="31560"/>
                  </a:lnTo>
                  <a:lnTo>
                    <a:pt x="0" y="28189"/>
                  </a:lnTo>
                  <a:lnTo>
                    <a:pt x="1882" y="24652"/>
                  </a:lnTo>
                  <a:lnTo>
                    <a:pt x="5468" y="20004"/>
                  </a:lnTo>
                  <a:lnTo>
                    <a:pt x="6272" y="13493"/>
                  </a:lnTo>
                  <a:lnTo>
                    <a:pt x="6348" y="6447"/>
                  </a:lnTo>
                  <a:lnTo>
                    <a:pt x="19214" y="33783"/>
                  </a:lnTo>
                  <a:lnTo>
                    <a:pt x="30921" y="57399"/>
                  </a:lnTo>
                  <a:lnTo>
                    <a:pt x="54761" y="82047"/>
                  </a:lnTo>
                  <a:lnTo>
                    <a:pt x="55557" y="84268"/>
                  </a:lnTo>
                  <a:lnTo>
                    <a:pt x="57499" y="85043"/>
                  </a:lnTo>
                  <a:lnTo>
                    <a:pt x="63420" y="84023"/>
                  </a:lnTo>
                  <a:lnTo>
                    <a:pt x="68873" y="79336"/>
                  </a:lnTo>
                  <a:lnTo>
                    <a:pt x="90404" y="49081"/>
                  </a:lnTo>
                  <a:lnTo>
                    <a:pt x="98056" y="36563"/>
                  </a:lnTo>
                  <a:lnTo>
                    <a:pt x="103553" y="29550"/>
                  </a:lnTo>
                  <a:lnTo>
                    <a:pt x="120545" y="0"/>
                  </a:lnTo>
                  <a:lnTo>
                    <a:pt x="124994" y="15762"/>
                  </a:lnTo>
                  <a:lnTo>
                    <a:pt x="128485" y="43439"/>
                  </a:lnTo>
                  <a:lnTo>
                    <a:pt x="133415" y="72243"/>
                  </a:lnTo>
                  <a:lnTo>
                    <a:pt x="138733" y="103754"/>
                  </a:lnTo>
                  <a:lnTo>
                    <a:pt x="145284" y="130931"/>
                  </a:lnTo>
                  <a:lnTo>
                    <a:pt x="163440" y="159242"/>
                  </a:lnTo>
                  <a:lnTo>
                    <a:pt x="170573" y="173250"/>
                  </a:lnTo>
                  <a:lnTo>
                    <a:pt x="177800" y="1776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895">
              <a:extLst>
                <a:ext uri="{FF2B5EF4-FFF2-40B4-BE49-F238E27FC236}">
                  <a16:creationId xmlns:a16="http://schemas.microsoft.com/office/drawing/2014/main" id="{5B9D0A82-85BA-486E-7DCB-6939F68990E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062344" y="749300"/>
              <a:ext cx="23964" cy="25401"/>
            </a:xfrm>
            <a:custGeom>
              <a:avLst/>
              <a:gdLst/>
              <a:ahLst/>
              <a:cxnLst/>
              <a:rect l="0" t="0" r="0" b="0"/>
              <a:pathLst>
                <a:path w="23964" h="25401">
                  <a:moveTo>
                    <a:pt x="5206" y="25400"/>
                  </a:moveTo>
                  <a:lnTo>
                    <a:pt x="5206" y="25400"/>
                  </a:lnTo>
                  <a:lnTo>
                    <a:pt x="5206" y="19312"/>
                  </a:lnTo>
                  <a:lnTo>
                    <a:pt x="11295" y="19057"/>
                  </a:lnTo>
                  <a:lnTo>
                    <a:pt x="11533" y="24518"/>
                  </a:lnTo>
                  <a:lnTo>
                    <a:pt x="10835" y="24812"/>
                  </a:lnTo>
                  <a:lnTo>
                    <a:pt x="8179" y="25139"/>
                  </a:lnTo>
                  <a:lnTo>
                    <a:pt x="4646" y="23402"/>
                  </a:lnTo>
                  <a:lnTo>
                    <a:pt x="2716" y="21952"/>
                  </a:lnTo>
                  <a:lnTo>
                    <a:pt x="571" y="18458"/>
                  </a:lnTo>
                  <a:lnTo>
                    <a:pt x="0" y="16539"/>
                  </a:lnTo>
                  <a:lnTo>
                    <a:pt x="324" y="14554"/>
                  </a:lnTo>
                  <a:lnTo>
                    <a:pt x="2566" y="10466"/>
                  </a:lnTo>
                  <a:lnTo>
                    <a:pt x="7795" y="4199"/>
                  </a:lnTo>
                  <a:lnTo>
                    <a:pt x="11766" y="1866"/>
                  </a:lnTo>
                  <a:lnTo>
                    <a:pt x="17803" y="246"/>
                  </a:lnTo>
                  <a:lnTo>
                    <a:pt x="20917" y="109"/>
                  </a:lnTo>
                  <a:lnTo>
                    <a:pt x="22031" y="778"/>
                  </a:lnTo>
                  <a:lnTo>
                    <a:pt x="22772" y="1930"/>
                  </a:lnTo>
                  <a:lnTo>
                    <a:pt x="23963" y="5477"/>
                  </a:lnTo>
                  <a:lnTo>
                    <a:pt x="23355" y="5768"/>
                  </a:lnTo>
                  <a:lnTo>
                    <a:pt x="18763" y="6273"/>
                  </a:lnTo>
                  <a:lnTo>
                    <a:pt x="18477" y="5593"/>
                  </a:lnTo>
                  <a:lnTo>
                    <a:pt x="1790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896">
              <a:extLst>
                <a:ext uri="{FF2B5EF4-FFF2-40B4-BE49-F238E27FC236}">
                  <a16:creationId xmlns:a16="http://schemas.microsoft.com/office/drawing/2014/main" id="{FE02B778-E3DC-2810-24DA-3247C51FEB2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175500" y="577850"/>
              <a:ext cx="19051" cy="158751"/>
            </a:xfrm>
            <a:custGeom>
              <a:avLst/>
              <a:gdLst/>
              <a:ahLst/>
              <a:cxnLst/>
              <a:rect l="0" t="0" r="0" b="0"/>
              <a:pathLst>
                <a:path w="19051" h="158751">
                  <a:moveTo>
                    <a:pt x="0" y="0"/>
                  </a:moveTo>
                  <a:lnTo>
                    <a:pt x="0" y="0"/>
                  </a:lnTo>
                  <a:lnTo>
                    <a:pt x="0" y="6089"/>
                  </a:lnTo>
                  <a:lnTo>
                    <a:pt x="8837" y="30746"/>
                  </a:lnTo>
                  <a:lnTo>
                    <a:pt x="11937" y="56952"/>
                  </a:lnTo>
                  <a:lnTo>
                    <a:pt x="14432" y="82511"/>
                  </a:lnTo>
                  <a:lnTo>
                    <a:pt x="16291" y="93821"/>
                  </a:lnTo>
                  <a:lnTo>
                    <a:pt x="14784" y="105567"/>
                  </a:lnTo>
                  <a:lnTo>
                    <a:pt x="18738" y="134349"/>
                  </a:lnTo>
                  <a:lnTo>
                    <a:pt x="1905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897">
              <a:extLst>
                <a:ext uri="{FF2B5EF4-FFF2-40B4-BE49-F238E27FC236}">
                  <a16:creationId xmlns:a16="http://schemas.microsoft.com/office/drawing/2014/main" id="{E215B69C-666B-1DFA-A82F-4799C51DB60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092950" y="572467"/>
              <a:ext cx="157188" cy="189534"/>
            </a:xfrm>
            <a:custGeom>
              <a:avLst/>
              <a:gdLst/>
              <a:ahLst/>
              <a:cxnLst/>
              <a:rect l="0" t="0" r="0" b="0"/>
              <a:pathLst>
                <a:path w="157188" h="189534">
                  <a:moveTo>
                    <a:pt x="0" y="18083"/>
                  </a:moveTo>
                  <a:lnTo>
                    <a:pt x="0" y="18083"/>
                  </a:lnTo>
                  <a:lnTo>
                    <a:pt x="0" y="8624"/>
                  </a:lnTo>
                  <a:lnTo>
                    <a:pt x="1411" y="7543"/>
                  </a:lnTo>
                  <a:lnTo>
                    <a:pt x="29854" y="0"/>
                  </a:lnTo>
                  <a:lnTo>
                    <a:pt x="54592" y="6068"/>
                  </a:lnTo>
                  <a:lnTo>
                    <a:pt x="75442" y="13817"/>
                  </a:lnTo>
                  <a:lnTo>
                    <a:pt x="98416" y="28810"/>
                  </a:lnTo>
                  <a:lnTo>
                    <a:pt x="127061" y="55052"/>
                  </a:lnTo>
                  <a:lnTo>
                    <a:pt x="145498" y="84132"/>
                  </a:lnTo>
                  <a:lnTo>
                    <a:pt x="155856" y="113669"/>
                  </a:lnTo>
                  <a:lnTo>
                    <a:pt x="157187" y="131071"/>
                  </a:lnTo>
                  <a:lnTo>
                    <a:pt x="154998" y="138385"/>
                  </a:lnTo>
                  <a:lnTo>
                    <a:pt x="146428" y="149840"/>
                  </a:lnTo>
                  <a:lnTo>
                    <a:pt x="134952" y="158801"/>
                  </a:lnTo>
                  <a:lnTo>
                    <a:pt x="107324" y="170338"/>
                  </a:lnTo>
                  <a:lnTo>
                    <a:pt x="76703" y="181289"/>
                  </a:lnTo>
                  <a:lnTo>
                    <a:pt x="63649" y="184503"/>
                  </a:lnTo>
                  <a:lnTo>
                    <a:pt x="53337" y="188539"/>
                  </a:lnTo>
                  <a:lnTo>
                    <a:pt x="53198" y="188871"/>
                  </a:lnTo>
                  <a:lnTo>
                    <a:pt x="57150" y="1895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898">
              <a:extLst>
                <a:ext uri="{FF2B5EF4-FFF2-40B4-BE49-F238E27FC236}">
                  <a16:creationId xmlns:a16="http://schemas.microsoft.com/office/drawing/2014/main" id="{0F1D96AB-69FF-A42F-CDFE-F1660BA1F45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296150" y="596914"/>
              <a:ext cx="38101" cy="152387"/>
            </a:xfrm>
            <a:custGeom>
              <a:avLst/>
              <a:gdLst/>
              <a:ahLst/>
              <a:cxnLst/>
              <a:rect l="0" t="0" r="0" b="0"/>
              <a:pathLst>
                <a:path w="38101" h="152387">
                  <a:moveTo>
                    <a:pt x="0" y="12686"/>
                  </a:moveTo>
                  <a:lnTo>
                    <a:pt x="0" y="12686"/>
                  </a:lnTo>
                  <a:lnTo>
                    <a:pt x="6327" y="32"/>
                  </a:lnTo>
                  <a:lnTo>
                    <a:pt x="9714" y="0"/>
                  </a:lnTo>
                  <a:lnTo>
                    <a:pt x="9491" y="7518"/>
                  </a:lnTo>
                  <a:lnTo>
                    <a:pt x="6971" y="35340"/>
                  </a:lnTo>
                  <a:lnTo>
                    <a:pt x="11543" y="63649"/>
                  </a:lnTo>
                  <a:lnTo>
                    <a:pt x="17218" y="87445"/>
                  </a:lnTo>
                  <a:lnTo>
                    <a:pt x="24184" y="119079"/>
                  </a:lnTo>
                  <a:lnTo>
                    <a:pt x="25040" y="134756"/>
                  </a:lnTo>
                  <a:lnTo>
                    <a:pt x="26571" y="139222"/>
                  </a:lnTo>
                  <a:lnTo>
                    <a:pt x="38100" y="1523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899">
              <a:extLst>
                <a:ext uri="{FF2B5EF4-FFF2-40B4-BE49-F238E27FC236}">
                  <a16:creationId xmlns:a16="http://schemas.microsoft.com/office/drawing/2014/main" id="{6A9F6F31-D87B-D179-239C-5600F07B8C6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385050" y="560022"/>
              <a:ext cx="87082" cy="163879"/>
            </a:xfrm>
            <a:custGeom>
              <a:avLst/>
              <a:gdLst/>
              <a:ahLst/>
              <a:cxnLst/>
              <a:rect l="0" t="0" r="0" b="0"/>
              <a:pathLst>
                <a:path w="87082" h="163879">
                  <a:moveTo>
                    <a:pt x="44450" y="43228"/>
                  </a:moveTo>
                  <a:lnTo>
                    <a:pt x="44450" y="43228"/>
                  </a:lnTo>
                  <a:lnTo>
                    <a:pt x="51191" y="39857"/>
                  </a:lnTo>
                  <a:lnTo>
                    <a:pt x="53177" y="38158"/>
                  </a:lnTo>
                  <a:lnTo>
                    <a:pt x="55384" y="34390"/>
                  </a:lnTo>
                  <a:lnTo>
                    <a:pt x="63513" y="12764"/>
                  </a:lnTo>
                  <a:lnTo>
                    <a:pt x="67659" y="6998"/>
                  </a:lnTo>
                  <a:lnTo>
                    <a:pt x="68876" y="2902"/>
                  </a:lnTo>
                  <a:lnTo>
                    <a:pt x="67790" y="1527"/>
                  </a:lnTo>
                  <a:lnTo>
                    <a:pt x="62820" y="0"/>
                  </a:lnTo>
                  <a:lnTo>
                    <a:pt x="59519" y="1004"/>
                  </a:lnTo>
                  <a:lnTo>
                    <a:pt x="44081" y="12754"/>
                  </a:lnTo>
                  <a:lnTo>
                    <a:pt x="13992" y="38871"/>
                  </a:lnTo>
                  <a:lnTo>
                    <a:pt x="6219" y="49758"/>
                  </a:lnTo>
                  <a:lnTo>
                    <a:pt x="1843" y="63821"/>
                  </a:lnTo>
                  <a:lnTo>
                    <a:pt x="819" y="72606"/>
                  </a:lnTo>
                  <a:lnTo>
                    <a:pt x="4127" y="81215"/>
                  </a:lnTo>
                  <a:lnTo>
                    <a:pt x="14377" y="94868"/>
                  </a:lnTo>
                  <a:lnTo>
                    <a:pt x="46065" y="108441"/>
                  </a:lnTo>
                  <a:lnTo>
                    <a:pt x="76151" y="123756"/>
                  </a:lnTo>
                  <a:lnTo>
                    <a:pt x="87081" y="136261"/>
                  </a:lnTo>
                  <a:lnTo>
                    <a:pt x="86210" y="141255"/>
                  </a:lnTo>
                  <a:lnTo>
                    <a:pt x="84990" y="144563"/>
                  </a:lnTo>
                  <a:lnTo>
                    <a:pt x="82765" y="146768"/>
                  </a:lnTo>
                  <a:lnTo>
                    <a:pt x="55255" y="155860"/>
                  </a:lnTo>
                  <a:lnTo>
                    <a:pt x="28371" y="162085"/>
                  </a:lnTo>
                  <a:lnTo>
                    <a:pt x="0" y="1638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900">
              <a:extLst>
                <a:ext uri="{FF2B5EF4-FFF2-40B4-BE49-F238E27FC236}">
                  <a16:creationId xmlns:a16="http://schemas.microsoft.com/office/drawing/2014/main" id="{D3A74AF0-247C-A215-D86F-2BCD99AA170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502041" y="546100"/>
              <a:ext cx="143360" cy="50801"/>
            </a:xfrm>
            <a:custGeom>
              <a:avLst/>
              <a:gdLst/>
              <a:ahLst/>
              <a:cxnLst/>
              <a:rect l="0" t="0" r="0" b="0"/>
              <a:pathLst>
                <a:path w="143360" h="50801">
                  <a:moveTo>
                    <a:pt x="3659" y="50800"/>
                  </a:moveTo>
                  <a:lnTo>
                    <a:pt x="3659" y="50800"/>
                  </a:lnTo>
                  <a:lnTo>
                    <a:pt x="287" y="50800"/>
                  </a:lnTo>
                  <a:lnTo>
                    <a:pt x="0" y="50094"/>
                  </a:lnTo>
                  <a:lnTo>
                    <a:pt x="1562" y="47429"/>
                  </a:lnTo>
                  <a:lnTo>
                    <a:pt x="9780" y="41962"/>
                  </a:lnTo>
                  <a:lnTo>
                    <a:pt x="38926" y="29601"/>
                  </a:lnTo>
                  <a:lnTo>
                    <a:pt x="62914" y="20455"/>
                  </a:lnTo>
                  <a:lnTo>
                    <a:pt x="93472" y="8486"/>
                  </a:lnTo>
                  <a:lnTo>
                    <a:pt x="122060" y="1605"/>
                  </a:lnTo>
                  <a:lnTo>
                    <a:pt x="1433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901">
              <a:extLst>
                <a:ext uri="{FF2B5EF4-FFF2-40B4-BE49-F238E27FC236}">
                  <a16:creationId xmlns:a16="http://schemas.microsoft.com/office/drawing/2014/main" id="{25554A66-172A-4AC4-FC8E-4642AEE954B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575550" y="599879"/>
              <a:ext cx="32711" cy="155772"/>
            </a:xfrm>
            <a:custGeom>
              <a:avLst/>
              <a:gdLst/>
              <a:ahLst/>
              <a:cxnLst/>
              <a:rect l="0" t="0" r="0" b="0"/>
              <a:pathLst>
                <a:path w="32711" h="155772">
                  <a:moveTo>
                    <a:pt x="0" y="3371"/>
                  </a:moveTo>
                  <a:lnTo>
                    <a:pt x="0" y="3371"/>
                  </a:lnTo>
                  <a:lnTo>
                    <a:pt x="3372" y="3371"/>
                  </a:lnTo>
                  <a:lnTo>
                    <a:pt x="4364" y="2665"/>
                  </a:lnTo>
                  <a:lnTo>
                    <a:pt x="5026" y="1490"/>
                  </a:lnTo>
                  <a:lnTo>
                    <a:pt x="5468" y="0"/>
                  </a:lnTo>
                  <a:lnTo>
                    <a:pt x="6468" y="418"/>
                  </a:lnTo>
                  <a:lnTo>
                    <a:pt x="9460" y="4646"/>
                  </a:lnTo>
                  <a:lnTo>
                    <a:pt x="14154" y="34801"/>
                  </a:lnTo>
                  <a:lnTo>
                    <a:pt x="16169" y="46973"/>
                  </a:lnTo>
                  <a:lnTo>
                    <a:pt x="15475" y="70048"/>
                  </a:lnTo>
                  <a:lnTo>
                    <a:pt x="18579" y="100189"/>
                  </a:lnTo>
                  <a:lnTo>
                    <a:pt x="18205" y="117430"/>
                  </a:lnTo>
                  <a:lnTo>
                    <a:pt x="15350" y="131084"/>
                  </a:lnTo>
                  <a:lnTo>
                    <a:pt x="16935" y="137273"/>
                  </a:lnTo>
                  <a:lnTo>
                    <a:pt x="21795" y="144724"/>
                  </a:lnTo>
                  <a:lnTo>
                    <a:pt x="27561" y="147333"/>
                  </a:lnTo>
                  <a:lnTo>
                    <a:pt x="31074" y="148029"/>
                  </a:lnTo>
                  <a:lnTo>
                    <a:pt x="32710" y="149199"/>
                  </a:lnTo>
                  <a:lnTo>
                    <a:pt x="31750" y="1557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4" name="SMARTInkShape-902">
            <a:extLst>
              <a:ext uri="{FF2B5EF4-FFF2-40B4-BE49-F238E27FC236}">
                <a16:creationId xmlns:a16="http://schemas.microsoft.com/office/drawing/2014/main" id="{5B619243-2EE8-B384-373B-15C0842B99E0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647365" y="400075"/>
            <a:ext cx="143123" cy="425426"/>
          </a:xfrm>
          <a:custGeom>
            <a:avLst/>
            <a:gdLst/>
            <a:ahLst/>
            <a:cxnLst/>
            <a:rect l="0" t="0" r="0" b="0"/>
            <a:pathLst>
              <a:path w="143123" h="425426">
                <a:moveTo>
                  <a:pt x="125035" y="12675"/>
                </a:moveTo>
                <a:lnTo>
                  <a:pt x="125035" y="12675"/>
                </a:lnTo>
                <a:lnTo>
                  <a:pt x="130503" y="12675"/>
                </a:lnTo>
                <a:lnTo>
                  <a:pt x="130797" y="11969"/>
                </a:lnTo>
                <a:lnTo>
                  <a:pt x="131124" y="9304"/>
                </a:lnTo>
                <a:lnTo>
                  <a:pt x="131917" y="8311"/>
                </a:lnTo>
                <a:lnTo>
                  <a:pt x="134679" y="7208"/>
                </a:lnTo>
                <a:lnTo>
                  <a:pt x="135697" y="6208"/>
                </a:lnTo>
                <a:lnTo>
                  <a:pt x="136829" y="3216"/>
                </a:lnTo>
                <a:lnTo>
                  <a:pt x="137837" y="2135"/>
                </a:lnTo>
                <a:lnTo>
                  <a:pt x="143122" y="259"/>
                </a:lnTo>
                <a:lnTo>
                  <a:pt x="138533" y="0"/>
                </a:lnTo>
                <a:lnTo>
                  <a:pt x="117517" y="26708"/>
                </a:lnTo>
                <a:lnTo>
                  <a:pt x="95527" y="53930"/>
                </a:lnTo>
                <a:lnTo>
                  <a:pt x="78493" y="85526"/>
                </a:lnTo>
                <a:lnTo>
                  <a:pt x="57305" y="116813"/>
                </a:lnTo>
                <a:lnTo>
                  <a:pt x="39663" y="142293"/>
                </a:lnTo>
                <a:lnTo>
                  <a:pt x="24009" y="173377"/>
                </a:lnTo>
                <a:lnTo>
                  <a:pt x="14276" y="203832"/>
                </a:lnTo>
                <a:lnTo>
                  <a:pt x="4666" y="233800"/>
                </a:lnTo>
                <a:lnTo>
                  <a:pt x="0" y="255523"/>
                </a:lnTo>
                <a:lnTo>
                  <a:pt x="499" y="281715"/>
                </a:lnTo>
                <a:lnTo>
                  <a:pt x="5115" y="304292"/>
                </a:lnTo>
                <a:lnTo>
                  <a:pt x="15267" y="330133"/>
                </a:lnTo>
                <a:lnTo>
                  <a:pt x="15873" y="334380"/>
                </a:lnTo>
                <a:lnTo>
                  <a:pt x="22191" y="342862"/>
                </a:lnTo>
                <a:lnTo>
                  <a:pt x="49625" y="374604"/>
                </a:lnTo>
                <a:lnTo>
                  <a:pt x="78817" y="404575"/>
                </a:lnTo>
                <a:lnTo>
                  <a:pt x="88292" y="412192"/>
                </a:lnTo>
                <a:lnTo>
                  <a:pt x="98155" y="417035"/>
                </a:lnTo>
                <a:lnTo>
                  <a:pt x="105849" y="419040"/>
                </a:lnTo>
                <a:lnTo>
                  <a:pt x="112335" y="42542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9" name="SMARTInkShape-Group220">
            <a:extLst>
              <a:ext uri="{FF2B5EF4-FFF2-40B4-BE49-F238E27FC236}">
                <a16:creationId xmlns:a16="http://schemas.microsoft.com/office/drawing/2014/main" id="{9148ADC9-2C8B-A406-829E-02F58B6A42E0}"/>
              </a:ext>
            </a:extLst>
          </p:cNvPr>
          <p:cNvGrpSpPr/>
          <p:nvPr/>
        </p:nvGrpSpPr>
        <p:grpSpPr>
          <a:xfrm>
            <a:off x="7772400" y="527419"/>
            <a:ext cx="390111" cy="279032"/>
            <a:chOff x="7772400" y="527419"/>
            <a:chExt cx="390111" cy="279032"/>
          </a:xfrm>
        </p:grpSpPr>
        <p:sp>
          <p:nvSpPr>
            <p:cNvPr id="285" name="SMARTInkShape-903">
              <a:extLst>
                <a:ext uri="{FF2B5EF4-FFF2-40B4-BE49-F238E27FC236}">
                  <a16:creationId xmlns:a16="http://schemas.microsoft.com/office/drawing/2014/main" id="{DB3845B9-1BAB-4CB1-EFAA-1124F9C86EB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772400" y="533400"/>
              <a:ext cx="38101" cy="152401"/>
            </a:xfrm>
            <a:custGeom>
              <a:avLst/>
              <a:gdLst/>
              <a:ahLst/>
              <a:cxnLst/>
              <a:rect l="0" t="0" r="0" b="0"/>
              <a:pathLst>
                <a:path w="38101" h="152401">
                  <a:moveTo>
                    <a:pt x="38100" y="0"/>
                  </a:moveTo>
                  <a:lnTo>
                    <a:pt x="38100" y="0"/>
                  </a:lnTo>
                  <a:lnTo>
                    <a:pt x="38100" y="3658"/>
                  </a:lnTo>
                  <a:lnTo>
                    <a:pt x="38100" y="1"/>
                  </a:lnTo>
                  <a:lnTo>
                    <a:pt x="34728" y="22322"/>
                  </a:lnTo>
                  <a:lnTo>
                    <a:pt x="25891" y="46909"/>
                  </a:lnTo>
                  <a:lnTo>
                    <a:pt x="21077" y="72068"/>
                  </a:lnTo>
                  <a:lnTo>
                    <a:pt x="14381" y="103737"/>
                  </a:lnTo>
                  <a:lnTo>
                    <a:pt x="10389" y="112663"/>
                  </a:lnTo>
                  <a:lnTo>
                    <a:pt x="10454" y="116736"/>
                  </a:lnTo>
                  <a:lnTo>
                    <a:pt x="14288" y="125025"/>
                  </a:lnTo>
                  <a:lnTo>
                    <a:pt x="14464" y="129211"/>
                  </a:lnTo>
                  <a:lnTo>
                    <a:pt x="10898" y="13762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904">
              <a:extLst>
                <a:ext uri="{FF2B5EF4-FFF2-40B4-BE49-F238E27FC236}">
                  <a16:creationId xmlns:a16="http://schemas.microsoft.com/office/drawing/2014/main" id="{133C061F-FAF7-F841-1530-0F0A5F7D38D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836590" y="553447"/>
              <a:ext cx="95187" cy="121493"/>
            </a:xfrm>
            <a:custGeom>
              <a:avLst/>
              <a:gdLst/>
              <a:ahLst/>
              <a:cxnLst/>
              <a:rect l="0" t="0" r="0" b="0"/>
              <a:pathLst>
                <a:path w="95187" h="121493">
                  <a:moveTo>
                    <a:pt x="50110" y="30753"/>
                  </a:moveTo>
                  <a:lnTo>
                    <a:pt x="50110" y="30753"/>
                  </a:lnTo>
                  <a:lnTo>
                    <a:pt x="50110" y="16447"/>
                  </a:lnTo>
                  <a:lnTo>
                    <a:pt x="51992" y="11930"/>
                  </a:lnTo>
                  <a:lnTo>
                    <a:pt x="55578" y="6652"/>
                  </a:lnTo>
                  <a:lnTo>
                    <a:pt x="56382" y="0"/>
                  </a:lnTo>
                  <a:lnTo>
                    <a:pt x="29939" y="16767"/>
                  </a:lnTo>
                  <a:lnTo>
                    <a:pt x="21625" y="28535"/>
                  </a:lnTo>
                  <a:lnTo>
                    <a:pt x="11095" y="47264"/>
                  </a:lnTo>
                  <a:lnTo>
                    <a:pt x="7167" y="52344"/>
                  </a:lnTo>
                  <a:lnTo>
                    <a:pt x="2802" y="65514"/>
                  </a:lnTo>
                  <a:lnTo>
                    <a:pt x="0" y="93593"/>
                  </a:lnTo>
                  <a:lnTo>
                    <a:pt x="1887" y="99458"/>
                  </a:lnTo>
                  <a:lnTo>
                    <a:pt x="9628" y="109737"/>
                  </a:lnTo>
                  <a:lnTo>
                    <a:pt x="25886" y="120086"/>
                  </a:lnTo>
                  <a:lnTo>
                    <a:pt x="39814" y="121492"/>
                  </a:lnTo>
                  <a:lnTo>
                    <a:pt x="54000" y="119059"/>
                  </a:lnTo>
                  <a:lnTo>
                    <a:pt x="69920" y="109756"/>
                  </a:lnTo>
                  <a:lnTo>
                    <a:pt x="83575" y="96651"/>
                  </a:lnTo>
                  <a:lnTo>
                    <a:pt x="92265" y="83089"/>
                  </a:lnTo>
                  <a:lnTo>
                    <a:pt x="95186" y="69536"/>
                  </a:lnTo>
                  <a:lnTo>
                    <a:pt x="94683" y="43588"/>
                  </a:lnTo>
                  <a:lnTo>
                    <a:pt x="91225" y="24443"/>
                  </a:lnTo>
                  <a:lnTo>
                    <a:pt x="88104" y="19491"/>
                  </a:lnTo>
                  <a:lnTo>
                    <a:pt x="78990" y="12107"/>
                  </a:lnTo>
                  <a:lnTo>
                    <a:pt x="61960" y="3983"/>
                  </a:lnTo>
                  <a:lnTo>
                    <a:pt x="37410" y="53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905">
              <a:extLst>
                <a:ext uri="{FF2B5EF4-FFF2-40B4-BE49-F238E27FC236}">
                  <a16:creationId xmlns:a16="http://schemas.microsoft.com/office/drawing/2014/main" id="{9D1DC64B-C7B3-3DB1-4E65-B7FD27203DD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963583" y="527419"/>
              <a:ext cx="106060" cy="134168"/>
            </a:xfrm>
            <a:custGeom>
              <a:avLst/>
              <a:gdLst/>
              <a:ahLst/>
              <a:cxnLst/>
              <a:rect l="0" t="0" r="0" b="0"/>
              <a:pathLst>
                <a:path w="106060" h="134168">
                  <a:moveTo>
                    <a:pt x="43767" y="25031"/>
                  </a:moveTo>
                  <a:lnTo>
                    <a:pt x="43767" y="25031"/>
                  </a:lnTo>
                  <a:lnTo>
                    <a:pt x="43767" y="876"/>
                  </a:lnTo>
                  <a:lnTo>
                    <a:pt x="43062" y="461"/>
                  </a:lnTo>
                  <a:lnTo>
                    <a:pt x="40395" y="0"/>
                  </a:lnTo>
                  <a:lnTo>
                    <a:pt x="28186" y="6482"/>
                  </a:lnTo>
                  <a:lnTo>
                    <a:pt x="17906" y="17340"/>
                  </a:lnTo>
                  <a:lnTo>
                    <a:pt x="7405" y="43790"/>
                  </a:lnTo>
                  <a:lnTo>
                    <a:pt x="325" y="59709"/>
                  </a:lnTo>
                  <a:lnTo>
                    <a:pt x="0" y="76192"/>
                  </a:lnTo>
                  <a:lnTo>
                    <a:pt x="4548" y="103027"/>
                  </a:lnTo>
                  <a:lnTo>
                    <a:pt x="7037" y="107367"/>
                  </a:lnTo>
                  <a:lnTo>
                    <a:pt x="34167" y="128252"/>
                  </a:lnTo>
                  <a:lnTo>
                    <a:pt x="39484" y="131945"/>
                  </a:lnTo>
                  <a:lnTo>
                    <a:pt x="51036" y="134167"/>
                  </a:lnTo>
                  <a:lnTo>
                    <a:pt x="61814" y="132803"/>
                  </a:lnTo>
                  <a:lnTo>
                    <a:pt x="78246" y="124296"/>
                  </a:lnTo>
                  <a:lnTo>
                    <a:pt x="98085" y="109236"/>
                  </a:lnTo>
                  <a:lnTo>
                    <a:pt x="103187" y="101026"/>
                  </a:lnTo>
                  <a:lnTo>
                    <a:pt x="106059" y="84707"/>
                  </a:lnTo>
                  <a:lnTo>
                    <a:pt x="105028" y="60117"/>
                  </a:lnTo>
                  <a:lnTo>
                    <a:pt x="101332" y="42741"/>
                  </a:lnTo>
                  <a:lnTo>
                    <a:pt x="90223" y="18757"/>
                  </a:lnTo>
                  <a:lnTo>
                    <a:pt x="81583" y="13306"/>
                  </a:lnTo>
                  <a:lnTo>
                    <a:pt x="68335" y="9236"/>
                  </a:lnTo>
                  <a:lnTo>
                    <a:pt x="46421" y="7651"/>
                  </a:lnTo>
                  <a:lnTo>
                    <a:pt x="35304" y="9781"/>
                  </a:lnTo>
                  <a:lnTo>
                    <a:pt x="21112" y="18317"/>
                  </a:lnTo>
                  <a:lnTo>
                    <a:pt x="5667" y="313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906">
              <a:extLst>
                <a:ext uri="{FF2B5EF4-FFF2-40B4-BE49-F238E27FC236}">
                  <a16:creationId xmlns:a16="http://schemas.microsoft.com/office/drawing/2014/main" id="{38874CF7-AE1E-1925-551B-B7DB6BE6C3A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089900" y="655208"/>
              <a:ext cx="72611" cy="151243"/>
            </a:xfrm>
            <a:custGeom>
              <a:avLst/>
              <a:gdLst/>
              <a:ahLst/>
              <a:cxnLst/>
              <a:rect l="0" t="0" r="0" b="0"/>
              <a:pathLst>
                <a:path w="72611" h="151243">
                  <a:moveTo>
                    <a:pt x="31750" y="11542"/>
                  </a:moveTo>
                  <a:lnTo>
                    <a:pt x="31750" y="11542"/>
                  </a:lnTo>
                  <a:lnTo>
                    <a:pt x="37839" y="11542"/>
                  </a:lnTo>
                  <a:lnTo>
                    <a:pt x="44182" y="5453"/>
                  </a:lnTo>
                  <a:lnTo>
                    <a:pt x="47742" y="5270"/>
                  </a:lnTo>
                  <a:lnTo>
                    <a:pt x="48761" y="5949"/>
                  </a:lnTo>
                  <a:lnTo>
                    <a:pt x="49441" y="7108"/>
                  </a:lnTo>
                  <a:lnTo>
                    <a:pt x="50398" y="12110"/>
                  </a:lnTo>
                  <a:lnTo>
                    <a:pt x="50532" y="14037"/>
                  </a:lnTo>
                  <a:lnTo>
                    <a:pt x="49210" y="16028"/>
                  </a:lnTo>
                  <a:lnTo>
                    <a:pt x="39842" y="23021"/>
                  </a:lnTo>
                  <a:lnTo>
                    <a:pt x="31874" y="23880"/>
                  </a:lnTo>
                  <a:lnTo>
                    <a:pt x="29716" y="22590"/>
                  </a:lnTo>
                  <a:lnTo>
                    <a:pt x="28278" y="20318"/>
                  </a:lnTo>
                  <a:lnTo>
                    <a:pt x="27318" y="17393"/>
                  </a:lnTo>
                  <a:lnTo>
                    <a:pt x="27384" y="15443"/>
                  </a:lnTo>
                  <a:lnTo>
                    <a:pt x="28134" y="14142"/>
                  </a:lnTo>
                  <a:lnTo>
                    <a:pt x="29339" y="13276"/>
                  </a:lnTo>
                  <a:lnTo>
                    <a:pt x="29437" y="12698"/>
                  </a:lnTo>
                  <a:lnTo>
                    <a:pt x="28797" y="12312"/>
                  </a:lnTo>
                  <a:lnTo>
                    <a:pt x="27664" y="12056"/>
                  </a:lnTo>
                  <a:lnTo>
                    <a:pt x="28321" y="11179"/>
                  </a:lnTo>
                  <a:lnTo>
                    <a:pt x="43104" y="0"/>
                  </a:lnTo>
                  <a:lnTo>
                    <a:pt x="43552" y="319"/>
                  </a:lnTo>
                  <a:lnTo>
                    <a:pt x="44052" y="2556"/>
                  </a:lnTo>
                  <a:lnTo>
                    <a:pt x="44890" y="3435"/>
                  </a:lnTo>
                  <a:lnTo>
                    <a:pt x="47703" y="4411"/>
                  </a:lnTo>
                  <a:lnTo>
                    <a:pt x="48735" y="5377"/>
                  </a:lnTo>
                  <a:lnTo>
                    <a:pt x="49882" y="8332"/>
                  </a:lnTo>
                  <a:lnTo>
                    <a:pt x="50528" y="13962"/>
                  </a:lnTo>
                  <a:lnTo>
                    <a:pt x="49208" y="15977"/>
                  </a:lnTo>
                  <a:lnTo>
                    <a:pt x="43978" y="20098"/>
                  </a:lnTo>
                  <a:lnTo>
                    <a:pt x="41313" y="20774"/>
                  </a:lnTo>
                  <a:lnTo>
                    <a:pt x="38831" y="20519"/>
                  </a:lnTo>
                  <a:lnTo>
                    <a:pt x="31966" y="18670"/>
                  </a:lnTo>
                  <a:lnTo>
                    <a:pt x="29777" y="18411"/>
                  </a:lnTo>
                  <a:lnTo>
                    <a:pt x="28318" y="17532"/>
                  </a:lnTo>
                  <a:lnTo>
                    <a:pt x="27345" y="16241"/>
                  </a:lnTo>
                  <a:lnTo>
                    <a:pt x="25559" y="12925"/>
                  </a:lnTo>
                  <a:lnTo>
                    <a:pt x="22413" y="9099"/>
                  </a:lnTo>
                  <a:lnTo>
                    <a:pt x="22703" y="7091"/>
                  </a:lnTo>
                  <a:lnTo>
                    <a:pt x="30280" y="68"/>
                  </a:lnTo>
                  <a:lnTo>
                    <a:pt x="34860" y="1268"/>
                  </a:lnTo>
                  <a:lnTo>
                    <a:pt x="41598" y="4859"/>
                  </a:lnTo>
                  <a:lnTo>
                    <a:pt x="49297" y="11159"/>
                  </a:lnTo>
                  <a:lnTo>
                    <a:pt x="58193" y="26010"/>
                  </a:lnTo>
                  <a:lnTo>
                    <a:pt x="69709" y="56225"/>
                  </a:lnTo>
                  <a:lnTo>
                    <a:pt x="72610" y="68090"/>
                  </a:lnTo>
                  <a:lnTo>
                    <a:pt x="71547" y="78067"/>
                  </a:lnTo>
                  <a:lnTo>
                    <a:pt x="63611" y="94988"/>
                  </a:lnTo>
                  <a:lnTo>
                    <a:pt x="47582" y="114600"/>
                  </a:lnTo>
                  <a:lnTo>
                    <a:pt x="28527" y="128299"/>
                  </a:lnTo>
                  <a:lnTo>
                    <a:pt x="14179" y="134794"/>
                  </a:lnTo>
                  <a:lnTo>
                    <a:pt x="9830" y="138758"/>
                  </a:lnTo>
                  <a:lnTo>
                    <a:pt x="0" y="1512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221">
            <a:extLst>
              <a:ext uri="{FF2B5EF4-FFF2-40B4-BE49-F238E27FC236}">
                <a16:creationId xmlns:a16="http://schemas.microsoft.com/office/drawing/2014/main" id="{C16C5462-D850-CE14-C2FD-6E5537A03A81}"/>
              </a:ext>
            </a:extLst>
          </p:cNvPr>
          <p:cNvGrpSpPr/>
          <p:nvPr/>
        </p:nvGrpSpPr>
        <p:grpSpPr>
          <a:xfrm>
            <a:off x="8238823" y="438341"/>
            <a:ext cx="582605" cy="304610"/>
            <a:chOff x="8238823" y="438341"/>
            <a:chExt cx="582605" cy="304610"/>
          </a:xfrm>
        </p:grpSpPr>
        <p:sp>
          <p:nvSpPr>
            <p:cNvPr id="290" name="SMARTInkShape-907">
              <a:extLst>
                <a:ext uri="{FF2B5EF4-FFF2-40B4-BE49-F238E27FC236}">
                  <a16:creationId xmlns:a16="http://schemas.microsoft.com/office/drawing/2014/main" id="{722A91FC-E5C8-5AB9-3CE7-6CB4EE4F4BB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238823" y="476621"/>
              <a:ext cx="168578" cy="151711"/>
            </a:xfrm>
            <a:custGeom>
              <a:avLst/>
              <a:gdLst/>
              <a:ahLst/>
              <a:cxnLst/>
              <a:rect l="0" t="0" r="0" b="0"/>
              <a:pathLst>
                <a:path w="168578" h="151711">
                  <a:moveTo>
                    <a:pt x="9827" y="31379"/>
                  </a:moveTo>
                  <a:lnTo>
                    <a:pt x="9827" y="31379"/>
                  </a:lnTo>
                  <a:lnTo>
                    <a:pt x="4359" y="31379"/>
                  </a:lnTo>
                  <a:lnTo>
                    <a:pt x="9022" y="31379"/>
                  </a:lnTo>
                  <a:lnTo>
                    <a:pt x="40480" y="10180"/>
                  </a:lnTo>
                  <a:lnTo>
                    <a:pt x="58880" y="1506"/>
                  </a:lnTo>
                  <a:lnTo>
                    <a:pt x="68748" y="0"/>
                  </a:lnTo>
                  <a:lnTo>
                    <a:pt x="73174" y="1675"/>
                  </a:lnTo>
                  <a:lnTo>
                    <a:pt x="75341" y="3110"/>
                  </a:lnTo>
                  <a:lnTo>
                    <a:pt x="81764" y="15242"/>
                  </a:lnTo>
                  <a:lnTo>
                    <a:pt x="82251" y="28205"/>
                  </a:lnTo>
                  <a:lnTo>
                    <a:pt x="79311" y="59053"/>
                  </a:lnTo>
                  <a:lnTo>
                    <a:pt x="72837" y="83752"/>
                  </a:lnTo>
                  <a:lnTo>
                    <a:pt x="70883" y="87461"/>
                  </a:lnTo>
                  <a:lnTo>
                    <a:pt x="40467" y="115294"/>
                  </a:lnTo>
                  <a:lnTo>
                    <a:pt x="10476" y="140676"/>
                  </a:lnTo>
                  <a:lnTo>
                    <a:pt x="6588" y="143456"/>
                  </a:lnTo>
                  <a:lnTo>
                    <a:pt x="5551" y="144902"/>
                  </a:lnTo>
                  <a:lnTo>
                    <a:pt x="4399" y="148391"/>
                  </a:lnTo>
                  <a:lnTo>
                    <a:pt x="3386" y="149604"/>
                  </a:lnTo>
                  <a:lnTo>
                    <a:pt x="380" y="150951"/>
                  </a:lnTo>
                  <a:lnTo>
                    <a:pt x="0" y="151310"/>
                  </a:lnTo>
                  <a:lnTo>
                    <a:pt x="454" y="151550"/>
                  </a:lnTo>
                  <a:lnTo>
                    <a:pt x="1462" y="151710"/>
                  </a:lnTo>
                  <a:lnTo>
                    <a:pt x="27718" y="143163"/>
                  </a:lnTo>
                  <a:lnTo>
                    <a:pt x="54327" y="137094"/>
                  </a:lnTo>
                  <a:lnTo>
                    <a:pt x="84552" y="134198"/>
                  </a:lnTo>
                  <a:lnTo>
                    <a:pt x="112480" y="133340"/>
                  </a:lnTo>
                  <a:lnTo>
                    <a:pt x="137061" y="133756"/>
                  </a:lnTo>
                  <a:lnTo>
                    <a:pt x="159109" y="139452"/>
                  </a:lnTo>
                  <a:lnTo>
                    <a:pt x="168577" y="1456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908">
              <a:extLst>
                <a:ext uri="{FF2B5EF4-FFF2-40B4-BE49-F238E27FC236}">
                  <a16:creationId xmlns:a16="http://schemas.microsoft.com/office/drawing/2014/main" id="{E62AFA56-5475-E7BA-AE28-BF15BDCEC3D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394700" y="471373"/>
              <a:ext cx="145720" cy="150712"/>
            </a:xfrm>
            <a:custGeom>
              <a:avLst/>
              <a:gdLst/>
              <a:ahLst/>
              <a:cxnLst/>
              <a:rect l="0" t="0" r="0" b="0"/>
              <a:pathLst>
                <a:path w="145720" h="150712">
                  <a:moveTo>
                    <a:pt x="19050" y="17577"/>
                  </a:moveTo>
                  <a:lnTo>
                    <a:pt x="19050" y="17577"/>
                  </a:lnTo>
                  <a:lnTo>
                    <a:pt x="29984" y="12110"/>
                  </a:lnTo>
                  <a:lnTo>
                    <a:pt x="56013" y="7933"/>
                  </a:lnTo>
                  <a:lnTo>
                    <a:pt x="83724" y="253"/>
                  </a:lnTo>
                  <a:lnTo>
                    <a:pt x="95772" y="0"/>
                  </a:lnTo>
                  <a:lnTo>
                    <a:pt x="112337" y="3824"/>
                  </a:lnTo>
                  <a:lnTo>
                    <a:pt x="115108" y="5586"/>
                  </a:lnTo>
                  <a:lnTo>
                    <a:pt x="116955" y="7466"/>
                  </a:lnTo>
                  <a:lnTo>
                    <a:pt x="116070" y="10837"/>
                  </a:lnTo>
                  <a:lnTo>
                    <a:pt x="109442" y="20226"/>
                  </a:lnTo>
                  <a:lnTo>
                    <a:pt x="78999" y="46987"/>
                  </a:lnTo>
                  <a:lnTo>
                    <a:pt x="67308" y="56944"/>
                  </a:lnTo>
                  <a:lnTo>
                    <a:pt x="50716" y="64786"/>
                  </a:lnTo>
                  <a:lnTo>
                    <a:pt x="39957" y="71781"/>
                  </a:lnTo>
                  <a:lnTo>
                    <a:pt x="36103" y="73418"/>
                  </a:lnTo>
                  <a:lnTo>
                    <a:pt x="36063" y="73854"/>
                  </a:lnTo>
                  <a:lnTo>
                    <a:pt x="36742" y="74145"/>
                  </a:lnTo>
                  <a:lnTo>
                    <a:pt x="41070" y="74555"/>
                  </a:lnTo>
                  <a:lnTo>
                    <a:pt x="63355" y="71034"/>
                  </a:lnTo>
                  <a:lnTo>
                    <a:pt x="88872" y="73789"/>
                  </a:lnTo>
                  <a:lnTo>
                    <a:pt x="114295" y="77913"/>
                  </a:lnTo>
                  <a:lnTo>
                    <a:pt x="133348" y="86881"/>
                  </a:lnTo>
                  <a:lnTo>
                    <a:pt x="140405" y="92594"/>
                  </a:lnTo>
                  <a:lnTo>
                    <a:pt x="142287" y="95105"/>
                  </a:lnTo>
                  <a:lnTo>
                    <a:pt x="144935" y="108752"/>
                  </a:lnTo>
                  <a:lnTo>
                    <a:pt x="145719" y="122830"/>
                  </a:lnTo>
                  <a:lnTo>
                    <a:pt x="143713" y="127257"/>
                  </a:lnTo>
                  <a:lnTo>
                    <a:pt x="130928" y="142619"/>
                  </a:lnTo>
                  <a:lnTo>
                    <a:pt x="129619" y="145388"/>
                  </a:lnTo>
                  <a:lnTo>
                    <a:pt x="114994" y="148465"/>
                  </a:lnTo>
                  <a:lnTo>
                    <a:pt x="84637" y="150198"/>
                  </a:lnTo>
                  <a:lnTo>
                    <a:pt x="55887" y="150711"/>
                  </a:lnTo>
                  <a:lnTo>
                    <a:pt x="32552" y="148982"/>
                  </a:lnTo>
                  <a:lnTo>
                    <a:pt x="15525" y="145882"/>
                  </a:lnTo>
                  <a:lnTo>
                    <a:pt x="8234" y="145447"/>
                  </a:lnTo>
                  <a:lnTo>
                    <a:pt x="4078" y="143746"/>
                  </a:lnTo>
                  <a:lnTo>
                    <a:pt x="2012" y="141201"/>
                  </a:lnTo>
                  <a:lnTo>
                    <a:pt x="0" y="1318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909">
              <a:extLst>
                <a:ext uri="{FF2B5EF4-FFF2-40B4-BE49-F238E27FC236}">
                  <a16:creationId xmlns:a16="http://schemas.microsoft.com/office/drawing/2014/main" id="{D4F0D98B-EAFE-2959-348B-95F32C3C5FF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555958" y="438341"/>
              <a:ext cx="134160" cy="209360"/>
            </a:xfrm>
            <a:custGeom>
              <a:avLst/>
              <a:gdLst/>
              <a:ahLst/>
              <a:cxnLst/>
              <a:rect l="0" t="0" r="0" b="0"/>
              <a:pathLst>
                <a:path w="134160" h="209360">
                  <a:moveTo>
                    <a:pt x="67342" y="25209"/>
                  </a:moveTo>
                  <a:lnTo>
                    <a:pt x="67342" y="25209"/>
                  </a:lnTo>
                  <a:lnTo>
                    <a:pt x="73431" y="19121"/>
                  </a:lnTo>
                  <a:lnTo>
                    <a:pt x="68202" y="13415"/>
                  </a:lnTo>
                  <a:lnTo>
                    <a:pt x="64226" y="12777"/>
                  </a:lnTo>
                  <a:lnTo>
                    <a:pt x="63853" y="11982"/>
                  </a:lnTo>
                  <a:lnTo>
                    <a:pt x="64311" y="10747"/>
                  </a:lnTo>
                  <a:lnTo>
                    <a:pt x="65321" y="9217"/>
                  </a:lnTo>
                  <a:lnTo>
                    <a:pt x="65289" y="8198"/>
                  </a:lnTo>
                  <a:lnTo>
                    <a:pt x="64562" y="7518"/>
                  </a:lnTo>
                  <a:lnTo>
                    <a:pt x="61201" y="6239"/>
                  </a:lnTo>
                  <a:lnTo>
                    <a:pt x="61055" y="2812"/>
                  </a:lnTo>
                  <a:lnTo>
                    <a:pt x="61739" y="1811"/>
                  </a:lnTo>
                  <a:lnTo>
                    <a:pt x="62901" y="1144"/>
                  </a:lnTo>
                  <a:lnTo>
                    <a:pt x="64382" y="699"/>
                  </a:lnTo>
                  <a:lnTo>
                    <a:pt x="64663" y="1108"/>
                  </a:lnTo>
                  <a:lnTo>
                    <a:pt x="63094" y="3444"/>
                  </a:lnTo>
                  <a:lnTo>
                    <a:pt x="63099" y="3643"/>
                  </a:lnTo>
                  <a:lnTo>
                    <a:pt x="67135" y="0"/>
                  </a:lnTo>
                  <a:lnTo>
                    <a:pt x="63910" y="3237"/>
                  </a:lnTo>
                  <a:lnTo>
                    <a:pt x="63643" y="5622"/>
                  </a:lnTo>
                  <a:lnTo>
                    <a:pt x="65227" y="15721"/>
                  </a:lnTo>
                  <a:lnTo>
                    <a:pt x="63344" y="23579"/>
                  </a:lnTo>
                  <a:lnTo>
                    <a:pt x="56393" y="31775"/>
                  </a:lnTo>
                  <a:lnTo>
                    <a:pt x="29342" y="57118"/>
                  </a:lnTo>
                  <a:lnTo>
                    <a:pt x="4530" y="86713"/>
                  </a:lnTo>
                  <a:lnTo>
                    <a:pt x="2184" y="89495"/>
                  </a:lnTo>
                  <a:lnTo>
                    <a:pt x="1325" y="91350"/>
                  </a:lnTo>
                  <a:lnTo>
                    <a:pt x="1459" y="92586"/>
                  </a:lnTo>
                  <a:lnTo>
                    <a:pt x="2254" y="93410"/>
                  </a:lnTo>
                  <a:lnTo>
                    <a:pt x="2078" y="94666"/>
                  </a:lnTo>
                  <a:lnTo>
                    <a:pt x="0" y="97942"/>
                  </a:lnTo>
                  <a:lnTo>
                    <a:pt x="1281" y="99803"/>
                  </a:lnTo>
                  <a:lnTo>
                    <a:pt x="11785" y="105088"/>
                  </a:lnTo>
                  <a:lnTo>
                    <a:pt x="22109" y="106968"/>
                  </a:lnTo>
                  <a:lnTo>
                    <a:pt x="52103" y="106984"/>
                  </a:lnTo>
                  <a:lnTo>
                    <a:pt x="81657" y="101991"/>
                  </a:lnTo>
                  <a:lnTo>
                    <a:pt x="94710" y="100876"/>
                  </a:lnTo>
                  <a:lnTo>
                    <a:pt x="113766" y="95663"/>
                  </a:lnTo>
                  <a:lnTo>
                    <a:pt x="113813" y="95461"/>
                  </a:lnTo>
                  <a:lnTo>
                    <a:pt x="113138" y="95327"/>
                  </a:lnTo>
                  <a:lnTo>
                    <a:pt x="113396" y="94532"/>
                  </a:lnTo>
                  <a:lnTo>
                    <a:pt x="115562" y="91767"/>
                  </a:lnTo>
                  <a:lnTo>
                    <a:pt x="118877" y="90068"/>
                  </a:lnTo>
                  <a:lnTo>
                    <a:pt x="123383" y="88977"/>
                  </a:lnTo>
                  <a:lnTo>
                    <a:pt x="127534" y="85418"/>
                  </a:lnTo>
                  <a:lnTo>
                    <a:pt x="127931" y="84398"/>
                  </a:lnTo>
                  <a:lnTo>
                    <a:pt x="127490" y="83718"/>
                  </a:lnTo>
                  <a:lnTo>
                    <a:pt x="126491" y="83265"/>
                  </a:lnTo>
                  <a:lnTo>
                    <a:pt x="126530" y="82963"/>
                  </a:lnTo>
                  <a:lnTo>
                    <a:pt x="130633" y="82383"/>
                  </a:lnTo>
                  <a:lnTo>
                    <a:pt x="130095" y="93208"/>
                  </a:lnTo>
                  <a:lnTo>
                    <a:pt x="127171" y="107681"/>
                  </a:lnTo>
                  <a:lnTo>
                    <a:pt x="130427" y="135158"/>
                  </a:lnTo>
                  <a:lnTo>
                    <a:pt x="132643" y="163841"/>
                  </a:lnTo>
                  <a:lnTo>
                    <a:pt x="134159" y="170547"/>
                  </a:lnTo>
                  <a:lnTo>
                    <a:pt x="133759" y="175723"/>
                  </a:lnTo>
                  <a:lnTo>
                    <a:pt x="132081" y="179879"/>
                  </a:lnTo>
                  <a:lnTo>
                    <a:pt x="127865" y="186379"/>
                  </a:lnTo>
                  <a:lnTo>
                    <a:pt x="125491" y="194005"/>
                  </a:lnTo>
                  <a:lnTo>
                    <a:pt x="124938" y="198537"/>
                  </a:lnTo>
                  <a:lnTo>
                    <a:pt x="126570" y="202903"/>
                  </a:lnTo>
                  <a:lnTo>
                    <a:pt x="130842" y="2093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910">
              <a:extLst>
                <a:ext uri="{FF2B5EF4-FFF2-40B4-BE49-F238E27FC236}">
                  <a16:creationId xmlns:a16="http://schemas.microsoft.com/office/drawing/2014/main" id="{CF197BCD-78CF-9BD5-A645-927ECF0FBCE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731250" y="599950"/>
              <a:ext cx="90178" cy="143001"/>
            </a:xfrm>
            <a:custGeom>
              <a:avLst/>
              <a:gdLst/>
              <a:ahLst/>
              <a:cxnLst/>
              <a:rect l="0" t="0" r="0" b="0"/>
              <a:pathLst>
                <a:path w="90178" h="143001">
                  <a:moveTo>
                    <a:pt x="63500" y="9650"/>
                  </a:moveTo>
                  <a:lnTo>
                    <a:pt x="63500" y="9650"/>
                  </a:lnTo>
                  <a:lnTo>
                    <a:pt x="66871" y="6279"/>
                  </a:lnTo>
                  <a:lnTo>
                    <a:pt x="70407" y="4624"/>
                  </a:lnTo>
                  <a:lnTo>
                    <a:pt x="88070" y="3378"/>
                  </a:lnTo>
                  <a:lnTo>
                    <a:pt x="89758" y="4763"/>
                  </a:lnTo>
                  <a:lnTo>
                    <a:pt x="90177" y="7097"/>
                  </a:lnTo>
                  <a:lnTo>
                    <a:pt x="89153" y="14241"/>
                  </a:lnTo>
                  <a:lnTo>
                    <a:pt x="78863" y="18850"/>
                  </a:lnTo>
                  <a:lnTo>
                    <a:pt x="75153" y="19311"/>
                  </a:lnTo>
                  <a:lnTo>
                    <a:pt x="65174" y="16575"/>
                  </a:lnTo>
                  <a:lnTo>
                    <a:pt x="64244" y="12493"/>
                  </a:lnTo>
                  <a:lnTo>
                    <a:pt x="63648" y="5116"/>
                  </a:lnTo>
                  <a:lnTo>
                    <a:pt x="67328" y="2226"/>
                  </a:lnTo>
                  <a:lnTo>
                    <a:pt x="70285" y="467"/>
                  </a:lnTo>
                  <a:lnTo>
                    <a:pt x="72257" y="0"/>
                  </a:lnTo>
                  <a:lnTo>
                    <a:pt x="73571" y="395"/>
                  </a:lnTo>
                  <a:lnTo>
                    <a:pt x="75680" y="2726"/>
                  </a:lnTo>
                  <a:lnTo>
                    <a:pt x="71106" y="10132"/>
                  </a:lnTo>
                  <a:lnTo>
                    <a:pt x="70688" y="12088"/>
                  </a:lnTo>
                  <a:lnTo>
                    <a:pt x="69703" y="13392"/>
                  </a:lnTo>
                  <a:lnTo>
                    <a:pt x="63783" y="15898"/>
                  </a:lnTo>
                  <a:lnTo>
                    <a:pt x="52590" y="15991"/>
                  </a:lnTo>
                  <a:lnTo>
                    <a:pt x="52698" y="15288"/>
                  </a:lnTo>
                  <a:lnTo>
                    <a:pt x="54701" y="12626"/>
                  </a:lnTo>
                  <a:lnTo>
                    <a:pt x="57943" y="10973"/>
                  </a:lnTo>
                  <a:lnTo>
                    <a:pt x="62403" y="9911"/>
                  </a:lnTo>
                  <a:lnTo>
                    <a:pt x="69917" y="13098"/>
                  </a:lnTo>
                  <a:lnTo>
                    <a:pt x="75288" y="22236"/>
                  </a:lnTo>
                  <a:lnTo>
                    <a:pt x="78616" y="34999"/>
                  </a:lnTo>
                  <a:lnTo>
                    <a:pt x="75005" y="62321"/>
                  </a:lnTo>
                  <a:lnTo>
                    <a:pt x="69117" y="88527"/>
                  </a:lnTo>
                  <a:lnTo>
                    <a:pt x="52612" y="112710"/>
                  </a:lnTo>
                  <a:lnTo>
                    <a:pt x="25057" y="132304"/>
                  </a:lnTo>
                  <a:lnTo>
                    <a:pt x="8582" y="140678"/>
                  </a:lnTo>
                  <a:lnTo>
                    <a:pt x="0" y="143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222">
            <a:extLst>
              <a:ext uri="{FF2B5EF4-FFF2-40B4-BE49-F238E27FC236}">
                <a16:creationId xmlns:a16="http://schemas.microsoft.com/office/drawing/2014/main" id="{99B78B59-E2A7-C9E4-CE12-6B3DDF06A69E}"/>
              </a:ext>
            </a:extLst>
          </p:cNvPr>
          <p:cNvGrpSpPr/>
          <p:nvPr/>
        </p:nvGrpSpPr>
        <p:grpSpPr>
          <a:xfrm>
            <a:off x="7769071" y="1111329"/>
            <a:ext cx="301501" cy="241222"/>
            <a:chOff x="7769071" y="1111329"/>
            <a:chExt cx="301501" cy="241222"/>
          </a:xfrm>
        </p:grpSpPr>
        <p:sp>
          <p:nvSpPr>
            <p:cNvPr id="295" name="SMARTInkShape-911">
              <a:extLst>
                <a:ext uri="{FF2B5EF4-FFF2-40B4-BE49-F238E27FC236}">
                  <a16:creationId xmlns:a16="http://schemas.microsoft.com/office/drawing/2014/main" id="{E9E35E3A-1195-6166-3DD7-343F8DE94E4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769071" y="1130332"/>
              <a:ext cx="104930" cy="196819"/>
            </a:xfrm>
            <a:custGeom>
              <a:avLst/>
              <a:gdLst/>
              <a:ahLst/>
              <a:cxnLst/>
              <a:rect l="0" t="0" r="0" b="0"/>
              <a:pathLst>
                <a:path w="104930" h="196819">
                  <a:moveTo>
                    <a:pt x="66829" y="38068"/>
                  </a:moveTo>
                  <a:lnTo>
                    <a:pt x="66829" y="38068"/>
                  </a:lnTo>
                  <a:lnTo>
                    <a:pt x="66829" y="34697"/>
                  </a:lnTo>
                  <a:lnTo>
                    <a:pt x="67534" y="33704"/>
                  </a:lnTo>
                  <a:lnTo>
                    <a:pt x="68711" y="33042"/>
                  </a:lnTo>
                  <a:lnTo>
                    <a:pt x="72297" y="31980"/>
                  </a:lnTo>
                  <a:lnTo>
                    <a:pt x="72787" y="29953"/>
                  </a:lnTo>
                  <a:lnTo>
                    <a:pt x="73101" y="26274"/>
                  </a:lnTo>
                  <a:lnTo>
                    <a:pt x="72422" y="25972"/>
                  </a:lnTo>
                  <a:lnTo>
                    <a:pt x="69785" y="25636"/>
                  </a:lnTo>
                  <a:lnTo>
                    <a:pt x="68800" y="24841"/>
                  </a:lnTo>
                  <a:lnTo>
                    <a:pt x="67088" y="19924"/>
                  </a:lnTo>
                  <a:lnTo>
                    <a:pt x="66907" y="15916"/>
                  </a:lnTo>
                  <a:lnTo>
                    <a:pt x="64982" y="12230"/>
                  </a:lnTo>
                  <a:lnTo>
                    <a:pt x="62480" y="8240"/>
                  </a:lnTo>
                  <a:lnTo>
                    <a:pt x="60743" y="1197"/>
                  </a:lnTo>
                  <a:lnTo>
                    <a:pt x="59950" y="787"/>
                  </a:lnTo>
                  <a:lnTo>
                    <a:pt x="48929" y="0"/>
                  </a:lnTo>
                  <a:lnTo>
                    <a:pt x="18578" y="23734"/>
                  </a:lnTo>
                  <a:lnTo>
                    <a:pt x="8944" y="39465"/>
                  </a:lnTo>
                  <a:lnTo>
                    <a:pt x="452" y="70823"/>
                  </a:lnTo>
                  <a:lnTo>
                    <a:pt x="0" y="74721"/>
                  </a:lnTo>
                  <a:lnTo>
                    <a:pt x="404" y="77320"/>
                  </a:lnTo>
                  <a:lnTo>
                    <a:pt x="1380" y="79053"/>
                  </a:lnTo>
                  <a:lnTo>
                    <a:pt x="12865" y="84862"/>
                  </a:lnTo>
                  <a:lnTo>
                    <a:pt x="22931" y="87681"/>
                  </a:lnTo>
                  <a:lnTo>
                    <a:pt x="29915" y="86459"/>
                  </a:lnTo>
                  <a:lnTo>
                    <a:pt x="60148" y="73127"/>
                  </a:lnTo>
                  <a:lnTo>
                    <a:pt x="62375" y="71318"/>
                  </a:lnTo>
                  <a:lnTo>
                    <a:pt x="80497" y="49210"/>
                  </a:lnTo>
                  <a:lnTo>
                    <a:pt x="80879" y="47613"/>
                  </a:lnTo>
                  <a:lnTo>
                    <a:pt x="79608" y="44605"/>
                  </a:lnTo>
                  <a:lnTo>
                    <a:pt x="82923" y="47844"/>
                  </a:lnTo>
                  <a:lnTo>
                    <a:pt x="82685" y="55113"/>
                  </a:lnTo>
                  <a:lnTo>
                    <a:pt x="81633" y="60015"/>
                  </a:lnTo>
                  <a:lnTo>
                    <a:pt x="84226" y="71105"/>
                  </a:lnTo>
                  <a:lnTo>
                    <a:pt x="88673" y="83090"/>
                  </a:lnTo>
                  <a:lnTo>
                    <a:pt x="93408" y="109912"/>
                  </a:lnTo>
                  <a:lnTo>
                    <a:pt x="97898" y="141080"/>
                  </a:lnTo>
                  <a:lnTo>
                    <a:pt x="100325" y="163465"/>
                  </a:lnTo>
                  <a:lnTo>
                    <a:pt x="104020" y="181685"/>
                  </a:lnTo>
                  <a:lnTo>
                    <a:pt x="104929" y="1968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912">
              <a:extLst>
                <a:ext uri="{FF2B5EF4-FFF2-40B4-BE49-F238E27FC236}">
                  <a16:creationId xmlns:a16="http://schemas.microsoft.com/office/drawing/2014/main" id="{F92B5539-E566-1553-F536-6ECF2F4C615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937586" y="1111329"/>
              <a:ext cx="123906" cy="114208"/>
            </a:xfrm>
            <a:custGeom>
              <a:avLst/>
              <a:gdLst/>
              <a:ahLst/>
              <a:cxnLst/>
              <a:rect l="0" t="0" r="0" b="0"/>
              <a:pathLst>
                <a:path w="123906" h="114208">
                  <a:moveTo>
                    <a:pt x="44364" y="31671"/>
                  </a:moveTo>
                  <a:lnTo>
                    <a:pt x="44364" y="31671"/>
                  </a:lnTo>
                  <a:lnTo>
                    <a:pt x="49832" y="31671"/>
                  </a:lnTo>
                  <a:lnTo>
                    <a:pt x="50126" y="30966"/>
                  </a:lnTo>
                  <a:lnTo>
                    <a:pt x="50453" y="28300"/>
                  </a:lnTo>
                  <a:lnTo>
                    <a:pt x="52479" y="24764"/>
                  </a:lnTo>
                  <a:lnTo>
                    <a:pt x="56158" y="20115"/>
                  </a:lnTo>
                  <a:lnTo>
                    <a:pt x="57040" y="12912"/>
                  </a:lnTo>
                  <a:lnTo>
                    <a:pt x="57064" y="0"/>
                  </a:lnTo>
                  <a:lnTo>
                    <a:pt x="57064" y="3315"/>
                  </a:lnTo>
                  <a:lnTo>
                    <a:pt x="57769" y="4301"/>
                  </a:lnTo>
                  <a:lnTo>
                    <a:pt x="60436" y="5395"/>
                  </a:lnTo>
                  <a:lnTo>
                    <a:pt x="60723" y="7098"/>
                  </a:lnTo>
                  <a:lnTo>
                    <a:pt x="56114" y="19971"/>
                  </a:lnTo>
                  <a:lnTo>
                    <a:pt x="42399" y="51366"/>
                  </a:lnTo>
                  <a:lnTo>
                    <a:pt x="23818" y="76944"/>
                  </a:lnTo>
                  <a:lnTo>
                    <a:pt x="17594" y="84248"/>
                  </a:lnTo>
                  <a:lnTo>
                    <a:pt x="0" y="114056"/>
                  </a:lnTo>
                  <a:lnTo>
                    <a:pt x="26436" y="114207"/>
                  </a:lnTo>
                  <a:lnTo>
                    <a:pt x="50230" y="113513"/>
                  </a:lnTo>
                  <a:lnTo>
                    <a:pt x="81660" y="107754"/>
                  </a:lnTo>
                  <a:lnTo>
                    <a:pt x="105531" y="96338"/>
                  </a:lnTo>
                  <a:lnTo>
                    <a:pt x="112472" y="91038"/>
                  </a:lnTo>
                  <a:lnTo>
                    <a:pt x="119359" y="89113"/>
                  </a:lnTo>
                  <a:lnTo>
                    <a:pt x="123577" y="85536"/>
                  </a:lnTo>
                  <a:lnTo>
                    <a:pt x="123905" y="847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913">
              <a:extLst>
                <a:ext uri="{FF2B5EF4-FFF2-40B4-BE49-F238E27FC236}">
                  <a16:creationId xmlns:a16="http://schemas.microsoft.com/office/drawing/2014/main" id="{CB8BFB7D-26E1-589C-17BA-88755E0AE20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060140" y="1194708"/>
              <a:ext cx="10432" cy="157843"/>
            </a:xfrm>
            <a:custGeom>
              <a:avLst/>
              <a:gdLst/>
              <a:ahLst/>
              <a:cxnLst/>
              <a:rect l="0" t="0" r="0" b="0"/>
              <a:pathLst>
                <a:path w="10432" h="157843">
                  <a:moveTo>
                    <a:pt x="598" y="273"/>
                  </a:moveTo>
                  <a:lnTo>
                    <a:pt x="598" y="273"/>
                  </a:lnTo>
                  <a:lnTo>
                    <a:pt x="0" y="0"/>
                  </a:lnTo>
                  <a:lnTo>
                    <a:pt x="42" y="1109"/>
                  </a:lnTo>
                  <a:lnTo>
                    <a:pt x="3298" y="13027"/>
                  </a:lnTo>
                  <a:lnTo>
                    <a:pt x="9293" y="44208"/>
                  </a:lnTo>
                  <a:lnTo>
                    <a:pt x="10431" y="72444"/>
                  </a:lnTo>
                  <a:lnTo>
                    <a:pt x="8792" y="103522"/>
                  </a:lnTo>
                  <a:lnTo>
                    <a:pt x="7035" y="118178"/>
                  </a:lnTo>
                  <a:lnTo>
                    <a:pt x="7893" y="142951"/>
                  </a:lnTo>
                  <a:lnTo>
                    <a:pt x="4360" y="1578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223">
            <a:extLst>
              <a:ext uri="{FF2B5EF4-FFF2-40B4-BE49-F238E27FC236}">
                <a16:creationId xmlns:a16="http://schemas.microsoft.com/office/drawing/2014/main" id="{0C2EE1A5-241A-18BD-8615-06BBA3ADF139}"/>
              </a:ext>
            </a:extLst>
          </p:cNvPr>
          <p:cNvGrpSpPr/>
          <p:nvPr/>
        </p:nvGrpSpPr>
        <p:grpSpPr>
          <a:xfrm>
            <a:off x="8083550" y="1005025"/>
            <a:ext cx="964520" cy="531676"/>
            <a:chOff x="8083550" y="1005025"/>
            <a:chExt cx="964520" cy="531676"/>
          </a:xfrm>
        </p:grpSpPr>
        <p:sp>
          <p:nvSpPr>
            <p:cNvPr id="299" name="SMARTInkShape-914">
              <a:extLst>
                <a:ext uri="{FF2B5EF4-FFF2-40B4-BE49-F238E27FC236}">
                  <a16:creationId xmlns:a16="http://schemas.microsoft.com/office/drawing/2014/main" id="{08615E93-79A5-4E13-79A7-A4834BDF6A2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083550" y="1295407"/>
              <a:ext cx="81296" cy="139694"/>
            </a:xfrm>
            <a:custGeom>
              <a:avLst/>
              <a:gdLst/>
              <a:ahLst/>
              <a:cxnLst/>
              <a:rect l="0" t="0" r="0" b="0"/>
              <a:pathLst>
                <a:path w="81296" h="139694">
                  <a:moveTo>
                    <a:pt x="19050" y="6343"/>
                  </a:moveTo>
                  <a:lnTo>
                    <a:pt x="19050" y="6343"/>
                  </a:lnTo>
                  <a:lnTo>
                    <a:pt x="35060" y="6343"/>
                  </a:lnTo>
                  <a:lnTo>
                    <a:pt x="33691" y="6343"/>
                  </a:lnTo>
                  <a:lnTo>
                    <a:pt x="41470" y="6343"/>
                  </a:lnTo>
                  <a:lnTo>
                    <a:pt x="42463" y="7048"/>
                  </a:lnTo>
                  <a:lnTo>
                    <a:pt x="43126" y="8225"/>
                  </a:lnTo>
                  <a:lnTo>
                    <a:pt x="43567" y="9714"/>
                  </a:lnTo>
                  <a:lnTo>
                    <a:pt x="43156" y="10707"/>
                  </a:lnTo>
                  <a:lnTo>
                    <a:pt x="42176" y="11369"/>
                  </a:lnTo>
                  <a:lnTo>
                    <a:pt x="40818" y="11810"/>
                  </a:lnTo>
                  <a:lnTo>
                    <a:pt x="40617" y="12105"/>
                  </a:lnTo>
                  <a:lnTo>
                    <a:pt x="43806" y="12615"/>
                  </a:lnTo>
                  <a:lnTo>
                    <a:pt x="40889" y="12670"/>
                  </a:lnTo>
                  <a:lnTo>
                    <a:pt x="39960" y="13383"/>
                  </a:lnTo>
                  <a:lnTo>
                    <a:pt x="38927" y="16057"/>
                  </a:lnTo>
                  <a:lnTo>
                    <a:pt x="37946" y="17053"/>
                  </a:lnTo>
                  <a:lnTo>
                    <a:pt x="32706" y="18781"/>
                  </a:lnTo>
                  <a:lnTo>
                    <a:pt x="28663" y="18965"/>
                  </a:lnTo>
                  <a:lnTo>
                    <a:pt x="27575" y="18286"/>
                  </a:lnTo>
                  <a:lnTo>
                    <a:pt x="26850" y="17127"/>
                  </a:lnTo>
                  <a:lnTo>
                    <a:pt x="26367" y="15649"/>
                  </a:lnTo>
                  <a:lnTo>
                    <a:pt x="25339" y="14664"/>
                  </a:lnTo>
                  <a:lnTo>
                    <a:pt x="20017" y="12953"/>
                  </a:lnTo>
                  <a:lnTo>
                    <a:pt x="19479" y="10927"/>
                  </a:lnTo>
                  <a:lnTo>
                    <a:pt x="19057" y="3051"/>
                  </a:lnTo>
                  <a:lnTo>
                    <a:pt x="19761" y="2032"/>
                  </a:lnTo>
                  <a:lnTo>
                    <a:pt x="20934" y="1352"/>
                  </a:lnTo>
                  <a:lnTo>
                    <a:pt x="25518" y="172"/>
                  </a:lnTo>
                  <a:lnTo>
                    <a:pt x="38206" y="0"/>
                  </a:lnTo>
                  <a:lnTo>
                    <a:pt x="43556" y="1878"/>
                  </a:lnTo>
                  <a:lnTo>
                    <a:pt x="52740" y="8832"/>
                  </a:lnTo>
                  <a:lnTo>
                    <a:pt x="71963" y="36979"/>
                  </a:lnTo>
                  <a:lnTo>
                    <a:pt x="80668" y="55393"/>
                  </a:lnTo>
                  <a:lnTo>
                    <a:pt x="81295" y="58093"/>
                  </a:lnTo>
                  <a:lnTo>
                    <a:pt x="80302" y="61304"/>
                  </a:lnTo>
                  <a:lnTo>
                    <a:pt x="73574" y="72565"/>
                  </a:lnTo>
                  <a:lnTo>
                    <a:pt x="68704" y="87131"/>
                  </a:lnTo>
                  <a:lnTo>
                    <a:pt x="57786" y="100383"/>
                  </a:lnTo>
                  <a:lnTo>
                    <a:pt x="32607" y="117294"/>
                  </a:lnTo>
                  <a:lnTo>
                    <a:pt x="8229" y="137448"/>
                  </a:lnTo>
                  <a:lnTo>
                    <a:pt x="0" y="1396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915">
              <a:extLst>
                <a:ext uri="{FF2B5EF4-FFF2-40B4-BE49-F238E27FC236}">
                  <a16:creationId xmlns:a16="http://schemas.microsoft.com/office/drawing/2014/main" id="{F1B12CAB-1D7D-261F-1B38-BE38E06B2E9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229600" y="1143996"/>
              <a:ext cx="171451" cy="56155"/>
            </a:xfrm>
            <a:custGeom>
              <a:avLst/>
              <a:gdLst/>
              <a:ahLst/>
              <a:cxnLst/>
              <a:rect l="0" t="0" r="0" b="0"/>
              <a:pathLst>
                <a:path w="171451" h="56155">
                  <a:moveTo>
                    <a:pt x="0" y="56154"/>
                  </a:moveTo>
                  <a:lnTo>
                    <a:pt x="0" y="56154"/>
                  </a:lnTo>
                  <a:lnTo>
                    <a:pt x="3372" y="49412"/>
                  </a:lnTo>
                  <a:lnTo>
                    <a:pt x="31706" y="30424"/>
                  </a:lnTo>
                  <a:lnTo>
                    <a:pt x="44431" y="23552"/>
                  </a:lnTo>
                  <a:lnTo>
                    <a:pt x="73609" y="15377"/>
                  </a:lnTo>
                  <a:lnTo>
                    <a:pt x="102714" y="6442"/>
                  </a:lnTo>
                  <a:lnTo>
                    <a:pt x="134041" y="473"/>
                  </a:lnTo>
                  <a:lnTo>
                    <a:pt x="158181" y="0"/>
                  </a:lnTo>
                  <a:lnTo>
                    <a:pt x="168140" y="2504"/>
                  </a:lnTo>
                  <a:lnTo>
                    <a:pt x="170655" y="4159"/>
                  </a:lnTo>
                  <a:lnTo>
                    <a:pt x="171450" y="117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916">
              <a:extLst>
                <a:ext uri="{FF2B5EF4-FFF2-40B4-BE49-F238E27FC236}">
                  <a16:creationId xmlns:a16="http://schemas.microsoft.com/office/drawing/2014/main" id="{B930ED91-C005-33C0-B0AA-08E7F82E969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324850" y="1200489"/>
              <a:ext cx="11740" cy="139362"/>
            </a:xfrm>
            <a:custGeom>
              <a:avLst/>
              <a:gdLst/>
              <a:ahLst/>
              <a:cxnLst/>
              <a:rect l="0" t="0" r="0" b="0"/>
              <a:pathLst>
                <a:path w="11740" h="139362">
                  <a:moveTo>
                    <a:pt x="0" y="12361"/>
                  </a:moveTo>
                  <a:lnTo>
                    <a:pt x="0" y="12361"/>
                  </a:lnTo>
                  <a:lnTo>
                    <a:pt x="0" y="3523"/>
                  </a:lnTo>
                  <a:lnTo>
                    <a:pt x="705" y="2236"/>
                  </a:lnTo>
                  <a:lnTo>
                    <a:pt x="1882" y="1377"/>
                  </a:lnTo>
                  <a:lnTo>
                    <a:pt x="5468" y="0"/>
                  </a:lnTo>
                  <a:lnTo>
                    <a:pt x="9460" y="3132"/>
                  </a:lnTo>
                  <a:lnTo>
                    <a:pt x="11739" y="18642"/>
                  </a:lnTo>
                  <a:lnTo>
                    <a:pt x="8146" y="47756"/>
                  </a:lnTo>
                  <a:lnTo>
                    <a:pt x="6704" y="74203"/>
                  </a:lnTo>
                  <a:lnTo>
                    <a:pt x="4573" y="102651"/>
                  </a:lnTo>
                  <a:lnTo>
                    <a:pt x="2738" y="120223"/>
                  </a:lnTo>
                  <a:lnTo>
                    <a:pt x="6350" y="1393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917">
              <a:extLst>
                <a:ext uri="{FF2B5EF4-FFF2-40B4-BE49-F238E27FC236}">
                  <a16:creationId xmlns:a16="http://schemas.microsoft.com/office/drawing/2014/main" id="{5157B6C3-6A4E-9F1B-51A9-41618CC7713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402142" y="1215138"/>
              <a:ext cx="17077" cy="137413"/>
            </a:xfrm>
            <a:custGeom>
              <a:avLst/>
              <a:gdLst/>
              <a:ahLst/>
              <a:cxnLst/>
              <a:rect l="0" t="0" r="0" b="0"/>
              <a:pathLst>
                <a:path w="17077" h="137413">
                  <a:moveTo>
                    <a:pt x="11608" y="23112"/>
                  </a:moveTo>
                  <a:lnTo>
                    <a:pt x="11608" y="23112"/>
                  </a:lnTo>
                  <a:lnTo>
                    <a:pt x="12313" y="12973"/>
                  </a:lnTo>
                  <a:lnTo>
                    <a:pt x="17076" y="0"/>
                  </a:lnTo>
                  <a:lnTo>
                    <a:pt x="9042" y="18961"/>
                  </a:lnTo>
                  <a:lnTo>
                    <a:pt x="2347" y="50619"/>
                  </a:lnTo>
                  <a:lnTo>
                    <a:pt x="2593" y="76419"/>
                  </a:lnTo>
                  <a:lnTo>
                    <a:pt x="0" y="101936"/>
                  </a:lnTo>
                  <a:lnTo>
                    <a:pt x="5258" y="1374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918">
              <a:extLst>
                <a:ext uri="{FF2B5EF4-FFF2-40B4-BE49-F238E27FC236}">
                  <a16:creationId xmlns:a16="http://schemas.microsoft.com/office/drawing/2014/main" id="{CF1C4E99-410A-FA3E-F0B7-AEDA09E28F6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370849" y="1150056"/>
              <a:ext cx="144502" cy="196145"/>
            </a:xfrm>
            <a:custGeom>
              <a:avLst/>
              <a:gdLst/>
              <a:ahLst/>
              <a:cxnLst/>
              <a:rect l="0" t="0" r="0" b="0"/>
              <a:pathLst>
                <a:path w="144502" h="196145">
                  <a:moveTo>
                    <a:pt x="36551" y="88194"/>
                  </a:moveTo>
                  <a:lnTo>
                    <a:pt x="36551" y="88194"/>
                  </a:lnTo>
                  <a:lnTo>
                    <a:pt x="37256" y="61476"/>
                  </a:lnTo>
                  <a:lnTo>
                    <a:pt x="41621" y="53074"/>
                  </a:lnTo>
                  <a:lnTo>
                    <a:pt x="65485" y="26817"/>
                  </a:lnTo>
                  <a:lnTo>
                    <a:pt x="67050" y="22580"/>
                  </a:lnTo>
                  <a:lnTo>
                    <a:pt x="68878" y="21168"/>
                  </a:lnTo>
                  <a:lnTo>
                    <a:pt x="76782" y="18475"/>
                  </a:lnTo>
                  <a:lnTo>
                    <a:pt x="78189" y="17020"/>
                  </a:lnTo>
                  <a:lnTo>
                    <a:pt x="80446" y="12987"/>
                  </a:lnTo>
                  <a:lnTo>
                    <a:pt x="90325" y="7826"/>
                  </a:lnTo>
                  <a:lnTo>
                    <a:pt x="97561" y="5585"/>
                  </a:lnTo>
                  <a:lnTo>
                    <a:pt x="102002" y="2560"/>
                  </a:lnTo>
                  <a:lnTo>
                    <a:pt x="103469" y="2177"/>
                  </a:lnTo>
                  <a:lnTo>
                    <a:pt x="104446" y="2627"/>
                  </a:lnTo>
                  <a:lnTo>
                    <a:pt x="105098" y="3633"/>
                  </a:lnTo>
                  <a:lnTo>
                    <a:pt x="106238" y="3598"/>
                  </a:lnTo>
                  <a:lnTo>
                    <a:pt x="113136" y="353"/>
                  </a:lnTo>
                  <a:lnTo>
                    <a:pt x="115125" y="0"/>
                  </a:lnTo>
                  <a:lnTo>
                    <a:pt x="116450" y="470"/>
                  </a:lnTo>
                  <a:lnTo>
                    <a:pt x="117334" y="1489"/>
                  </a:lnTo>
                  <a:lnTo>
                    <a:pt x="119021" y="4503"/>
                  </a:lnTo>
                  <a:lnTo>
                    <a:pt x="122123" y="8194"/>
                  </a:lnTo>
                  <a:lnTo>
                    <a:pt x="122527" y="10872"/>
                  </a:lnTo>
                  <a:lnTo>
                    <a:pt x="121095" y="17610"/>
                  </a:lnTo>
                  <a:lnTo>
                    <a:pt x="100523" y="47628"/>
                  </a:lnTo>
                  <a:lnTo>
                    <a:pt x="87491" y="60182"/>
                  </a:lnTo>
                  <a:lnTo>
                    <a:pt x="61133" y="77397"/>
                  </a:lnTo>
                  <a:lnTo>
                    <a:pt x="34508" y="89615"/>
                  </a:lnTo>
                  <a:lnTo>
                    <a:pt x="9157" y="104478"/>
                  </a:lnTo>
                  <a:lnTo>
                    <a:pt x="0" y="112254"/>
                  </a:lnTo>
                  <a:lnTo>
                    <a:pt x="895" y="113406"/>
                  </a:lnTo>
                  <a:lnTo>
                    <a:pt x="5651" y="116568"/>
                  </a:lnTo>
                  <a:lnTo>
                    <a:pt x="29886" y="123262"/>
                  </a:lnTo>
                  <a:lnTo>
                    <a:pt x="60635" y="137533"/>
                  </a:lnTo>
                  <a:lnTo>
                    <a:pt x="91646" y="156249"/>
                  </a:lnTo>
                  <a:lnTo>
                    <a:pt x="120802" y="175612"/>
                  </a:lnTo>
                  <a:lnTo>
                    <a:pt x="131146" y="181374"/>
                  </a:lnTo>
                  <a:lnTo>
                    <a:pt x="144501" y="1961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919">
              <a:extLst>
                <a:ext uri="{FF2B5EF4-FFF2-40B4-BE49-F238E27FC236}">
                  <a16:creationId xmlns:a16="http://schemas.microsoft.com/office/drawing/2014/main" id="{7AB8CCF3-489A-EAF1-6AE9-E242BE12444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581828" y="1197655"/>
              <a:ext cx="130373" cy="121657"/>
            </a:xfrm>
            <a:custGeom>
              <a:avLst/>
              <a:gdLst/>
              <a:ahLst/>
              <a:cxnLst/>
              <a:rect l="0" t="0" r="0" b="0"/>
              <a:pathLst>
                <a:path w="130373" h="121657">
                  <a:moveTo>
                    <a:pt x="3372" y="34245"/>
                  </a:moveTo>
                  <a:lnTo>
                    <a:pt x="3372" y="34245"/>
                  </a:lnTo>
                  <a:lnTo>
                    <a:pt x="0" y="30874"/>
                  </a:lnTo>
                  <a:lnTo>
                    <a:pt x="419" y="27764"/>
                  </a:lnTo>
                  <a:lnTo>
                    <a:pt x="9348" y="11328"/>
                  </a:lnTo>
                  <a:lnTo>
                    <a:pt x="18115" y="869"/>
                  </a:lnTo>
                  <a:lnTo>
                    <a:pt x="19551" y="0"/>
                  </a:lnTo>
                  <a:lnTo>
                    <a:pt x="20508" y="126"/>
                  </a:lnTo>
                  <a:lnTo>
                    <a:pt x="21146" y="916"/>
                  </a:lnTo>
                  <a:lnTo>
                    <a:pt x="22310" y="26775"/>
                  </a:lnTo>
                  <a:lnTo>
                    <a:pt x="25760" y="53355"/>
                  </a:lnTo>
                  <a:lnTo>
                    <a:pt x="31251" y="76831"/>
                  </a:lnTo>
                  <a:lnTo>
                    <a:pt x="44088" y="97193"/>
                  </a:lnTo>
                  <a:lnTo>
                    <a:pt x="62319" y="112897"/>
                  </a:lnTo>
                  <a:lnTo>
                    <a:pt x="77628" y="120911"/>
                  </a:lnTo>
                  <a:lnTo>
                    <a:pt x="80392" y="121656"/>
                  </a:lnTo>
                  <a:lnTo>
                    <a:pt x="83647" y="119330"/>
                  </a:lnTo>
                  <a:lnTo>
                    <a:pt x="105143" y="90578"/>
                  </a:lnTo>
                  <a:lnTo>
                    <a:pt x="105793" y="87323"/>
                  </a:lnTo>
                  <a:lnTo>
                    <a:pt x="105518" y="84447"/>
                  </a:lnTo>
                  <a:lnTo>
                    <a:pt x="115955" y="56056"/>
                  </a:lnTo>
                  <a:lnTo>
                    <a:pt x="130372" y="215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920">
              <a:extLst>
                <a:ext uri="{FF2B5EF4-FFF2-40B4-BE49-F238E27FC236}">
                  <a16:creationId xmlns:a16="http://schemas.microsoft.com/office/drawing/2014/main" id="{415A4B00-480F-2385-E88B-D483D6AA242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782050" y="1182583"/>
              <a:ext cx="15971" cy="144568"/>
            </a:xfrm>
            <a:custGeom>
              <a:avLst/>
              <a:gdLst/>
              <a:ahLst/>
              <a:cxnLst/>
              <a:rect l="0" t="0" r="0" b="0"/>
              <a:pathLst>
                <a:path w="15971" h="144568">
                  <a:moveTo>
                    <a:pt x="0" y="23917"/>
                  </a:moveTo>
                  <a:lnTo>
                    <a:pt x="0" y="23917"/>
                  </a:lnTo>
                  <a:lnTo>
                    <a:pt x="5070" y="18142"/>
                  </a:lnTo>
                  <a:lnTo>
                    <a:pt x="10124" y="8722"/>
                  </a:lnTo>
                  <a:lnTo>
                    <a:pt x="12361" y="0"/>
                  </a:lnTo>
                  <a:lnTo>
                    <a:pt x="13180" y="211"/>
                  </a:lnTo>
                  <a:lnTo>
                    <a:pt x="15970" y="2328"/>
                  </a:lnTo>
                  <a:lnTo>
                    <a:pt x="14767" y="20970"/>
                  </a:lnTo>
                  <a:lnTo>
                    <a:pt x="9941" y="45465"/>
                  </a:lnTo>
                  <a:lnTo>
                    <a:pt x="7414" y="70596"/>
                  </a:lnTo>
                  <a:lnTo>
                    <a:pt x="6665" y="95917"/>
                  </a:lnTo>
                  <a:lnTo>
                    <a:pt x="2049" y="127640"/>
                  </a:lnTo>
                  <a:lnTo>
                    <a:pt x="0" y="1445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921">
              <a:extLst>
                <a:ext uri="{FF2B5EF4-FFF2-40B4-BE49-F238E27FC236}">
                  <a16:creationId xmlns:a16="http://schemas.microsoft.com/office/drawing/2014/main" id="{32581557-88F9-8FB4-039E-09305EAE6FD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794750" y="1130300"/>
              <a:ext cx="95251" cy="44451"/>
            </a:xfrm>
            <a:custGeom>
              <a:avLst/>
              <a:gdLst/>
              <a:ahLst/>
              <a:cxnLst/>
              <a:rect l="0" t="0" r="0" b="0"/>
              <a:pathLst>
                <a:path w="95251" h="44451">
                  <a:moveTo>
                    <a:pt x="0" y="44450"/>
                  </a:moveTo>
                  <a:lnTo>
                    <a:pt x="0" y="44450"/>
                  </a:lnTo>
                  <a:lnTo>
                    <a:pt x="5070" y="38675"/>
                  </a:lnTo>
                  <a:lnTo>
                    <a:pt x="11537" y="29255"/>
                  </a:lnTo>
                  <a:lnTo>
                    <a:pt x="18297" y="24056"/>
                  </a:lnTo>
                  <a:lnTo>
                    <a:pt x="48331" y="12802"/>
                  </a:lnTo>
                  <a:lnTo>
                    <a:pt x="76005" y="283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922">
              <a:extLst>
                <a:ext uri="{FF2B5EF4-FFF2-40B4-BE49-F238E27FC236}">
                  <a16:creationId xmlns:a16="http://schemas.microsoft.com/office/drawing/2014/main" id="{04C8BE93-EFB0-FB91-A2F6-E1BC511DA4E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826500" y="1188333"/>
              <a:ext cx="82551" cy="5468"/>
            </a:xfrm>
            <a:custGeom>
              <a:avLst/>
              <a:gdLst/>
              <a:ahLst/>
              <a:cxnLst/>
              <a:rect l="0" t="0" r="0" b="0"/>
              <a:pathLst>
                <a:path w="82551" h="5468">
                  <a:moveTo>
                    <a:pt x="0" y="5467"/>
                  </a:moveTo>
                  <a:lnTo>
                    <a:pt x="0" y="5467"/>
                  </a:lnTo>
                  <a:lnTo>
                    <a:pt x="25748" y="3585"/>
                  </a:lnTo>
                  <a:lnTo>
                    <a:pt x="50868" y="0"/>
                  </a:lnTo>
                  <a:lnTo>
                    <a:pt x="82550" y="5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923">
              <a:extLst>
                <a:ext uri="{FF2B5EF4-FFF2-40B4-BE49-F238E27FC236}">
                  <a16:creationId xmlns:a16="http://schemas.microsoft.com/office/drawing/2014/main" id="{7A2A1025-7BC9-1C69-10B1-06A084CA21F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766863" y="1320800"/>
              <a:ext cx="142188" cy="18168"/>
            </a:xfrm>
            <a:custGeom>
              <a:avLst/>
              <a:gdLst/>
              <a:ahLst/>
              <a:cxnLst/>
              <a:rect l="0" t="0" r="0" b="0"/>
              <a:pathLst>
                <a:path w="142188" h="18168">
                  <a:moveTo>
                    <a:pt x="8837" y="12700"/>
                  </a:moveTo>
                  <a:lnTo>
                    <a:pt x="8837" y="12700"/>
                  </a:lnTo>
                  <a:lnTo>
                    <a:pt x="5464" y="12700"/>
                  </a:lnTo>
                  <a:lnTo>
                    <a:pt x="1930" y="14581"/>
                  </a:lnTo>
                  <a:lnTo>
                    <a:pt x="0" y="16071"/>
                  </a:lnTo>
                  <a:lnTo>
                    <a:pt x="122" y="17064"/>
                  </a:lnTo>
                  <a:lnTo>
                    <a:pt x="1617" y="17726"/>
                  </a:lnTo>
                  <a:lnTo>
                    <a:pt x="4023" y="18167"/>
                  </a:lnTo>
                  <a:lnTo>
                    <a:pt x="35286" y="12531"/>
                  </a:lnTo>
                  <a:lnTo>
                    <a:pt x="61726" y="7780"/>
                  </a:lnTo>
                  <a:lnTo>
                    <a:pt x="90546" y="6633"/>
                  </a:lnTo>
                  <a:lnTo>
                    <a:pt x="116930" y="3063"/>
                  </a:lnTo>
                  <a:lnTo>
                    <a:pt x="14218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924">
              <a:extLst>
                <a:ext uri="{FF2B5EF4-FFF2-40B4-BE49-F238E27FC236}">
                  <a16:creationId xmlns:a16="http://schemas.microsoft.com/office/drawing/2014/main" id="{E66C681F-20FF-996D-A363-291E8BD4D11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890000" y="1005025"/>
              <a:ext cx="158070" cy="531676"/>
            </a:xfrm>
            <a:custGeom>
              <a:avLst/>
              <a:gdLst/>
              <a:ahLst/>
              <a:cxnLst/>
              <a:rect l="0" t="0" r="0" b="0"/>
              <a:pathLst>
                <a:path w="158070" h="531676">
                  <a:moveTo>
                    <a:pt x="31750" y="10975"/>
                  </a:moveTo>
                  <a:lnTo>
                    <a:pt x="31750" y="10975"/>
                  </a:lnTo>
                  <a:lnTo>
                    <a:pt x="51976" y="862"/>
                  </a:lnTo>
                  <a:lnTo>
                    <a:pt x="60051" y="0"/>
                  </a:lnTo>
                  <a:lnTo>
                    <a:pt x="74668" y="4686"/>
                  </a:lnTo>
                  <a:lnTo>
                    <a:pt x="91425" y="15854"/>
                  </a:lnTo>
                  <a:lnTo>
                    <a:pt x="105327" y="34841"/>
                  </a:lnTo>
                  <a:lnTo>
                    <a:pt x="115012" y="58342"/>
                  </a:lnTo>
                  <a:lnTo>
                    <a:pt x="129093" y="86550"/>
                  </a:lnTo>
                  <a:lnTo>
                    <a:pt x="136868" y="108769"/>
                  </a:lnTo>
                  <a:lnTo>
                    <a:pt x="143380" y="133461"/>
                  </a:lnTo>
                  <a:lnTo>
                    <a:pt x="150978" y="160899"/>
                  </a:lnTo>
                  <a:lnTo>
                    <a:pt x="155296" y="187674"/>
                  </a:lnTo>
                  <a:lnTo>
                    <a:pt x="157215" y="213686"/>
                  </a:lnTo>
                  <a:lnTo>
                    <a:pt x="158069" y="239357"/>
                  </a:lnTo>
                  <a:lnTo>
                    <a:pt x="156566" y="264878"/>
                  </a:lnTo>
                  <a:lnTo>
                    <a:pt x="152841" y="289627"/>
                  </a:lnTo>
                  <a:lnTo>
                    <a:pt x="146482" y="312385"/>
                  </a:lnTo>
                  <a:lnTo>
                    <a:pt x="135189" y="334259"/>
                  </a:lnTo>
                  <a:lnTo>
                    <a:pt x="118607" y="364526"/>
                  </a:lnTo>
                  <a:lnTo>
                    <a:pt x="105463" y="391368"/>
                  </a:lnTo>
                  <a:lnTo>
                    <a:pt x="82059" y="422351"/>
                  </a:lnTo>
                  <a:lnTo>
                    <a:pt x="57758" y="453217"/>
                  </a:lnTo>
                  <a:lnTo>
                    <a:pt x="34225" y="483557"/>
                  </a:lnTo>
                  <a:lnTo>
                    <a:pt x="12747" y="511097"/>
                  </a:lnTo>
                  <a:lnTo>
                    <a:pt x="3777" y="522991"/>
                  </a:lnTo>
                  <a:lnTo>
                    <a:pt x="0" y="5316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224">
            <a:extLst>
              <a:ext uri="{FF2B5EF4-FFF2-40B4-BE49-F238E27FC236}">
                <a16:creationId xmlns:a16="http://schemas.microsoft.com/office/drawing/2014/main" id="{ABDADE75-8191-ED25-7027-50C6F23A6DC0}"/>
              </a:ext>
            </a:extLst>
          </p:cNvPr>
          <p:cNvGrpSpPr/>
          <p:nvPr/>
        </p:nvGrpSpPr>
        <p:grpSpPr>
          <a:xfrm>
            <a:off x="7588250" y="1663780"/>
            <a:ext cx="1155701" cy="584121"/>
            <a:chOff x="7588250" y="1663780"/>
            <a:chExt cx="1155701" cy="584121"/>
          </a:xfrm>
        </p:grpSpPr>
        <p:sp>
          <p:nvSpPr>
            <p:cNvPr id="311" name="SMARTInkShape-925">
              <a:extLst>
                <a:ext uri="{FF2B5EF4-FFF2-40B4-BE49-F238E27FC236}">
                  <a16:creationId xmlns:a16="http://schemas.microsoft.com/office/drawing/2014/main" id="{6ADC7C36-1DF0-BC8B-EBD1-9C22CC36548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773969" y="1894117"/>
              <a:ext cx="79870" cy="130720"/>
            </a:xfrm>
            <a:custGeom>
              <a:avLst/>
              <a:gdLst/>
              <a:ahLst/>
              <a:cxnLst/>
              <a:rect l="0" t="0" r="0" b="0"/>
              <a:pathLst>
                <a:path w="79870" h="130720">
                  <a:moveTo>
                    <a:pt x="55581" y="10883"/>
                  </a:moveTo>
                  <a:lnTo>
                    <a:pt x="55581" y="10883"/>
                  </a:lnTo>
                  <a:lnTo>
                    <a:pt x="52209" y="7512"/>
                  </a:lnTo>
                  <a:lnTo>
                    <a:pt x="46792" y="5857"/>
                  </a:lnTo>
                  <a:lnTo>
                    <a:pt x="38558" y="4795"/>
                  </a:lnTo>
                  <a:lnTo>
                    <a:pt x="19839" y="16501"/>
                  </a:lnTo>
                  <a:lnTo>
                    <a:pt x="16936" y="18862"/>
                  </a:lnTo>
                  <a:lnTo>
                    <a:pt x="4989" y="48710"/>
                  </a:lnTo>
                  <a:lnTo>
                    <a:pt x="374" y="69833"/>
                  </a:lnTo>
                  <a:lnTo>
                    <a:pt x="0" y="83650"/>
                  </a:lnTo>
                  <a:lnTo>
                    <a:pt x="7382" y="107632"/>
                  </a:lnTo>
                  <a:lnTo>
                    <a:pt x="16762" y="122256"/>
                  </a:lnTo>
                  <a:lnTo>
                    <a:pt x="28215" y="127410"/>
                  </a:lnTo>
                  <a:lnTo>
                    <a:pt x="51822" y="130719"/>
                  </a:lnTo>
                  <a:lnTo>
                    <a:pt x="56603" y="128873"/>
                  </a:lnTo>
                  <a:lnTo>
                    <a:pt x="65677" y="121179"/>
                  </a:lnTo>
                  <a:lnTo>
                    <a:pt x="75350" y="98205"/>
                  </a:lnTo>
                  <a:lnTo>
                    <a:pt x="79869" y="68976"/>
                  </a:lnTo>
                  <a:lnTo>
                    <a:pt x="78880" y="40938"/>
                  </a:lnTo>
                  <a:lnTo>
                    <a:pt x="75108" y="26357"/>
                  </a:lnTo>
                  <a:lnTo>
                    <a:pt x="63945" y="4315"/>
                  </a:lnTo>
                  <a:lnTo>
                    <a:pt x="61863" y="2271"/>
                  </a:lnTo>
                  <a:lnTo>
                    <a:pt x="55786" y="0"/>
                  </a:lnTo>
                  <a:lnTo>
                    <a:pt x="48381" y="872"/>
                  </a:lnTo>
                  <a:lnTo>
                    <a:pt x="44432" y="2092"/>
                  </a:lnTo>
                  <a:lnTo>
                    <a:pt x="41798" y="4317"/>
                  </a:lnTo>
                  <a:lnTo>
                    <a:pt x="36531" y="17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926">
              <a:extLst>
                <a:ext uri="{FF2B5EF4-FFF2-40B4-BE49-F238E27FC236}">
                  <a16:creationId xmlns:a16="http://schemas.microsoft.com/office/drawing/2014/main" id="{671B6A94-D34B-46DC-55D9-BB954B72FD3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938645" y="2000250"/>
              <a:ext cx="11556" cy="19051"/>
            </a:xfrm>
            <a:custGeom>
              <a:avLst/>
              <a:gdLst/>
              <a:ahLst/>
              <a:cxnLst/>
              <a:rect l="0" t="0" r="0" b="0"/>
              <a:pathLst>
                <a:path w="11556" h="19051">
                  <a:moveTo>
                    <a:pt x="11555" y="19050"/>
                  </a:moveTo>
                  <a:lnTo>
                    <a:pt x="11555" y="19050"/>
                  </a:lnTo>
                  <a:lnTo>
                    <a:pt x="1430" y="8219"/>
                  </a:lnTo>
                  <a:lnTo>
                    <a:pt x="0" y="4123"/>
                  </a:lnTo>
                  <a:lnTo>
                    <a:pt x="324" y="2749"/>
                  </a:lnTo>
                  <a:lnTo>
                    <a:pt x="52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927">
              <a:extLst>
                <a:ext uri="{FF2B5EF4-FFF2-40B4-BE49-F238E27FC236}">
                  <a16:creationId xmlns:a16="http://schemas.microsoft.com/office/drawing/2014/main" id="{69BF9765-85DC-D4E0-C4DB-B632F06DDE6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004632" y="1888225"/>
              <a:ext cx="121071" cy="127206"/>
            </a:xfrm>
            <a:custGeom>
              <a:avLst/>
              <a:gdLst/>
              <a:ahLst/>
              <a:cxnLst/>
              <a:rect l="0" t="0" r="0" b="0"/>
              <a:pathLst>
                <a:path w="121071" h="127206">
                  <a:moveTo>
                    <a:pt x="40818" y="29475"/>
                  </a:moveTo>
                  <a:lnTo>
                    <a:pt x="40818" y="29475"/>
                  </a:lnTo>
                  <a:lnTo>
                    <a:pt x="40818" y="17681"/>
                  </a:lnTo>
                  <a:lnTo>
                    <a:pt x="40113" y="17379"/>
                  </a:lnTo>
                  <a:lnTo>
                    <a:pt x="20424" y="16798"/>
                  </a:lnTo>
                  <a:lnTo>
                    <a:pt x="13879" y="22430"/>
                  </a:lnTo>
                  <a:lnTo>
                    <a:pt x="7679" y="31283"/>
                  </a:lnTo>
                  <a:lnTo>
                    <a:pt x="0" y="56089"/>
                  </a:lnTo>
                  <a:lnTo>
                    <a:pt x="815" y="77656"/>
                  </a:lnTo>
                  <a:lnTo>
                    <a:pt x="5526" y="98549"/>
                  </a:lnTo>
                  <a:lnTo>
                    <a:pt x="11256" y="107917"/>
                  </a:lnTo>
                  <a:lnTo>
                    <a:pt x="19213" y="114433"/>
                  </a:lnTo>
                  <a:lnTo>
                    <a:pt x="40927" y="126601"/>
                  </a:lnTo>
                  <a:lnTo>
                    <a:pt x="50038" y="127205"/>
                  </a:lnTo>
                  <a:lnTo>
                    <a:pt x="68950" y="121697"/>
                  </a:lnTo>
                  <a:lnTo>
                    <a:pt x="88665" y="111128"/>
                  </a:lnTo>
                  <a:lnTo>
                    <a:pt x="101562" y="99059"/>
                  </a:lnTo>
                  <a:lnTo>
                    <a:pt x="118196" y="77418"/>
                  </a:lnTo>
                  <a:lnTo>
                    <a:pt x="121070" y="66305"/>
                  </a:lnTo>
                  <a:lnTo>
                    <a:pt x="119316" y="48149"/>
                  </a:lnTo>
                  <a:lnTo>
                    <a:pt x="108038" y="24462"/>
                  </a:lnTo>
                  <a:lnTo>
                    <a:pt x="99149" y="13486"/>
                  </a:lnTo>
                  <a:lnTo>
                    <a:pt x="89321" y="5671"/>
                  </a:lnTo>
                  <a:lnTo>
                    <a:pt x="76016" y="1256"/>
                  </a:lnTo>
                  <a:lnTo>
                    <a:pt x="62106" y="0"/>
                  </a:lnTo>
                  <a:lnTo>
                    <a:pt x="46341" y="3260"/>
                  </a:lnTo>
                  <a:lnTo>
                    <a:pt x="37158" y="6770"/>
                  </a:lnTo>
                  <a:lnTo>
                    <a:pt x="30254" y="12564"/>
                  </a:lnTo>
                  <a:lnTo>
                    <a:pt x="21768" y="23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928">
              <a:extLst>
                <a:ext uri="{FF2B5EF4-FFF2-40B4-BE49-F238E27FC236}">
                  <a16:creationId xmlns:a16="http://schemas.microsoft.com/office/drawing/2014/main" id="{1351371C-251E-0F36-3746-DADD98D22BC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159750" y="1879600"/>
              <a:ext cx="101480" cy="146051"/>
            </a:xfrm>
            <a:custGeom>
              <a:avLst/>
              <a:gdLst/>
              <a:ahLst/>
              <a:cxnLst/>
              <a:rect l="0" t="0" r="0" b="0"/>
              <a:pathLst>
                <a:path w="101480" h="146051">
                  <a:moveTo>
                    <a:pt x="0" y="19050"/>
                  </a:moveTo>
                  <a:lnTo>
                    <a:pt x="0" y="19050"/>
                  </a:lnTo>
                  <a:lnTo>
                    <a:pt x="0" y="9590"/>
                  </a:lnTo>
                  <a:lnTo>
                    <a:pt x="705" y="8511"/>
                  </a:lnTo>
                  <a:lnTo>
                    <a:pt x="1882" y="7790"/>
                  </a:lnTo>
                  <a:lnTo>
                    <a:pt x="23536" y="1450"/>
                  </a:lnTo>
                  <a:lnTo>
                    <a:pt x="50433" y="287"/>
                  </a:lnTo>
                  <a:lnTo>
                    <a:pt x="80029" y="25"/>
                  </a:lnTo>
                  <a:lnTo>
                    <a:pt x="101192" y="0"/>
                  </a:lnTo>
                  <a:lnTo>
                    <a:pt x="101479" y="3371"/>
                  </a:lnTo>
                  <a:lnTo>
                    <a:pt x="100813" y="4364"/>
                  </a:lnTo>
                  <a:lnTo>
                    <a:pt x="99664" y="5026"/>
                  </a:lnTo>
                  <a:lnTo>
                    <a:pt x="98193" y="5467"/>
                  </a:lnTo>
                  <a:lnTo>
                    <a:pt x="97213" y="6467"/>
                  </a:lnTo>
                  <a:lnTo>
                    <a:pt x="93756" y="13141"/>
                  </a:lnTo>
                  <a:lnTo>
                    <a:pt x="74879" y="41848"/>
                  </a:lnTo>
                  <a:lnTo>
                    <a:pt x="63605" y="70344"/>
                  </a:lnTo>
                  <a:lnTo>
                    <a:pt x="57181" y="85283"/>
                  </a:lnTo>
                  <a:lnTo>
                    <a:pt x="52930" y="93643"/>
                  </a:lnTo>
                  <a:lnTo>
                    <a:pt x="45287" y="123682"/>
                  </a:lnTo>
                  <a:lnTo>
                    <a:pt x="44823" y="131640"/>
                  </a:lnTo>
                  <a:lnTo>
                    <a:pt x="508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929">
              <a:extLst>
                <a:ext uri="{FF2B5EF4-FFF2-40B4-BE49-F238E27FC236}">
                  <a16:creationId xmlns:a16="http://schemas.microsoft.com/office/drawing/2014/main" id="{9DCCEB1B-9D3B-B281-122D-AC61CFC79DE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364236" y="1879623"/>
              <a:ext cx="68304" cy="154603"/>
            </a:xfrm>
            <a:custGeom>
              <a:avLst/>
              <a:gdLst/>
              <a:ahLst/>
              <a:cxnLst/>
              <a:rect l="0" t="0" r="0" b="0"/>
              <a:pathLst>
                <a:path w="68304" h="154603">
                  <a:moveTo>
                    <a:pt x="62214" y="6327"/>
                  </a:moveTo>
                  <a:lnTo>
                    <a:pt x="62214" y="6327"/>
                  </a:lnTo>
                  <a:lnTo>
                    <a:pt x="62214" y="2956"/>
                  </a:lnTo>
                  <a:lnTo>
                    <a:pt x="62919" y="1963"/>
                  </a:lnTo>
                  <a:lnTo>
                    <a:pt x="64096" y="1301"/>
                  </a:lnTo>
                  <a:lnTo>
                    <a:pt x="68303" y="55"/>
                  </a:lnTo>
                  <a:lnTo>
                    <a:pt x="65115" y="0"/>
                  </a:lnTo>
                  <a:lnTo>
                    <a:pt x="61622" y="1869"/>
                  </a:lnTo>
                  <a:lnTo>
                    <a:pt x="38525" y="18275"/>
                  </a:lnTo>
                  <a:lnTo>
                    <a:pt x="22623" y="43547"/>
                  </a:lnTo>
                  <a:lnTo>
                    <a:pt x="9658" y="72690"/>
                  </a:lnTo>
                  <a:lnTo>
                    <a:pt x="1608" y="96498"/>
                  </a:lnTo>
                  <a:lnTo>
                    <a:pt x="0" y="111549"/>
                  </a:lnTo>
                  <a:lnTo>
                    <a:pt x="3049" y="125765"/>
                  </a:lnTo>
                  <a:lnTo>
                    <a:pt x="13132" y="145395"/>
                  </a:lnTo>
                  <a:lnTo>
                    <a:pt x="23135" y="153679"/>
                  </a:lnTo>
                  <a:lnTo>
                    <a:pt x="34733" y="154602"/>
                  </a:lnTo>
                  <a:lnTo>
                    <a:pt x="41776" y="153860"/>
                  </a:lnTo>
                  <a:lnTo>
                    <a:pt x="47884" y="150544"/>
                  </a:lnTo>
                  <a:lnTo>
                    <a:pt x="58433" y="139332"/>
                  </a:lnTo>
                  <a:lnTo>
                    <a:pt x="64061" y="121179"/>
                  </a:lnTo>
                  <a:lnTo>
                    <a:pt x="65349" y="92804"/>
                  </a:lnTo>
                  <a:lnTo>
                    <a:pt x="61216" y="66372"/>
                  </a:lnTo>
                  <a:lnTo>
                    <a:pt x="52198" y="51164"/>
                  </a:lnTo>
                  <a:lnTo>
                    <a:pt x="44592" y="44364"/>
                  </a:lnTo>
                  <a:lnTo>
                    <a:pt x="34627" y="40871"/>
                  </a:lnTo>
                  <a:lnTo>
                    <a:pt x="5064" y="38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930">
              <a:extLst>
                <a:ext uri="{FF2B5EF4-FFF2-40B4-BE49-F238E27FC236}">
                  <a16:creationId xmlns:a16="http://schemas.microsoft.com/office/drawing/2014/main" id="{5DB088EB-CF92-1286-83A9-87F879F5532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382000" y="1854228"/>
              <a:ext cx="76201" cy="50773"/>
            </a:xfrm>
            <a:custGeom>
              <a:avLst/>
              <a:gdLst/>
              <a:ahLst/>
              <a:cxnLst/>
              <a:rect l="0" t="0" r="0" b="0"/>
              <a:pathLst>
                <a:path w="76201" h="50773">
                  <a:moveTo>
                    <a:pt x="0" y="50772"/>
                  </a:moveTo>
                  <a:lnTo>
                    <a:pt x="0" y="50772"/>
                  </a:lnTo>
                  <a:lnTo>
                    <a:pt x="0" y="47401"/>
                  </a:lnTo>
                  <a:lnTo>
                    <a:pt x="6741" y="38563"/>
                  </a:lnTo>
                  <a:lnTo>
                    <a:pt x="11933" y="34762"/>
                  </a:lnTo>
                  <a:lnTo>
                    <a:pt x="30358" y="25081"/>
                  </a:lnTo>
                  <a:lnTo>
                    <a:pt x="47220" y="11092"/>
                  </a:lnTo>
                  <a:lnTo>
                    <a:pt x="71020" y="447"/>
                  </a:lnTo>
                  <a:lnTo>
                    <a:pt x="75897" y="0"/>
                  </a:lnTo>
                  <a:lnTo>
                    <a:pt x="76200" y="6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931">
              <a:extLst>
                <a:ext uri="{FF2B5EF4-FFF2-40B4-BE49-F238E27FC236}">
                  <a16:creationId xmlns:a16="http://schemas.microsoft.com/office/drawing/2014/main" id="{BB5FDAFB-F6EB-4571-A4BF-6A3BC287311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491291" y="1812633"/>
              <a:ext cx="131057" cy="244768"/>
            </a:xfrm>
            <a:custGeom>
              <a:avLst/>
              <a:gdLst/>
              <a:ahLst/>
              <a:cxnLst/>
              <a:rect l="0" t="0" r="0" b="0"/>
              <a:pathLst>
                <a:path w="131057" h="244768">
                  <a:moveTo>
                    <a:pt x="68509" y="22517"/>
                  </a:moveTo>
                  <a:lnTo>
                    <a:pt x="68509" y="22517"/>
                  </a:lnTo>
                  <a:lnTo>
                    <a:pt x="68509" y="19146"/>
                  </a:lnTo>
                  <a:lnTo>
                    <a:pt x="69214" y="18153"/>
                  </a:lnTo>
                  <a:lnTo>
                    <a:pt x="70391" y="17491"/>
                  </a:lnTo>
                  <a:lnTo>
                    <a:pt x="71881" y="17050"/>
                  </a:lnTo>
                  <a:lnTo>
                    <a:pt x="80064" y="10777"/>
                  </a:lnTo>
                  <a:lnTo>
                    <a:pt x="80701" y="8362"/>
                  </a:lnTo>
                  <a:lnTo>
                    <a:pt x="81109" y="4434"/>
                  </a:lnTo>
                  <a:lnTo>
                    <a:pt x="84848" y="0"/>
                  </a:lnTo>
                  <a:lnTo>
                    <a:pt x="81828" y="2871"/>
                  </a:lnTo>
                  <a:lnTo>
                    <a:pt x="77892" y="18995"/>
                  </a:lnTo>
                  <a:lnTo>
                    <a:pt x="56417" y="46408"/>
                  </a:lnTo>
                  <a:lnTo>
                    <a:pt x="29582" y="77462"/>
                  </a:lnTo>
                  <a:lnTo>
                    <a:pt x="5452" y="106387"/>
                  </a:lnTo>
                  <a:lnTo>
                    <a:pt x="671" y="116277"/>
                  </a:lnTo>
                  <a:lnTo>
                    <a:pt x="0" y="118890"/>
                  </a:lnTo>
                  <a:lnTo>
                    <a:pt x="259" y="120632"/>
                  </a:lnTo>
                  <a:lnTo>
                    <a:pt x="1136" y="121794"/>
                  </a:lnTo>
                  <a:lnTo>
                    <a:pt x="3994" y="123085"/>
                  </a:lnTo>
                  <a:lnTo>
                    <a:pt x="30192" y="124026"/>
                  </a:lnTo>
                  <a:lnTo>
                    <a:pt x="55766" y="124099"/>
                  </a:lnTo>
                  <a:lnTo>
                    <a:pt x="72965" y="122230"/>
                  </a:lnTo>
                  <a:lnTo>
                    <a:pt x="103237" y="113133"/>
                  </a:lnTo>
                  <a:lnTo>
                    <a:pt x="110754" y="110768"/>
                  </a:lnTo>
                  <a:lnTo>
                    <a:pt x="131056" y="99270"/>
                  </a:lnTo>
                  <a:lnTo>
                    <a:pt x="128356" y="102252"/>
                  </a:lnTo>
                  <a:lnTo>
                    <a:pt x="126858" y="107579"/>
                  </a:lnTo>
                  <a:lnTo>
                    <a:pt x="126458" y="110975"/>
                  </a:lnTo>
                  <a:lnTo>
                    <a:pt x="108805" y="140740"/>
                  </a:lnTo>
                  <a:lnTo>
                    <a:pt x="104057" y="151260"/>
                  </a:lnTo>
                  <a:lnTo>
                    <a:pt x="99128" y="177143"/>
                  </a:lnTo>
                  <a:lnTo>
                    <a:pt x="94940" y="205852"/>
                  </a:lnTo>
                  <a:lnTo>
                    <a:pt x="87559" y="244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932">
              <a:extLst>
                <a:ext uri="{FF2B5EF4-FFF2-40B4-BE49-F238E27FC236}">
                  <a16:creationId xmlns:a16="http://schemas.microsoft.com/office/drawing/2014/main" id="{CBD4848F-FC1E-1037-BDA1-680380BD413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626614" y="1735519"/>
              <a:ext cx="69279" cy="442532"/>
            </a:xfrm>
            <a:custGeom>
              <a:avLst/>
              <a:gdLst/>
              <a:ahLst/>
              <a:cxnLst/>
              <a:rect l="0" t="0" r="0" b="0"/>
              <a:pathLst>
                <a:path w="69279" h="442532">
                  <a:moveTo>
                    <a:pt x="50536" y="61531"/>
                  </a:moveTo>
                  <a:lnTo>
                    <a:pt x="50536" y="61531"/>
                  </a:lnTo>
                  <a:lnTo>
                    <a:pt x="59263" y="46322"/>
                  </a:lnTo>
                  <a:lnTo>
                    <a:pt x="66084" y="16751"/>
                  </a:lnTo>
                  <a:lnTo>
                    <a:pt x="69278" y="0"/>
                  </a:lnTo>
                  <a:lnTo>
                    <a:pt x="68675" y="49"/>
                  </a:lnTo>
                  <a:lnTo>
                    <a:pt x="66123" y="1985"/>
                  </a:lnTo>
                  <a:lnTo>
                    <a:pt x="54827" y="31695"/>
                  </a:lnTo>
                  <a:lnTo>
                    <a:pt x="42916" y="60655"/>
                  </a:lnTo>
                  <a:lnTo>
                    <a:pt x="35970" y="87063"/>
                  </a:lnTo>
                  <a:lnTo>
                    <a:pt x="29443" y="117231"/>
                  </a:lnTo>
                  <a:lnTo>
                    <a:pt x="23287" y="139909"/>
                  </a:lnTo>
                  <a:lnTo>
                    <a:pt x="16553" y="164099"/>
                  </a:lnTo>
                  <a:lnTo>
                    <a:pt x="11209" y="188961"/>
                  </a:lnTo>
                  <a:lnTo>
                    <a:pt x="8363" y="212241"/>
                  </a:lnTo>
                  <a:lnTo>
                    <a:pt x="7098" y="234346"/>
                  </a:lnTo>
                  <a:lnTo>
                    <a:pt x="6386" y="265919"/>
                  </a:lnTo>
                  <a:lnTo>
                    <a:pt x="5469" y="294168"/>
                  </a:lnTo>
                  <a:lnTo>
                    <a:pt x="2755" y="314268"/>
                  </a:lnTo>
                  <a:lnTo>
                    <a:pt x="1078" y="338723"/>
                  </a:lnTo>
                  <a:lnTo>
                    <a:pt x="333" y="364644"/>
                  </a:lnTo>
                  <a:lnTo>
                    <a:pt x="0" y="387924"/>
                  </a:lnTo>
                  <a:lnTo>
                    <a:pt x="3185" y="410751"/>
                  </a:lnTo>
                  <a:lnTo>
                    <a:pt x="18786" y="442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933">
              <a:extLst>
                <a:ext uri="{FF2B5EF4-FFF2-40B4-BE49-F238E27FC236}">
                  <a16:creationId xmlns:a16="http://schemas.microsoft.com/office/drawing/2014/main" id="{4150D601-F573-A9A8-35D8-F08494BC0EC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620000" y="1663780"/>
              <a:ext cx="1123951" cy="469821"/>
            </a:xfrm>
            <a:custGeom>
              <a:avLst/>
              <a:gdLst/>
              <a:ahLst/>
              <a:cxnLst/>
              <a:rect l="0" t="0" r="0" b="0"/>
              <a:pathLst>
                <a:path w="1123951" h="469821">
                  <a:moveTo>
                    <a:pt x="0" y="44370"/>
                  </a:moveTo>
                  <a:lnTo>
                    <a:pt x="0" y="44370"/>
                  </a:lnTo>
                  <a:lnTo>
                    <a:pt x="0" y="47741"/>
                  </a:lnTo>
                  <a:lnTo>
                    <a:pt x="705" y="48734"/>
                  </a:lnTo>
                  <a:lnTo>
                    <a:pt x="1882" y="49396"/>
                  </a:lnTo>
                  <a:lnTo>
                    <a:pt x="27136" y="59481"/>
                  </a:lnTo>
                  <a:lnTo>
                    <a:pt x="58449" y="58882"/>
                  </a:lnTo>
                  <a:lnTo>
                    <a:pt x="88893" y="57607"/>
                  </a:lnTo>
                  <a:lnTo>
                    <a:pt x="119158" y="57229"/>
                  </a:lnTo>
                  <a:lnTo>
                    <a:pt x="150469" y="57117"/>
                  </a:lnTo>
                  <a:lnTo>
                    <a:pt x="179058" y="57091"/>
                  </a:lnTo>
                  <a:lnTo>
                    <a:pt x="195572" y="57084"/>
                  </a:lnTo>
                  <a:lnTo>
                    <a:pt x="225210" y="55195"/>
                  </a:lnTo>
                  <a:lnTo>
                    <a:pt x="254610" y="52003"/>
                  </a:lnTo>
                  <a:lnTo>
                    <a:pt x="271340" y="50164"/>
                  </a:lnTo>
                  <a:lnTo>
                    <a:pt x="288844" y="48233"/>
                  </a:lnTo>
                  <a:lnTo>
                    <a:pt x="317699" y="46087"/>
                  </a:lnTo>
                  <a:lnTo>
                    <a:pt x="342283" y="45133"/>
                  </a:lnTo>
                  <a:lnTo>
                    <a:pt x="364969" y="44709"/>
                  </a:lnTo>
                  <a:lnTo>
                    <a:pt x="390573" y="44521"/>
                  </a:lnTo>
                  <a:lnTo>
                    <a:pt x="417710" y="44437"/>
                  </a:lnTo>
                  <a:lnTo>
                    <a:pt x="443883" y="44400"/>
                  </a:lnTo>
                  <a:lnTo>
                    <a:pt x="467744" y="44383"/>
                  </a:lnTo>
                  <a:lnTo>
                    <a:pt x="490814" y="44376"/>
                  </a:lnTo>
                  <a:lnTo>
                    <a:pt x="515179" y="44373"/>
                  </a:lnTo>
                  <a:lnTo>
                    <a:pt x="538237" y="44371"/>
                  </a:lnTo>
                  <a:lnTo>
                    <a:pt x="560949" y="44371"/>
                  </a:lnTo>
                  <a:lnTo>
                    <a:pt x="585156" y="44370"/>
                  </a:lnTo>
                  <a:lnTo>
                    <a:pt x="608143" y="44370"/>
                  </a:lnTo>
                  <a:lnTo>
                    <a:pt x="630120" y="44370"/>
                  </a:lnTo>
                  <a:lnTo>
                    <a:pt x="661619" y="44370"/>
                  </a:lnTo>
                  <a:lnTo>
                    <a:pt x="689846" y="44370"/>
                  </a:lnTo>
                  <a:lnTo>
                    <a:pt x="719533" y="44370"/>
                  </a:lnTo>
                  <a:lnTo>
                    <a:pt x="746517" y="43664"/>
                  </a:lnTo>
                  <a:lnTo>
                    <a:pt x="773797" y="40006"/>
                  </a:lnTo>
                  <a:lnTo>
                    <a:pt x="796172" y="38903"/>
                  </a:lnTo>
                  <a:lnTo>
                    <a:pt x="822454" y="38281"/>
                  </a:lnTo>
                  <a:lnTo>
                    <a:pt x="850389" y="34726"/>
                  </a:lnTo>
                  <a:lnTo>
                    <a:pt x="881009" y="32576"/>
                  </a:lnTo>
                  <a:lnTo>
                    <a:pt x="910575" y="27485"/>
                  </a:lnTo>
                  <a:lnTo>
                    <a:pt x="941019" y="25256"/>
                  </a:lnTo>
                  <a:lnTo>
                    <a:pt x="968540" y="20440"/>
                  </a:lnTo>
                  <a:lnTo>
                    <a:pt x="995274" y="15251"/>
                  </a:lnTo>
                  <a:lnTo>
                    <a:pt x="1023108" y="12694"/>
                  </a:lnTo>
                  <a:lnTo>
                    <a:pt x="1054339" y="7255"/>
                  </a:lnTo>
                  <a:lnTo>
                    <a:pt x="1083999" y="4518"/>
                  </a:lnTo>
                  <a:lnTo>
                    <a:pt x="1104385" y="0"/>
                  </a:lnTo>
                  <a:lnTo>
                    <a:pt x="1110322" y="28538"/>
                  </a:lnTo>
                  <a:lnTo>
                    <a:pt x="1110974" y="55436"/>
                  </a:lnTo>
                  <a:lnTo>
                    <a:pt x="1111169" y="83476"/>
                  </a:lnTo>
                  <a:lnTo>
                    <a:pt x="1107855" y="113028"/>
                  </a:lnTo>
                  <a:lnTo>
                    <a:pt x="1105775" y="140756"/>
                  </a:lnTo>
                  <a:lnTo>
                    <a:pt x="1105158" y="170217"/>
                  </a:lnTo>
                  <a:lnTo>
                    <a:pt x="1101605" y="197918"/>
                  </a:lnTo>
                  <a:lnTo>
                    <a:pt x="1099456" y="224000"/>
                  </a:lnTo>
                  <a:lnTo>
                    <a:pt x="1095447" y="249602"/>
                  </a:lnTo>
                  <a:lnTo>
                    <a:pt x="1093164" y="275061"/>
                  </a:lnTo>
                  <a:lnTo>
                    <a:pt x="1088026" y="303879"/>
                  </a:lnTo>
                  <a:lnTo>
                    <a:pt x="1086280" y="335598"/>
                  </a:lnTo>
                  <a:lnTo>
                    <a:pt x="1086041" y="357249"/>
                  </a:lnTo>
                  <a:lnTo>
                    <a:pt x="1086612" y="387861"/>
                  </a:lnTo>
                  <a:lnTo>
                    <a:pt x="1090936" y="409552"/>
                  </a:lnTo>
                  <a:lnTo>
                    <a:pt x="1103564" y="438391"/>
                  </a:lnTo>
                  <a:lnTo>
                    <a:pt x="1123950" y="469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934">
              <a:extLst>
                <a:ext uri="{FF2B5EF4-FFF2-40B4-BE49-F238E27FC236}">
                  <a16:creationId xmlns:a16="http://schemas.microsoft.com/office/drawing/2014/main" id="{63FE0E7B-1F2E-E383-90A9-7BA8F6E3F80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588250" y="2174759"/>
              <a:ext cx="1149351" cy="73142"/>
            </a:xfrm>
            <a:custGeom>
              <a:avLst/>
              <a:gdLst/>
              <a:ahLst/>
              <a:cxnLst/>
              <a:rect l="0" t="0" r="0" b="0"/>
              <a:pathLst>
                <a:path w="1149351" h="73142">
                  <a:moveTo>
                    <a:pt x="0" y="73141"/>
                  </a:moveTo>
                  <a:lnTo>
                    <a:pt x="0" y="73141"/>
                  </a:lnTo>
                  <a:lnTo>
                    <a:pt x="0" y="69770"/>
                  </a:lnTo>
                  <a:lnTo>
                    <a:pt x="705" y="68777"/>
                  </a:lnTo>
                  <a:lnTo>
                    <a:pt x="1882" y="68115"/>
                  </a:lnTo>
                  <a:lnTo>
                    <a:pt x="30444" y="58118"/>
                  </a:lnTo>
                  <a:lnTo>
                    <a:pt x="50219" y="51648"/>
                  </a:lnTo>
                  <a:lnTo>
                    <a:pt x="75471" y="46420"/>
                  </a:lnTo>
                  <a:lnTo>
                    <a:pt x="97513" y="41745"/>
                  </a:lnTo>
                  <a:lnTo>
                    <a:pt x="127671" y="37028"/>
                  </a:lnTo>
                  <a:lnTo>
                    <a:pt x="149170" y="35924"/>
                  </a:lnTo>
                  <a:lnTo>
                    <a:pt x="172838" y="35433"/>
                  </a:lnTo>
                  <a:lnTo>
                    <a:pt x="197467" y="35215"/>
                  </a:lnTo>
                  <a:lnTo>
                    <a:pt x="221819" y="35119"/>
                  </a:lnTo>
                  <a:lnTo>
                    <a:pt x="244401" y="35075"/>
                  </a:lnTo>
                  <a:lnTo>
                    <a:pt x="271842" y="33175"/>
                  </a:lnTo>
                  <a:lnTo>
                    <a:pt x="301441" y="31389"/>
                  </a:lnTo>
                  <a:lnTo>
                    <a:pt x="328707" y="32948"/>
                  </a:lnTo>
                  <a:lnTo>
                    <a:pt x="354937" y="34111"/>
                  </a:lnTo>
                  <a:lnTo>
                    <a:pt x="380000" y="34628"/>
                  </a:lnTo>
                  <a:lnTo>
                    <a:pt x="402898" y="34857"/>
                  </a:lnTo>
                  <a:lnTo>
                    <a:pt x="424834" y="34959"/>
                  </a:lnTo>
                  <a:lnTo>
                    <a:pt x="446343" y="34299"/>
                  </a:lnTo>
                  <a:lnTo>
                    <a:pt x="467662" y="31654"/>
                  </a:lnTo>
                  <a:lnTo>
                    <a:pt x="488897" y="30008"/>
                  </a:lnTo>
                  <a:lnTo>
                    <a:pt x="510093" y="29276"/>
                  </a:lnTo>
                  <a:lnTo>
                    <a:pt x="541154" y="28864"/>
                  </a:lnTo>
                  <a:lnTo>
                    <a:pt x="568545" y="28742"/>
                  </a:lnTo>
                  <a:lnTo>
                    <a:pt x="594535" y="28001"/>
                  </a:lnTo>
                  <a:lnTo>
                    <a:pt x="620110" y="25037"/>
                  </a:lnTo>
                  <a:lnTo>
                    <a:pt x="645561" y="26589"/>
                  </a:lnTo>
                  <a:lnTo>
                    <a:pt x="670977" y="23913"/>
                  </a:lnTo>
                  <a:lnTo>
                    <a:pt x="697792" y="22807"/>
                  </a:lnTo>
                  <a:lnTo>
                    <a:pt x="720058" y="22548"/>
                  </a:lnTo>
                  <a:lnTo>
                    <a:pt x="749651" y="22403"/>
                  </a:lnTo>
                  <a:lnTo>
                    <a:pt x="779665" y="22359"/>
                  </a:lnTo>
                  <a:lnTo>
                    <a:pt x="807528" y="18975"/>
                  </a:lnTo>
                  <a:lnTo>
                    <a:pt x="833500" y="16581"/>
                  </a:lnTo>
                  <a:lnTo>
                    <a:pt x="856955" y="16166"/>
                  </a:lnTo>
                  <a:lnTo>
                    <a:pt x="884522" y="15337"/>
                  </a:lnTo>
                  <a:lnTo>
                    <a:pt x="911634" y="10975"/>
                  </a:lnTo>
                  <a:lnTo>
                    <a:pt x="940977" y="9111"/>
                  </a:lnTo>
                  <a:lnTo>
                    <a:pt x="968438" y="4650"/>
                  </a:lnTo>
                  <a:lnTo>
                    <a:pt x="996677" y="1529"/>
                  </a:lnTo>
                  <a:lnTo>
                    <a:pt x="1001002" y="0"/>
                  </a:lnTo>
                  <a:lnTo>
                    <a:pt x="1009569" y="182"/>
                  </a:lnTo>
                  <a:lnTo>
                    <a:pt x="1036925" y="3018"/>
                  </a:lnTo>
                  <a:lnTo>
                    <a:pt x="1068289" y="3267"/>
                  </a:lnTo>
                  <a:lnTo>
                    <a:pt x="1099127" y="3290"/>
                  </a:lnTo>
                  <a:lnTo>
                    <a:pt x="1128688" y="3291"/>
                  </a:lnTo>
                  <a:lnTo>
                    <a:pt x="1149350" y="3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Values of a Normally Distributed Random Variable</a:t>
            </a:r>
          </a:p>
        </p:txBody>
      </p:sp>
      <p:grpSp>
        <p:nvGrpSpPr>
          <p:cNvPr id="14" name="SMARTInkShape-Group225">
            <a:extLst>
              <a:ext uri="{FF2B5EF4-FFF2-40B4-BE49-F238E27FC236}">
                <a16:creationId xmlns:a16="http://schemas.microsoft.com/office/drawing/2014/main" id="{532A434A-4C68-9FF4-6736-71D15E98C790}"/>
              </a:ext>
            </a:extLst>
          </p:cNvPr>
          <p:cNvGrpSpPr/>
          <p:nvPr/>
        </p:nvGrpSpPr>
        <p:grpSpPr>
          <a:xfrm>
            <a:off x="452239" y="1367015"/>
            <a:ext cx="1145638" cy="405465"/>
            <a:chOff x="452239" y="1367015"/>
            <a:chExt cx="1145638" cy="405465"/>
          </a:xfrm>
        </p:grpSpPr>
        <p:sp>
          <p:nvSpPr>
            <p:cNvPr id="3" name="SMARTInkShape-935">
              <a:extLst>
                <a:ext uri="{FF2B5EF4-FFF2-40B4-BE49-F238E27FC236}">
                  <a16:creationId xmlns:a16="http://schemas.microsoft.com/office/drawing/2014/main" id="{C538DE5B-BD00-2092-F394-8FB7C5C82E69}"/>
                </a:ext>
              </a:extLst>
            </p:cNvPr>
            <p:cNvSpPr/>
            <p:nvPr>
              <p:custDataLst>
                <p:tags r:id="rId296"/>
              </p:custDataLst>
            </p:nvPr>
          </p:nvSpPr>
          <p:spPr>
            <a:xfrm>
              <a:off x="1461968" y="1428260"/>
              <a:ext cx="135909" cy="150767"/>
            </a:xfrm>
            <a:custGeom>
              <a:avLst/>
              <a:gdLst/>
              <a:ahLst/>
              <a:cxnLst/>
              <a:rect l="0" t="0" r="0" b="0"/>
              <a:pathLst>
                <a:path w="135909" h="150767">
                  <a:moveTo>
                    <a:pt x="49332" y="57640"/>
                  </a:moveTo>
                  <a:lnTo>
                    <a:pt x="49332" y="57640"/>
                  </a:lnTo>
                  <a:lnTo>
                    <a:pt x="52703" y="64382"/>
                  </a:lnTo>
                  <a:lnTo>
                    <a:pt x="54401" y="66368"/>
                  </a:lnTo>
                  <a:lnTo>
                    <a:pt x="58170" y="68575"/>
                  </a:lnTo>
                  <a:lnTo>
                    <a:pt x="67630" y="69817"/>
                  </a:lnTo>
                  <a:lnTo>
                    <a:pt x="79369" y="66814"/>
                  </a:lnTo>
                  <a:lnTo>
                    <a:pt x="96684" y="58067"/>
                  </a:lnTo>
                  <a:lnTo>
                    <a:pt x="126468" y="31127"/>
                  </a:lnTo>
                  <a:lnTo>
                    <a:pt x="133004" y="23278"/>
                  </a:lnTo>
                  <a:lnTo>
                    <a:pt x="135908" y="15087"/>
                  </a:lnTo>
                  <a:lnTo>
                    <a:pt x="135272" y="10927"/>
                  </a:lnTo>
                  <a:lnTo>
                    <a:pt x="130802" y="2541"/>
                  </a:lnTo>
                  <a:lnTo>
                    <a:pt x="126223" y="447"/>
                  </a:lnTo>
                  <a:lnTo>
                    <a:pt x="113609" y="0"/>
                  </a:lnTo>
                  <a:lnTo>
                    <a:pt x="87586" y="9827"/>
                  </a:lnTo>
                  <a:lnTo>
                    <a:pt x="63944" y="21175"/>
                  </a:lnTo>
                  <a:lnTo>
                    <a:pt x="36048" y="45286"/>
                  </a:lnTo>
                  <a:lnTo>
                    <a:pt x="18820" y="59938"/>
                  </a:lnTo>
                  <a:lnTo>
                    <a:pt x="3486" y="86322"/>
                  </a:lnTo>
                  <a:lnTo>
                    <a:pt x="0" y="109804"/>
                  </a:lnTo>
                  <a:lnTo>
                    <a:pt x="2338" y="132363"/>
                  </a:lnTo>
                  <a:lnTo>
                    <a:pt x="7514" y="142121"/>
                  </a:lnTo>
                  <a:lnTo>
                    <a:pt x="10870" y="145710"/>
                  </a:lnTo>
                  <a:lnTo>
                    <a:pt x="22125" y="149699"/>
                  </a:lnTo>
                  <a:lnTo>
                    <a:pt x="37240" y="150766"/>
                  </a:lnTo>
                  <a:lnTo>
                    <a:pt x="65583" y="148106"/>
                  </a:lnTo>
                  <a:lnTo>
                    <a:pt x="94207" y="147004"/>
                  </a:lnTo>
                  <a:lnTo>
                    <a:pt x="131882" y="146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936">
              <a:extLst>
                <a:ext uri="{FF2B5EF4-FFF2-40B4-BE49-F238E27FC236}">
                  <a16:creationId xmlns:a16="http://schemas.microsoft.com/office/drawing/2014/main" id="{8F417B90-FA0B-52E4-4BD3-F934DF191805}"/>
                </a:ext>
              </a:extLst>
            </p:cNvPr>
            <p:cNvSpPr/>
            <p:nvPr>
              <p:custDataLst>
                <p:tags r:id="rId297"/>
              </p:custDataLst>
            </p:nvPr>
          </p:nvSpPr>
          <p:spPr>
            <a:xfrm>
              <a:off x="1347494" y="1443180"/>
              <a:ext cx="119357" cy="145855"/>
            </a:xfrm>
            <a:custGeom>
              <a:avLst/>
              <a:gdLst/>
              <a:ahLst/>
              <a:cxnLst/>
              <a:rect l="0" t="0" r="0" b="0"/>
              <a:pathLst>
                <a:path w="119357" h="145855">
                  <a:moveTo>
                    <a:pt x="5056" y="61770"/>
                  </a:moveTo>
                  <a:lnTo>
                    <a:pt x="5056" y="61770"/>
                  </a:lnTo>
                  <a:lnTo>
                    <a:pt x="1685" y="61770"/>
                  </a:lnTo>
                  <a:lnTo>
                    <a:pt x="30" y="54244"/>
                  </a:lnTo>
                  <a:lnTo>
                    <a:pt x="0" y="42197"/>
                  </a:lnTo>
                  <a:lnTo>
                    <a:pt x="4251" y="14272"/>
                  </a:lnTo>
                  <a:lnTo>
                    <a:pt x="6580" y="7028"/>
                  </a:lnTo>
                  <a:lnTo>
                    <a:pt x="8188" y="4109"/>
                  </a:lnTo>
                  <a:lnTo>
                    <a:pt x="9966" y="2163"/>
                  </a:lnTo>
                  <a:lnTo>
                    <a:pt x="13823" y="0"/>
                  </a:lnTo>
                  <a:lnTo>
                    <a:pt x="15134" y="835"/>
                  </a:lnTo>
                  <a:lnTo>
                    <a:pt x="16591" y="5525"/>
                  </a:lnTo>
                  <a:lnTo>
                    <a:pt x="17526" y="30172"/>
                  </a:lnTo>
                  <a:lnTo>
                    <a:pt x="18393" y="54681"/>
                  </a:lnTo>
                  <a:lnTo>
                    <a:pt x="22805" y="83266"/>
                  </a:lnTo>
                  <a:lnTo>
                    <a:pt x="28581" y="109218"/>
                  </a:lnTo>
                  <a:lnTo>
                    <a:pt x="36854" y="133545"/>
                  </a:lnTo>
                  <a:lnTo>
                    <a:pt x="45282" y="145563"/>
                  </a:lnTo>
                  <a:lnTo>
                    <a:pt x="48101" y="145854"/>
                  </a:lnTo>
                  <a:lnTo>
                    <a:pt x="54996" y="142415"/>
                  </a:lnTo>
                  <a:lnTo>
                    <a:pt x="66812" y="125803"/>
                  </a:lnTo>
                  <a:lnTo>
                    <a:pt x="78377" y="97153"/>
                  </a:lnTo>
                  <a:lnTo>
                    <a:pt x="83034" y="73733"/>
                  </a:lnTo>
                  <a:lnTo>
                    <a:pt x="89622" y="46264"/>
                  </a:lnTo>
                  <a:lnTo>
                    <a:pt x="94511" y="23090"/>
                  </a:lnTo>
                  <a:lnTo>
                    <a:pt x="100318" y="13769"/>
                  </a:lnTo>
                  <a:lnTo>
                    <a:pt x="107602" y="8686"/>
                  </a:lnTo>
                  <a:lnTo>
                    <a:pt x="119356" y="4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937">
              <a:extLst>
                <a:ext uri="{FF2B5EF4-FFF2-40B4-BE49-F238E27FC236}">
                  <a16:creationId xmlns:a16="http://schemas.microsoft.com/office/drawing/2014/main" id="{5AC5BA47-B36B-E518-E2F7-4691C22277A8}"/>
                </a:ext>
              </a:extLst>
            </p:cNvPr>
            <p:cNvSpPr/>
            <p:nvPr>
              <p:custDataLst>
                <p:tags r:id="rId298"/>
              </p:custDataLst>
            </p:nvPr>
          </p:nvSpPr>
          <p:spPr>
            <a:xfrm>
              <a:off x="1272692" y="1422400"/>
              <a:ext cx="16359" cy="63501"/>
            </a:xfrm>
            <a:custGeom>
              <a:avLst/>
              <a:gdLst/>
              <a:ahLst/>
              <a:cxnLst/>
              <a:rect l="0" t="0" r="0" b="0"/>
              <a:pathLst>
                <a:path w="16359" h="63501">
                  <a:moveTo>
                    <a:pt x="3658" y="63500"/>
                  </a:moveTo>
                  <a:lnTo>
                    <a:pt x="3658" y="63500"/>
                  </a:lnTo>
                  <a:lnTo>
                    <a:pt x="0" y="45338"/>
                  </a:lnTo>
                  <a:lnTo>
                    <a:pt x="4655" y="18533"/>
                  </a:lnTo>
                  <a:lnTo>
                    <a:pt x="16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938">
              <a:extLst>
                <a:ext uri="{FF2B5EF4-FFF2-40B4-BE49-F238E27FC236}">
                  <a16:creationId xmlns:a16="http://schemas.microsoft.com/office/drawing/2014/main" id="{622860C0-6E30-D6DF-20A3-115B9E133C8C}"/>
                </a:ext>
              </a:extLst>
            </p:cNvPr>
            <p:cNvSpPr/>
            <p:nvPr>
              <p:custDataLst>
                <p:tags r:id="rId299"/>
              </p:custDataLst>
            </p:nvPr>
          </p:nvSpPr>
          <p:spPr>
            <a:xfrm>
              <a:off x="1168400" y="1468111"/>
              <a:ext cx="114301" cy="138440"/>
            </a:xfrm>
            <a:custGeom>
              <a:avLst/>
              <a:gdLst/>
              <a:ahLst/>
              <a:cxnLst/>
              <a:rect l="0" t="0" r="0" b="0"/>
              <a:pathLst>
                <a:path w="114301" h="138440">
                  <a:moveTo>
                    <a:pt x="0" y="55889"/>
                  </a:moveTo>
                  <a:lnTo>
                    <a:pt x="0" y="55889"/>
                  </a:lnTo>
                  <a:lnTo>
                    <a:pt x="13815" y="43956"/>
                  </a:lnTo>
                  <a:lnTo>
                    <a:pt x="42742" y="28343"/>
                  </a:lnTo>
                  <a:lnTo>
                    <a:pt x="71631" y="13739"/>
                  </a:lnTo>
                  <a:lnTo>
                    <a:pt x="96982" y="0"/>
                  </a:lnTo>
                  <a:lnTo>
                    <a:pt x="98521" y="991"/>
                  </a:lnTo>
                  <a:lnTo>
                    <a:pt x="104565" y="19897"/>
                  </a:lnTo>
                  <a:lnTo>
                    <a:pt x="102917" y="47264"/>
                  </a:lnTo>
                  <a:lnTo>
                    <a:pt x="101774" y="78986"/>
                  </a:lnTo>
                  <a:lnTo>
                    <a:pt x="106704" y="106939"/>
                  </a:lnTo>
                  <a:lnTo>
                    <a:pt x="114300" y="138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939">
              <a:extLst>
                <a:ext uri="{FF2B5EF4-FFF2-40B4-BE49-F238E27FC236}">
                  <a16:creationId xmlns:a16="http://schemas.microsoft.com/office/drawing/2014/main" id="{24B86DAA-6AA7-54C3-EE9F-04EE6E7C8D78}"/>
                </a:ext>
              </a:extLst>
            </p:cNvPr>
            <p:cNvSpPr/>
            <p:nvPr>
              <p:custDataLst>
                <p:tags r:id="rId300"/>
              </p:custDataLst>
            </p:nvPr>
          </p:nvSpPr>
          <p:spPr>
            <a:xfrm>
              <a:off x="1143953" y="1367015"/>
              <a:ext cx="94298" cy="242309"/>
            </a:xfrm>
            <a:custGeom>
              <a:avLst/>
              <a:gdLst/>
              <a:ahLst/>
              <a:cxnLst/>
              <a:rect l="0" t="0" r="0" b="0"/>
              <a:pathLst>
                <a:path w="94298" h="242309">
                  <a:moveTo>
                    <a:pt x="30797" y="10935"/>
                  </a:moveTo>
                  <a:lnTo>
                    <a:pt x="30797" y="10935"/>
                  </a:lnTo>
                  <a:lnTo>
                    <a:pt x="36264" y="0"/>
                  </a:lnTo>
                  <a:lnTo>
                    <a:pt x="33514" y="5500"/>
                  </a:lnTo>
                  <a:lnTo>
                    <a:pt x="30628" y="35209"/>
                  </a:lnTo>
                  <a:lnTo>
                    <a:pt x="25887" y="64067"/>
                  </a:lnTo>
                  <a:lnTo>
                    <a:pt x="20013" y="90099"/>
                  </a:lnTo>
                  <a:lnTo>
                    <a:pt x="11707" y="120098"/>
                  </a:lnTo>
                  <a:lnTo>
                    <a:pt x="5385" y="146526"/>
                  </a:lnTo>
                  <a:lnTo>
                    <a:pt x="925" y="172936"/>
                  </a:lnTo>
                  <a:lnTo>
                    <a:pt x="0" y="203013"/>
                  </a:lnTo>
                  <a:lnTo>
                    <a:pt x="2528" y="214836"/>
                  </a:lnTo>
                  <a:lnTo>
                    <a:pt x="11289" y="230022"/>
                  </a:lnTo>
                  <a:lnTo>
                    <a:pt x="16953" y="235307"/>
                  </a:lnTo>
                  <a:lnTo>
                    <a:pt x="29708" y="242071"/>
                  </a:lnTo>
                  <a:lnTo>
                    <a:pt x="39486" y="242308"/>
                  </a:lnTo>
                  <a:lnTo>
                    <a:pt x="67794" y="234831"/>
                  </a:lnTo>
                  <a:lnTo>
                    <a:pt x="78605" y="228106"/>
                  </a:lnTo>
                  <a:lnTo>
                    <a:pt x="89020" y="218196"/>
                  </a:lnTo>
                  <a:lnTo>
                    <a:pt x="94297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940">
              <a:extLst>
                <a:ext uri="{FF2B5EF4-FFF2-40B4-BE49-F238E27FC236}">
                  <a16:creationId xmlns:a16="http://schemas.microsoft.com/office/drawing/2014/main" id="{F89E4490-B2CA-2EB3-9BB0-C04E8B588CCE}"/>
                </a:ext>
              </a:extLst>
            </p:cNvPr>
            <p:cNvSpPr/>
            <p:nvPr>
              <p:custDataLst>
                <p:tags r:id="rId301"/>
              </p:custDataLst>
            </p:nvPr>
          </p:nvSpPr>
          <p:spPr>
            <a:xfrm>
              <a:off x="1005646" y="1491340"/>
              <a:ext cx="124655" cy="103639"/>
            </a:xfrm>
            <a:custGeom>
              <a:avLst/>
              <a:gdLst/>
              <a:ahLst/>
              <a:cxnLst/>
              <a:rect l="0" t="0" r="0" b="0"/>
              <a:pathLst>
                <a:path w="124655" h="103639">
                  <a:moveTo>
                    <a:pt x="80204" y="19960"/>
                  </a:moveTo>
                  <a:lnTo>
                    <a:pt x="80204" y="19960"/>
                  </a:lnTo>
                  <a:lnTo>
                    <a:pt x="80204" y="11122"/>
                  </a:lnTo>
                  <a:lnTo>
                    <a:pt x="73462" y="1662"/>
                  </a:lnTo>
                  <a:lnTo>
                    <a:pt x="70065" y="0"/>
                  </a:lnTo>
                  <a:lnTo>
                    <a:pt x="62527" y="35"/>
                  </a:lnTo>
                  <a:lnTo>
                    <a:pt x="46979" y="4022"/>
                  </a:lnTo>
                  <a:lnTo>
                    <a:pt x="16967" y="32216"/>
                  </a:lnTo>
                  <a:lnTo>
                    <a:pt x="5571" y="50481"/>
                  </a:lnTo>
                  <a:lnTo>
                    <a:pt x="0" y="70396"/>
                  </a:lnTo>
                  <a:lnTo>
                    <a:pt x="1720" y="89702"/>
                  </a:lnTo>
                  <a:lnTo>
                    <a:pt x="6752" y="98699"/>
                  </a:lnTo>
                  <a:lnTo>
                    <a:pt x="10069" y="102086"/>
                  </a:lnTo>
                  <a:lnTo>
                    <a:pt x="15103" y="103638"/>
                  </a:lnTo>
                  <a:lnTo>
                    <a:pt x="43460" y="102942"/>
                  </a:lnTo>
                  <a:lnTo>
                    <a:pt x="58934" y="101291"/>
                  </a:lnTo>
                  <a:lnTo>
                    <a:pt x="89241" y="91601"/>
                  </a:lnTo>
                  <a:lnTo>
                    <a:pt x="124654" y="77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941">
              <a:extLst>
                <a:ext uri="{FF2B5EF4-FFF2-40B4-BE49-F238E27FC236}">
                  <a16:creationId xmlns:a16="http://schemas.microsoft.com/office/drawing/2014/main" id="{3521FCEA-93F6-8F37-D536-CCDEB93F06CA}"/>
                </a:ext>
              </a:extLst>
            </p:cNvPr>
            <p:cNvSpPr/>
            <p:nvPr>
              <p:custDataLst>
                <p:tags r:id="rId302"/>
              </p:custDataLst>
            </p:nvPr>
          </p:nvSpPr>
          <p:spPr>
            <a:xfrm>
              <a:off x="869950" y="1475728"/>
              <a:ext cx="106377" cy="142136"/>
            </a:xfrm>
            <a:custGeom>
              <a:avLst/>
              <a:gdLst/>
              <a:ahLst/>
              <a:cxnLst/>
              <a:rect l="0" t="0" r="0" b="0"/>
              <a:pathLst>
                <a:path w="106377" h="142136">
                  <a:moveTo>
                    <a:pt x="0" y="41922"/>
                  </a:moveTo>
                  <a:lnTo>
                    <a:pt x="0" y="41922"/>
                  </a:lnTo>
                  <a:lnTo>
                    <a:pt x="6908" y="58882"/>
                  </a:lnTo>
                  <a:lnTo>
                    <a:pt x="8838" y="61695"/>
                  </a:lnTo>
                  <a:lnTo>
                    <a:pt x="21669" y="69026"/>
                  </a:lnTo>
                  <a:lnTo>
                    <a:pt x="38876" y="75666"/>
                  </a:lnTo>
                  <a:lnTo>
                    <a:pt x="49263" y="76205"/>
                  </a:lnTo>
                  <a:lnTo>
                    <a:pt x="70801" y="70801"/>
                  </a:lnTo>
                  <a:lnTo>
                    <a:pt x="79210" y="65105"/>
                  </a:lnTo>
                  <a:lnTo>
                    <a:pt x="99983" y="36701"/>
                  </a:lnTo>
                  <a:lnTo>
                    <a:pt x="104409" y="27607"/>
                  </a:lnTo>
                  <a:lnTo>
                    <a:pt x="106376" y="18862"/>
                  </a:lnTo>
                  <a:lnTo>
                    <a:pt x="104784" y="14554"/>
                  </a:lnTo>
                  <a:lnTo>
                    <a:pt x="97371" y="6005"/>
                  </a:lnTo>
                  <a:lnTo>
                    <a:pt x="90783" y="1264"/>
                  </a:lnTo>
                  <a:lnTo>
                    <a:pt x="88039" y="0"/>
                  </a:lnTo>
                  <a:lnTo>
                    <a:pt x="79345" y="477"/>
                  </a:lnTo>
                  <a:lnTo>
                    <a:pt x="68425" y="3747"/>
                  </a:lnTo>
                  <a:lnTo>
                    <a:pt x="44654" y="17932"/>
                  </a:lnTo>
                  <a:lnTo>
                    <a:pt x="36671" y="28150"/>
                  </a:lnTo>
                  <a:lnTo>
                    <a:pt x="28358" y="49315"/>
                  </a:lnTo>
                  <a:lnTo>
                    <a:pt x="25984" y="77641"/>
                  </a:lnTo>
                  <a:lnTo>
                    <a:pt x="27455" y="100954"/>
                  </a:lnTo>
                  <a:lnTo>
                    <a:pt x="31252" y="111903"/>
                  </a:lnTo>
                  <a:lnTo>
                    <a:pt x="45804" y="131423"/>
                  </a:lnTo>
                  <a:lnTo>
                    <a:pt x="56062" y="138840"/>
                  </a:lnTo>
                  <a:lnTo>
                    <a:pt x="71409" y="142135"/>
                  </a:lnTo>
                  <a:lnTo>
                    <a:pt x="88900" y="137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42">
              <a:extLst>
                <a:ext uri="{FF2B5EF4-FFF2-40B4-BE49-F238E27FC236}">
                  <a16:creationId xmlns:a16="http://schemas.microsoft.com/office/drawing/2014/main" id="{861FA874-B1A4-50C0-7A2F-CFB517176D38}"/>
                </a:ext>
              </a:extLst>
            </p:cNvPr>
            <p:cNvSpPr/>
            <p:nvPr>
              <p:custDataLst>
                <p:tags r:id="rId303"/>
              </p:custDataLst>
            </p:nvPr>
          </p:nvSpPr>
          <p:spPr>
            <a:xfrm>
              <a:off x="790440" y="1441450"/>
              <a:ext cx="16011" cy="57151"/>
            </a:xfrm>
            <a:custGeom>
              <a:avLst/>
              <a:gdLst/>
              <a:ahLst/>
              <a:cxnLst/>
              <a:rect l="0" t="0" r="0" b="0"/>
              <a:pathLst>
                <a:path w="16011" h="57151">
                  <a:moveTo>
                    <a:pt x="16010" y="57150"/>
                  </a:moveTo>
                  <a:lnTo>
                    <a:pt x="16010" y="57150"/>
                  </a:lnTo>
                  <a:lnTo>
                    <a:pt x="9268" y="50408"/>
                  </a:lnTo>
                  <a:lnTo>
                    <a:pt x="5958" y="43335"/>
                  </a:lnTo>
                  <a:lnTo>
                    <a:pt x="0" y="18773"/>
                  </a:lnTo>
                  <a:lnTo>
                    <a:pt x="33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43">
              <a:extLst>
                <a:ext uri="{FF2B5EF4-FFF2-40B4-BE49-F238E27FC236}">
                  <a16:creationId xmlns:a16="http://schemas.microsoft.com/office/drawing/2014/main" id="{DB8019BB-6CF0-8F18-F0F4-B9AC7E959C0A}"/>
                </a:ext>
              </a:extLst>
            </p:cNvPr>
            <p:cNvSpPr/>
            <p:nvPr>
              <p:custDataLst>
                <p:tags r:id="rId304"/>
              </p:custDataLst>
            </p:nvPr>
          </p:nvSpPr>
          <p:spPr>
            <a:xfrm>
              <a:off x="732783" y="1517650"/>
              <a:ext cx="92718" cy="254830"/>
            </a:xfrm>
            <a:custGeom>
              <a:avLst/>
              <a:gdLst/>
              <a:ahLst/>
              <a:cxnLst/>
              <a:rect l="0" t="0" r="0" b="0"/>
              <a:pathLst>
                <a:path w="92718" h="254830">
                  <a:moveTo>
                    <a:pt x="54617" y="0"/>
                  </a:moveTo>
                  <a:lnTo>
                    <a:pt x="54617" y="0"/>
                  </a:lnTo>
                  <a:lnTo>
                    <a:pt x="60965" y="0"/>
                  </a:lnTo>
                  <a:lnTo>
                    <a:pt x="57595" y="3371"/>
                  </a:lnTo>
                  <a:lnTo>
                    <a:pt x="55205" y="27451"/>
                  </a:lnTo>
                  <a:lnTo>
                    <a:pt x="54791" y="58228"/>
                  </a:lnTo>
                  <a:lnTo>
                    <a:pt x="55374" y="85143"/>
                  </a:lnTo>
                  <a:lnTo>
                    <a:pt x="59702" y="108953"/>
                  </a:lnTo>
                  <a:lnTo>
                    <a:pt x="65453" y="139762"/>
                  </a:lnTo>
                  <a:lnTo>
                    <a:pt x="71625" y="165353"/>
                  </a:lnTo>
                  <a:lnTo>
                    <a:pt x="75817" y="187085"/>
                  </a:lnTo>
                  <a:lnTo>
                    <a:pt x="75402" y="216378"/>
                  </a:lnTo>
                  <a:lnTo>
                    <a:pt x="74181" y="239560"/>
                  </a:lnTo>
                  <a:lnTo>
                    <a:pt x="71893" y="245079"/>
                  </a:lnTo>
                  <a:lnTo>
                    <a:pt x="63706" y="253092"/>
                  </a:lnTo>
                  <a:lnTo>
                    <a:pt x="58560" y="254806"/>
                  </a:lnTo>
                  <a:lnTo>
                    <a:pt x="47197" y="254829"/>
                  </a:lnTo>
                  <a:lnTo>
                    <a:pt x="41909" y="251025"/>
                  </a:lnTo>
                  <a:lnTo>
                    <a:pt x="18911" y="219994"/>
                  </a:lnTo>
                  <a:lnTo>
                    <a:pt x="6016" y="195790"/>
                  </a:lnTo>
                  <a:lnTo>
                    <a:pt x="0" y="173017"/>
                  </a:lnTo>
                  <a:lnTo>
                    <a:pt x="2356" y="157565"/>
                  </a:lnTo>
                  <a:lnTo>
                    <a:pt x="11616" y="136762"/>
                  </a:lnTo>
                  <a:lnTo>
                    <a:pt x="25178" y="121661"/>
                  </a:lnTo>
                  <a:lnTo>
                    <a:pt x="35888" y="114044"/>
                  </a:lnTo>
                  <a:lnTo>
                    <a:pt x="45352" y="110658"/>
                  </a:lnTo>
                  <a:lnTo>
                    <a:pt x="76429" y="108109"/>
                  </a:lnTo>
                  <a:lnTo>
                    <a:pt x="9271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44">
              <a:extLst>
                <a:ext uri="{FF2B5EF4-FFF2-40B4-BE49-F238E27FC236}">
                  <a16:creationId xmlns:a16="http://schemas.microsoft.com/office/drawing/2014/main" id="{9CA401AE-9016-6121-A2EF-E3F5D8C1A460}"/>
                </a:ext>
              </a:extLst>
            </p:cNvPr>
            <p:cNvSpPr/>
            <p:nvPr>
              <p:custDataLst>
                <p:tags r:id="rId305"/>
              </p:custDataLst>
            </p:nvPr>
          </p:nvSpPr>
          <p:spPr>
            <a:xfrm>
              <a:off x="584200" y="1409784"/>
              <a:ext cx="105293" cy="179492"/>
            </a:xfrm>
            <a:custGeom>
              <a:avLst/>
              <a:gdLst/>
              <a:ahLst/>
              <a:cxnLst/>
              <a:rect l="0" t="0" r="0" b="0"/>
              <a:pathLst>
                <a:path w="105293" h="179492">
                  <a:moveTo>
                    <a:pt x="31750" y="12616"/>
                  </a:moveTo>
                  <a:lnTo>
                    <a:pt x="31750" y="12616"/>
                  </a:lnTo>
                  <a:lnTo>
                    <a:pt x="31750" y="0"/>
                  </a:lnTo>
                  <a:lnTo>
                    <a:pt x="31750" y="26599"/>
                  </a:lnTo>
                  <a:lnTo>
                    <a:pt x="31750" y="57711"/>
                  </a:lnTo>
                  <a:lnTo>
                    <a:pt x="31750" y="89389"/>
                  </a:lnTo>
                  <a:lnTo>
                    <a:pt x="31750" y="117700"/>
                  </a:lnTo>
                  <a:lnTo>
                    <a:pt x="31750" y="135396"/>
                  </a:lnTo>
                  <a:lnTo>
                    <a:pt x="38492" y="152947"/>
                  </a:lnTo>
                  <a:lnTo>
                    <a:pt x="49427" y="168182"/>
                  </a:lnTo>
                  <a:lnTo>
                    <a:pt x="61243" y="175360"/>
                  </a:lnTo>
                  <a:lnTo>
                    <a:pt x="74492" y="179491"/>
                  </a:lnTo>
                  <a:lnTo>
                    <a:pt x="85083" y="178975"/>
                  </a:lnTo>
                  <a:lnTo>
                    <a:pt x="94494" y="174513"/>
                  </a:lnTo>
                  <a:lnTo>
                    <a:pt x="98980" y="171347"/>
                  </a:lnTo>
                  <a:lnTo>
                    <a:pt x="103963" y="158423"/>
                  </a:lnTo>
                  <a:lnTo>
                    <a:pt x="105292" y="150037"/>
                  </a:lnTo>
                  <a:lnTo>
                    <a:pt x="104061" y="142330"/>
                  </a:lnTo>
                  <a:lnTo>
                    <a:pt x="97050" y="128122"/>
                  </a:lnTo>
                  <a:lnTo>
                    <a:pt x="81202" y="111594"/>
                  </a:lnTo>
                  <a:lnTo>
                    <a:pt x="65488" y="105995"/>
                  </a:lnTo>
                  <a:lnTo>
                    <a:pt x="47450" y="104918"/>
                  </a:lnTo>
                  <a:lnTo>
                    <a:pt x="16638" y="113843"/>
                  </a:lnTo>
                  <a:lnTo>
                    <a:pt x="0" y="120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45">
              <a:extLst>
                <a:ext uri="{FF2B5EF4-FFF2-40B4-BE49-F238E27FC236}">
                  <a16:creationId xmlns:a16="http://schemas.microsoft.com/office/drawing/2014/main" id="{A315ADB8-0E54-4CB1-AA53-D157F7E7A817}"/>
                </a:ext>
              </a:extLst>
            </p:cNvPr>
            <p:cNvSpPr/>
            <p:nvPr>
              <p:custDataLst>
                <p:tags r:id="rId306"/>
              </p:custDataLst>
            </p:nvPr>
          </p:nvSpPr>
          <p:spPr>
            <a:xfrm>
              <a:off x="452239" y="1437843"/>
              <a:ext cx="117811" cy="185030"/>
            </a:xfrm>
            <a:custGeom>
              <a:avLst/>
              <a:gdLst/>
              <a:ahLst/>
              <a:cxnLst/>
              <a:rect l="0" t="0" r="0" b="0"/>
              <a:pathLst>
                <a:path w="117811" h="185030">
                  <a:moveTo>
                    <a:pt x="87511" y="9957"/>
                  </a:moveTo>
                  <a:lnTo>
                    <a:pt x="87511" y="9957"/>
                  </a:lnTo>
                  <a:lnTo>
                    <a:pt x="84140" y="6586"/>
                  </a:lnTo>
                  <a:lnTo>
                    <a:pt x="80603" y="4931"/>
                  </a:lnTo>
                  <a:lnTo>
                    <a:pt x="70504" y="3076"/>
                  </a:lnTo>
                  <a:lnTo>
                    <a:pt x="66312" y="313"/>
                  </a:lnTo>
                  <a:lnTo>
                    <a:pt x="63500" y="0"/>
                  </a:lnTo>
                  <a:lnTo>
                    <a:pt x="56613" y="1533"/>
                  </a:lnTo>
                  <a:lnTo>
                    <a:pt x="40695" y="13337"/>
                  </a:lnTo>
                  <a:lnTo>
                    <a:pt x="28170" y="26559"/>
                  </a:lnTo>
                  <a:lnTo>
                    <a:pt x="13178" y="53714"/>
                  </a:lnTo>
                  <a:lnTo>
                    <a:pt x="7396" y="71370"/>
                  </a:lnTo>
                  <a:lnTo>
                    <a:pt x="917" y="99418"/>
                  </a:lnTo>
                  <a:lnTo>
                    <a:pt x="0" y="119484"/>
                  </a:lnTo>
                  <a:lnTo>
                    <a:pt x="4589" y="145734"/>
                  </a:lnTo>
                  <a:lnTo>
                    <a:pt x="10910" y="160614"/>
                  </a:lnTo>
                  <a:lnTo>
                    <a:pt x="25774" y="177519"/>
                  </a:lnTo>
                  <a:lnTo>
                    <a:pt x="37495" y="183207"/>
                  </a:lnTo>
                  <a:lnTo>
                    <a:pt x="49759" y="185029"/>
                  </a:lnTo>
                  <a:lnTo>
                    <a:pt x="77836" y="182023"/>
                  </a:lnTo>
                  <a:lnTo>
                    <a:pt x="94757" y="174848"/>
                  </a:lnTo>
                  <a:lnTo>
                    <a:pt x="106435" y="167155"/>
                  </a:lnTo>
                  <a:lnTo>
                    <a:pt x="114363" y="150295"/>
                  </a:lnTo>
                  <a:lnTo>
                    <a:pt x="117810" y="124054"/>
                  </a:lnTo>
                  <a:lnTo>
                    <a:pt x="115460" y="104049"/>
                  </a:lnTo>
                  <a:lnTo>
                    <a:pt x="102570" y="75215"/>
                  </a:lnTo>
                  <a:lnTo>
                    <a:pt x="77656" y="45309"/>
                  </a:lnTo>
                  <a:lnTo>
                    <a:pt x="70666" y="39780"/>
                  </a:lnTo>
                  <a:lnTo>
                    <a:pt x="58874" y="32281"/>
                  </a:lnTo>
                  <a:lnTo>
                    <a:pt x="57836" y="32601"/>
                  </a:lnTo>
                  <a:lnTo>
                    <a:pt x="57144" y="33520"/>
                  </a:lnTo>
                  <a:lnTo>
                    <a:pt x="57389" y="34838"/>
                  </a:lnTo>
                  <a:lnTo>
                    <a:pt x="62111" y="41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226">
            <a:extLst>
              <a:ext uri="{FF2B5EF4-FFF2-40B4-BE49-F238E27FC236}">
                <a16:creationId xmlns:a16="http://schemas.microsoft.com/office/drawing/2014/main" id="{88EFF662-E637-8F8C-C4D6-2350C1BE2234}"/>
              </a:ext>
            </a:extLst>
          </p:cNvPr>
          <p:cNvGrpSpPr/>
          <p:nvPr/>
        </p:nvGrpSpPr>
        <p:grpSpPr>
          <a:xfrm>
            <a:off x="1977542" y="1409700"/>
            <a:ext cx="35409" cy="133351"/>
            <a:chOff x="1977542" y="1409700"/>
            <a:chExt cx="35409" cy="133351"/>
          </a:xfrm>
        </p:grpSpPr>
        <p:sp>
          <p:nvSpPr>
            <p:cNvPr id="15" name="SMARTInkShape-946">
              <a:extLst>
                <a:ext uri="{FF2B5EF4-FFF2-40B4-BE49-F238E27FC236}">
                  <a16:creationId xmlns:a16="http://schemas.microsoft.com/office/drawing/2014/main" id="{BEB4825B-56BF-186B-4C37-BA7A6FB682B1}"/>
                </a:ext>
              </a:extLst>
            </p:cNvPr>
            <p:cNvSpPr/>
            <p:nvPr>
              <p:custDataLst>
                <p:tags r:id="rId294"/>
              </p:custDataLst>
            </p:nvPr>
          </p:nvSpPr>
          <p:spPr>
            <a:xfrm>
              <a:off x="1990242" y="1536700"/>
              <a:ext cx="22709" cy="6351"/>
            </a:xfrm>
            <a:custGeom>
              <a:avLst/>
              <a:gdLst/>
              <a:ahLst/>
              <a:cxnLst/>
              <a:rect l="0" t="0" r="0" b="0"/>
              <a:pathLst>
                <a:path w="22709" h="63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3037" y="5467"/>
                  </a:lnTo>
                  <a:lnTo>
                    <a:pt x="2270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947">
              <a:extLst>
                <a:ext uri="{FF2B5EF4-FFF2-40B4-BE49-F238E27FC236}">
                  <a16:creationId xmlns:a16="http://schemas.microsoft.com/office/drawing/2014/main" id="{C2433075-766E-3480-AA6A-E8EE60A2DFAD}"/>
                </a:ext>
              </a:extLst>
            </p:cNvPr>
            <p:cNvSpPr/>
            <p:nvPr>
              <p:custDataLst>
                <p:tags r:id="rId295"/>
              </p:custDataLst>
            </p:nvPr>
          </p:nvSpPr>
          <p:spPr>
            <a:xfrm>
              <a:off x="1977542" y="1409700"/>
              <a:ext cx="3659" cy="1"/>
            </a:xfrm>
            <a:custGeom>
              <a:avLst/>
              <a:gdLst/>
              <a:ahLst/>
              <a:cxnLst/>
              <a:rect l="0" t="0" r="0" b="0"/>
              <a:pathLst>
                <a:path w="36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227">
            <a:extLst>
              <a:ext uri="{FF2B5EF4-FFF2-40B4-BE49-F238E27FC236}">
                <a16:creationId xmlns:a16="http://schemas.microsoft.com/office/drawing/2014/main" id="{64364028-3619-2039-9F31-4525B2C9436A}"/>
              </a:ext>
            </a:extLst>
          </p:cNvPr>
          <p:cNvGrpSpPr/>
          <p:nvPr/>
        </p:nvGrpSpPr>
        <p:grpSpPr>
          <a:xfrm>
            <a:off x="2425700" y="1212850"/>
            <a:ext cx="698501" cy="463551"/>
            <a:chOff x="2425700" y="1212850"/>
            <a:chExt cx="698501" cy="463551"/>
          </a:xfrm>
        </p:grpSpPr>
        <p:sp>
          <p:nvSpPr>
            <p:cNvPr id="18" name="SMARTInkShape-948">
              <a:extLst>
                <a:ext uri="{FF2B5EF4-FFF2-40B4-BE49-F238E27FC236}">
                  <a16:creationId xmlns:a16="http://schemas.microsoft.com/office/drawing/2014/main" id="{307C21C7-6751-8BC4-C701-776E7EB29EA5}"/>
                </a:ext>
              </a:extLst>
            </p:cNvPr>
            <p:cNvSpPr/>
            <p:nvPr>
              <p:custDataLst>
                <p:tags r:id="rId288"/>
              </p:custDataLst>
            </p:nvPr>
          </p:nvSpPr>
          <p:spPr>
            <a:xfrm>
              <a:off x="3017713" y="1212850"/>
              <a:ext cx="106488" cy="364216"/>
            </a:xfrm>
            <a:custGeom>
              <a:avLst/>
              <a:gdLst/>
              <a:ahLst/>
              <a:cxnLst/>
              <a:rect l="0" t="0" r="0" b="0"/>
              <a:pathLst>
                <a:path w="106488" h="364216">
                  <a:moveTo>
                    <a:pt x="74737" y="279400"/>
                  </a:moveTo>
                  <a:lnTo>
                    <a:pt x="74737" y="279400"/>
                  </a:lnTo>
                  <a:lnTo>
                    <a:pt x="78108" y="276029"/>
                  </a:lnTo>
                  <a:lnTo>
                    <a:pt x="78395" y="273625"/>
                  </a:lnTo>
                  <a:lnTo>
                    <a:pt x="76840" y="263499"/>
                  </a:lnTo>
                  <a:lnTo>
                    <a:pt x="78810" y="252268"/>
                  </a:lnTo>
                  <a:lnTo>
                    <a:pt x="77017" y="246645"/>
                  </a:lnTo>
                  <a:lnTo>
                    <a:pt x="71988" y="241794"/>
                  </a:lnTo>
                  <a:lnTo>
                    <a:pt x="68671" y="239513"/>
                  </a:lnTo>
                  <a:lnTo>
                    <a:pt x="65048" y="238697"/>
                  </a:lnTo>
                  <a:lnTo>
                    <a:pt x="57261" y="239673"/>
                  </a:lnTo>
                  <a:lnTo>
                    <a:pt x="41572" y="247560"/>
                  </a:lnTo>
                  <a:lnTo>
                    <a:pt x="18719" y="267231"/>
                  </a:lnTo>
                  <a:lnTo>
                    <a:pt x="11505" y="276579"/>
                  </a:lnTo>
                  <a:lnTo>
                    <a:pt x="3477" y="296516"/>
                  </a:lnTo>
                  <a:lnTo>
                    <a:pt x="0" y="320298"/>
                  </a:lnTo>
                  <a:lnTo>
                    <a:pt x="2341" y="341848"/>
                  </a:lnTo>
                  <a:lnTo>
                    <a:pt x="7503" y="354896"/>
                  </a:lnTo>
                  <a:lnTo>
                    <a:pt x="15222" y="360697"/>
                  </a:lnTo>
                  <a:lnTo>
                    <a:pt x="23592" y="364215"/>
                  </a:lnTo>
                  <a:lnTo>
                    <a:pt x="25824" y="364166"/>
                  </a:lnTo>
                  <a:lnTo>
                    <a:pt x="29009" y="362229"/>
                  </a:lnTo>
                  <a:lnTo>
                    <a:pt x="45606" y="346499"/>
                  </a:lnTo>
                  <a:lnTo>
                    <a:pt x="56071" y="329385"/>
                  </a:lnTo>
                  <a:lnTo>
                    <a:pt x="65222" y="303933"/>
                  </a:lnTo>
                  <a:lnTo>
                    <a:pt x="67450" y="278516"/>
                  </a:lnTo>
                  <a:lnTo>
                    <a:pt x="67970" y="254078"/>
                  </a:lnTo>
                  <a:lnTo>
                    <a:pt x="70083" y="226753"/>
                  </a:lnTo>
                  <a:lnTo>
                    <a:pt x="72669" y="197440"/>
                  </a:lnTo>
                  <a:lnTo>
                    <a:pt x="73359" y="181721"/>
                  </a:lnTo>
                  <a:lnTo>
                    <a:pt x="73818" y="165597"/>
                  </a:lnTo>
                  <a:lnTo>
                    <a:pt x="74329" y="134512"/>
                  </a:lnTo>
                  <a:lnTo>
                    <a:pt x="74556" y="106350"/>
                  </a:lnTo>
                  <a:lnTo>
                    <a:pt x="76094" y="74628"/>
                  </a:lnTo>
                  <a:lnTo>
                    <a:pt x="83449" y="48061"/>
                  </a:lnTo>
                  <a:lnTo>
                    <a:pt x="87666" y="27175"/>
                  </a:lnTo>
                  <a:lnTo>
                    <a:pt x="101587" y="6000"/>
                  </a:lnTo>
                  <a:lnTo>
                    <a:pt x="1064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949">
              <a:extLst>
                <a:ext uri="{FF2B5EF4-FFF2-40B4-BE49-F238E27FC236}">
                  <a16:creationId xmlns:a16="http://schemas.microsoft.com/office/drawing/2014/main" id="{CD0BC65E-E6C1-94A1-45DD-9206B5DF5B53}"/>
                </a:ext>
              </a:extLst>
            </p:cNvPr>
            <p:cNvSpPr/>
            <p:nvPr>
              <p:custDataLst>
                <p:tags r:id="rId289"/>
              </p:custDataLst>
            </p:nvPr>
          </p:nvSpPr>
          <p:spPr>
            <a:xfrm>
              <a:off x="2749550" y="1430393"/>
              <a:ext cx="202265" cy="131708"/>
            </a:xfrm>
            <a:custGeom>
              <a:avLst/>
              <a:gdLst/>
              <a:ahLst/>
              <a:cxnLst/>
              <a:rect l="0" t="0" r="0" b="0"/>
              <a:pathLst>
                <a:path w="202265" h="131708">
                  <a:moveTo>
                    <a:pt x="0" y="61857"/>
                  </a:moveTo>
                  <a:lnTo>
                    <a:pt x="0" y="61857"/>
                  </a:lnTo>
                  <a:lnTo>
                    <a:pt x="27612" y="31100"/>
                  </a:lnTo>
                  <a:lnTo>
                    <a:pt x="57770" y="3903"/>
                  </a:lnTo>
                  <a:lnTo>
                    <a:pt x="62835" y="822"/>
                  </a:lnTo>
                  <a:lnTo>
                    <a:pt x="65173" y="0"/>
                  </a:lnTo>
                  <a:lnTo>
                    <a:pt x="67437" y="158"/>
                  </a:lnTo>
                  <a:lnTo>
                    <a:pt x="71835" y="2215"/>
                  </a:lnTo>
                  <a:lnTo>
                    <a:pt x="78278" y="14082"/>
                  </a:lnTo>
                  <a:lnTo>
                    <a:pt x="81706" y="42830"/>
                  </a:lnTo>
                  <a:lnTo>
                    <a:pt x="82300" y="71585"/>
                  </a:lnTo>
                  <a:lnTo>
                    <a:pt x="82476" y="100331"/>
                  </a:lnTo>
                  <a:lnTo>
                    <a:pt x="83234" y="118020"/>
                  </a:lnTo>
                  <a:lnTo>
                    <a:pt x="88014" y="129765"/>
                  </a:lnTo>
                  <a:lnTo>
                    <a:pt x="89015" y="129001"/>
                  </a:lnTo>
                  <a:lnTo>
                    <a:pt x="110255" y="99057"/>
                  </a:lnTo>
                  <a:lnTo>
                    <a:pt x="129784" y="68183"/>
                  </a:lnTo>
                  <a:lnTo>
                    <a:pt x="157542" y="37773"/>
                  </a:lnTo>
                  <a:lnTo>
                    <a:pt x="163623" y="33514"/>
                  </a:lnTo>
                  <a:lnTo>
                    <a:pt x="171012" y="29235"/>
                  </a:lnTo>
                  <a:lnTo>
                    <a:pt x="176459" y="24839"/>
                  </a:lnTo>
                  <a:lnTo>
                    <a:pt x="177612" y="25184"/>
                  </a:lnTo>
                  <a:lnTo>
                    <a:pt x="180774" y="27449"/>
                  </a:lnTo>
                  <a:lnTo>
                    <a:pt x="189892" y="39432"/>
                  </a:lnTo>
                  <a:lnTo>
                    <a:pt x="193757" y="50479"/>
                  </a:lnTo>
                  <a:lnTo>
                    <a:pt x="197148" y="81787"/>
                  </a:lnTo>
                  <a:lnTo>
                    <a:pt x="202264" y="111405"/>
                  </a:lnTo>
                  <a:lnTo>
                    <a:pt x="196850" y="131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950">
              <a:extLst>
                <a:ext uri="{FF2B5EF4-FFF2-40B4-BE49-F238E27FC236}">
                  <a16:creationId xmlns:a16="http://schemas.microsoft.com/office/drawing/2014/main" id="{030ECBD1-9064-3419-7D35-9AA12C8A6236}"/>
                </a:ext>
              </a:extLst>
            </p:cNvPr>
            <p:cNvSpPr/>
            <p:nvPr>
              <p:custDataLst>
                <p:tags r:id="rId290"/>
              </p:custDataLst>
            </p:nvPr>
          </p:nvSpPr>
          <p:spPr>
            <a:xfrm>
              <a:off x="2679700" y="13652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3371" y="13191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951">
              <a:extLst>
                <a:ext uri="{FF2B5EF4-FFF2-40B4-BE49-F238E27FC236}">
                  <a16:creationId xmlns:a16="http://schemas.microsoft.com/office/drawing/2014/main" id="{FAEC8EE9-D7A0-1924-5C57-3D3AA8088AF9}"/>
                </a:ext>
              </a:extLst>
            </p:cNvPr>
            <p:cNvSpPr/>
            <p:nvPr>
              <p:custDataLst>
                <p:tags r:id="rId291"/>
              </p:custDataLst>
            </p:nvPr>
          </p:nvSpPr>
          <p:spPr>
            <a:xfrm>
              <a:off x="2679700" y="1449099"/>
              <a:ext cx="25401" cy="119352"/>
            </a:xfrm>
            <a:custGeom>
              <a:avLst/>
              <a:gdLst/>
              <a:ahLst/>
              <a:cxnLst/>
              <a:rect l="0" t="0" r="0" b="0"/>
              <a:pathLst>
                <a:path w="25401" h="119352">
                  <a:moveTo>
                    <a:pt x="0" y="24101"/>
                  </a:moveTo>
                  <a:lnTo>
                    <a:pt x="0" y="24101"/>
                  </a:lnTo>
                  <a:lnTo>
                    <a:pt x="5025" y="12168"/>
                  </a:lnTo>
                  <a:lnTo>
                    <a:pt x="6088" y="3086"/>
                  </a:lnTo>
                  <a:lnTo>
                    <a:pt x="6881" y="1624"/>
                  </a:lnTo>
                  <a:lnTo>
                    <a:pt x="8115" y="650"/>
                  </a:lnTo>
                  <a:lnTo>
                    <a:pt x="9644" y="0"/>
                  </a:lnTo>
                  <a:lnTo>
                    <a:pt x="10662" y="1684"/>
                  </a:lnTo>
                  <a:lnTo>
                    <a:pt x="12432" y="28701"/>
                  </a:lnTo>
                  <a:lnTo>
                    <a:pt x="17011" y="56211"/>
                  </a:lnTo>
                  <a:lnTo>
                    <a:pt x="18446" y="79868"/>
                  </a:lnTo>
                  <a:lnTo>
                    <a:pt x="19577" y="102635"/>
                  </a:lnTo>
                  <a:lnTo>
                    <a:pt x="25400" y="119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952">
              <a:extLst>
                <a:ext uri="{FF2B5EF4-FFF2-40B4-BE49-F238E27FC236}">
                  <a16:creationId xmlns:a16="http://schemas.microsoft.com/office/drawing/2014/main" id="{9F36A504-5ED9-D158-2E76-C114ED5C1139}"/>
                </a:ext>
              </a:extLst>
            </p:cNvPr>
            <p:cNvSpPr/>
            <p:nvPr>
              <p:custDataLst>
                <p:tags r:id="rId292"/>
              </p:custDataLst>
            </p:nvPr>
          </p:nvSpPr>
          <p:spPr>
            <a:xfrm>
              <a:off x="2425700" y="1462046"/>
              <a:ext cx="158751" cy="42905"/>
            </a:xfrm>
            <a:custGeom>
              <a:avLst/>
              <a:gdLst/>
              <a:ahLst/>
              <a:cxnLst/>
              <a:rect l="0" t="0" r="0" b="0"/>
              <a:pathLst>
                <a:path w="158751" h="42905">
                  <a:moveTo>
                    <a:pt x="0" y="42904"/>
                  </a:moveTo>
                  <a:lnTo>
                    <a:pt x="0" y="42904"/>
                  </a:lnTo>
                  <a:lnTo>
                    <a:pt x="0" y="39533"/>
                  </a:lnTo>
                  <a:lnTo>
                    <a:pt x="10113" y="30695"/>
                  </a:lnTo>
                  <a:lnTo>
                    <a:pt x="33569" y="17847"/>
                  </a:lnTo>
                  <a:lnTo>
                    <a:pt x="60881" y="9105"/>
                  </a:lnTo>
                  <a:lnTo>
                    <a:pt x="89794" y="1290"/>
                  </a:lnTo>
                  <a:lnTo>
                    <a:pt x="117935" y="0"/>
                  </a:lnTo>
                  <a:lnTo>
                    <a:pt x="158750" y="4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953">
              <a:extLst>
                <a:ext uri="{FF2B5EF4-FFF2-40B4-BE49-F238E27FC236}">
                  <a16:creationId xmlns:a16="http://schemas.microsoft.com/office/drawing/2014/main" id="{4E72FA4A-ABEC-472E-A3C0-D9FAE5ADE382}"/>
                </a:ext>
              </a:extLst>
            </p:cNvPr>
            <p:cNvSpPr/>
            <p:nvPr>
              <p:custDataLst>
                <p:tags r:id="rId293"/>
              </p:custDataLst>
            </p:nvPr>
          </p:nvSpPr>
          <p:spPr>
            <a:xfrm>
              <a:off x="2444926" y="1270471"/>
              <a:ext cx="130453" cy="405930"/>
            </a:xfrm>
            <a:custGeom>
              <a:avLst/>
              <a:gdLst/>
              <a:ahLst/>
              <a:cxnLst/>
              <a:rect l="0" t="0" r="0" b="0"/>
              <a:pathLst>
                <a:path w="130453" h="405930">
                  <a:moveTo>
                    <a:pt x="114124" y="56679"/>
                  </a:moveTo>
                  <a:lnTo>
                    <a:pt x="114124" y="56679"/>
                  </a:lnTo>
                  <a:lnTo>
                    <a:pt x="120866" y="53308"/>
                  </a:lnTo>
                  <a:lnTo>
                    <a:pt x="122852" y="51610"/>
                  </a:lnTo>
                  <a:lnTo>
                    <a:pt x="126668" y="44318"/>
                  </a:lnTo>
                  <a:lnTo>
                    <a:pt x="130149" y="44079"/>
                  </a:lnTo>
                  <a:lnTo>
                    <a:pt x="130452" y="43340"/>
                  </a:lnTo>
                  <a:lnTo>
                    <a:pt x="127750" y="37085"/>
                  </a:lnTo>
                  <a:lnTo>
                    <a:pt x="123508" y="13942"/>
                  </a:lnTo>
                  <a:lnTo>
                    <a:pt x="118059" y="7581"/>
                  </a:lnTo>
                  <a:lnTo>
                    <a:pt x="111640" y="3108"/>
                  </a:lnTo>
                  <a:lnTo>
                    <a:pt x="106435" y="1120"/>
                  </a:lnTo>
                  <a:lnTo>
                    <a:pt x="96166" y="0"/>
                  </a:lnTo>
                  <a:lnTo>
                    <a:pt x="88269" y="3501"/>
                  </a:lnTo>
                  <a:lnTo>
                    <a:pt x="80055" y="10467"/>
                  </a:lnTo>
                  <a:lnTo>
                    <a:pt x="55545" y="40723"/>
                  </a:lnTo>
                  <a:lnTo>
                    <a:pt x="42946" y="72290"/>
                  </a:lnTo>
                  <a:lnTo>
                    <a:pt x="33062" y="101991"/>
                  </a:lnTo>
                  <a:lnTo>
                    <a:pt x="23784" y="133135"/>
                  </a:lnTo>
                  <a:lnTo>
                    <a:pt x="13979" y="162823"/>
                  </a:lnTo>
                  <a:lnTo>
                    <a:pt x="6606" y="191375"/>
                  </a:lnTo>
                  <a:lnTo>
                    <a:pt x="1833" y="222178"/>
                  </a:lnTo>
                  <a:lnTo>
                    <a:pt x="419" y="251766"/>
                  </a:lnTo>
                  <a:lnTo>
                    <a:pt x="0" y="278407"/>
                  </a:lnTo>
                  <a:lnTo>
                    <a:pt x="1757" y="304174"/>
                  </a:lnTo>
                  <a:lnTo>
                    <a:pt x="6747" y="333446"/>
                  </a:lnTo>
                  <a:lnTo>
                    <a:pt x="12694" y="361404"/>
                  </a:lnTo>
                  <a:lnTo>
                    <a:pt x="23130" y="391808"/>
                  </a:lnTo>
                  <a:lnTo>
                    <a:pt x="31574" y="405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228">
            <a:extLst>
              <a:ext uri="{FF2B5EF4-FFF2-40B4-BE49-F238E27FC236}">
                <a16:creationId xmlns:a16="http://schemas.microsoft.com/office/drawing/2014/main" id="{0ACA04BB-36C8-CDE5-2F35-01EB94F78DAD}"/>
              </a:ext>
            </a:extLst>
          </p:cNvPr>
          <p:cNvGrpSpPr/>
          <p:nvPr/>
        </p:nvGrpSpPr>
        <p:grpSpPr>
          <a:xfrm>
            <a:off x="3600450" y="1322413"/>
            <a:ext cx="323851" cy="284138"/>
            <a:chOff x="3600450" y="1322413"/>
            <a:chExt cx="323851" cy="284138"/>
          </a:xfrm>
        </p:grpSpPr>
        <p:sp>
          <p:nvSpPr>
            <p:cNvPr id="25" name="SMARTInkShape-954">
              <a:extLst>
                <a:ext uri="{FF2B5EF4-FFF2-40B4-BE49-F238E27FC236}">
                  <a16:creationId xmlns:a16="http://schemas.microsoft.com/office/drawing/2014/main" id="{5265483A-DF30-DDEA-E175-B008363F1C34}"/>
                </a:ext>
              </a:extLst>
            </p:cNvPr>
            <p:cNvSpPr/>
            <p:nvPr>
              <p:custDataLst>
                <p:tags r:id="rId286"/>
              </p:custDataLst>
            </p:nvPr>
          </p:nvSpPr>
          <p:spPr>
            <a:xfrm>
              <a:off x="3873500" y="1511562"/>
              <a:ext cx="50801" cy="94989"/>
            </a:xfrm>
            <a:custGeom>
              <a:avLst/>
              <a:gdLst/>
              <a:ahLst/>
              <a:cxnLst/>
              <a:rect l="0" t="0" r="0" b="0"/>
              <a:pathLst>
                <a:path w="50801" h="9498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6742" y="6557"/>
                  </a:lnTo>
                  <a:lnTo>
                    <a:pt x="20704" y="32386"/>
                  </a:lnTo>
                  <a:lnTo>
                    <a:pt x="26841" y="43882"/>
                  </a:lnTo>
                  <a:lnTo>
                    <a:pt x="34475" y="67152"/>
                  </a:lnTo>
                  <a:lnTo>
                    <a:pt x="50800" y="94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955">
              <a:extLst>
                <a:ext uri="{FF2B5EF4-FFF2-40B4-BE49-F238E27FC236}">
                  <a16:creationId xmlns:a16="http://schemas.microsoft.com/office/drawing/2014/main" id="{B532A9D3-49D1-F961-3C66-F63CD5BEAFD5}"/>
                </a:ext>
              </a:extLst>
            </p:cNvPr>
            <p:cNvSpPr/>
            <p:nvPr>
              <p:custDataLst>
                <p:tags r:id="rId287"/>
              </p:custDataLst>
            </p:nvPr>
          </p:nvSpPr>
          <p:spPr>
            <a:xfrm>
              <a:off x="3600450" y="1322413"/>
              <a:ext cx="209551" cy="188426"/>
            </a:xfrm>
            <a:custGeom>
              <a:avLst/>
              <a:gdLst/>
              <a:ahLst/>
              <a:cxnLst/>
              <a:rect l="0" t="0" r="0" b="0"/>
              <a:pathLst>
                <a:path w="209551" h="188426">
                  <a:moveTo>
                    <a:pt x="0" y="49187"/>
                  </a:moveTo>
                  <a:lnTo>
                    <a:pt x="0" y="49187"/>
                  </a:lnTo>
                  <a:lnTo>
                    <a:pt x="3371" y="49187"/>
                  </a:lnTo>
                  <a:lnTo>
                    <a:pt x="4364" y="48481"/>
                  </a:lnTo>
                  <a:lnTo>
                    <a:pt x="5026" y="47306"/>
                  </a:lnTo>
                  <a:lnTo>
                    <a:pt x="9460" y="36978"/>
                  </a:lnTo>
                  <a:lnTo>
                    <a:pt x="38021" y="17223"/>
                  </a:lnTo>
                  <a:lnTo>
                    <a:pt x="63484" y="3832"/>
                  </a:lnTo>
                  <a:lnTo>
                    <a:pt x="82545" y="0"/>
                  </a:lnTo>
                  <a:lnTo>
                    <a:pt x="87486" y="874"/>
                  </a:lnTo>
                  <a:lnTo>
                    <a:pt x="94857" y="5607"/>
                  </a:lnTo>
                  <a:lnTo>
                    <a:pt x="102973" y="22947"/>
                  </a:lnTo>
                  <a:lnTo>
                    <a:pt x="103104" y="49330"/>
                  </a:lnTo>
                  <a:lnTo>
                    <a:pt x="98675" y="72748"/>
                  </a:lnTo>
                  <a:lnTo>
                    <a:pt x="86152" y="99834"/>
                  </a:lnTo>
                  <a:lnTo>
                    <a:pt x="68027" y="126088"/>
                  </a:lnTo>
                  <a:lnTo>
                    <a:pt x="42359" y="157773"/>
                  </a:lnTo>
                  <a:lnTo>
                    <a:pt x="27287" y="171008"/>
                  </a:lnTo>
                  <a:lnTo>
                    <a:pt x="17306" y="183631"/>
                  </a:lnTo>
                  <a:lnTo>
                    <a:pt x="12866" y="186551"/>
                  </a:lnTo>
                  <a:lnTo>
                    <a:pt x="10694" y="187330"/>
                  </a:lnTo>
                  <a:lnTo>
                    <a:pt x="9951" y="187849"/>
                  </a:lnTo>
                  <a:lnTo>
                    <a:pt x="10162" y="188195"/>
                  </a:lnTo>
                  <a:lnTo>
                    <a:pt x="11008" y="188425"/>
                  </a:lnTo>
                  <a:lnTo>
                    <a:pt x="36483" y="157181"/>
                  </a:lnTo>
                  <a:lnTo>
                    <a:pt x="43026" y="148690"/>
                  </a:lnTo>
                  <a:lnTo>
                    <a:pt x="71563" y="123272"/>
                  </a:lnTo>
                  <a:lnTo>
                    <a:pt x="101576" y="93637"/>
                  </a:lnTo>
                  <a:lnTo>
                    <a:pt x="132197" y="68106"/>
                  </a:lnTo>
                  <a:lnTo>
                    <a:pt x="158522" y="49579"/>
                  </a:lnTo>
                  <a:lnTo>
                    <a:pt x="169232" y="41600"/>
                  </a:lnTo>
                  <a:lnTo>
                    <a:pt x="180042" y="28415"/>
                  </a:lnTo>
                  <a:lnTo>
                    <a:pt x="180706" y="26167"/>
                  </a:lnTo>
                  <a:lnTo>
                    <a:pt x="180443" y="23962"/>
                  </a:lnTo>
                  <a:lnTo>
                    <a:pt x="178322" y="18726"/>
                  </a:lnTo>
                  <a:lnTo>
                    <a:pt x="174269" y="19891"/>
                  </a:lnTo>
                  <a:lnTo>
                    <a:pt x="144589" y="35768"/>
                  </a:lnTo>
                  <a:lnTo>
                    <a:pt x="124725" y="52991"/>
                  </a:lnTo>
                  <a:lnTo>
                    <a:pt x="101151" y="82106"/>
                  </a:lnTo>
                  <a:lnTo>
                    <a:pt x="82853" y="111664"/>
                  </a:lnTo>
                  <a:lnTo>
                    <a:pt x="77514" y="140838"/>
                  </a:lnTo>
                  <a:lnTo>
                    <a:pt x="76784" y="149423"/>
                  </a:lnTo>
                  <a:lnTo>
                    <a:pt x="80223" y="157471"/>
                  </a:lnTo>
                  <a:lnTo>
                    <a:pt x="97231" y="177952"/>
                  </a:lnTo>
                  <a:lnTo>
                    <a:pt x="107184" y="180499"/>
                  </a:lnTo>
                  <a:lnTo>
                    <a:pt x="128654" y="180052"/>
                  </a:lnTo>
                  <a:lnTo>
                    <a:pt x="152890" y="175451"/>
                  </a:lnTo>
                  <a:lnTo>
                    <a:pt x="179827" y="171500"/>
                  </a:lnTo>
                  <a:lnTo>
                    <a:pt x="209550" y="169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229">
            <a:extLst>
              <a:ext uri="{FF2B5EF4-FFF2-40B4-BE49-F238E27FC236}">
                <a16:creationId xmlns:a16="http://schemas.microsoft.com/office/drawing/2014/main" id="{31151B9F-748D-8B1D-8A35-662D6C612D8E}"/>
              </a:ext>
            </a:extLst>
          </p:cNvPr>
          <p:cNvGrpSpPr/>
          <p:nvPr/>
        </p:nvGrpSpPr>
        <p:grpSpPr>
          <a:xfrm>
            <a:off x="4295398" y="1200150"/>
            <a:ext cx="497970" cy="311151"/>
            <a:chOff x="4295398" y="1200150"/>
            <a:chExt cx="497970" cy="311151"/>
          </a:xfrm>
        </p:grpSpPr>
        <p:sp>
          <p:nvSpPr>
            <p:cNvPr id="28" name="SMARTInkShape-956">
              <a:extLst>
                <a:ext uri="{FF2B5EF4-FFF2-40B4-BE49-F238E27FC236}">
                  <a16:creationId xmlns:a16="http://schemas.microsoft.com/office/drawing/2014/main" id="{207433A7-B490-E68C-40A4-6BA379FD2D64}"/>
                </a:ext>
              </a:extLst>
            </p:cNvPr>
            <p:cNvSpPr/>
            <p:nvPr>
              <p:custDataLst>
                <p:tags r:id="rId284"/>
              </p:custDataLst>
            </p:nvPr>
          </p:nvSpPr>
          <p:spPr>
            <a:xfrm>
              <a:off x="4724885" y="1200150"/>
              <a:ext cx="68483" cy="295790"/>
            </a:xfrm>
            <a:custGeom>
              <a:avLst/>
              <a:gdLst/>
              <a:ahLst/>
              <a:cxnLst/>
              <a:rect l="0" t="0" r="0" b="0"/>
              <a:pathLst>
                <a:path w="68483" h="295790">
                  <a:moveTo>
                    <a:pt x="63015" y="228600"/>
                  </a:moveTo>
                  <a:lnTo>
                    <a:pt x="63015" y="228600"/>
                  </a:lnTo>
                  <a:lnTo>
                    <a:pt x="66386" y="228600"/>
                  </a:lnTo>
                  <a:lnTo>
                    <a:pt x="67379" y="227894"/>
                  </a:lnTo>
                  <a:lnTo>
                    <a:pt x="68041" y="226719"/>
                  </a:lnTo>
                  <a:lnTo>
                    <a:pt x="68482" y="225229"/>
                  </a:lnTo>
                  <a:lnTo>
                    <a:pt x="58353" y="202739"/>
                  </a:lnTo>
                  <a:lnTo>
                    <a:pt x="57085" y="200776"/>
                  </a:lnTo>
                  <a:lnTo>
                    <a:pt x="55534" y="199467"/>
                  </a:lnTo>
                  <a:lnTo>
                    <a:pt x="53794" y="198595"/>
                  </a:lnTo>
                  <a:lnTo>
                    <a:pt x="41233" y="197367"/>
                  </a:lnTo>
                  <a:lnTo>
                    <a:pt x="36499" y="199311"/>
                  </a:lnTo>
                  <a:lnTo>
                    <a:pt x="23095" y="212161"/>
                  </a:lnTo>
                  <a:lnTo>
                    <a:pt x="7805" y="235466"/>
                  </a:lnTo>
                  <a:lnTo>
                    <a:pt x="3200" y="247879"/>
                  </a:lnTo>
                  <a:lnTo>
                    <a:pt x="0" y="276059"/>
                  </a:lnTo>
                  <a:lnTo>
                    <a:pt x="5375" y="287087"/>
                  </a:lnTo>
                  <a:lnTo>
                    <a:pt x="9772" y="292992"/>
                  </a:lnTo>
                  <a:lnTo>
                    <a:pt x="14819" y="295517"/>
                  </a:lnTo>
                  <a:lnTo>
                    <a:pt x="20301" y="295789"/>
                  </a:lnTo>
                  <a:lnTo>
                    <a:pt x="31331" y="292329"/>
                  </a:lnTo>
                  <a:lnTo>
                    <a:pt x="40937" y="286087"/>
                  </a:lnTo>
                  <a:lnTo>
                    <a:pt x="48028" y="276727"/>
                  </a:lnTo>
                  <a:lnTo>
                    <a:pt x="50907" y="271268"/>
                  </a:lnTo>
                  <a:lnTo>
                    <a:pt x="54959" y="239988"/>
                  </a:lnTo>
                  <a:lnTo>
                    <a:pt x="55907" y="217198"/>
                  </a:lnTo>
                  <a:lnTo>
                    <a:pt x="55622" y="194605"/>
                  </a:lnTo>
                  <a:lnTo>
                    <a:pt x="53144" y="170452"/>
                  </a:lnTo>
                  <a:lnTo>
                    <a:pt x="51572" y="143725"/>
                  </a:lnTo>
                  <a:lnTo>
                    <a:pt x="50873" y="116794"/>
                  </a:lnTo>
                  <a:lnTo>
                    <a:pt x="50563" y="93066"/>
                  </a:lnTo>
                  <a:lnTo>
                    <a:pt x="50388" y="63245"/>
                  </a:lnTo>
                  <a:lnTo>
                    <a:pt x="53708" y="36535"/>
                  </a:lnTo>
                  <a:lnTo>
                    <a:pt x="57198" y="9242"/>
                  </a:lnTo>
                  <a:lnTo>
                    <a:pt x="630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957">
              <a:extLst>
                <a:ext uri="{FF2B5EF4-FFF2-40B4-BE49-F238E27FC236}">
                  <a16:creationId xmlns:a16="http://schemas.microsoft.com/office/drawing/2014/main" id="{FB0BDAA8-3E4E-871D-F084-683DEA30722E}"/>
                </a:ext>
              </a:extLst>
            </p:cNvPr>
            <p:cNvSpPr/>
            <p:nvPr>
              <p:custDataLst>
                <p:tags r:id="rId285"/>
              </p:custDataLst>
            </p:nvPr>
          </p:nvSpPr>
          <p:spPr>
            <a:xfrm>
              <a:off x="4295398" y="1353804"/>
              <a:ext cx="346453" cy="157497"/>
            </a:xfrm>
            <a:custGeom>
              <a:avLst/>
              <a:gdLst/>
              <a:ahLst/>
              <a:cxnLst/>
              <a:rect l="0" t="0" r="0" b="0"/>
              <a:pathLst>
                <a:path w="346453" h="157497">
                  <a:moveTo>
                    <a:pt x="92452" y="36846"/>
                  </a:moveTo>
                  <a:lnTo>
                    <a:pt x="92452" y="36846"/>
                  </a:lnTo>
                  <a:lnTo>
                    <a:pt x="92452" y="9320"/>
                  </a:lnTo>
                  <a:lnTo>
                    <a:pt x="91041" y="7206"/>
                  </a:lnTo>
                  <a:lnTo>
                    <a:pt x="85710" y="2976"/>
                  </a:lnTo>
                  <a:lnTo>
                    <a:pt x="71405" y="0"/>
                  </a:lnTo>
                  <a:lnTo>
                    <a:pt x="59814" y="3066"/>
                  </a:lnTo>
                  <a:lnTo>
                    <a:pt x="43271" y="12726"/>
                  </a:lnTo>
                  <a:lnTo>
                    <a:pt x="21667" y="35374"/>
                  </a:lnTo>
                  <a:lnTo>
                    <a:pt x="6646" y="58831"/>
                  </a:lnTo>
                  <a:lnTo>
                    <a:pt x="0" y="87026"/>
                  </a:lnTo>
                  <a:lnTo>
                    <a:pt x="2208" y="103598"/>
                  </a:lnTo>
                  <a:lnTo>
                    <a:pt x="11386" y="122947"/>
                  </a:lnTo>
                  <a:lnTo>
                    <a:pt x="27128" y="142126"/>
                  </a:lnTo>
                  <a:lnTo>
                    <a:pt x="37314" y="147137"/>
                  </a:lnTo>
                  <a:lnTo>
                    <a:pt x="48191" y="148659"/>
                  </a:lnTo>
                  <a:lnTo>
                    <a:pt x="57729" y="146983"/>
                  </a:lnTo>
                  <a:lnTo>
                    <a:pt x="74402" y="138702"/>
                  </a:lnTo>
                  <a:lnTo>
                    <a:pt x="97284" y="114999"/>
                  </a:lnTo>
                  <a:lnTo>
                    <a:pt x="107962" y="94539"/>
                  </a:lnTo>
                  <a:lnTo>
                    <a:pt x="111036" y="79808"/>
                  </a:lnTo>
                  <a:lnTo>
                    <a:pt x="111490" y="68984"/>
                  </a:lnTo>
                  <a:lnTo>
                    <a:pt x="122333" y="95350"/>
                  </a:lnTo>
                  <a:lnTo>
                    <a:pt x="130600" y="115901"/>
                  </a:lnTo>
                  <a:lnTo>
                    <a:pt x="141142" y="133177"/>
                  </a:lnTo>
                  <a:lnTo>
                    <a:pt x="145371" y="136104"/>
                  </a:lnTo>
                  <a:lnTo>
                    <a:pt x="151484" y="135524"/>
                  </a:lnTo>
                  <a:lnTo>
                    <a:pt x="158905" y="132208"/>
                  </a:lnTo>
                  <a:lnTo>
                    <a:pt x="169605" y="123114"/>
                  </a:lnTo>
                  <a:lnTo>
                    <a:pt x="186620" y="92975"/>
                  </a:lnTo>
                  <a:lnTo>
                    <a:pt x="195955" y="75136"/>
                  </a:lnTo>
                  <a:lnTo>
                    <a:pt x="203887" y="64818"/>
                  </a:lnTo>
                  <a:lnTo>
                    <a:pt x="205479" y="60332"/>
                  </a:lnTo>
                  <a:lnTo>
                    <a:pt x="206608" y="58853"/>
                  </a:lnTo>
                  <a:lnTo>
                    <a:pt x="209746" y="57210"/>
                  </a:lnTo>
                  <a:lnTo>
                    <a:pt x="211570" y="58183"/>
                  </a:lnTo>
                  <a:lnTo>
                    <a:pt x="215478" y="63027"/>
                  </a:lnTo>
                  <a:lnTo>
                    <a:pt x="221645" y="77059"/>
                  </a:lnTo>
                  <a:lnTo>
                    <a:pt x="225687" y="101469"/>
                  </a:lnTo>
                  <a:lnTo>
                    <a:pt x="232547" y="127092"/>
                  </a:lnTo>
                  <a:lnTo>
                    <a:pt x="238153" y="137781"/>
                  </a:lnTo>
                  <a:lnTo>
                    <a:pt x="241769" y="134878"/>
                  </a:lnTo>
                  <a:lnTo>
                    <a:pt x="268580" y="103330"/>
                  </a:lnTo>
                  <a:lnTo>
                    <a:pt x="289713" y="75974"/>
                  </a:lnTo>
                  <a:lnTo>
                    <a:pt x="298657" y="67642"/>
                  </a:lnTo>
                  <a:lnTo>
                    <a:pt x="309687" y="61587"/>
                  </a:lnTo>
                  <a:lnTo>
                    <a:pt x="314181" y="60395"/>
                  </a:lnTo>
                  <a:lnTo>
                    <a:pt x="317882" y="60307"/>
                  </a:lnTo>
                  <a:lnTo>
                    <a:pt x="321055" y="60953"/>
                  </a:lnTo>
                  <a:lnTo>
                    <a:pt x="326463" y="65434"/>
                  </a:lnTo>
                  <a:lnTo>
                    <a:pt x="337156" y="79469"/>
                  </a:lnTo>
                  <a:lnTo>
                    <a:pt x="339714" y="95175"/>
                  </a:lnTo>
                  <a:lnTo>
                    <a:pt x="343439" y="126407"/>
                  </a:lnTo>
                  <a:lnTo>
                    <a:pt x="346452" y="157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230">
            <a:extLst>
              <a:ext uri="{FF2B5EF4-FFF2-40B4-BE49-F238E27FC236}">
                <a16:creationId xmlns:a16="http://schemas.microsoft.com/office/drawing/2014/main" id="{E09D8A11-6809-D668-A46B-6C2FB7D66F8D}"/>
              </a:ext>
            </a:extLst>
          </p:cNvPr>
          <p:cNvGrpSpPr/>
          <p:nvPr/>
        </p:nvGrpSpPr>
        <p:grpSpPr>
          <a:xfrm>
            <a:off x="5284082" y="1280554"/>
            <a:ext cx="422011" cy="268202"/>
            <a:chOff x="5284082" y="1280554"/>
            <a:chExt cx="422011" cy="268202"/>
          </a:xfrm>
        </p:grpSpPr>
        <p:sp>
          <p:nvSpPr>
            <p:cNvPr id="31" name="SMARTInkShape-958">
              <a:extLst>
                <a:ext uri="{FF2B5EF4-FFF2-40B4-BE49-F238E27FC236}">
                  <a16:creationId xmlns:a16="http://schemas.microsoft.com/office/drawing/2014/main" id="{51D29726-FB27-42F3-049A-0E704D94BC91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5543550" y="1447901"/>
              <a:ext cx="162543" cy="100855"/>
            </a:xfrm>
            <a:custGeom>
              <a:avLst/>
              <a:gdLst/>
              <a:ahLst/>
              <a:cxnLst/>
              <a:rect l="0" t="0" r="0" b="0"/>
              <a:pathLst>
                <a:path w="162543" h="100855">
                  <a:moveTo>
                    <a:pt x="0" y="18949"/>
                  </a:moveTo>
                  <a:lnTo>
                    <a:pt x="0" y="18949"/>
                  </a:lnTo>
                  <a:lnTo>
                    <a:pt x="0" y="13482"/>
                  </a:lnTo>
                  <a:lnTo>
                    <a:pt x="705" y="13187"/>
                  </a:lnTo>
                  <a:lnTo>
                    <a:pt x="3371" y="12861"/>
                  </a:lnTo>
                  <a:lnTo>
                    <a:pt x="6907" y="10834"/>
                  </a:lnTo>
                  <a:lnTo>
                    <a:pt x="18297" y="3784"/>
                  </a:lnTo>
                  <a:lnTo>
                    <a:pt x="26667" y="1050"/>
                  </a:lnTo>
                  <a:lnTo>
                    <a:pt x="43513" y="0"/>
                  </a:lnTo>
                  <a:lnTo>
                    <a:pt x="45942" y="672"/>
                  </a:lnTo>
                  <a:lnTo>
                    <a:pt x="47561" y="1825"/>
                  </a:lnTo>
                  <a:lnTo>
                    <a:pt x="48641" y="3300"/>
                  </a:lnTo>
                  <a:lnTo>
                    <a:pt x="50160" y="12117"/>
                  </a:lnTo>
                  <a:lnTo>
                    <a:pt x="47239" y="27038"/>
                  </a:lnTo>
                  <a:lnTo>
                    <a:pt x="32486" y="52617"/>
                  </a:lnTo>
                  <a:lnTo>
                    <a:pt x="5563" y="83725"/>
                  </a:lnTo>
                  <a:lnTo>
                    <a:pt x="217" y="94662"/>
                  </a:lnTo>
                  <a:lnTo>
                    <a:pt x="27659" y="100111"/>
                  </a:lnTo>
                  <a:lnTo>
                    <a:pt x="51470" y="99206"/>
                  </a:lnTo>
                  <a:lnTo>
                    <a:pt x="66620" y="97658"/>
                  </a:lnTo>
                  <a:lnTo>
                    <a:pt x="95800" y="100854"/>
                  </a:lnTo>
                  <a:lnTo>
                    <a:pt x="115689" y="100666"/>
                  </a:lnTo>
                  <a:lnTo>
                    <a:pt x="146117" y="95726"/>
                  </a:lnTo>
                  <a:lnTo>
                    <a:pt x="162542" y="95200"/>
                  </a:lnTo>
                  <a:lnTo>
                    <a:pt x="158750" y="95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959">
              <a:extLst>
                <a:ext uri="{FF2B5EF4-FFF2-40B4-BE49-F238E27FC236}">
                  <a16:creationId xmlns:a16="http://schemas.microsoft.com/office/drawing/2014/main" id="{A3894408-C484-E18C-731B-341B5F76A261}"/>
                </a:ext>
              </a:extLst>
            </p:cNvPr>
            <p:cNvSpPr/>
            <p:nvPr>
              <p:custDataLst>
                <p:tags r:id="rId283"/>
              </p:custDataLst>
            </p:nvPr>
          </p:nvSpPr>
          <p:spPr>
            <a:xfrm>
              <a:off x="5284082" y="1280554"/>
              <a:ext cx="234069" cy="204857"/>
            </a:xfrm>
            <a:custGeom>
              <a:avLst/>
              <a:gdLst/>
              <a:ahLst/>
              <a:cxnLst/>
              <a:rect l="0" t="0" r="0" b="0"/>
              <a:pathLst>
                <a:path w="234069" h="204857">
                  <a:moveTo>
                    <a:pt x="5468" y="78346"/>
                  </a:moveTo>
                  <a:lnTo>
                    <a:pt x="5468" y="78346"/>
                  </a:lnTo>
                  <a:lnTo>
                    <a:pt x="2097" y="78346"/>
                  </a:lnTo>
                  <a:lnTo>
                    <a:pt x="1104" y="76935"/>
                  </a:lnTo>
                  <a:lnTo>
                    <a:pt x="0" y="71604"/>
                  </a:lnTo>
                  <a:lnTo>
                    <a:pt x="3273" y="64531"/>
                  </a:lnTo>
                  <a:lnTo>
                    <a:pt x="25901" y="39969"/>
                  </a:lnTo>
                  <a:lnTo>
                    <a:pt x="50191" y="23441"/>
                  </a:lnTo>
                  <a:lnTo>
                    <a:pt x="81704" y="6544"/>
                  </a:lnTo>
                  <a:lnTo>
                    <a:pt x="99318" y="0"/>
                  </a:lnTo>
                  <a:lnTo>
                    <a:pt x="106680" y="722"/>
                  </a:lnTo>
                  <a:lnTo>
                    <a:pt x="109631" y="4019"/>
                  </a:lnTo>
                  <a:lnTo>
                    <a:pt x="114793" y="15208"/>
                  </a:lnTo>
                  <a:lnTo>
                    <a:pt x="114923" y="40745"/>
                  </a:lnTo>
                  <a:lnTo>
                    <a:pt x="110324" y="62340"/>
                  </a:lnTo>
                  <a:lnTo>
                    <a:pt x="101682" y="92653"/>
                  </a:lnTo>
                  <a:lnTo>
                    <a:pt x="92772" y="116922"/>
                  </a:lnTo>
                  <a:lnTo>
                    <a:pt x="77119" y="143665"/>
                  </a:lnTo>
                  <a:lnTo>
                    <a:pt x="56227" y="171954"/>
                  </a:lnTo>
                  <a:lnTo>
                    <a:pt x="32100" y="199762"/>
                  </a:lnTo>
                  <a:lnTo>
                    <a:pt x="19717" y="204856"/>
                  </a:lnTo>
                  <a:lnTo>
                    <a:pt x="28613" y="190746"/>
                  </a:lnTo>
                  <a:lnTo>
                    <a:pt x="51358" y="160909"/>
                  </a:lnTo>
                  <a:lnTo>
                    <a:pt x="70507" y="143965"/>
                  </a:lnTo>
                  <a:lnTo>
                    <a:pt x="95216" y="127892"/>
                  </a:lnTo>
                  <a:lnTo>
                    <a:pt x="126718" y="106020"/>
                  </a:lnTo>
                  <a:lnTo>
                    <a:pt x="137673" y="99818"/>
                  </a:lnTo>
                  <a:lnTo>
                    <a:pt x="164713" y="71706"/>
                  </a:lnTo>
                  <a:lnTo>
                    <a:pt x="185817" y="49709"/>
                  </a:lnTo>
                  <a:lnTo>
                    <a:pt x="187928" y="44922"/>
                  </a:lnTo>
                  <a:lnTo>
                    <a:pt x="186986" y="38561"/>
                  </a:lnTo>
                  <a:lnTo>
                    <a:pt x="185747" y="34889"/>
                  </a:lnTo>
                  <a:lnTo>
                    <a:pt x="182098" y="32442"/>
                  </a:lnTo>
                  <a:lnTo>
                    <a:pt x="170518" y="29722"/>
                  </a:lnTo>
                  <a:lnTo>
                    <a:pt x="151503" y="31562"/>
                  </a:lnTo>
                  <a:lnTo>
                    <a:pt x="129093" y="43317"/>
                  </a:lnTo>
                  <a:lnTo>
                    <a:pt x="102012" y="69911"/>
                  </a:lnTo>
                  <a:lnTo>
                    <a:pt x="82342" y="93979"/>
                  </a:lnTo>
                  <a:lnTo>
                    <a:pt x="77884" y="101468"/>
                  </a:lnTo>
                  <a:lnTo>
                    <a:pt x="74811" y="115434"/>
                  </a:lnTo>
                  <a:lnTo>
                    <a:pt x="75957" y="143699"/>
                  </a:lnTo>
                  <a:lnTo>
                    <a:pt x="80368" y="160034"/>
                  </a:lnTo>
                  <a:lnTo>
                    <a:pt x="84148" y="167098"/>
                  </a:lnTo>
                  <a:lnTo>
                    <a:pt x="91943" y="172589"/>
                  </a:lnTo>
                  <a:lnTo>
                    <a:pt x="103167" y="176676"/>
                  </a:lnTo>
                  <a:lnTo>
                    <a:pt x="133369" y="179300"/>
                  </a:lnTo>
                  <a:lnTo>
                    <a:pt x="159771" y="179818"/>
                  </a:lnTo>
                  <a:lnTo>
                    <a:pt x="187595" y="179908"/>
                  </a:lnTo>
                  <a:lnTo>
                    <a:pt x="215908" y="179935"/>
                  </a:lnTo>
                  <a:lnTo>
                    <a:pt x="234068" y="179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231">
            <a:extLst>
              <a:ext uri="{FF2B5EF4-FFF2-40B4-BE49-F238E27FC236}">
                <a16:creationId xmlns:a16="http://schemas.microsoft.com/office/drawing/2014/main" id="{EAD8D906-31DD-EE0A-A30F-C21ACA67DCC4}"/>
              </a:ext>
            </a:extLst>
          </p:cNvPr>
          <p:cNvGrpSpPr/>
          <p:nvPr/>
        </p:nvGrpSpPr>
        <p:grpSpPr>
          <a:xfrm>
            <a:off x="6245738" y="1252250"/>
            <a:ext cx="320163" cy="411451"/>
            <a:chOff x="6245738" y="1252250"/>
            <a:chExt cx="320163" cy="411451"/>
          </a:xfrm>
        </p:grpSpPr>
        <p:sp>
          <p:nvSpPr>
            <p:cNvPr id="34" name="SMARTInkShape-960">
              <a:extLst>
                <a:ext uri="{FF2B5EF4-FFF2-40B4-BE49-F238E27FC236}">
                  <a16:creationId xmlns:a16="http://schemas.microsoft.com/office/drawing/2014/main" id="{34E9678C-44B9-D530-2117-A5C695F688D3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6337300" y="146050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05" y="33736"/>
                  </a:lnTo>
                  <a:lnTo>
                    <a:pt x="1882" y="33074"/>
                  </a:lnTo>
                  <a:lnTo>
                    <a:pt x="8789" y="32142"/>
                  </a:lnTo>
                  <a:lnTo>
                    <a:pt x="18018" y="30513"/>
                  </a:lnTo>
                  <a:lnTo>
                    <a:pt x="43046" y="22368"/>
                  </a:lnTo>
                  <a:lnTo>
                    <a:pt x="73511" y="15878"/>
                  </a:lnTo>
                  <a:lnTo>
                    <a:pt x="96876" y="14112"/>
                  </a:lnTo>
                  <a:lnTo>
                    <a:pt x="119492" y="11446"/>
                  </a:lnTo>
                  <a:lnTo>
                    <a:pt x="141301" y="8615"/>
                  </a:lnTo>
                  <a:lnTo>
                    <a:pt x="171297" y="7021"/>
                  </a:lnTo>
                  <a:lnTo>
                    <a:pt x="197029" y="648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961">
              <a:extLst>
                <a:ext uri="{FF2B5EF4-FFF2-40B4-BE49-F238E27FC236}">
                  <a16:creationId xmlns:a16="http://schemas.microsoft.com/office/drawing/2014/main" id="{83F7C6F8-C81F-9781-61B4-9F9F92BECC23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6381770" y="1252250"/>
              <a:ext cx="120499" cy="411451"/>
            </a:xfrm>
            <a:custGeom>
              <a:avLst/>
              <a:gdLst/>
              <a:ahLst/>
              <a:cxnLst/>
              <a:rect l="0" t="0" r="0" b="0"/>
              <a:pathLst>
                <a:path w="120499" h="411451">
                  <a:moveTo>
                    <a:pt x="88880" y="74900"/>
                  </a:moveTo>
                  <a:lnTo>
                    <a:pt x="88880" y="74900"/>
                  </a:lnTo>
                  <a:lnTo>
                    <a:pt x="103626" y="62035"/>
                  </a:lnTo>
                  <a:lnTo>
                    <a:pt x="120184" y="49869"/>
                  </a:lnTo>
                  <a:lnTo>
                    <a:pt x="120498" y="46238"/>
                  </a:lnTo>
                  <a:lnTo>
                    <a:pt x="118689" y="42641"/>
                  </a:lnTo>
                  <a:lnTo>
                    <a:pt x="115534" y="37279"/>
                  </a:lnTo>
                  <a:lnTo>
                    <a:pt x="104896" y="9797"/>
                  </a:lnTo>
                  <a:lnTo>
                    <a:pt x="99192" y="3086"/>
                  </a:lnTo>
                  <a:lnTo>
                    <a:pt x="91346" y="649"/>
                  </a:lnTo>
                  <a:lnTo>
                    <a:pt x="86291" y="0"/>
                  </a:lnTo>
                  <a:lnTo>
                    <a:pt x="75030" y="3040"/>
                  </a:lnTo>
                  <a:lnTo>
                    <a:pt x="69063" y="5827"/>
                  </a:lnTo>
                  <a:lnTo>
                    <a:pt x="58670" y="18330"/>
                  </a:lnTo>
                  <a:lnTo>
                    <a:pt x="46768" y="43322"/>
                  </a:lnTo>
                  <a:lnTo>
                    <a:pt x="38773" y="68601"/>
                  </a:lnTo>
                  <a:lnTo>
                    <a:pt x="31935" y="95847"/>
                  </a:lnTo>
                  <a:lnTo>
                    <a:pt x="25471" y="115960"/>
                  </a:lnTo>
                  <a:lnTo>
                    <a:pt x="8787" y="147117"/>
                  </a:lnTo>
                  <a:lnTo>
                    <a:pt x="2589" y="177985"/>
                  </a:lnTo>
                  <a:lnTo>
                    <a:pt x="752" y="206025"/>
                  </a:lnTo>
                  <a:lnTo>
                    <a:pt x="209" y="235656"/>
                  </a:lnTo>
                  <a:lnTo>
                    <a:pt x="48" y="262623"/>
                  </a:lnTo>
                  <a:lnTo>
                    <a:pt x="0" y="288488"/>
                  </a:lnTo>
                  <a:lnTo>
                    <a:pt x="692" y="313320"/>
                  </a:lnTo>
                  <a:lnTo>
                    <a:pt x="5007" y="341031"/>
                  </a:lnTo>
                  <a:lnTo>
                    <a:pt x="5938" y="364244"/>
                  </a:lnTo>
                  <a:lnTo>
                    <a:pt x="8095" y="389702"/>
                  </a:lnTo>
                  <a:lnTo>
                    <a:pt x="12680" y="41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962">
              <a:extLst>
                <a:ext uri="{FF2B5EF4-FFF2-40B4-BE49-F238E27FC236}">
                  <a16:creationId xmlns:a16="http://schemas.microsoft.com/office/drawing/2014/main" id="{E476EC2C-C60B-98D8-B82D-E90A363007F5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6245738" y="1365612"/>
              <a:ext cx="93806" cy="91147"/>
            </a:xfrm>
            <a:custGeom>
              <a:avLst/>
              <a:gdLst/>
              <a:ahLst/>
              <a:cxnLst/>
              <a:rect l="0" t="0" r="0" b="0"/>
              <a:pathLst>
                <a:path w="93806" h="91147">
                  <a:moveTo>
                    <a:pt x="53462" y="18688"/>
                  </a:moveTo>
                  <a:lnTo>
                    <a:pt x="53462" y="18688"/>
                  </a:lnTo>
                  <a:lnTo>
                    <a:pt x="59734" y="18688"/>
                  </a:lnTo>
                  <a:lnTo>
                    <a:pt x="59810" y="3761"/>
                  </a:lnTo>
                  <a:lnTo>
                    <a:pt x="59105" y="2387"/>
                  </a:lnTo>
                  <a:lnTo>
                    <a:pt x="57930" y="1470"/>
                  </a:lnTo>
                  <a:lnTo>
                    <a:pt x="56440" y="860"/>
                  </a:lnTo>
                  <a:lnTo>
                    <a:pt x="44231" y="0"/>
                  </a:lnTo>
                  <a:lnTo>
                    <a:pt x="33131" y="5443"/>
                  </a:lnTo>
                  <a:lnTo>
                    <a:pt x="8759" y="29556"/>
                  </a:lnTo>
                  <a:lnTo>
                    <a:pt x="1843" y="45155"/>
                  </a:lnTo>
                  <a:lnTo>
                    <a:pt x="0" y="53266"/>
                  </a:lnTo>
                  <a:lnTo>
                    <a:pt x="887" y="60790"/>
                  </a:lnTo>
                  <a:lnTo>
                    <a:pt x="7518" y="74794"/>
                  </a:lnTo>
                  <a:lnTo>
                    <a:pt x="15638" y="82430"/>
                  </a:lnTo>
                  <a:lnTo>
                    <a:pt x="39092" y="90702"/>
                  </a:lnTo>
                  <a:lnTo>
                    <a:pt x="52720" y="91146"/>
                  </a:lnTo>
                  <a:lnTo>
                    <a:pt x="65832" y="88286"/>
                  </a:lnTo>
                  <a:lnTo>
                    <a:pt x="82997" y="79448"/>
                  </a:lnTo>
                  <a:lnTo>
                    <a:pt x="87755" y="74385"/>
                  </a:lnTo>
                  <a:lnTo>
                    <a:pt x="93805" y="60826"/>
                  </a:lnTo>
                  <a:lnTo>
                    <a:pt x="93763" y="55247"/>
                  </a:lnTo>
                  <a:lnTo>
                    <a:pt x="89954" y="43403"/>
                  </a:lnTo>
                  <a:lnTo>
                    <a:pt x="79874" y="28206"/>
                  </a:lnTo>
                  <a:lnTo>
                    <a:pt x="73903" y="22918"/>
                  </a:lnTo>
                  <a:lnTo>
                    <a:pt x="68191" y="20568"/>
                  </a:lnTo>
                  <a:lnTo>
                    <a:pt x="48938" y="18936"/>
                  </a:lnTo>
                  <a:lnTo>
                    <a:pt x="34412" y="2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232">
            <a:extLst>
              <a:ext uri="{FF2B5EF4-FFF2-40B4-BE49-F238E27FC236}">
                <a16:creationId xmlns:a16="http://schemas.microsoft.com/office/drawing/2014/main" id="{3D4CB223-E338-BD47-1774-B27B4BF54C87}"/>
              </a:ext>
            </a:extLst>
          </p:cNvPr>
          <p:cNvGrpSpPr/>
          <p:nvPr/>
        </p:nvGrpSpPr>
        <p:grpSpPr>
          <a:xfrm>
            <a:off x="6737912" y="1264173"/>
            <a:ext cx="278839" cy="281080"/>
            <a:chOff x="6737912" y="1264173"/>
            <a:chExt cx="278839" cy="281080"/>
          </a:xfrm>
        </p:grpSpPr>
        <p:sp>
          <p:nvSpPr>
            <p:cNvPr id="38" name="SMARTInkShape-963">
              <a:extLst>
                <a:ext uri="{FF2B5EF4-FFF2-40B4-BE49-F238E27FC236}">
                  <a16:creationId xmlns:a16="http://schemas.microsoft.com/office/drawing/2014/main" id="{EF115426-052E-E0F5-A78B-F00DA45B8590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6737912" y="1264173"/>
              <a:ext cx="252557" cy="281080"/>
            </a:xfrm>
            <a:custGeom>
              <a:avLst/>
              <a:gdLst/>
              <a:ahLst/>
              <a:cxnLst/>
              <a:rect l="0" t="0" r="0" b="0"/>
              <a:pathLst>
                <a:path w="252557" h="281080">
                  <a:moveTo>
                    <a:pt x="247088" y="12177"/>
                  </a:moveTo>
                  <a:lnTo>
                    <a:pt x="247088" y="12177"/>
                  </a:lnTo>
                  <a:lnTo>
                    <a:pt x="252556" y="1242"/>
                  </a:lnTo>
                  <a:lnTo>
                    <a:pt x="252144" y="654"/>
                  </a:lnTo>
                  <a:lnTo>
                    <a:pt x="249806" y="0"/>
                  </a:lnTo>
                  <a:lnTo>
                    <a:pt x="241151" y="6374"/>
                  </a:lnTo>
                  <a:lnTo>
                    <a:pt x="218177" y="34911"/>
                  </a:lnTo>
                  <a:lnTo>
                    <a:pt x="188068" y="66004"/>
                  </a:lnTo>
                  <a:lnTo>
                    <a:pt x="156928" y="93743"/>
                  </a:lnTo>
                  <a:lnTo>
                    <a:pt x="134296" y="119835"/>
                  </a:lnTo>
                  <a:lnTo>
                    <a:pt x="112303" y="145441"/>
                  </a:lnTo>
                  <a:lnTo>
                    <a:pt x="89795" y="170901"/>
                  </a:lnTo>
                  <a:lnTo>
                    <a:pt x="63226" y="201418"/>
                  </a:lnTo>
                  <a:lnTo>
                    <a:pt x="38133" y="232380"/>
                  </a:lnTo>
                  <a:lnTo>
                    <a:pt x="12791" y="263347"/>
                  </a:lnTo>
                  <a:lnTo>
                    <a:pt x="3708" y="274667"/>
                  </a:lnTo>
                  <a:lnTo>
                    <a:pt x="703" y="281079"/>
                  </a:lnTo>
                  <a:lnTo>
                    <a:pt x="281" y="281051"/>
                  </a:lnTo>
                  <a:lnTo>
                    <a:pt x="0" y="280326"/>
                  </a:lnTo>
                  <a:lnTo>
                    <a:pt x="3451" y="277640"/>
                  </a:lnTo>
                  <a:lnTo>
                    <a:pt x="12138" y="272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964">
              <a:extLst>
                <a:ext uri="{FF2B5EF4-FFF2-40B4-BE49-F238E27FC236}">
                  <a16:creationId xmlns:a16="http://schemas.microsoft.com/office/drawing/2014/main" id="{16C027C3-32A2-4A1F-2E8E-86F09200E94E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6781823" y="1282800"/>
              <a:ext cx="234928" cy="222151"/>
            </a:xfrm>
            <a:custGeom>
              <a:avLst/>
              <a:gdLst/>
              <a:ahLst/>
              <a:cxnLst/>
              <a:rect l="0" t="0" r="0" b="0"/>
              <a:pathLst>
                <a:path w="234928" h="222151">
                  <a:moveTo>
                    <a:pt x="6327" y="12600"/>
                  </a:moveTo>
                  <a:lnTo>
                    <a:pt x="6327" y="12600"/>
                  </a:lnTo>
                  <a:lnTo>
                    <a:pt x="2955" y="12600"/>
                  </a:lnTo>
                  <a:lnTo>
                    <a:pt x="1963" y="11894"/>
                  </a:lnTo>
                  <a:lnTo>
                    <a:pt x="1301" y="10719"/>
                  </a:lnTo>
                  <a:lnTo>
                    <a:pt x="11" y="409"/>
                  </a:lnTo>
                  <a:lnTo>
                    <a:pt x="0" y="239"/>
                  </a:lnTo>
                  <a:lnTo>
                    <a:pt x="10097" y="0"/>
                  </a:lnTo>
                  <a:lnTo>
                    <a:pt x="14485" y="2084"/>
                  </a:lnTo>
                  <a:lnTo>
                    <a:pt x="40872" y="28035"/>
                  </a:lnTo>
                  <a:lnTo>
                    <a:pt x="56544" y="45160"/>
                  </a:lnTo>
                  <a:lnTo>
                    <a:pt x="78051" y="76207"/>
                  </a:lnTo>
                  <a:lnTo>
                    <a:pt x="97583" y="102227"/>
                  </a:lnTo>
                  <a:lnTo>
                    <a:pt x="108974" y="117580"/>
                  </a:lnTo>
                  <a:lnTo>
                    <a:pt x="124855" y="128167"/>
                  </a:lnTo>
                  <a:lnTo>
                    <a:pt x="149867" y="141857"/>
                  </a:lnTo>
                  <a:lnTo>
                    <a:pt x="178727" y="170942"/>
                  </a:lnTo>
                  <a:lnTo>
                    <a:pt x="209555" y="202304"/>
                  </a:lnTo>
                  <a:lnTo>
                    <a:pt x="234927" y="222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SMARTInkShape-965">
            <a:extLst>
              <a:ext uri="{FF2B5EF4-FFF2-40B4-BE49-F238E27FC236}">
                <a16:creationId xmlns:a16="http://schemas.microsoft.com/office/drawing/2014/main" id="{9B213DAC-A4E4-1FAB-16DD-C64D72849E7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43750" y="1371600"/>
            <a:ext cx="234951" cy="72425"/>
          </a:xfrm>
          <a:custGeom>
            <a:avLst/>
            <a:gdLst/>
            <a:ahLst/>
            <a:cxnLst/>
            <a:rect l="0" t="0" r="0" b="0"/>
            <a:pathLst>
              <a:path w="234951" h="72425">
                <a:moveTo>
                  <a:pt x="0" y="57150"/>
                </a:moveTo>
                <a:lnTo>
                  <a:pt x="0" y="57150"/>
                </a:lnTo>
                <a:lnTo>
                  <a:pt x="0" y="60521"/>
                </a:lnTo>
                <a:lnTo>
                  <a:pt x="705" y="60808"/>
                </a:lnTo>
                <a:lnTo>
                  <a:pt x="5468" y="57771"/>
                </a:lnTo>
                <a:lnTo>
                  <a:pt x="2718" y="60705"/>
                </a:lnTo>
                <a:lnTo>
                  <a:pt x="1812" y="60931"/>
                </a:lnTo>
                <a:lnTo>
                  <a:pt x="1208" y="60376"/>
                </a:lnTo>
                <a:lnTo>
                  <a:pt x="71" y="57339"/>
                </a:lnTo>
                <a:lnTo>
                  <a:pt x="8741" y="52118"/>
                </a:lnTo>
                <a:lnTo>
                  <a:pt x="15549" y="42228"/>
                </a:lnTo>
                <a:lnTo>
                  <a:pt x="46063" y="17192"/>
                </a:lnTo>
                <a:lnTo>
                  <a:pt x="52458" y="14696"/>
                </a:lnTo>
                <a:lnTo>
                  <a:pt x="82035" y="12752"/>
                </a:lnTo>
                <a:lnTo>
                  <a:pt x="94286" y="12710"/>
                </a:lnTo>
                <a:lnTo>
                  <a:pt x="96724" y="13412"/>
                </a:lnTo>
                <a:lnTo>
                  <a:pt x="98349" y="14586"/>
                </a:lnTo>
                <a:lnTo>
                  <a:pt x="99433" y="16074"/>
                </a:lnTo>
                <a:lnTo>
                  <a:pt x="119087" y="30998"/>
                </a:lnTo>
                <a:lnTo>
                  <a:pt x="123482" y="38707"/>
                </a:lnTo>
                <a:lnTo>
                  <a:pt x="124655" y="42738"/>
                </a:lnTo>
                <a:lnTo>
                  <a:pt x="129721" y="49098"/>
                </a:lnTo>
                <a:lnTo>
                  <a:pt x="156792" y="65517"/>
                </a:lnTo>
                <a:lnTo>
                  <a:pt x="172751" y="71937"/>
                </a:lnTo>
                <a:lnTo>
                  <a:pt x="182846" y="72424"/>
                </a:lnTo>
                <a:lnTo>
                  <a:pt x="191332" y="70289"/>
                </a:lnTo>
                <a:lnTo>
                  <a:pt x="200781" y="64414"/>
                </a:lnTo>
                <a:lnTo>
                  <a:pt x="211499" y="54050"/>
                </a:lnTo>
                <a:lnTo>
                  <a:pt x="229941" y="25888"/>
                </a:lnTo>
                <a:lnTo>
                  <a:pt x="233466" y="16216"/>
                </a:lnTo>
                <a:lnTo>
                  <a:pt x="2349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234">
            <a:extLst>
              <a:ext uri="{FF2B5EF4-FFF2-40B4-BE49-F238E27FC236}">
                <a16:creationId xmlns:a16="http://schemas.microsoft.com/office/drawing/2014/main" id="{093D8E0C-4FFB-B5BF-EFFC-71C15403B045}"/>
              </a:ext>
            </a:extLst>
          </p:cNvPr>
          <p:cNvGrpSpPr/>
          <p:nvPr/>
        </p:nvGrpSpPr>
        <p:grpSpPr>
          <a:xfrm>
            <a:off x="7562928" y="1140512"/>
            <a:ext cx="1485351" cy="535889"/>
            <a:chOff x="7562928" y="1140512"/>
            <a:chExt cx="1485351" cy="535889"/>
          </a:xfrm>
        </p:grpSpPr>
        <p:sp>
          <p:nvSpPr>
            <p:cNvPr id="42" name="SMARTInkShape-966">
              <a:extLst>
                <a:ext uri="{FF2B5EF4-FFF2-40B4-BE49-F238E27FC236}">
                  <a16:creationId xmlns:a16="http://schemas.microsoft.com/office/drawing/2014/main" id="{C64D4186-BBD8-4B65-D854-8B11790D964A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8851900" y="1140512"/>
              <a:ext cx="196379" cy="504139"/>
            </a:xfrm>
            <a:custGeom>
              <a:avLst/>
              <a:gdLst/>
              <a:ahLst/>
              <a:cxnLst/>
              <a:rect l="0" t="0" r="0" b="0"/>
              <a:pathLst>
                <a:path w="196379" h="504139">
                  <a:moveTo>
                    <a:pt x="0" y="8838"/>
                  </a:moveTo>
                  <a:lnTo>
                    <a:pt x="0" y="8838"/>
                  </a:lnTo>
                  <a:lnTo>
                    <a:pt x="3371" y="5467"/>
                  </a:lnTo>
                  <a:lnTo>
                    <a:pt x="15581" y="0"/>
                  </a:lnTo>
                  <a:lnTo>
                    <a:pt x="28562" y="1617"/>
                  </a:lnTo>
                  <a:lnTo>
                    <a:pt x="51736" y="12343"/>
                  </a:lnTo>
                  <a:lnTo>
                    <a:pt x="72715" y="28926"/>
                  </a:lnTo>
                  <a:lnTo>
                    <a:pt x="101271" y="60480"/>
                  </a:lnTo>
                  <a:lnTo>
                    <a:pt x="117103" y="84504"/>
                  </a:lnTo>
                  <a:lnTo>
                    <a:pt x="136924" y="113651"/>
                  </a:lnTo>
                  <a:lnTo>
                    <a:pt x="150323" y="144629"/>
                  </a:lnTo>
                  <a:lnTo>
                    <a:pt x="163706" y="165616"/>
                  </a:lnTo>
                  <a:lnTo>
                    <a:pt x="173418" y="188584"/>
                  </a:lnTo>
                  <a:lnTo>
                    <a:pt x="180791" y="212197"/>
                  </a:lnTo>
                  <a:lnTo>
                    <a:pt x="188772" y="234451"/>
                  </a:lnTo>
                  <a:lnTo>
                    <a:pt x="193260" y="257983"/>
                  </a:lnTo>
                  <a:lnTo>
                    <a:pt x="195256" y="281141"/>
                  </a:lnTo>
                  <a:lnTo>
                    <a:pt x="196378" y="310046"/>
                  </a:lnTo>
                  <a:lnTo>
                    <a:pt x="195299" y="337190"/>
                  </a:lnTo>
                  <a:lnTo>
                    <a:pt x="186670" y="365850"/>
                  </a:lnTo>
                  <a:lnTo>
                    <a:pt x="171112" y="395212"/>
                  </a:lnTo>
                  <a:lnTo>
                    <a:pt x="162127" y="407749"/>
                  </a:lnTo>
                  <a:lnTo>
                    <a:pt x="131809" y="436824"/>
                  </a:lnTo>
                  <a:lnTo>
                    <a:pt x="105883" y="466836"/>
                  </a:lnTo>
                  <a:lnTo>
                    <a:pt x="77931" y="483773"/>
                  </a:lnTo>
                  <a:lnTo>
                    <a:pt x="46232" y="503416"/>
                  </a:lnTo>
                  <a:lnTo>
                    <a:pt x="44978" y="503924"/>
                  </a:lnTo>
                  <a:lnTo>
                    <a:pt x="50800" y="504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967">
              <a:extLst>
                <a:ext uri="{FF2B5EF4-FFF2-40B4-BE49-F238E27FC236}">
                  <a16:creationId xmlns:a16="http://schemas.microsoft.com/office/drawing/2014/main" id="{A299C93A-B8D5-9BA2-BEAE-7F360AC0E0B5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8651201" y="1320802"/>
              <a:ext cx="251500" cy="201855"/>
            </a:xfrm>
            <a:custGeom>
              <a:avLst/>
              <a:gdLst/>
              <a:ahLst/>
              <a:cxnLst/>
              <a:rect l="0" t="0" r="0" b="0"/>
              <a:pathLst>
                <a:path w="251500" h="201855">
                  <a:moveTo>
                    <a:pt x="22899" y="57148"/>
                  </a:moveTo>
                  <a:lnTo>
                    <a:pt x="22899" y="57148"/>
                  </a:lnTo>
                  <a:lnTo>
                    <a:pt x="50510" y="44283"/>
                  </a:lnTo>
                  <a:lnTo>
                    <a:pt x="70765" y="39320"/>
                  </a:lnTo>
                  <a:lnTo>
                    <a:pt x="92012" y="39045"/>
                  </a:lnTo>
                  <a:lnTo>
                    <a:pt x="99007" y="41576"/>
                  </a:lnTo>
                  <a:lnTo>
                    <a:pt x="110282" y="50339"/>
                  </a:lnTo>
                  <a:lnTo>
                    <a:pt x="119188" y="68614"/>
                  </a:lnTo>
                  <a:lnTo>
                    <a:pt x="123450" y="99368"/>
                  </a:lnTo>
                  <a:lnTo>
                    <a:pt x="124033" y="113307"/>
                  </a:lnTo>
                  <a:lnTo>
                    <a:pt x="120528" y="124676"/>
                  </a:lnTo>
                  <a:lnTo>
                    <a:pt x="115680" y="135138"/>
                  </a:lnTo>
                  <a:lnTo>
                    <a:pt x="111538" y="152223"/>
                  </a:lnTo>
                  <a:lnTo>
                    <a:pt x="90829" y="182825"/>
                  </a:lnTo>
                  <a:lnTo>
                    <a:pt x="82724" y="188969"/>
                  </a:lnTo>
                  <a:lnTo>
                    <a:pt x="59910" y="201182"/>
                  </a:lnTo>
                  <a:lnTo>
                    <a:pt x="56040" y="201854"/>
                  </a:lnTo>
                  <a:lnTo>
                    <a:pt x="47977" y="200719"/>
                  </a:lnTo>
                  <a:lnTo>
                    <a:pt x="31302" y="194242"/>
                  </a:lnTo>
                  <a:lnTo>
                    <a:pt x="9332" y="176521"/>
                  </a:lnTo>
                  <a:lnTo>
                    <a:pt x="2103" y="166209"/>
                  </a:lnTo>
                  <a:lnTo>
                    <a:pt x="1274" y="162311"/>
                  </a:lnTo>
                  <a:lnTo>
                    <a:pt x="0" y="134984"/>
                  </a:lnTo>
                  <a:lnTo>
                    <a:pt x="492" y="123257"/>
                  </a:lnTo>
                  <a:lnTo>
                    <a:pt x="3652" y="94538"/>
                  </a:lnTo>
                  <a:lnTo>
                    <a:pt x="3013" y="92658"/>
                  </a:lnTo>
                  <a:lnTo>
                    <a:pt x="1880" y="91405"/>
                  </a:lnTo>
                  <a:lnTo>
                    <a:pt x="421" y="90569"/>
                  </a:lnTo>
                  <a:lnTo>
                    <a:pt x="152" y="89307"/>
                  </a:lnTo>
                  <a:lnTo>
                    <a:pt x="6594" y="76835"/>
                  </a:lnTo>
                  <a:lnTo>
                    <a:pt x="28403" y="51732"/>
                  </a:lnTo>
                  <a:lnTo>
                    <a:pt x="56840" y="33338"/>
                  </a:lnTo>
                  <a:lnTo>
                    <a:pt x="71832" y="22289"/>
                  </a:lnTo>
                  <a:lnTo>
                    <a:pt x="101932" y="12425"/>
                  </a:lnTo>
                  <a:lnTo>
                    <a:pt x="133525" y="7548"/>
                  </a:lnTo>
                  <a:lnTo>
                    <a:pt x="158215" y="2221"/>
                  </a:lnTo>
                  <a:lnTo>
                    <a:pt x="188806" y="437"/>
                  </a:lnTo>
                  <a:lnTo>
                    <a:pt x="215283" y="85"/>
                  </a:lnTo>
                  <a:lnTo>
                    <a:pt x="245431" y="1"/>
                  </a:lnTo>
                  <a:lnTo>
                    <a:pt x="247454" y="0"/>
                  </a:lnTo>
                  <a:lnTo>
                    <a:pt x="248801" y="705"/>
                  </a:lnTo>
                  <a:lnTo>
                    <a:pt x="249701" y="1880"/>
                  </a:lnTo>
                  <a:lnTo>
                    <a:pt x="251499" y="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968">
              <a:extLst>
                <a:ext uri="{FF2B5EF4-FFF2-40B4-BE49-F238E27FC236}">
                  <a16:creationId xmlns:a16="http://schemas.microsoft.com/office/drawing/2014/main" id="{480B47A3-AE5D-E07C-0886-459FC283966D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8489950" y="1511300"/>
              <a:ext cx="74006" cy="139701"/>
            </a:xfrm>
            <a:custGeom>
              <a:avLst/>
              <a:gdLst/>
              <a:ahLst/>
              <a:cxnLst/>
              <a:rect l="0" t="0" r="0" b="0"/>
              <a:pathLst>
                <a:path w="74006" h="139701">
                  <a:moveTo>
                    <a:pt x="38100" y="0"/>
                  </a:moveTo>
                  <a:lnTo>
                    <a:pt x="38100" y="0"/>
                  </a:lnTo>
                  <a:lnTo>
                    <a:pt x="47560" y="0"/>
                  </a:lnTo>
                  <a:lnTo>
                    <a:pt x="48640" y="705"/>
                  </a:lnTo>
                  <a:lnTo>
                    <a:pt x="49359" y="1882"/>
                  </a:lnTo>
                  <a:lnTo>
                    <a:pt x="50516" y="5467"/>
                  </a:lnTo>
                  <a:lnTo>
                    <a:pt x="41936" y="15111"/>
                  </a:lnTo>
                  <a:lnTo>
                    <a:pt x="37923" y="17299"/>
                  </a:lnTo>
                  <a:lnTo>
                    <a:pt x="29598" y="18704"/>
                  </a:lnTo>
                  <a:lnTo>
                    <a:pt x="28904" y="18114"/>
                  </a:lnTo>
                  <a:lnTo>
                    <a:pt x="29148" y="17015"/>
                  </a:lnTo>
                  <a:lnTo>
                    <a:pt x="30593" y="13912"/>
                  </a:lnTo>
                  <a:lnTo>
                    <a:pt x="31737" y="6450"/>
                  </a:lnTo>
                  <a:lnTo>
                    <a:pt x="31749" y="11826"/>
                  </a:lnTo>
                  <a:lnTo>
                    <a:pt x="31044" y="12117"/>
                  </a:lnTo>
                  <a:lnTo>
                    <a:pt x="26282" y="12623"/>
                  </a:lnTo>
                  <a:lnTo>
                    <a:pt x="25988" y="11943"/>
                  </a:lnTo>
                  <a:lnTo>
                    <a:pt x="25406" y="6427"/>
                  </a:lnTo>
                  <a:lnTo>
                    <a:pt x="28773" y="3002"/>
                  </a:lnTo>
                  <a:lnTo>
                    <a:pt x="31176" y="2707"/>
                  </a:lnTo>
                  <a:lnTo>
                    <a:pt x="41301" y="5662"/>
                  </a:lnTo>
                  <a:lnTo>
                    <a:pt x="49164" y="9102"/>
                  </a:lnTo>
                  <a:lnTo>
                    <a:pt x="55483" y="16745"/>
                  </a:lnTo>
                  <a:lnTo>
                    <a:pt x="61348" y="25787"/>
                  </a:lnTo>
                  <a:lnTo>
                    <a:pt x="68659" y="32157"/>
                  </a:lnTo>
                  <a:lnTo>
                    <a:pt x="72848" y="42985"/>
                  </a:lnTo>
                  <a:lnTo>
                    <a:pt x="74005" y="56499"/>
                  </a:lnTo>
                  <a:lnTo>
                    <a:pt x="72167" y="69560"/>
                  </a:lnTo>
                  <a:lnTo>
                    <a:pt x="60424" y="88814"/>
                  </a:lnTo>
                  <a:lnTo>
                    <a:pt x="36064" y="116058"/>
                  </a:lnTo>
                  <a:lnTo>
                    <a:pt x="17367" y="133566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969">
              <a:extLst>
                <a:ext uri="{FF2B5EF4-FFF2-40B4-BE49-F238E27FC236}">
                  <a16:creationId xmlns:a16="http://schemas.microsoft.com/office/drawing/2014/main" id="{31FC5DD3-5F35-088D-70A5-782F854F130D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8096250" y="1333533"/>
              <a:ext cx="317501" cy="215606"/>
            </a:xfrm>
            <a:custGeom>
              <a:avLst/>
              <a:gdLst/>
              <a:ahLst/>
              <a:cxnLst/>
              <a:rect l="0" t="0" r="0" b="0"/>
              <a:pathLst>
                <a:path w="317501" h="215606">
                  <a:moveTo>
                    <a:pt x="0" y="209517"/>
                  </a:moveTo>
                  <a:lnTo>
                    <a:pt x="0" y="209517"/>
                  </a:lnTo>
                  <a:lnTo>
                    <a:pt x="0" y="215605"/>
                  </a:lnTo>
                  <a:lnTo>
                    <a:pt x="0" y="212419"/>
                  </a:lnTo>
                  <a:lnTo>
                    <a:pt x="18841" y="182269"/>
                  </a:lnTo>
                  <a:lnTo>
                    <a:pt x="35942" y="156627"/>
                  </a:lnTo>
                  <a:lnTo>
                    <a:pt x="52908" y="128540"/>
                  </a:lnTo>
                  <a:lnTo>
                    <a:pt x="74082" y="98795"/>
                  </a:lnTo>
                  <a:lnTo>
                    <a:pt x="88343" y="69452"/>
                  </a:lnTo>
                  <a:lnTo>
                    <a:pt x="93591" y="57660"/>
                  </a:lnTo>
                  <a:lnTo>
                    <a:pt x="110868" y="30539"/>
                  </a:lnTo>
                  <a:lnTo>
                    <a:pt x="113622" y="19621"/>
                  </a:lnTo>
                  <a:lnTo>
                    <a:pt x="113848" y="17303"/>
                  </a:lnTo>
                  <a:lnTo>
                    <a:pt x="115981" y="12846"/>
                  </a:lnTo>
                  <a:lnTo>
                    <a:pt x="118575" y="8513"/>
                  </a:lnTo>
                  <a:lnTo>
                    <a:pt x="120643" y="0"/>
                  </a:lnTo>
                  <a:lnTo>
                    <a:pt x="117278" y="30475"/>
                  </a:lnTo>
                  <a:lnTo>
                    <a:pt x="114692" y="62040"/>
                  </a:lnTo>
                  <a:lnTo>
                    <a:pt x="112535" y="88444"/>
                  </a:lnTo>
                  <a:lnTo>
                    <a:pt x="110693" y="105612"/>
                  </a:lnTo>
                  <a:lnTo>
                    <a:pt x="113379" y="135867"/>
                  </a:lnTo>
                  <a:lnTo>
                    <a:pt x="113686" y="141367"/>
                  </a:lnTo>
                  <a:lnTo>
                    <a:pt x="117790" y="151241"/>
                  </a:lnTo>
                  <a:lnTo>
                    <a:pt x="124317" y="159628"/>
                  </a:lnTo>
                  <a:lnTo>
                    <a:pt x="131922" y="165707"/>
                  </a:lnTo>
                  <a:lnTo>
                    <a:pt x="135926" y="166905"/>
                  </a:lnTo>
                  <a:lnTo>
                    <a:pt x="144137" y="166354"/>
                  </a:lnTo>
                  <a:lnTo>
                    <a:pt x="160065" y="158706"/>
                  </a:lnTo>
                  <a:lnTo>
                    <a:pt x="178190" y="144133"/>
                  </a:lnTo>
                  <a:lnTo>
                    <a:pt x="197502" y="116587"/>
                  </a:lnTo>
                  <a:lnTo>
                    <a:pt x="212606" y="92330"/>
                  </a:lnTo>
                  <a:lnTo>
                    <a:pt x="220787" y="78412"/>
                  </a:lnTo>
                  <a:lnTo>
                    <a:pt x="225873" y="49033"/>
                  </a:lnTo>
                  <a:lnTo>
                    <a:pt x="222305" y="31942"/>
                  </a:lnTo>
                  <a:lnTo>
                    <a:pt x="217897" y="47676"/>
                  </a:lnTo>
                  <a:lnTo>
                    <a:pt x="214413" y="77229"/>
                  </a:lnTo>
                  <a:lnTo>
                    <a:pt x="209109" y="101882"/>
                  </a:lnTo>
                  <a:lnTo>
                    <a:pt x="206532" y="117229"/>
                  </a:lnTo>
                  <a:lnTo>
                    <a:pt x="209014" y="146546"/>
                  </a:lnTo>
                  <a:lnTo>
                    <a:pt x="212761" y="161853"/>
                  </a:lnTo>
                  <a:lnTo>
                    <a:pt x="215925" y="165041"/>
                  </a:lnTo>
                  <a:lnTo>
                    <a:pt x="225083" y="168583"/>
                  </a:lnTo>
                  <a:lnTo>
                    <a:pt x="251761" y="171168"/>
                  </a:lnTo>
                  <a:lnTo>
                    <a:pt x="281205" y="163214"/>
                  </a:lnTo>
                  <a:lnTo>
                    <a:pt x="284837" y="163832"/>
                  </a:lnTo>
                  <a:lnTo>
                    <a:pt x="292635" y="162636"/>
                  </a:lnTo>
                  <a:lnTo>
                    <a:pt x="309139" y="159491"/>
                  </a:lnTo>
                  <a:lnTo>
                    <a:pt x="311926" y="159939"/>
                  </a:lnTo>
                  <a:lnTo>
                    <a:pt x="317500" y="165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970">
              <a:extLst>
                <a:ext uri="{FF2B5EF4-FFF2-40B4-BE49-F238E27FC236}">
                  <a16:creationId xmlns:a16="http://schemas.microsoft.com/office/drawing/2014/main" id="{AFC752D7-396E-3D3C-970C-02ADD144A9FB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7915650" y="1143339"/>
              <a:ext cx="158288" cy="533062"/>
            </a:xfrm>
            <a:custGeom>
              <a:avLst/>
              <a:gdLst/>
              <a:ahLst/>
              <a:cxnLst/>
              <a:rect l="0" t="0" r="0" b="0"/>
              <a:pathLst>
                <a:path w="158288" h="533062">
                  <a:moveTo>
                    <a:pt x="142500" y="12361"/>
                  </a:moveTo>
                  <a:lnTo>
                    <a:pt x="142500" y="12361"/>
                  </a:lnTo>
                  <a:lnTo>
                    <a:pt x="147968" y="12361"/>
                  </a:lnTo>
                  <a:lnTo>
                    <a:pt x="151960" y="8990"/>
                  </a:lnTo>
                  <a:lnTo>
                    <a:pt x="153759" y="5454"/>
                  </a:lnTo>
                  <a:lnTo>
                    <a:pt x="154239" y="3523"/>
                  </a:lnTo>
                  <a:lnTo>
                    <a:pt x="155265" y="2236"/>
                  </a:lnTo>
                  <a:lnTo>
                    <a:pt x="158287" y="805"/>
                  </a:lnTo>
                  <a:lnTo>
                    <a:pt x="157963" y="424"/>
                  </a:lnTo>
                  <a:lnTo>
                    <a:pt x="153841" y="0"/>
                  </a:lnTo>
                  <a:lnTo>
                    <a:pt x="140216" y="6503"/>
                  </a:lnTo>
                  <a:lnTo>
                    <a:pt x="113037" y="29523"/>
                  </a:lnTo>
                  <a:lnTo>
                    <a:pt x="91603" y="60070"/>
                  </a:lnTo>
                  <a:lnTo>
                    <a:pt x="73048" y="89832"/>
                  </a:lnTo>
                  <a:lnTo>
                    <a:pt x="60068" y="114338"/>
                  </a:lnTo>
                  <a:lnTo>
                    <a:pt x="47285" y="139473"/>
                  </a:lnTo>
                  <a:lnTo>
                    <a:pt x="34560" y="166676"/>
                  </a:lnTo>
                  <a:lnTo>
                    <a:pt x="23734" y="197078"/>
                  </a:lnTo>
                  <a:lnTo>
                    <a:pt x="16059" y="226548"/>
                  </a:lnTo>
                  <a:lnTo>
                    <a:pt x="9316" y="255035"/>
                  </a:lnTo>
                  <a:lnTo>
                    <a:pt x="2849" y="285818"/>
                  </a:lnTo>
                  <a:lnTo>
                    <a:pt x="0" y="306053"/>
                  </a:lnTo>
                  <a:lnTo>
                    <a:pt x="2363" y="334017"/>
                  </a:lnTo>
                  <a:lnTo>
                    <a:pt x="6825" y="363626"/>
                  </a:lnTo>
                  <a:lnTo>
                    <a:pt x="8462" y="390587"/>
                  </a:lnTo>
                  <a:lnTo>
                    <a:pt x="10357" y="415744"/>
                  </a:lnTo>
                  <a:lnTo>
                    <a:pt x="21043" y="443565"/>
                  </a:lnTo>
                  <a:lnTo>
                    <a:pt x="33032" y="470763"/>
                  </a:lnTo>
                  <a:lnTo>
                    <a:pt x="58228" y="501258"/>
                  </a:lnTo>
                  <a:lnTo>
                    <a:pt x="64123" y="509048"/>
                  </a:lnTo>
                  <a:lnTo>
                    <a:pt x="82578" y="523639"/>
                  </a:lnTo>
                  <a:lnTo>
                    <a:pt x="91571" y="527986"/>
                  </a:lnTo>
                  <a:lnTo>
                    <a:pt x="98050" y="533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971">
              <a:extLst>
                <a:ext uri="{FF2B5EF4-FFF2-40B4-BE49-F238E27FC236}">
                  <a16:creationId xmlns:a16="http://schemas.microsoft.com/office/drawing/2014/main" id="{66E0A00D-0B40-5B39-77E0-FCB25DB21130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7562928" y="1274433"/>
              <a:ext cx="212170" cy="220932"/>
            </a:xfrm>
            <a:custGeom>
              <a:avLst/>
              <a:gdLst/>
              <a:ahLst/>
              <a:cxnLst/>
              <a:rect l="0" t="0" r="0" b="0"/>
              <a:pathLst>
                <a:path w="212170" h="220932">
                  <a:moveTo>
                    <a:pt x="6272" y="59067"/>
                  </a:moveTo>
                  <a:lnTo>
                    <a:pt x="6272" y="59067"/>
                  </a:lnTo>
                  <a:lnTo>
                    <a:pt x="804" y="59067"/>
                  </a:lnTo>
                  <a:lnTo>
                    <a:pt x="510" y="58361"/>
                  </a:lnTo>
                  <a:lnTo>
                    <a:pt x="0" y="53600"/>
                  </a:lnTo>
                  <a:lnTo>
                    <a:pt x="679" y="53305"/>
                  </a:lnTo>
                  <a:lnTo>
                    <a:pt x="3316" y="52979"/>
                  </a:lnTo>
                  <a:lnTo>
                    <a:pt x="4301" y="52186"/>
                  </a:lnTo>
                  <a:lnTo>
                    <a:pt x="5395" y="49423"/>
                  </a:lnTo>
                  <a:lnTo>
                    <a:pt x="6393" y="49110"/>
                  </a:lnTo>
                  <a:lnTo>
                    <a:pt x="18405" y="55473"/>
                  </a:lnTo>
                  <a:lnTo>
                    <a:pt x="47285" y="81225"/>
                  </a:lnTo>
                  <a:lnTo>
                    <a:pt x="77658" y="107056"/>
                  </a:lnTo>
                  <a:lnTo>
                    <a:pt x="107838" y="135350"/>
                  </a:lnTo>
                  <a:lnTo>
                    <a:pt x="138295" y="163819"/>
                  </a:lnTo>
                  <a:lnTo>
                    <a:pt x="156292" y="178223"/>
                  </a:lnTo>
                  <a:lnTo>
                    <a:pt x="185303" y="208522"/>
                  </a:lnTo>
                  <a:lnTo>
                    <a:pt x="204603" y="220372"/>
                  </a:lnTo>
                  <a:lnTo>
                    <a:pt x="206932" y="220931"/>
                  </a:lnTo>
                  <a:lnTo>
                    <a:pt x="209190" y="220599"/>
                  </a:lnTo>
                  <a:lnTo>
                    <a:pt x="211401" y="219672"/>
                  </a:lnTo>
                  <a:lnTo>
                    <a:pt x="212169" y="218348"/>
                  </a:lnTo>
                  <a:lnTo>
                    <a:pt x="211976" y="216760"/>
                  </a:lnTo>
                  <a:lnTo>
                    <a:pt x="206595" y="202400"/>
                  </a:lnTo>
                  <a:lnTo>
                    <a:pt x="204151" y="178520"/>
                  </a:lnTo>
                  <a:lnTo>
                    <a:pt x="199666" y="148279"/>
                  </a:lnTo>
                  <a:lnTo>
                    <a:pt x="200349" y="117742"/>
                  </a:lnTo>
                  <a:lnTo>
                    <a:pt x="197832" y="93856"/>
                  </a:lnTo>
                  <a:lnTo>
                    <a:pt x="195204" y="66317"/>
                  </a:lnTo>
                  <a:lnTo>
                    <a:pt x="193253" y="51000"/>
                  </a:lnTo>
                  <a:lnTo>
                    <a:pt x="196370" y="20779"/>
                  </a:lnTo>
                  <a:lnTo>
                    <a:pt x="196719" y="1309"/>
                  </a:lnTo>
                  <a:lnTo>
                    <a:pt x="196031" y="100"/>
                  </a:lnTo>
                  <a:lnTo>
                    <a:pt x="194867" y="0"/>
                  </a:lnTo>
                  <a:lnTo>
                    <a:pt x="191300" y="1538"/>
                  </a:lnTo>
                  <a:lnTo>
                    <a:pt x="196772" y="1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972">
              <a:extLst>
                <a:ext uri="{FF2B5EF4-FFF2-40B4-BE49-F238E27FC236}">
                  <a16:creationId xmlns:a16="http://schemas.microsoft.com/office/drawing/2014/main" id="{3EC3D174-0C86-CD8D-C1FD-F5A36224AFED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7575550" y="1304442"/>
              <a:ext cx="25401" cy="219559"/>
            </a:xfrm>
            <a:custGeom>
              <a:avLst/>
              <a:gdLst/>
              <a:ahLst/>
              <a:cxnLst/>
              <a:rect l="0" t="0" r="0" b="0"/>
              <a:pathLst>
                <a:path w="25401" h="219559">
                  <a:moveTo>
                    <a:pt x="0" y="3658"/>
                  </a:moveTo>
                  <a:lnTo>
                    <a:pt x="0" y="3658"/>
                  </a:lnTo>
                  <a:lnTo>
                    <a:pt x="3659" y="0"/>
                  </a:lnTo>
                  <a:lnTo>
                    <a:pt x="621" y="3037"/>
                  </a:lnTo>
                  <a:lnTo>
                    <a:pt x="184" y="6845"/>
                  </a:lnTo>
                  <a:lnTo>
                    <a:pt x="3694" y="24592"/>
                  </a:lnTo>
                  <a:lnTo>
                    <a:pt x="939" y="52243"/>
                  </a:lnTo>
                  <a:lnTo>
                    <a:pt x="278" y="81083"/>
                  </a:lnTo>
                  <a:lnTo>
                    <a:pt x="83" y="110089"/>
                  </a:lnTo>
                  <a:lnTo>
                    <a:pt x="1906" y="132795"/>
                  </a:lnTo>
                  <a:lnTo>
                    <a:pt x="8844" y="159851"/>
                  </a:lnTo>
                  <a:lnTo>
                    <a:pt x="17218" y="188795"/>
                  </a:lnTo>
                  <a:lnTo>
                    <a:pt x="20389" y="205269"/>
                  </a:lnTo>
                  <a:lnTo>
                    <a:pt x="2540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MARTInkShape-973">
            <a:extLst>
              <a:ext uri="{FF2B5EF4-FFF2-40B4-BE49-F238E27FC236}">
                <a16:creationId xmlns:a16="http://schemas.microsoft.com/office/drawing/2014/main" id="{75ED0694-7868-0733-51B1-59144D2BBBF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1200" y="3569585"/>
            <a:ext cx="2533651" cy="68966"/>
          </a:xfrm>
          <a:custGeom>
            <a:avLst/>
            <a:gdLst/>
            <a:ahLst/>
            <a:cxnLst/>
            <a:rect l="0" t="0" r="0" b="0"/>
            <a:pathLst>
              <a:path w="2533651" h="68966">
                <a:moveTo>
                  <a:pt x="0" y="24515"/>
                </a:moveTo>
                <a:lnTo>
                  <a:pt x="0" y="24515"/>
                </a:lnTo>
                <a:lnTo>
                  <a:pt x="3371" y="24515"/>
                </a:lnTo>
                <a:lnTo>
                  <a:pt x="6908" y="22634"/>
                </a:lnTo>
                <a:lnTo>
                  <a:pt x="8838" y="21144"/>
                </a:lnTo>
                <a:lnTo>
                  <a:pt x="10831" y="20857"/>
                </a:lnTo>
                <a:lnTo>
                  <a:pt x="14927" y="22419"/>
                </a:lnTo>
                <a:lnTo>
                  <a:pt x="20981" y="21702"/>
                </a:lnTo>
                <a:lnTo>
                  <a:pt x="32322" y="19213"/>
                </a:lnTo>
                <a:lnTo>
                  <a:pt x="62226" y="13231"/>
                </a:lnTo>
                <a:lnTo>
                  <a:pt x="90670" y="10058"/>
                </a:lnTo>
                <a:lnTo>
                  <a:pt x="117224" y="6070"/>
                </a:lnTo>
                <a:lnTo>
                  <a:pt x="148927" y="5584"/>
                </a:lnTo>
                <a:lnTo>
                  <a:pt x="178652" y="5501"/>
                </a:lnTo>
                <a:lnTo>
                  <a:pt x="206040" y="3594"/>
                </a:lnTo>
                <a:lnTo>
                  <a:pt x="230886" y="0"/>
                </a:lnTo>
                <a:lnTo>
                  <a:pt x="256568" y="3654"/>
                </a:lnTo>
                <a:lnTo>
                  <a:pt x="277014" y="4660"/>
                </a:lnTo>
                <a:lnTo>
                  <a:pt x="300212" y="5107"/>
                </a:lnTo>
                <a:lnTo>
                  <a:pt x="323222" y="5306"/>
                </a:lnTo>
                <a:lnTo>
                  <a:pt x="352043" y="5418"/>
                </a:lnTo>
                <a:lnTo>
                  <a:pt x="380573" y="5451"/>
                </a:lnTo>
                <a:lnTo>
                  <a:pt x="405740" y="5459"/>
                </a:lnTo>
                <a:lnTo>
                  <a:pt x="427744" y="7344"/>
                </a:lnTo>
                <a:lnTo>
                  <a:pt x="455998" y="10490"/>
                </a:lnTo>
                <a:lnTo>
                  <a:pt x="482244" y="11422"/>
                </a:lnTo>
                <a:lnTo>
                  <a:pt x="507894" y="13580"/>
                </a:lnTo>
                <a:lnTo>
                  <a:pt x="533369" y="16807"/>
                </a:lnTo>
                <a:lnTo>
                  <a:pt x="558791" y="17762"/>
                </a:lnTo>
                <a:lnTo>
                  <a:pt x="586079" y="18046"/>
                </a:lnTo>
                <a:lnTo>
                  <a:pt x="614625" y="20011"/>
                </a:lnTo>
                <a:lnTo>
                  <a:pt x="640957" y="23181"/>
                </a:lnTo>
                <a:lnTo>
                  <a:pt x="666633" y="26001"/>
                </a:lnTo>
                <a:lnTo>
                  <a:pt x="692116" y="29424"/>
                </a:lnTo>
                <a:lnTo>
                  <a:pt x="719421" y="30438"/>
                </a:lnTo>
                <a:lnTo>
                  <a:pt x="747973" y="30739"/>
                </a:lnTo>
                <a:lnTo>
                  <a:pt x="778070" y="30827"/>
                </a:lnTo>
                <a:lnTo>
                  <a:pt x="800186" y="31554"/>
                </a:lnTo>
                <a:lnTo>
                  <a:pt x="829210" y="35224"/>
                </a:lnTo>
                <a:lnTo>
                  <a:pt x="859839" y="36625"/>
                </a:lnTo>
                <a:lnTo>
                  <a:pt x="891257" y="37041"/>
                </a:lnTo>
                <a:lnTo>
                  <a:pt x="922908" y="37163"/>
                </a:lnTo>
                <a:lnTo>
                  <a:pt x="944052" y="37192"/>
                </a:lnTo>
                <a:lnTo>
                  <a:pt x="967090" y="37205"/>
                </a:lnTo>
                <a:lnTo>
                  <a:pt x="990029" y="37210"/>
                </a:lnTo>
                <a:lnTo>
                  <a:pt x="1019515" y="37214"/>
                </a:lnTo>
                <a:lnTo>
                  <a:pt x="1050987" y="37215"/>
                </a:lnTo>
                <a:lnTo>
                  <a:pt x="1074588" y="37215"/>
                </a:lnTo>
                <a:lnTo>
                  <a:pt x="1104934" y="37215"/>
                </a:lnTo>
                <a:lnTo>
                  <a:pt x="1126787" y="37215"/>
                </a:lnTo>
                <a:lnTo>
                  <a:pt x="1149905" y="37215"/>
                </a:lnTo>
                <a:lnTo>
                  <a:pt x="1171939" y="37215"/>
                </a:lnTo>
                <a:lnTo>
                  <a:pt x="1193491" y="37215"/>
                </a:lnTo>
                <a:lnTo>
                  <a:pt x="1214829" y="37920"/>
                </a:lnTo>
                <a:lnTo>
                  <a:pt x="1236073" y="40586"/>
                </a:lnTo>
                <a:lnTo>
                  <a:pt x="1257273" y="42241"/>
                </a:lnTo>
                <a:lnTo>
                  <a:pt x="1278455" y="42976"/>
                </a:lnTo>
                <a:lnTo>
                  <a:pt x="1299628" y="43303"/>
                </a:lnTo>
                <a:lnTo>
                  <a:pt x="1320798" y="43449"/>
                </a:lnTo>
                <a:lnTo>
                  <a:pt x="1342671" y="43513"/>
                </a:lnTo>
                <a:lnTo>
                  <a:pt x="1366504" y="43542"/>
                </a:lnTo>
                <a:lnTo>
                  <a:pt x="1391207" y="43555"/>
                </a:lnTo>
                <a:lnTo>
                  <a:pt x="1415592" y="43560"/>
                </a:lnTo>
                <a:lnTo>
                  <a:pt x="1438189" y="43563"/>
                </a:lnTo>
                <a:lnTo>
                  <a:pt x="1459991" y="43564"/>
                </a:lnTo>
                <a:lnTo>
                  <a:pt x="1482146" y="43565"/>
                </a:lnTo>
                <a:lnTo>
                  <a:pt x="1506104" y="43565"/>
                </a:lnTo>
                <a:lnTo>
                  <a:pt x="1530863" y="43565"/>
                </a:lnTo>
                <a:lnTo>
                  <a:pt x="1555978" y="43565"/>
                </a:lnTo>
                <a:lnTo>
                  <a:pt x="1581251" y="43565"/>
                </a:lnTo>
                <a:lnTo>
                  <a:pt x="1606595" y="43565"/>
                </a:lnTo>
                <a:lnTo>
                  <a:pt x="1631970" y="43565"/>
                </a:lnTo>
                <a:lnTo>
                  <a:pt x="1657359" y="43565"/>
                </a:lnTo>
                <a:lnTo>
                  <a:pt x="1682754" y="45446"/>
                </a:lnTo>
                <a:lnTo>
                  <a:pt x="1708858" y="47929"/>
                </a:lnTo>
                <a:lnTo>
                  <a:pt x="1736921" y="49032"/>
                </a:lnTo>
                <a:lnTo>
                  <a:pt x="1763977" y="49523"/>
                </a:lnTo>
                <a:lnTo>
                  <a:pt x="1790112" y="49741"/>
                </a:lnTo>
                <a:lnTo>
                  <a:pt x="1815839" y="49837"/>
                </a:lnTo>
                <a:lnTo>
                  <a:pt x="1841384" y="49881"/>
                </a:lnTo>
                <a:lnTo>
                  <a:pt x="1866848" y="49899"/>
                </a:lnTo>
                <a:lnTo>
                  <a:pt x="1892277" y="49908"/>
                </a:lnTo>
                <a:lnTo>
                  <a:pt x="1917690" y="51793"/>
                </a:lnTo>
                <a:lnTo>
                  <a:pt x="1943801" y="54278"/>
                </a:lnTo>
                <a:lnTo>
                  <a:pt x="1971869" y="55382"/>
                </a:lnTo>
                <a:lnTo>
                  <a:pt x="1998925" y="55872"/>
                </a:lnTo>
                <a:lnTo>
                  <a:pt x="2025767" y="56091"/>
                </a:lnTo>
                <a:lnTo>
                  <a:pt x="2054159" y="56187"/>
                </a:lnTo>
                <a:lnTo>
                  <a:pt x="2081360" y="56231"/>
                </a:lnTo>
                <a:lnTo>
                  <a:pt x="2108265" y="56249"/>
                </a:lnTo>
                <a:lnTo>
                  <a:pt x="2136687" y="56258"/>
                </a:lnTo>
                <a:lnTo>
                  <a:pt x="2163900" y="56262"/>
                </a:lnTo>
                <a:lnTo>
                  <a:pt x="2190106" y="56264"/>
                </a:lnTo>
                <a:lnTo>
                  <a:pt x="2215863" y="56265"/>
                </a:lnTo>
                <a:lnTo>
                  <a:pt x="2243304" y="58146"/>
                </a:lnTo>
                <a:lnTo>
                  <a:pt x="2271257" y="60629"/>
                </a:lnTo>
                <a:lnTo>
                  <a:pt x="2297792" y="61732"/>
                </a:lnTo>
                <a:lnTo>
                  <a:pt x="2321815" y="62223"/>
                </a:lnTo>
                <a:lnTo>
                  <a:pt x="2344251" y="62441"/>
                </a:lnTo>
                <a:lnTo>
                  <a:pt x="2365982" y="62537"/>
                </a:lnTo>
                <a:lnTo>
                  <a:pt x="2387399" y="62581"/>
                </a:lnTo>
                <a:lnTo>
                  <a:pt x="2408677" y="62599"/>
                </a:lnTo>
                <a:lnTo>
                  <a:pt x="2439785" y="62610"/>
                </a:lnTo>
                <a:lnTo>
                  <a:pt x="2466484" y="63319"/>
                </a:lnTo>
                <a:lnTo>
                  <a:pt x="2496707" y="67641"/>
                </a:lnTo>
                <a:lnTo>
                  <a:pt x="2533650" y="689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SMARTInkShape-Group236">
            <a:extLst>
              <a:ext uri="{FF2B5EF4-FFF2-40B4-BE49-F238E27FC236}">
                <a16:creationId xmlns:a16="http://schemas.microsoft.com/office/drawing/2014/main" id="{BED564C5-168A-33CA-4BB6-D55D7E487DDC}"/>
              </a:ext>
            </a:extLst>
          </p:cNvPr>
          <p:cNvGrpSpPr/>
          <p:nvPr/>
        </p:nvGrpSpPr>
        <p:grpSpPr>
          <a:xfrm>
            <a:off x="742950" y="2120900"/>
            <a:ext cx="2292054" cy="1466851"/>
            <a:chOff x="742950" y="2120900"/>
            <a:chExt cx="2292054" cy="1466851"/>
          </a:xfrm>
        </p:grpSpPr>
        <p:sp>
          <p:nvSpPr>
            <p:cNvPr id="51" name="SMARTInkShape-974">
              <a:extLst>
                <a:ext uri="{FF2B5EF4-FFF2-40B4-BE49-F238E27FC236}">
                  <a16:creationId xmlns:a16="http://schemas.microsoft.com/office/drawing/2014/main" id="{B0EC0A47-4C94-7EF2-5F4F-D0F06FA77745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1847850" y="3486150"/>
              <a:ext cx="5471" cy="101601"/>
            </a:xfrm>
            <a:custGeom>
              <a:avLst/>
              <a:gdLst/>
              <a:ahLst/>
              <a:cxnLst/>
              <a:rect l="0" t="0" r="0" b="0"/>
              <a:pathLst>
                <a:path w="5471" h="101601">
                  <a:moveTo>
                    <a:pt x="0" y="0"/>
                  </a:moveTo>
                  <a:lnTo>
                    <a:pt x="0" y="0"/>
                  </a:lnTo>
                  <a:lnTo>
                    <a:pt x="5026" y="20723"/>
                  </a:lnTo>
                  <a:lnTo>
                    <a:pt x="5470" y="46656"/>
                  </a:lnTo>
                  <a:lnTo>
                    <a:pt x="573" y="7767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975">
              <a:extLst>
                <a:ext uri="{FF2B5EF4-FFF2-40B4-BE49-F238E27FC236}">
                  <a16:creationId xmlns:a16="http://schemas.microsoft.com/office/drawing/2014/main" id="{A9A956C6-07A6-E3EE-07F6-9325E1FC5DEE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1847850" y="32893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5645" y="1084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976">
              <a:extLst>
                <a:ext uri="{FF2B5EF4-FFF2-40B4-BE49-F238E27FC236}">
                  <a16:creationId xmlns:a16="http://schemas.microsoft.com/office/drawing/2014/main" id="{147DAAE7-6C81-F3D1-1169-2010764727DB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1835150" y="30988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977">
              <a:extLst>
                <a:ext uri="{FF2B5EF4-FFF2-40B4-BE49-F238E27FC236}">
                  <a16:creationId xmlns:a16="http://schemas.microsoft.com/office/drawing/2014/main" id="{22AB4B53-7B73-A42C-1A4A-3FBA7391B3E8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1822450" y="28511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6350" y="25749"/>
                  </a:lnTo>
                  <a:lnTo>
                    <a:pt x="4469" y="4455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978">
              <a:extLst>
                <a:ext uri="{FF2B5EF4-FFF2-40B4-BE49-F238E27FC236}">
                  <a16:creationId xmlns:a16="http://schemas.microsoft.com/office/drawing/2014/main" id="{C3740B05-0687-CBF4-629C-C4179754091A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1809750" y="26479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037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979">
              <a:extLst>
                <a:ext uri="{FF2B5EF4-FFF2-40B4-BE49-F238E27FC236}">
                  <a16:creationId xmlns:a16="http://schemas.microsoft.com/office/drawing/2014/main" id="{0D566C4A-838C-2AB0-2757-0D71FC1C3924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1797050" y="2419350"/>
              <a:ext cx="3659" cy="69851"/>
            </a:xfrm>
            <a:custGeom>
              <a:avLst/>
              <a:gdLst/>
              <a:ahLst/>
              <a:cxnLst/>
              <a:rect l="0" t="0" r="0" b="0"/>
              <a:pathLst>
                <a:path w="3659" h="69851">
                  <a:moveTo>
                    <a:pt x="0" y="0"/>
                  </a:moveTo>
                  <a:lnTo>
                    <a:pt x="0" y="0"/>
                  </a:lnTo>
                  <a:lnTo>
                    <a:pt x="1881" y="30774"/>
                  </a:lnTo>
                  <a:lnTo>
                    <a:pt x="3658" y="4401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980">
              <a:extLst>
                <a:ext uri="{FF2B5EF4-FFF2-40B4-BE49-F238E27FC236}">
                  <a16:creationId xmlns:a16="http://schemas.microsoft.com/office/drawing/2014/main" id="{F492A500-222B-A54B-C2D3-ABA2C8EBC1CF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1771650" y="22479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6350" y="20394"/>
                  </a:lnTo>
                  <a:lnTo>
                    <a:pt x="4469" y="25057"/>
                  </a:lnTo>
                  <a:lnTo>
                    <a:pt x="1986" y="29481"/>
                  </a:lnTo>
                  <a:lnTo>
                    <a:pt x="589" y="3734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981">
              <a:extLst>
                <a:ext uri="{FF2B5EF4-FFF2-40B4-BE49-F238E27FC236}">
                  <a16:creationId xmlns:a16="http://schemas.microsoft.com/office/drawing/2014/main" id="{A34BE350-F6A6-2F28-4C6D-6E210206C9C1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1771650" y="2120900"/>
              <a:ext cx="3659" cy="1"/>
            </a:xfrm>
            <a:custGeom>
              <a:avLst/>
              <a:gdLst/>
              <a:ahLst/>
              <a:cxnLst/>
              <a:rect l="0" t="0" r="0" b="0"/>
              <a:pathLst>
                <a:path w="3659" h="1">
                  <a:moveTo>
                    <a:pt x="0" y="0"/>
                  </a:moveTo>
                  <a:lnTo>
                    <a:pt x="0" y="0"/>
                  </a:lnTo>
                  <a:lnTo>
                    <a:pt x="3658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982">
              <a:extLst>
                <a:ext uri="{FF2B5EF4-FFF2-40B4-BE49-F238E27FC236}">
                  <a16:creationId xmlns:a16="http://schemas.microsoft.com/office/drawing/2014/main" id="{9D0C7B8A-2A50-2618-8E04-A5B51FCBFE85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742950" y="2247924"/>
              <a:ext cx="2292054" cy="1282677"/>
            </a:xfrm>
            <a:custGeom>
              <a:avLst/>
              <a:gdLst/>
              <a:ahLst/>
              <a:cxnLst/>
              <a:rect l="0" t="0" r="0" b="0"/>
              <a:pathLst>
                <a:path w="2292054" h="1282677">
                  <a:moveTo>
                    <a:pt x="0" y="1231876"/>
                  </a:moveTo>
                  <a:lnTo>
                    <a:pt x="0" y="1231876"/>
                  </a:lnTo>
                  <a:lnTo>
                    <a:pt x="30783" y="1231876"/>
                  </a:lnTo>
                  <a:lnTo>
                    <a:pt x="48632" y="1229995"/>
                  </a:lnTo>
                  <a:lnTo>
                    <a:pt x="77456" y="1221045"/>
                  </a:lnTo>
                  <a:lnTo>
                    <a:pt x="106735" y="1212777"/>
                  </a:lnTo>
                  <a:lnTo>
                    <a:pt x="133110" y="1200979"/>
                  </a:lnTo>
                  <a:lnTo>
                    <a:pt x="163187" y="1182791"/>
                  </a:lnTo>
                  <a:lnTo>
                    <a:pt x="188398" y="1169577"/>
                  </a:lnTo>
                  <a:lnTo>
                    <a:pt x="215485" y="1149720"/>
                  </a:lnTo>
                  <a:lnTo>
                    <a:pt x="244224" y="1135119"/>
                  </a:lnTo>
                  <a:lnTo>
                    <a:pt x="272172" y="1115217"/>
                  </a:lnTo>
                  <a:lnTo>
                    <a:pt x="303372" y="1091710"/>
                  </a:lnTo>
                  <a:lnTo>
                    <a:pt x="333936" y="1066244"/>
                  </a:lnTo>
                  <a:lnTo>
                    <a:pt x="354927" y="1047072"/>
                  </a:lnTo>
                  <a:lnTo>
                    <a:pt x="379389" y="1017943"/>
                  </a:lnTo>
                  <a:lnTo>
                    <a:pt x="400466" y="992778"/>
                  </a:lnTo>
                  <a:lnTo>
                    <a:pt x="420437" y="965611"/>
                  </a:lnTo>
                  <a:lnTo>
                    <a:pt x="439695" y="934793"/>
                  </a:lnTo>
                  <a:lnTo>
                    <a:pt x="457087" y="905291"/>
                  </a:lnTo>
                  <a:lnTo>
                    <a:pt x="467985" y="888165"/>
                  </a:lnTo>
                  <a:lnTo>
                    <a:pt x="484730" y="860045"/>
                  </a:lnTo>
                  <a:lnTo>
                    <a:pt x="495539" y="835640"/>
                  </a:lnTo>
                  <a:lnTo>
                    <a:pt x="509877" y="806474"/>
                  </a:lnTo>
                  <a:lnTo>
                    <a:pt x="520235" y="778030"/>
                  </a:lnTo>
                  <a:lnTo>
                    <a:pt x="535586" y="748176"/>
                  </a:lnTo>
                  <a:lnTo>
                    <a:pt x="545696" y="716891"/>
                  </a:lnTo>
                  <a:lnTo>
                    <a:pt x="550859" y="701721"/>
                  </a:lnTo>
                  <a:lnTo>
                    <a:pt x="565672" y="676722"/>
                  </a:lnTo>
                  <a:lnTo>
                    <a:pt x="582186" y="648396"/>
                  </a:lnTo>
                  <a:lnTo>
                    <a:pt x="593968" y="618054"/>
                  </a:lnTo>
                  <a:lnTo>
                    <a:pt x="604970" y="590946"/>
                  </a:lnTo>
                  <a:lnTo>
                    <a:pt x="620523" y="561838"/>
                  </a:lnTo>
                  <a:lnTo>
                    <a:pt x="629613" y="537262"/>
                  </a:lnTo>
                  <a:lnTo>
                    <a:pt x="642664" y="505791"/>
                  </a:lnTo>
                  <a:lnTo>
                    <a:pt x="652328" y="476702"/>
                  </a:lnTo>
                  <a:lnTo>
                    <a:pt x="665940" y="451916"/>
                  </a:lnTo>
                  <a:lnTo>
                    <a:pt x="681119" y="421983"/>
                  </a:lnTo>
                  <a:lnTo>
                    <a:pt x="697300" y="393083"/>
                  </a:lnTo>
                  <a:lnTo>
                    <a:pt x="709133" y="363795"/>
                  </a:lnTo>
                  <a:lnTo>
                    <a:pt x="720565" y="338776"/>
                  </a:lnTo>
                  <a:lnTo>
                    <a:pt x="723829" y="328354"/>
                  </a:lnTo>
                  <a:lnTo>
                    <a:pt x="735541" y="302534"/>
                  </a:lnTo>
                  <a:lnTo>
                    <a:pt x="748229" y="273838"/>
                  </a:lnTo>
                  <a:lnTo>
                    <a:pt x="763462" y="246409"/>
                  </a:lnTo>
                  <a:lnTo>
                    <a:pt x="783359" y="215716"/>
                  </a:lnTo>
                  <a:lnTo>
                    <a:pt x="803514" y="186490"/>
                  </a:lnTo>
                  <a:lnTo>
                    <a:pt x="818180" y="158201"/>
                  </a:lnTo>
                  <a:lnTo>
                    <a:pt x="840972" y="126474"/>
                  </a:lnTo>
                  <a:lnTo>
                    <a:pt x="869988" y="95321"/>
                  </a:lnTo>
                  <a:lnTo>
                    <a:pt x="899454" y="66432"/>
                  </a:lnTo>
                  <a:lnTo>
                    <a:pt x="910050" y="58786"/>
                  </a:lnTo>
                  <a:lnTo>
                    <a:pt x="929151" y="37144"/>
                  </a:lnTo>
                  <a:lnTo>
                    <a:pt x="960391" y="23099"/>
                  </a:lnTo>
                  <a:lnTo>
                    <a:pt x="984876" y="8449"/>
                  </a:lnTo>
                  <a:lnTo>
                    <a:pt x="1012031" y="1383"/>
                  </a:lnTo>
                  <a:lnTo>
                    <a:pt x="1038055" y="161"/>
                  </a:lnTo>
                  <a:lnTo>
                    <a:pt x="1069199" y="0"/>
                  </a:lnTo>
                  <a:lnTo>
                    <a:pt x="1099643" y="5445"/>
                  </a:lnTo>
                  <a:lnTo>
                    <a:pt x="1128530" y="15585"/>
                  </a:lnTo>
                  <a:lnTo>
                    <a:pt x="1155350" y="25115"/>
                  </a:lnTo>
                  <a:lnTo>
                    <a:pt x="1186698" y="36630"/>
                  </a:lnTo>
                  <a:lnTo>
                    <a:pt x="1215420" y="55124"/>
                  </a:lnTo>
                  <a:lnTo>
                    <a:pt x="1231956" y="66959"/>
                  </a:lnTo>
                  <a:lnTo>
                    <a:pt x="1260385" y="96196"/>
                  </a:lnTo>
                  <a:lnTo>
                    <a:pt x="1288750" y="121590"/>
                  </a:lnTo>
                  <a:lnTo>
                    <a:pt x="1307623" y="142453"/>
                  </a:lnTo>
                  <a:lnTo>
                    <a:pt x="1338484" y="170346"/>
                  </a:lnTo>
                  <a:lnTo>
                    <a:pt x="1361985" y="198613"/>
                  </a:lnTo>
                  <a:lnTo>
                    <a:pt x="1390363" y="226913"/>
                  </a:lnTo>
                  <a:lnTo>
                    <a:pt x="1411779" y="255037"/>
                  </a:lnTo>
                  <a:lnTo>
                    <a:pt x="1437214" y="282811"/>
                  </a:lnTo>
                  <a:lnTo>
                    <a:pt x="1458382" y="313582"/>
                  </a:lnTo>
                  <a:lnTo>
                    <a:pt x="1474525" y="341318"/>
                  </a:lnTo>
                  <a:lnTo>
                    <a:pt x="1490883" y="365954"/>
                  </a:lnTo>
                  <a:lnTo>
                    <a:pt x="1510403" y="396013"/>
                  </a:lnTo>
                  <a:lnTo>
                    <a:pt x="1531427" y="426279"/>
                  </a:lnTo>
                  <a:lnTo>
                    <a:pt x="1549719" y="455939"/>
                  </a:lnTo>
                  <a:lnTo>
                    <a:pt x="1568545" y="487070"/>
                  </a:lnTo>
                  <a:lnTo>
                    <a:pt x="1584435" y="518350"/>
                  </a:lnTo>
                  <a:lnTo>
                    <a:pt x="1604587" y="546745"/>
                  </a:lnTo>
                  <a:lnTo>
                    <a:pt x="1620594" y="576033"/>
                  </a:lnTo>
                  <a:lnTo>
                    <a:pt x="1630467" y="591876"/>
                  </a:lnTo>
                  <a:lnTo>
                    <a:pt x="1639742" y="608095"/>
                  </a:lnTo>
                  <a:lnTo>
                    <a:pt x="1659656" y="635617"/>
                  </a:lnTo>
                  <a:lnTo>
                    <a:pt x="1680658" y="663439"/>
                  </a:lnTo>
                  <a:lnTo>
                    <a:pt x="1696778" y="692529"/>
                  </a:lnTo>
                  <a:lnTo>
                    <a:pt x="1716791" y="723224"/>
                  </a:lnTo>
                  <a:lnTo>
                    <a:pt x="1731703" y="744261"/>
                  </a:lnTo>
                  <a:lnTo>
                    <a:pt x="1748959" y="774146"/>
                  </a:lnTo>
                  <a:lnTo>
                    <a:pt x="1769611" y="800982"/>
                  </a:lnTo>
                  <a:lnTo>
                    <a:pt x="1790710" y="830064"/>
                  </a:lnTo>
                  <a:lnTo>
                    <a:pt x="1811868" y="857124"/>
                  </a:lnTo>
                  <a:lnTo>
                    <a:pt x="1833033" y="883588"/>
                  </a:lnTo>
                  <a:lnTo>
                    <a:pt x="1854200" y="909476"/>
                  </a:lnTo>
                  <a:lnTo>
                    <a:pt x="1875367" y="935603"/>
                  </a:lnTo>
                  <a:lnTo>
                    <a:pt x="1900767" y="966648"/>
                  </a:lnTo>
                  <a:lnTo>
                    <a:pt x="1912761" y="980507"/>
                  </a:lnTo>
                  <a:lnTo>
                    <a:pt x="1933105" y="1011843"/>
                  </a:lnTo>
                  <a:lnTo>
                    <a:pt x="1953761" y="1038297"/>
                  </a:lnTo>
                  <a:lnTo>
                    <a:pt x="1974996" y="1064730"/>
                  </a:lnTo>
                  <a:lnTo>
                    <a:pt x="2002193" y="1093927"/>
                  </a:lnTo>
                  <a:lnTo>
                    <a:pt x="2032115" y="1124024"/>
                  </a:lnTo>
                  <a:lnTo>
                    <a:pt x="2055683" y="1151971"/>
                  </a:lnTo>
                  <a:lnTo>
                    <a:pt x="2086781" y="1181424"/>
                  </a:lnTo>
                  <a:lnTo>
                    <a:pt x="2116107" y="1204901"/>
                  </a:lnTo>
                  <a:lnTo>
                    <a:pt x="2146505" y="1223716"/>
                  </a:lnTo>
                  <a:lnTo>
                    <a:pt x="2174366" y="1239948"/>
                  </a:lnTo>
                  <a:lnTo>
                    <a:pt x="2203801" y="1254550"/>
                  </a:lnTo>
                  <a:lnTo>
                    <a:pt x="2232147" y="1263442"/>
                  </a:lnTo>
                  <a:lnTo>
                    <a:pt x="2260669" y="1274558"/>
                  </a:lnTo>
                  <a:lnTo>
                    <a:pt x="2268392" y="1276246"/>
                  </a:lnTo>
                  <a:lnTo>
                    <a:pt x="2279099" y="1281197"/>
                  </a:lnTo>
                  <a:lnTo>
                    <a:pt x="2292053" y="1282668"/>
                  </a:lnTo>
                  <a:lnTo>
                    <a:pt x="2286000" y="1282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238">
            <a:extLst>
              <a:ext uri="{FF2B5EF4-FFF2-40B4-BE49-F238E27FC236}">
                <a16:creationId xmlns:a16="http://schemas.microsoft.com/office/drawing/2014/main" id="{5D667F4C-1659-13A7-7D8C-A75E6E4A1A9D}"/>
              </a:ext>
            </a:extLst>
          </p:cNvPr>
          <p:cNvGrpSpPr/>
          <p:nvPr/>
        </p:nvGrpSpPr>
        <p:grpSpPr>
          <a:xfrm>
            <a:off x="179429" y="2042393"/>
            <a:ext cx="233060" cy="269008"/>
            <a:chOff x="179429" y="2042393"/>
            <a:chExt cx="233060" cy="269008"/>
          </a:xfrm>
        </p:grpSpPr>
        <p:sp>
          <p:nvSpPr>
            <p:cNvPr id="61" name="SMARTInkShape-983">
              <a:extLst>
                <a:ext uri="{FF2B5EF4-FFF2-40B4-BE49-F238E27FC236}">
                  <a16:creationId xmlns:a16="http://schemas.microsoft.com/office/drawing/2014/main" id="{F25E25F5-49F2-B4F4-04FD-47F9343A058F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179429" y="2042393"/>
              <a:ext cx="233060" cy="269008"/>
            </a:xfrm>
            <a:custGeom>
              <a:avLst/>
              <a:gdLst/>
              <a:ahLst/>
              <a:cxnLst/>
              <a:rect l="0" t="0" r="0" b="0"/>
              <a:pathLst>
                <a:path w="233060" h="269008">
                  <a:moveTo>
                    <a:pt x="226971" y="21357"/>
                  </a:moveTo>
                  <a:lnTo>
                    <a:pt x="226971" y="21357"/>
                  </a:lnTo>
                  <a:lnTo>
                    <a:pt x="230342" y="17986"/>
                  </a:lnTo>
                  <a:lnTo>
                    <a:pt x="231997" y="12568"/>
                  </a:lnTo>
                  <a:lnTo>
                    <a:pt x="233059" y="963"/>
                  </a:lnTo>
                  <a:lnTo>
                    <a:pt x="231735" y="0"/>
                  </a:lnTo>
                  <a:lnTo>
                    <a:pt x="226501" y="811"/>
                  </a:lnTo>
                  <a:lnTo>
                    <a:pt x="195647" y="22832"/>
                  </a:lnTo>
                  <a:lnTo>
                    <a:pt x="169905" y="47048"/>
                  </a:lnTo>
                  <a:lnTo>
                    <a:pt x="143732" y="72920"/>
                  </a:lnTo>
                  <a:lnTo>
                    <a:pt x="113998" y="104476"/>
                  </a:lnTo>
                  <a:lnTo>
                    <a:pt x="94014" y="129475"/>
                  </a:lnTo>
                  <a:lnTo>
                    <a:pt x="68299" y="159836"/>
                  </a:lnTo>
                  <a:lnTo>
                    <a:pt x="47906" y="189874"/>
                  </a:lnTo>
                  <a:lnTo>
                    <a:pt x="26000" y="218796"/>
                  </a:lnTo>
                  <a:lnTo>
                    <a:pt x="9682" y="246676"/>
                  </a:lnTo>
                  <a:lnTo>
                    <a:pt x="814" y="261173"/>
                  </a:lnTo>
                  <a:lnTo>
                    <a:pt x="0" y="263784"/>
                  </a:lnTo>
                  <a:lnTo>
                    <a:pt x="162" y="265525"/>
                  </a:lnTo>
                  <a:lnTo>
                    <a:pt x="976" y="266686"/>
                  </a:lnTo>
                  <a:lnTo>
                    <a:pt x="4721" y="269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984">
              <a:extLst>
                <a:ext uri="{FF2B5EF4-FFF2-40B4-BE49-F238E27FC236}">
                  <a16:creationId xmlns:a16="http://schemas.microsoft.com/office/drawing/2014/main" id="{3AEDD489-D258-6C85-EC4F-6D4CF84A9F53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241300" y="2057684"/>
              <a:ext cx="139701" cy="196567"/>
            </a:xfrm>
            <a:custGeom>
              <a:avLst/>
              <a:gdLst/>
              <a:ahLst/>
              <a:cxnLst/>
              <a:rect l="0" t="0" r="0" b="0"/>
              <a:pathLst>
                <a:path w="139701" h="196567">
                  <a:moveTo>
                    <a:pt x="0" y="12416"/>
                  </a:moveTo>
                  <a:lnTo>
                    <a:pt x="0" y="12416"/>
                  </a:lnTo>
                  <a:lnTo>
                    <a:pt x="0" y="2957"/>
                  </a:lnTo>
                  <a:lnTo>
                    <a:pt x="706" y="1877"/>
                  </a:lnTo>
                  <a:lnTo>
                    <a:pt x="1881" y="1156"/>
                  </a:lnTo>
                  <a:lnTo>
                    <a:pt x="5467" y="0"/>
                  </a:lnTo>
                  <a:lnTo>
                    <a:pt x="20679" y="15686"/>
                  </a:lnTo>
                  <a:lnTo>
                    <a:pt x="38004" y="43349"/>
                  </a:lnTo>
                  <a:lnTo>
                    <a:pt x="55014" y="69405"/>
                  </a:lnTo>
                  <a:lnTo>
                    <a:pt x="71257" y="94934"/>
                  </a:lnTo>
                  <a:lnTo>
                    <a:pt x="84295" y="123341"/>
                  </a:lnTo>
                  <a:lnTo>
                    <a:pt x="100227" y="150626"/>
                  </a:lnTo>
                  <a:lnTo>
                    <a:pt x="111306" y="166256"/>
                  </a:lnTo>
                  <a:lnTo>
                    <a:pt x="139700" y="196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985">
            <a:extLst>
              <a:ext uri="{FF2B5EF4-FFF2-40B4-BE49-F238E27FC236}">
                <a16:creationId xmlns:a16="http://schemas.microsoft.com/office/drawing/2014/main" id="{887FFA85-7871-0FAF-58C0-A9B9C194D2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09030" y="3849552"/>
            <a:ext cx="361071" cy="238366"/>
          </a:xfrm>
          <a:custGeom>
            <a:avLst/>
            <a:gdLst/>
            <a:ahLst/>
            <a:cxnLst/>
            <a:rect l="0" t="0" r="0" b="0"/>
            <a:pathLst>
              <a:path w="361071" h="238366">
                <a:moveTo>
                  <a:pt x="5470" y="214448"/>
                </a:moveTo>
                <a:lnTo>
                  <a:pt x="5470" y="214448"/>
                </a:lnTo>
                <a:lnTo>
                  <a:pt x="5470" y="234842"/>
                </a:lnTo>
                <a:lnTo>
                  <a:pt x="4764" y="236511"/>
                </a:lnTo>
                <a:lnTo>
                  <a:pt x="3589" y="237623"/>
                </a:lnTo>
                <a:lnTo>
                  <a:pt x="2099" y="238365"/>
                </a:lnTo>
                <a:lnTo>
                  <a:pt x="1106" y="238154"/>
                </a:lnTo>
                <a:lnTo>
                  <a:pt x="444" y="237307"/>
                </a:lnTo>
                <a:lnTo>
                  <a:pt x="3" y="236038"/>
                </a:lnTo>
                <a:lnTo>
                  <a:pt x="0" y="210063"/>
                </a:lnTo>
                <a:lnTo>
                  <a:pt x="4947" y="189630"/>
                </a:lnTo>
                <a:lnTo>
                  <a:pt x="18903" y="161882"/>
                </a:lnTo>
                <a:lnTo>
                  <a:pt x="35248" y="132803"/>
                </a:lnTo>
                <a:lnTo>
                  <a:pt x="60516" y="102716"/>
                </a:lnTo>
                <a:lnTo>
                  <a:pt x="90137" y="72658"/>
                </a:lnTo>
                <a:lnTo>
                  <a:pt x="115537" y="42164"/>
                </a:lnTo>
                <a:lnTo>
                  <a:pt x="128707" y="21196"/>
                </a:lnTo>
                <a:lnTo>
                  <a:pt x="132405" y="11421"/>
                </a:lnTo>
                <a:lnTo>
                  <a:pt x="132451" y="14670"/>
                </a:lnTo>
                <a:lnTo>
                  <a:pt x="123630" y="43856"/>
                </a:lnTo>
                <a:lnTo>
                  <a:pt x="115252" y="72980"/>
                </a:lnTo>
                <a:lnTo>
                  <a:pt x="113661" y="104410"/>
                </a:lnTo>
                <a:lnTo>
                  <a:pt x="113527" y="115213"/>
                </a:lnTo>
                <a:lnTo>
                  <a:pt x="120194" y="132599"/>
                </a:lnTo>
                <a:lnTo>
                  <a:pt x="131106" y="151156"/>
                </a:lnTo>
                <a:lnTo>
                  <a:pt x="141036" y="159977"/>
                </a:lnTo>
                <a:lnTo>
                  <a:pt x="154764" y="167029"/>
                </a:lnTo>
                <a:lnTo>
                  <a:pt x="157916" y="168018"/>
                </a:lnTo>
                <a:lnTo>
                  <a:pt x="172465" y="166040"/>
                </a:lnTo>
                <a:lnTo>
                  <a:pt x="182231" y="159067"/>
                </a:lnTo>
                <a:lnTo>
                  <a:pt x="195662" y="141359"/>
                </a:lnTo>
                <a:lnTo>
                  <a:pt x="209472" y="113463"/>
                </a:lnTo>
                <a:lnTo>
                  <a:pt x="223357" y="87569"/>
                </a:lnTo>
                <a:lnTo>
                  <a:pt x="233627" y="62072"/>
                </a:lnTo>
                <a:lnTo>
                  <a:pt x="240231" y="34666"/>
                </a:lnTo>
                <a:lnTo>
                  <a:pt x="246474" y="3447"/>
                </a:lnTo>
                <a:lnTo>
                  <a:pt x="245867" y="1814"/>
                </a:lnTo>
                <a:lnTo>
                  <a:pt x="244757" y="726"/>
                </a:lnTo>
                <a:lnTo>
                  <a:pt x="243311" y="0"/>
                </a:lnTo>
                <a:lnTo>
                  <a:pt x="242347" y="927"/>
                </a:lnTo>
                <a:lnTo>
                  <a:pt x="236225" y="26776"/>
                </a:lnTo>
                <a:lnTo>
                  <a:pt x="234709" y="53557"/>
                </a:lnTo>
                <a:lnTo>
                  <a:pt x="234965" y="81718"/>
                </a:lnTo>
                <a:lnTo>
                  <a:pt x="239133" y="108711"/>
                </a:lnTo>
                <a:lnTo>
                  <a:pt x="243536" y="137431"/>
                </a:lnTo>
                <a:lnTo>
                  <a:pt x="252554" y="153685"/>
                </a:lnTo>
                <a:lnTo>
                  <a:pt x="258278" y="159220"/>
                </a:lnTo>
                <a:lnTo>
                  <a:pt x="260792" y="160696"/>
                </a:lnTo>
                <a:lnTo>
                  <a:pt x="274443" y="162773"/>
                </a:lnTo>
                <a:lnTo>
                  <a:pt x="304219" y="156625"/>
                </a:lnTo>
                <a:lnTo>
                  <a:pt x="332750" y="152070"/>
                </a:lnTo>
                <a:lnTo>
                  <a:pt x="361070" y="1509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SMARTInkShape-Group240">
            <a:extLst>
              <a:ext uri="{FF2B5EF4-FFF2-40B4-BE49-F238E27FC236}">
                <a16:creationId xmlns:a16="http://schemas.microsoft.com/office/drawing/2014/main" id="{90F116C7-835D-910E-7838-12B5151958C2}"/>
              </a:ext>
            </a:extLst>
          </p:cNvPr>
          <p:cNvGrpSpPr/>
          <p:nvPr/>
        </p:nvGrpSpPr>
        <p:grpSpPr>
          <a:xfrm>
            <a:off x="2228850" y="2717800"/>
            <a:ext cx="44451" cy="831851"/>
            <a:chOff x="2228850" y="2717800"/>
            <a:chExt cx="44451" cy="831851"/>
          </a:xfrm>
        </p:grpSpPr>
        <p:sp>
          <p:nvSpPr>
            <p:cNvPr id="65" name="SMARTInkShape-986">
              <a:extLst>
                <a:ext uri="{FF2B5EF4-FFF2-40B4-BE49-F238E27FC236}">
                  <a16:creationId xmlns:a16="http://schemas.microsoft.com/office/drawing/2014/main" id="{4E856207-3371-0D15-3025-A989C6AE5BFE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2228850" y="346710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7386" y="1411"/>
                  </a:lnTo>
                  <a:lnTo>
                    <a:pt x="25283" y="9434"/>
                  </a:lnTo>
                  <a:lnTo>
                    <a:pt x="10257" y="36980"/>
                  </a:lnTo>
                  <a:lnTo>
                    <a:pt x="3353" y="5195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987">
              <a:extLst>
                <a:ext uri="{FF2B5EF4-FFF2-40B4-BE49-F238E27FC236}">
                  <a16:creationId xmlns:a16="http://schemas.microsoft.com/office/drawing/2014/main" id="{A740024D-F27B-6685-E189-557C9E442E20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2247900" y="33528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988">
              <a:extLst>
                <a:ext uri="{FF2B5EF4-FFF2-40B4-BE49-F238E27FC236}">
                  <a16:creationId xmlns:a16="http://schemas.microsoft.com/office/drawing/2014/main" id="{E3D8D28B-55DF-A1D8-C7E3-1BBE9EA669FC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2247900" y="32448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7631" y="8728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989">
              <a:extLst>
                <a:ext uri="{FF2B5EF4-FFF2-40B4-BE49-F238E27FC236}">
                  <a16:creationId xmlns:a16="http://schemas.microsoft.com/office/drawing/2014/main" id="{8AC59B3E-CD86-7F54-543B-B185B9F6B679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2266950" y="31305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990">
              <a:extLst>
                <a:ext uri="{FF2B5EF4-FFF2-40B4-BE49-F238E27FC236}">
                  <a16:creationId xmlns:a16="http://schemas.microsoft.com/office/drawing/2014/main" id="{10387E8C-D60A-088F-F4B4-43058F2F5AD2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2254250" y="29781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6234" y="38198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991">
              <a:extLst>
                <a:ext uri="{FF2B5EF4-FFF2-40B4-BE49-F238E27FC236}">
                  <a16:creationId xmlns:a16="http://schemas.microsoft.com/office/drawing/2014/main" id="{BE5C9117-B982-5733-DC97-D23C34E4EB6F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2244293" y="2838450"/>
              <a:ext cx="9958" cy="38101"/>
            </a:xfrm>
            <a:custGeom>
              <a:avLst/>
              <a:gdLst/>
              <a:ahLst/>
              <a:cxnLst/>
              <a:rect l="0" t="0" r="0" b="0"/>
              <a:pathLst>
                <a:path w="9958" h="38101">
                  <a:moveTo>
                    <a:pt x="9957" y="0"/>
                  </a:moveTo>
                  <a:lnTo>
                    <a:pt x="9957" y="0"/>
                  </a:lnTo>
                  <a:lnTo>
                    <a:pt x="5594" y="10139"/>
                  </a:lnTo>
                  <a:lnTo>
                    <a:pt x="3868" y="23112"/>
                  </a:lnTo>
                  <a:lnTo>
                    <a:pt x="313" y="28093"/>
                  </a:lnTo>
                  <a:lnTo>
                    <a:pt x="0" y="30017"/>
                  </a:lnTo>
                  <a:lnTo>
                    <a:pt x="497" y="32006"/>
                  </a:lnTo>
                  <a:lnTo>
                    <a:pt x="3607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992">
              <a:extLst>
                <a:ext uri="{FF2B5EF4-FFF2-40B4-BE49-F238E27FC236}">
                  <a16:creationId xmlns:a16="http://schemas.microsoft.com/office/drawing/2014/main" id="{5B340A43-E4BD-C144-4075-736E782EA10C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2247900" y="27178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6350" y="883"/>
                  </a:lnTo>
                  <a:lnTo>
                    <a:pt x="5645" y="5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241">
            <a:extLst>
              <a:ext uri="{FF2B5EF4-FFF2-40B4-BE49-F238E27FC236}">
                <a16:creationId xmlns:a16="http://schemas.microsoft.com/office/drawing/2014/main" id="{490A01F3-DF42-2E7E-4908-E39120562398}"/>
              </a:ext>
            </a:extLst>
          </p:cNvPr>
          <p:cNvGrpSpPr/>
          <p:nvPr/>
        </p:nvGrpSpPr>
        <p:grpSpPr>
          <a:xfrm>
            <a:off x="2260600" y="2908300"/>
            <a:ext cx="615951" cy="1178407"/>
            <a:chOff x="2260600" y="2908300"/>
            <a:chExt cx="615951" cy="1178407"/>
          </a:xfrm>
        </p:grpSpPr>
        <p:sp>
          <p:nvSpPr>
            <p:cNvPr id="73" name="SMARTInkShape-993">
              <a:extLst>
                <a:ext uri="{FF2B5EF4-FFF2-40B4-BE49-F238E27FC236}">
                  <a16:creationId xmlns:a16="http://schemas.microsoft.com/office/drawing/2014/main" id="{62D303C1-83D6-5502-9D18-F23ABE1107F5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2317750" y="3316243"/>
              <a:ext cx="247651" cy="125458"/>
            </a:xfrm>
            <a:custGeom>
              <a:avLst/>
              <a:gdLst/>
              <a:ahLst/>
              <a:cxnLst/>
              <a:rect l="0" t="0" r="0" b="0"/>
              <a:pathLst>
                <a:path w="247651" h="125458">
                  <a:moveTo>
                    <a:pt x="0" y="125457"/>
                  </a:moveTo>
                  <a:lnTo>
                    <a:pt x="0" y="125457"/>
                  </a:lnTo>
                  <a:lnTo>
                    <a:pt x="27838" y="97619"/>
                  </a:lnTo>
                  <a:lnTo>
                    <a:pt x="59425" y="71807"/>
                  </a:lnTo>
                  <a:lnTo>
                    <a:pt x="85184" y="56174"/>
                  </a:lnTo>
                  <a:lnTo>
                    <a:pt x="113566" y="41974"/>
                  </a:lnTo>
                  <a:lnTo>
                    <a:pt x="139555" y="29161"/>
                  </a:lnTo>
                  <a:lnTo>
                    <a:pt x="169549" y="17648"/>
                  </a:lnTo>
                  <a:lnTo>
                    <a:pt x="196731" y="6942"/>
                  </a:lnTo>
                  <a:lnTo>
                    <a:pt x="211710" y="1285"/>
                  </a:lnTo>
                  <a:lnTo>
                    <a:pt x="228534" y="0"/>
                  </a:lnTo>
                  <a:lnTo>
                    <a:pt x="247650" y="4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994">
              <a:extLst>
                <a:ext uri="{FF2B5EF4-FFF2-40B4-BE49-F238E27FC236}">
                  <a16:creationId xmlns:a16="http://schemas.microsoft.com/office/drawing/2014/main" id="{8FCC4C77-8E64-A259-D91D-F169AB51677E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2422042" y="3467100"/>
              <a:ext cx="181459" cy="77977"/>
            </a:xfrm>
            <a:custGeom>
              <a:avLst/>
              <a:gdLst/>
              <a:ahLst/>
              <a:cxnLst/>
              <a:rect l="0" t="0" r="0" b="0"/>
              <a:pathLst>
                <a:path w="181459" h="77977">
                  <a:moveTo>
                    <a:pt x="3658" y="63500"/>
                  </a:moveTo>
                  <a:lnTo>
                    <a:pt x="3658" y="63500"/>
                  </a:lnTo>
                  <a:lnTo>
                    <a:pt x="287" y="70242"/>
                  </a:lnTo>
                  <a:lnTo>
                    <a:pt x="0" y="72934"/>
                  </a:lnTo>
                  <a:lnTo>
                    <a:pt x="1562" y="77806"/>
                  </a:lnTo>
                  <a:lnTo>
                    <a:pt x="3671" y="77976"/>
                  </a:lnTo>
                  <a:lnTo>
                    <a:pt x="31263" y="61086"/>
                  </a:lnTo>
                  <a:lnTo>
                    <a:pt x="61586" y="43366"/>
                  </a:lnTo>
                  <a:lnTo>
                    <a:pt x="86362" y="30674"/>
                  </a:lnTo>
                  <a:lnTo>
                    <a:pt x="112045" y="20220"/>
                  </a:lnTo>
                  <a:lnTo>
                    <a:pt x="141484" y="9116"/>
                  </a:lnTo>
                  <a:lnTo>
                    <a:pt x="157698" y="3015"/>
                  </a:lnTo>
                  <a:lnTo>
                    <a:pt x="181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995">
              <a:extLst>
                <a:ext uri="{FF2B5EF4-FFF2-40B4-BE49-F238E27FC236}">
                  <a16:creationId xmlns:a16="http://schemas.microsoft.com/office/drawing/2014/main" id="{C30570FB-DE42-9A9E-B309-70486064367C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2330712" y="2940050"/>
              <a:ext cx="63239" cy="38101"/>
            </a:xfrm>
            <a:custGeom>
              <a:avLst/>
              <a:gdLst/>
              <a:ahLst/>
              <a:cxnLst/>
              <a:rect l="0" t="0" r="0" b="0"/>
              <a:pathLst>
                <a:path w="63239" h="38101">
                  <a:moveTo>
                    <a:pt x="6088" y="38100"/>
                  </a:moveTo>
                  <a:lnTo>
                    <a:pt x="6088" y="38100"/>
                  </a:lnTo>
                  <a:lnTo>
                    <a:pt x="0" y="38100"/>
                  </a:lnTo>
                  <a:lnTo>
                    <a:pt x="3187" y="38100"/>
                  </a:lnTo>
                  <a:lnTo>
                    <a:pt x="6680" y="34337"/>
                  </a:lnTo>
                  <a:lnTo>
                    <a:pt x="8600" y="31358"/>
                  </a:lnTo>
                  <a:lnTo>
                    <a:pt x="16377" y="26167"/>
                  </a:lnTo>
                  <a:lnTo>
                    <a:pt x="43976" y="12767"/>
                  </a:lnTo>
                  <a:lnTo>
                    <a:pt x="632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996">
              <a:extLst>
                <a:ext uri="{FF2B5EF4-FFF2-40B4-BE49-F238E27FC236}">
                  <a16:creationId xmlns:a16="http://schemas.microsoft.com/office/drawing/2014/main" id="{63B651BD-B29E-4284-B924-DC1FCE593192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2330450" y="290830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1358"/>
                  </a:lnTo>
                  <a:lnTo>
                    <a:pt x="1881" y="26167"/>
                  </a:lnTo>
                  <a:lnTo>
                    <a:pt x="8838" y="13714"/>
                  </a:lnTo>
                  <a:lnTo>
                    <a:pt x="16628" y="7741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997">
              <a:extLst>
                <a:ext uri="{FF2B5EF4-FFF2-40B4-BE49-F238E27FC236}">
                  <a16:creationId xmlns:a16="http://schemas.microsoft.com/office/drawing/2014/main" id="{C38281F0-01F4-A931-CA8B-AF452AFB93B4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2298700" y="3206750"/>
              <a:ext cx="215901" cy="133351"/>
            </a:xfrm>
            <a:custGeom>
              <a:avLst/>
              <a:gdLst/>
              <a:ahLst/>
              <a:cxnLst/>
              <a:rect l="0" t="0" r="0" b="0"/>
              <a:pathLst>
                <a:path w="215901" h="133351">
                  <a:moveTo>
                    <a:pt x="0" y="133350"/>
                  </a:moveTo>
                  <a:lnTo>
                    <a:pt x="0" y="133350"/>
                  </a:lnTo>
                  <a:lnTo>
                    <a:pt x="30390" y="113085"/>
                  </a:lnTo>
                  <a:lnTo>
                    <a:pt x="57946" y="91136"/>
                  </a:lnTo>
                  <a:lnTo>
                    <a:pt x="83413" y="74107"/>
                  </a:lnTo>
                  <a:lnTo>
                    <a:pt x="113008" y="57155"/>
                  </a:lnTo>
                  <a:lnTo>
                    <a:pt x="139445" y="40218"/>
                  </a:lnTo>
                  <a:lnTo>
                    <a:pt x="168272" y="24076"/>
                  </a:lnTo>
                  <a:lnTo>
                    <a:pt x="196222" y="8205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998">
              <a:extLst>
                <a:ext uri="{FF2B5EF4-FFF2-40B4-BE49-F238E27FC236}">
                  <a16:creationId xmlns:a16="http://schemas.microsoft.com/office/drawing/2014/main" id="{C17D9CB2-4BB0-366A-ACFE-F56789AD2EAC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2311662" y="3077590"/>
              <a:ext cx="202939" cy="125881"/>
            </a:xfrm>
            <a:custGeom>
              <a:avLst/>
              <a:gdLst/>
              <a:ahLst/>
              <a:cxnLst/>
              <a:rect l="0" t="0" r="0" b="0"/>
              <a:pathLst>
                <a:path w="202939" h="125881">
                  <a:moveTo>
                    <a:pt x="6088" y="116460"/>
                  </a:moveTo>
                  <a:lnTo>
                    <a:pt x="6088" y="116460"/>
                  </a:lnTo>
                  <a:lnTo>
                    <a:pt x="2717" y="119831"/>
                  </a:lnTo>
                  <a:lnTo>
                    <a:pt x="1063" y="123367"/>
                  </a:lnTo>
                  <a:lnTo>
                    <a:pt x="621" y="125298"/>
                  </a:lnTo>
                  <a:lnTo>
                    <a:pt x="327" y="125880"/>
                  </a:lnTo>
                  <a:lnTo>
                    <a:pt x="130" y="125563"/>
                  </a:lnTo>
                  <a:lnTo>
                    <a:pt x="0" y="124645"/>
                  </a:lnTo>
                  <a:lnTo>
                    <a:pt x="29647" y="98553"/>
                  </a:lnTo>
                  <a:lnTo>
                    <a:pt x="61114" y="72718"/>
                  </a:lnTo>
                  <a:lnTo>
                    <a:pt x="92853" y="50936"/>
                  </a:lnTo>
                  <a:lnTo>
                    <a:pt x="121083" y="29689"/>
                  </a:lnTo>
                  <a:lnTo>
                    <a:pt x="146631" y="17109"/>
                  </a:lnTo>
                  <a:lnTo>
                    <a:pt x="176241" y="3650"/>
                  </a:lnTo>
                  <a:lnTo>
                    <a:pt x="188251" y="0"/>
                  </a:lnTo>
                  <a:lnTo>
                    <a:pt x="202938" y="2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999">
              <a:extLst>
                <a:ext uri="{FF2B5EF4-FFF2-40B4-BE49-F238E27FC236}">
                  <a16:creationId xmlns:a16="http://schemas.microsoft.com/office/drawing/2014/main" id="{B1332D59-ED2B-DD66-4848-70C97EFBF620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2260600" y="2990850"/>
              <a:ext cx="196851" cy="101601"/>
            </a:xfrm>
            <a:custGeom>
              <a:avLst/>
              <a:gdLst/>
              <a:ahLst/>
              <a:cxnLst/>
              <a:rect l="0" t="0" r="0" b="0"/>
              <a:pathLst>
                <a:path w="196851" h="101601">
                  <a:moveTo>
                    <a:pt x="0" y="101600"/>
                  </a:moveTo>
                  <a:lnTo>
                    <a:pt x="0" y="101600"/>
                  </a:lnTo>
                  <a:lnTo>
                    <a:pt x="3371" y="101600"/>
                  </a:lnTo>
                  <a:lnTo>
                    <a:pt x="6907" y="99719"/>
                  </a:lnTo>
                  <a:lnTo>
                    <a:pt x="38279" y="74662"/>
                  </a:lnTo>
                  <a:lnTo>
                    <a:pt x="47352" y="67756"/>
                  </a:lnTo>
                  <a:lnTo>
                    <a:pt x="78441" y="48740"/>
                  </a:lnTo>
                  <a:lnTo>
                    <a:pt x="104874" y="32899"/>
                  </a:lnTo>
                  <a:lnTo>
                    <a:pt x="132011" y="17448"/>
                  </a:lnTo>
                  <a:lnTo>
                    <a:pt x="162604" y="3053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000">
              <a:extLst>
                <a:ext uri="{FF2B5EF4-FFF2-40B4-BE49-F238E27FC236}">
                  <a16:creationId xmlns:a16="http://schemas.microsoft.com/office/drawing/2014/main" id="{E279DDF0-3430-3701-1A88-EC535E2CE741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2769002" y="3978034"/>
              <a:ext cx="107549" cy="108673"/>
            </a:xfrm>
            <a:custGeom>
              <a:avLst/>
              <a:gdLst/>
              <a:ahLst/>
              <a:cxnLst/>
              <a:rect l="0" t="0" r="0" b="0"/>
              <a:pathLst>
                <a:path w="107549" h="108673">
                  <a:moveTo>
                    <a:pt x="18648" y="28816"/>
                  </a:moveTo>
                  <a:lnTo>
                    <a:pt x="18648" y="28816"/>
                  </a:lnTo>
                  <a:lnTo>
                    <a:pt x="18648" y="13705"/>
                  </a:lnTo>
                  <a:lnTo>
                    <a:pt x="20529" y="9635"/>
                  </a:lnTo>
                  <a:lnTo>
                    <a:pt x="22019" y="7562"/>
                  </a:lnTo>
                  <a:lnTo>
                    <a:pt x="25555" y="5259"/>
                  </a:lnTo>
                  <a:lnTo>
                    <a:pt x="29479" y="3529"/>
                  </a:lnTo>
                  <a:lnTo>
                    <a:pt x="33575" y="409"/>
                  </a:lnTo>
                  <a:lnTo>
                    <a:pt x="35655" y="0"/>
                  </a:lnTo>
                  <a:lnTo>
                    <a:pt x="37747" y="433"/>
                  </a:lnTo>
                  <a:lnTo>
                    <a:pt x="44063" y="4414"/>
                  </a:lnTo>
                  <a:lnTo>
                    <a:pt x="48288" y="8798"/>
                  </a:lnTo>
                  <a:lnTo>
                    <a:pt x="52517" y="15451"/>
                  </a:lnTo>
                  <a:lnTo>
                    <a:pt x="52986" y="24993"/>
                  </a:lnTo>
                  <a:lnTo>
                    <a:pt x="43718" y="55762"/>
                  </a:lnTo>
                  <a:lnTo>
                    <a:pt x="38962" y="66898"/>
                  </a:lnTo>
                  <a:lnTo>
                    <a:pt x="14005" y="96660"/>
                  </a:lnTo>
                  <a:lnTo>
                    <a:pt x="8824" y="101302"/>
                  </a:lnTo>
                  <a:lnTo>
                    <a:pt x="0" y="104871"/>
                  </a:lnTo>
                  <a:lnTo>
                    <a:pt x="31409" y="105713"/>
                  </a:lnTo>
                  <a:lnTo>
                    <a:pt x="45556" y="108672"/>
                  </a:lnTo>
                  <a:lnTo>
                    <a:pt x="73993" y="105637"/>
                  </a:lnTo>
                  <a:lnTo>
                    <a:pt x="107548" y="105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001">
              <a:extLst>
                <a:ext uri="{FF2B5EF4-FFF2-40B4-BE49-F238E27FC236}">
                  <a16:creationId xmlns:a16="http://schemas.microsoft.com/office/drawing/2014/main" id="{DCA20B53-FD79-8BBC-2E51-C69531B3BDF2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2604383" y="3873641"/>
              <a:ext cx="138818" cy="131504"/>
            </a:xfrm>
            <a:custGeom>
              <a:avLst/>
              <a:gdLst/>
              <a:ahLst/>
              <a:cxnLst/>
              <a:rect l="0" t="0" r="0" b="0"/>
              <a:pathLst>
                <a:path w="138818" h="131504">
                  <a:moveTo>
                    <a:pt x="5467" y="37959"/>
                  </a:moveTo>
                  <a:lnTo>
                    <a:pt x="5467" y="37959"/>
                  </a:lnTo>
                  <a:lnTo>
                    <a:pt x="5467" y="34588"/>
                  </a:lnTo>
                  <a:lnTo>
                    <a:pt x="4762" y="33595"/>
                  </a:lnTo>
                  <a:lnTo>
                    <a:pt x="3586" y="32933"/>
                  </a:lnTo>
                  <a:lnTo>
                    <a:pt x="2096" y="32492"/>
                  </a:lnTo>
                  <a:lnTo>
                    <a:pt x="1104" y="31492"/>
                  </a:lnTo>
                  <a:lnTo>
                    <a:pt x="0" y="28499"/>
                  </a:lnTo>
                  <a:lnTo>
                    <a:pt x="411" y="26714"/>
                  </a:lnTo>
                  <a:lnTo>
                    <a:pt x="8033" y="13335"/>
                  </a:lnTo>
                  <a:lnTo>
                    <a:pt x="10705" y="10959"/>
                  </a:lnTo>
                  <a:lnTo>
                    <a:pt x="33258" y="2262"/>
                  </a:lnTo>
                  <a:lnTo>
                    <a:pt x="50815" y="176"/>
                  </a:lnTo>
                  <a:lnTo>
                    <a:pt x="52633" y="776"/>
                  </a:lnTo>
                  <a:lnTo>
                    <a:pt x="53844" y="1881"/>
                  </a:lnTo>
                  <a:lnTo>
                    <a:pt x="54652" y="3324"/>
                  </a:lnTo>
                  <a:lnTo>
                    <a:pt x="55896" y="4285"/>
                  </a:lnTo>
                  <a:lnTo>
                    <a:pt x="59159" y="5354"/>
                  </a:lnTo>
                  <a:lnTo>
                    <a:pt x="60312" y="7050"/>
                  </a:lnTo>
                  <a:lnTo>
                    <a:pt x="61934" y="16885"/>
                  </a:lnTo>
                  <a:lnTo>
                    <a:pt x="60601" y="42577"/>
                  </a:lnTo>
                  <a:lnTo>
                    <a:pt x="55670" y="67314"/>
                  </a:lnTo>
                  <a:lnTo>
                    <a:pt x="51063" y="80639"/>
                  </a:lnTo>
                  <a:lnTo>
                    <a:pt x="32577" y="105180"/>
                  </a:lnTo>
                  <a:lnTo>
                    <a:pt x="12550" y="120014"/>
                  </a:lnTo>
                  <a:lnTo>
                    <a:pt x="15406" y="110249"/>
                  </a:lnTo>
                  <a:lnTo>
                    <a:pt x="38526" y="80013"/>
                  </a:lnTo>
                  <a:lnTo>
                    <a:pt x="62875" y="51440"/>
                  </a:lnTo>
                  <a:lnTo>
                    <a:pt x="91901" y="26933"/>
                  </a:lnTo>
                  <a:lnTo>
                    <a:pt x="123599" y="1473"/>
                  </a:lnTo>
                  <a:lnTo>
                    <a:pt x="125896" y="0"/>
                  </a:lnTo>
                  <a:lnTo>
                    <a:pt x="99373" y="15768"/>
                  </a:lnTo>
                  <a:lnTo>
                    <a:pt x="81974" y="28405"/>
                  </a:lnTo>
                  <a:lnTo>
                    <a:pt x="68274" y="45241"/>
                  </a:lnTo>
                  <a:lnTo>
                    <a:pt x="60138" y="62930"/>
                  </a:lnTo>
                  <a:lnTo>
                    <a:pt x="52948" y="91358"/>
                  </a:lnTo>
                  <a:lnTo>
                    <a:pt x="55675" y="107873"/>
                  </a:lnTo>
                  <a:lnTo>
                    <a:pt x="59062" y="117480"/>
                  </a:lnTo>
                  <a:lnTo>
                    <a:pt x="64800" y="124572"/>
                  </a:lnTo>
                  <a:lnTo>
                    <a:pt x="72054" y="129370"/>
                  </a:lnTo>
                  <a:lnTo>
                    <a:pt x="79981" y="131503"/>
                  </a:lnTo>
                  <a:lnTo>
                    <a:pt x="111312" y="127348"/>
                  </a:lnTo>
                  <a:lnTo>
                    <a:pt x="138817" y="126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002">
              <a:extLst>
                <a:ext uri="{FF2B5EF4-FFF2-40B4-BE49-F238E27FC236}">
                  <a16:creationId xmlns:a16="http://schemas.microsoft.com/office/drawing/2014/main" id="{637AB4A3-F252-04D1-C7E4-9D9620304683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2628900" y="3600450"/>
              <a:ext cx="12701" cy="5468"/>
            </a:xfrm>
            <a:custGeom>
              <a:avLst/>
              <a:gdLst/>
              <a:ahLst/>
              <a:cxnLst/>
              <a:rect l="0" t="0" r="0" b="0"/>
              <a:pathLst>
                <a:path w="12701" h="5468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467" y="505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003">
              <a:extLst>
                <a:ext uri="{FF2B5EF4-FFF2-40B4-BE49-F238E27FC236}">
                  <a16:creationId xmlns:a16="http://schemas.microsoft.com/office/drawing/2014/main" id="{AE8B54AA-E103-5C77-F74A-2CFB176B78DC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2603500" y="35242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5793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004">
              <a:extLst>
                <a:ext uri="{FF2B5EF4-FFF2-40B4-BE49-F238E27FC236}">
                  <a16:creationId xmlns:a16="http://schemas.microsoft.com/office/drawing/2014/main" id="{07A51801-2D0C-D086-1052-7F5BB6CA5B89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2590800" y="34353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5" y="690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005">
              <a:extLst>
                <a:ext uri="{FF2B5EF4-FFF2-40B4-BE49-F238E27FC236}">
                  <a16:creationId xmlns:a16="http://schemas.microsoft.com/office/drawing/2014/main" id="{3CC39A1C-FB7D-BC68-0625-C98068BA2230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2590800" y="32893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4469" y="2982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006">
              <a:extLst>
                <a:ext uri="{FF2B5EF4-FFF2-40B4-BE49-F238E27FC236}">
                  <a16:creationId xmlns:a16="http://schemas.microsoft.com/office/drawing/2014/main" id="{C0322B84-62EC-DD11-283F-E14E1D439FCE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2571750" y="3175883"/>
              <a:ext cx="1" cy="5468"/>
            </a:xfrm>
            <a:custGeom>
              <a:avLst/>
              <a:gdLst/>
              <a:ahLst/>
              <a:cxnLst/>
              <a:rect l="0" t="0" r="0" b="0"/>
              <a:pathLst>
                <a:path w="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242">
            <a:extLst>
              <a:ext uri="{FF2B5EF4-FFF2-40B4-BE49-F238E27FC236}">
                <a16:creationId xmlns:a16="http://schemas.microsoft.com/office/drawing/2014/main" id="{17D691D9-544B-841D-AB23-F604DC64DECC}"/>
              </a:ext>
            </a:extLst>
          </p:cNvPr>
          <p:cNvGrpSpPr/>
          <p:nvPr/>
        </p:nvGrpSpPr>
        <p:grpSpPr>
          <a:xfrm>
            <a:off x="2207790" y="3816696"/>
            <a:ext cx="173461" cy="253655"/>
            <a:chOff x="2207790" y="3816696"/>
            <a:chExt cx="173461" cy="253655"/>
          </a:xfrm>
        </p:grpSpPr>
        <p:sp>
          <p:nvSpPr>
            <p:cNvPr id="88" name="SMARTInkShape-1007">
              <a:extLst>
                <a:ext uri="{FF2B5EF4-FFF2-40B4-BE49-F238E27FC236}">
                  <a16:creationId xmlns:a16="http://schemas.microsoft.com/office/drawing/2014/main" id="{0453AD29-5F86-3B34-73E6-9A6A766EA292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2369190" y="3963283"/>
              <a:ext cx="12061" cy="107068"/>
            </a:xfrm>
            <a:custGeom>
              <a:avLst/>
              <a:gdLst/>
              <a:ahLst/>
              <a:cxnLst/>
              <a:rect l="0" t="0" r="0" b="0"/>
              <a:pathLst>
                <a:path w="12061" h="107068">
                  <a:moveTo>
                    <a:pt x="12060" y="5467"/>
                  </a:moveTo>
                  <a:lnTo>
                    <a:pt x="12060" y="5467"/>
                  </a:lnTo>
                  <a:lnTo>
                    <a:pt x="12060" y="0"/>
                  </a:lnTo>
                  <a:lnTo>
                    <a:pt x="8689" y="2749"/>
                  </a:lnTo>
                  <a:lnTo>
                    <a:pt x="7034" y="9904"/>
                  </a:lnTo>
                  <a:lnTo>
                    <a:pt x="4221" y="23950"/>
                  </a:lnTo>
                  <a:lnTo>
                    <a:pt x="1520" y="34849"/>
                  </a:lnTo>
                  <a:lnTo>
                    <a:pt x="0" y="59406"/>
                  </a:lnTo>
                  <a:lnTo>
                    <a:pt x="255" y="80010"/>
                  </a:lnTo>
                  <a:lnTo>
                    <a:pt x="4485" y="94660"/>
                  </a:lnTo>
                  <a:lnTo>
                    <a:pt x="1206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008">
              <a:extLst>
                <a:ext uri="{FF2B5EF4-FFF2-40B4-BE49-F238E27FC236}">
                  <a16:creationId xmlns:a16="http://schemas.microsoft.com/office/drawing/2014/main" id="{0AED1BCF-3AB8-439D-DD36-22B515A2BDA0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2207790" y="3816696"/>
              <a:ext cx="122661" cy="150705"/>
            </a:xfrm>
            <a:custGeom>
              <a:avLst/>
              <a:gdLst/>
              <a:ahLst/>
              <a:cxnLst/>
              <a:rect l="0" t="0" r="0" b="0"/>
              <a:pathLst>
                <a:path w="122661" h="150705">
                  <a:moveTo>
                    <a:pt x="14710" y="18704"/>
                  </a:moveTo>
                  <a:lnTo>
                    <a:pt x="14710" y="18704"/>
                  </a:lnTo>
                  <a:lnTo>
                    <a:pt x="14710" y="15333"/>
                  </a:lnTo>
                  <a:lnTo>
                    <a:pt x="15415" y="14340"/>
                  </a:lnTo>
                  <a:lnTo>
                    <a:pt x="16591" y="13678"/>
                  </a:lnTo>
                  <a:lnTo>
                    <a:pt x="18081" y="13237"/>
                  </a:lnTo>
                  <a:lnTo>
                    <a:pt x="36786" y="2280"/>
                  </a:lnTo>
                  <a:lnTo>
                    <a:pt x="53792" y="0"/>
                  </a:lnTo>
                  <a:lnTo>
                    <a:pt x="56287" y="2001"/>
                  </a:lnTo>
                  <a:lnTo>
                    <a:pt x="60941" y="9869"/>
                  </a:lnTo>
                  <a:lnTo>
                    <a:pt x="64156" y="29570"/>
                  </a:lnTo>
                  <a:lnTo>
                    <a:pt x="60173" y="57147"/>
                  </a:lnTo>
                  <a:lnTo>
                    <a:pt x="52592" y="85277"/>
                  </a:lnTo>
                  <a:lnTo>
                    <a:pt x="47069" y="96270"/>
                  </a:lnTo>
                  <a:lnTo>
                    <a:pt x="23675" y="126834"/>
                  </a:lnTo>
                  <a:lnTo>
                    <a:pt x="10624" y="139016"/>
                  </a:lnTo>
                  <a:lnTo>
                    <a:pt x="1191" y="143722"/>
                  </a:lnTo>
                  <a:lnTo>
                    <a:pt x="53" y="142972"/>
                  </a:lnTo>
                  <a:lnTo>
                    <a:pt x="0" y="141060"/>
                  </a:lnTo>
                  <a:lnTo>
                    <a:pt x="2527" y="134468"/>
                  </a:lnTo>
                  <a:lnTo>
                    <a:pt x="22940" y="106961"/>
                  </a:lnTo>
                  <a:lnTo>
                    <a:pt x="53057" y="80795"/>
                  </a:lnTo>
                  <a:lnTo>
                    <a:pt x="75865" y="60408"/>
                  </a:lnTo>
                  <a:lnTo>
                    <a:pt x="107236" y="39949"/>
                  </a:lnTo>
                  <a:lnTo>
                    <a:pt x="115188" y="32479"/>
                  </a:lnTo>
                  <a:lnTo>
                    <a:pt x="114857" y="32121"/>
                  </a:lnTo>
                  <a:lnTo>
                    <a:pt x="109255" y="31545"/>
                  </a:lnTo>
                  <a:lnTo>
                    <a:pt x="107373" y="31499"/>
                  </a:lnTo>
                  <a:lnTo>
                    <a:pt x="97983" y="34803"/>
                  </a:lnTo>
                  <a:lnTo>
                    <a:pt x="70483" y="58543"/>
                  </a:lnTo>
                  <a:lnTo>
                    <a:pt x="51963" y="78183"/>
                  </a:lnTo>
                  <a:lnTo>
                    <a:pt x="38439" y="107911"/>
                  </a:lnTo>
                  <a:lnTo>
                    <a:pt x="35147" y="120003"/>
                  </a:lnTo>
                  <a:lnTo>
                    <a:pt x="36258" y="127461"/>
                  </a:lnTo>
                  <a:lnTo>
                    <a:pt x="39349" y="140376"/>
                  </a:lnTo>
                  <a:lnTo>
                    <a:pt x="41014" y="142857"/>
                  </a:lnTo>
                  <a:lnTo>
                    <a:pt x="46627" y="147497"/>
                  </a:lnTo>
                  <a:lnTo>
                    <a:pt x="53825" y="150028"/>
                  </a:lnTo>
                  <a:lnTo>
                    <a:pt x="57720" y="150704"/>
                  </a:lnTo>
                  <a:lnTo>
                    <a:pt x="79180" y="146718"/>
                  </a:lnTo>
                  <a:lnTo>
                    <a:pt x="110620" y="135729"/>
                  </a:lnTo>
                  <a:lnTo>
                    <a:pt x="122660" y="133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243">
            <a:extLst>
              <a:ext uri="{FF2B5EF4-FFF2-40B4-BE49-F238E27FC236}">
                <a16:creationId xmlns:a16="http://schemas.microsoft.com/office/drawing/2014/main" id="{938CAE66-6ED5-4611-A539-C87EFD1ACF12}"/>
              </a:ext>
            </a:extLst>
          </p:cNvPr>
          <p:cNvGrpSpPr/>
          <p:nvPr/>
        </p:nvGrpSpPr>
        <p:grpSpPr>
          <a:xfrm>
            <a:off x="4523459" y="1988947"/>
            <a:ext cx="435892" cy="220854"/>
            <a:chOff x="4523459" y="1988947"/>
            <a:chExt cx="435892" cy="220854"/>
          </a:xfrm>
        </p:grpSpPr>
        <p:sp>
          <p:nvSpPr>
            <p:cNvPr id="91" name="SMARTInkShape-1009">
              <a:extLst>
                <a:ext uri="{FF2B5EF4-FFF2-40B4-BE49-F238E27FC236}">
                  <a16:creationId xmlns:a16="http://schemas.microsoft.com/office/drawing/2014/main" id="{6ED9FE45-2E07-5E35-FAF3-4E21C0A5186B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4523459" y="1988947"/>
              <a:ext cx="251742" cy="220854"/>
            </a:xfrm>
            <a:custGeom>
              <a:avLst/>
              <a:gdLst/>
              <a:ahLst/>
              <a:cxnLst/>
              <a:rect l="0" t="0" r="0" b="0"/>
              <a:pathLst>
                <a:path w="251742" h="220854">
                  <a:moveTo>
                    <a:pt x="61241" y="17653"/>
                  </a:moveTo>
                  <a:lnTo>
                    <a:pt x="61241" y="17653"/>
                  </a:lnTo>
                  <a:lnTo>
                    <a:pt x="55774" y="17653"/>
                  </a:lnTo>
                  <a:lnTo>
                    <a:pt x="64542" y="17653"/>
                  </a:lnTo>
                  <a:lnTo>
                    <a:pt x="81004" y="7601"/>
                  </a:lnTo>
                  <a:lnTo>
                    <a:pt x="107635" y="159"/>
                  </a:lnTo>
                  <a:lnTo>
                    <a:pt x="118550" y="0"/>
                  </a:lnTo>
                  <a:lnTo>
                    <a:pt x="133333" y="4583"/>
                  </a:lnTo>
                  <a:lnTo>
                    <a:pt x="149394" y="14564"/>
                  </a:lnTo>
                  <a:lnTo>
                    <a:pt x="156394" y="22395"/>
                  </a:lnTo>
                  <a:lnTo>
                    <a:pt x="164302" y="38108"/>
                  </a:lnTo>
                  <a:lnTo>
                    <a:pt x="165137" y="51909"/>
                  </a:lnTo>
                  <a:lnTo>
                    <a:pt x="159924" y="77023"/>
                  </a:lnTo>
                  <a:lnTo>
                    <a:pt x="142487" y="104260"/>
                  </a:lnTo>
                  <a:lnTo>
                    <a:pt x="114740" y="129821"/>
                  </a:lnTo>
                  <a:lnTo>
                    <a:pt x="86160" y="151001"/>
                  </a:lnTo>
                  <a:lnTo>
                    <a:pt x="54827" y="168511"/>
                  </a:lnTo>
                  <a:lnTo>
                    <a:pt x="27597" y="188171"/>
                  </a:lnTo>
                  <a:lnTo>
                    <a:pt x="0" y="206473"/>
                  </a:lnTo>
                  <a:lnTo>
                    <a:pt x="657" y="207738"/>
                  </a:lnTo>
                  <a:lnTo>
                    <a:pt x="5152" y="211026"/>
                  </a:lnTo>
                  <a:lnTo>
                    <a:pt x="15616" y="211076"/>
                  </a:lnTo>
                  <a:lnTo>
                    <a:pt x="39256" y="209019"/>
                  </a:lnTo>
                  <a:lnTo>
                    <a:pt x="68603" y="208410"/>
                  </a:lnTo>
                  <a:lnTo>
                    <a:pt x="95878" y="210110"/>
                  </a:lnTo>
                  <a:lnTo>
                    <a:pt x="110502" y="211845"/>
                  </a:lnTo>
                  <a:lnTo>
                    <a:pt x="137137" y="210973"/>
                  </a:lnTo>
                  <a:lnTo>
                    <a:pt x="160164" y="213457"/>
                  </a:lnTo>
                  <a:lnTo>
                    <a:pt x="189330" y="214193"/>
                  </a:lnTo>
                  <a:lnTo>
                    <a:pt x="218432" y="216293"/>
                  </a:lnTo>
                  <a:lnTo>
                    <a:pt x="251741" y="220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010">
              <a:extLst>
                <a:ext uri="{FF2B5EF4-FFF2-40B4-BE49-F238E27FC236}">
                  <a16:creationId xmlns:a16="http://schemas.microsoft.com/office/drawing/2014/main" id="{DB9672D9-F574-B0D8-0FAF-141662EE88BB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4540250" y="2079146"/>
              <a:ext cx="247651" cy="10005"/>
            </a:xfrm>
            <a:custGeom>
              <a:avLst/>
              <a:gdLst/>
              <a:ahLst/>
              <a:cxnLst/>
              <a:rect l="0" t="0" r="0" b="0"/>
              <a:pathLst>
                <a:path w="247651" h="10005">
                  <a:moveTo>
                    <a:pt x="0" y="10004"/>
                  </a:moveTo>
                  <a:lnTo>
                    <a:pt x="0" y="10004"/>
                  </a:lnTo>
                  <a:lnTo>
                    <a:pt x="25749" y="10004"/>
                  </a:lnTo>
                  <a:lnTo>
                    <a:pt x="44553" y="8123"/>
                  </a:lnTo>
                  <a:lnTo>
                    <a:pt x="56491" y="6346"/>
                  </a:lnTo>
                  <a:lnTo>
                    <a:pt x="77533" y="7191"/>
                  </a:lnTo>
                  <a:lnTo>
                    <a:pt x="89493" y="5931"/>
                  </a:lnTo>
                  <a:lnTo>
                    <a:pt x="120728" y="9328"/>
                  </a:lnTo>
                  <a:lnTo>
                    <a:pt x="152410" y="4889"/>
                  </a:lnTo>
                  <a:lnTo>
                    <a:pt x="175216" y="4020"/>
                  </a:lnTo>
                  <a:lnTo>
                    <a:pt x="200552" y="3762"/>
                  </a:lnTo>
                  <a:lnTo>
                    <a:pt x="228827" y="2963"/>
                  </a:lnTo>
                  <a:lnTo>
                    <a:pt x="237996" y="0"/>
                  </a:lnTo>
                  <a:lnTo>
                    <a:pt x="247650" y="3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011">
              <a:extLst>
                <a:ext uri="{FF2B5EF4-FFF2-40B4-BE49-F238E27FC236}">
                  <a16:creationId xmlns:a16="http://schemas.microsoft.com/office/drawing/2014/main" id="{B756EAC7-43E2-E893-4A5C-4DB0D48AF661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4927600" y="20256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5467" y="6350"/>
                  </a:lnTo>
                  <a:lnTo>
                    <a:pt x="5762" y="5644"/>
                  </a:lnTo>
                  <a:lnTo>
                    <a:pt x="6089" y="2979"/>
                  </a:lnTo>
                  <a:lnTo>
                    <a:pt x="6882" y="198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012">
              <a:extLst>
                <a:ext uri="{FF2B5EF4-FFF2-40B4-BE49-F238E27FC236}">
                  <a16:creationId xmlns:a16="http://schemas.microsoft.com/office/drawing/2014/main" id="{ABA8ABA8-583B-44C6-C2B4-64948E27F7B8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4953078" y="2120900"/>
              <a:ext cx="6273" cy="6351"/>
            </a:xfrm>
            <a:custGeom>
              <a:avLst/>
              <a:gdLst/>
              <a:ahLst/>
              <a:cxnLst/>
              <a:rect l="0" t="0" r="0" b="0"/>
              <a:pathLst>
                <a:path w="6273" h="6351">
                  <a:moveTo>
                    <a:pt x="6272" y="0"/>
                  </a:moveTo>
                  <a:lnTo>
                    <a:pt x="6272" y="0"/>
                  </a:lnTo>
                  <a:lnTo>
                    <a:pt x="0" y="0"/>
                  </a:lnTo>
                  <a:lnTo>
                    <a:pt x="3316" y="0"/>
                  </a:lnTo>
                  <a:lnTo>
                    <a:pt x="4302" y="706"/>
                  </a:lnTo>
                  <a:lnTo>
                    <a:pt x="627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SMARTInkShape-1013">
            <a:extLst>
              <a:ext uri="{FF2B5EF4-FFF2-40B4-BE49-F238E27FC236}">
                <a16:creationId xmlns:a16="http://schemas.microsoft.com/office/drawing/2014/main" id="{C3F6476A-F111-C22F-0B9A-9862B1D2337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334000" y="3601335"/>
            <a:ext cx="2889251" cy="113416"/>
          </a:xfrm>
          <a:custGeom>
            <a:avLst/>
            <a:gdLst/>
            <a:ahLst/>
            <a:cxnLst/>
            <a:rect l="0" t="0" r="0" b="0"/>
            <a:pathLst>
              <a:path w="2889251" h="113416">
                <a:moveTo>
                  <a:pt x="0" y="75315"/>
                </a:moveTo>
                <a:lnTo>
                  <a:pt x="0" y="75315"/>
                </a:lnTo>
                <a:lnTo>
                  <a:pt x="12830" y="75315"/>
                </a:lnTo>
                <a:lnTo>
                  <a:pt x="38954" y="63382"/>
                </a:lnTo>
                <a:lnTo>
                  <a:pt x="52591" y="59428"/>
                </a:lnTo>
                <a:lnTo>
                  <a:pt x="80102" y="55791"/>
                </a:lnTo>
                <a:lnTo>
                  <a:pt x="109184" y="47815"/>
                </a:lnTo>
                <a:lnTo>
                  <a:pt x="140571" y="42523"/>
                </a:lnTo>
                <a:lnTo>
                  <a:pt x="167239" y="36906"/>
                </a:lnTo>
                <a:lnTo>
                  <a:pt x="195602" y="32655"/>
                </a:lnTo>
                <a:lnTo>
                  <a:pt x="223762" y="29514"/>
                </a:lnTo>
                <a:lnTo>
                  <a:pt x="254448" y="25996"/>
                </a:lnTo>
                <a:lnTo>
                  <a:pt x="285882" y="23072"/>
                </a:lnTo>
                <a:lnTo>
                  <a:pt x="317539" y="19619"/>
                </a:lnTo>
                <a:lnTo>
                  <a:pt x="339389" y="18106"/>
                </a:lnTo>
                <a:lnTo>
                  <a:pt x="363212" y="15081"/>
                </a:lnTo>
                <a:lnTo>
                  <a:pt x="387911" y="13266"/>
                </a:lnTo>
                <a:lnTo>
                  <a:pt x="412293" y="11755"/>
                </a:lnTo>
                <a:lnTo>
                  <a:pt x="434890" y="8731"/>
                </a:lnTo>
                <a:lnTo>
                  <a:pt x="458574" y="6916"/>
                </a:lnTo>
                <a:lnTo>
                  <a:pt x="482505" y="6110"/>
                </a:lnTo>
                <a:lnTo>
                  <a:pt x="504900" y="5752"/>
                </a:lnTo>
                <a:lnTo>
                  <a:pt x="528495" y="5593"/>
                </a:lnTo>
                <a:lnTo>
                  <a:pt x="553092" y="5522"/>
                </a:lnTo>
                <a:lnTo>
                  <a:pt x="578135" y="5490"/>
                </a:lnTo>
                <a:lnTo>
                  <a:pt x="603377" y="3595"/>
                </a:lnTo>
                <a:lnTo>
                  <a:pt x="629412" y="1106"/>
                </a:lnTo>
                <a:lnTo>
                  <a:pt x="657446" y="0"/>
                </a:lnTo>
                <a:lnTo>
                  <a:pt x="684487" y="1390"/>
                </a:lnTo>
                <a:lnTo>
                  <a:pt x="710617" y="3654"/>
                </a:lnTo>
                <a:lnTo>
                  <a:pt x="736341" y="4660"/>
                </a:lnTo>
                <a:lnTo>
                  <a:pt x="763767" y="5107"/>
                </a:lnTo>
                <a:lnTo>
                  <a:pt x="793124" y="5306"/>
                </a:lnTo>
                <a:lnTo>
                  <a:pt x="808855" y="5359"/>
                </a:lnTo>
                <a:lnTo>
                  <a:pt x="824986" y="5394"/>
                </a:lnTo>
                <a:lnTo>
                  <a:pt x="856081" y="5434"/>
                </a:lnTo>
                <a:lnTo>
                  <a:pt x="886364" y="6156"/>
                </a:lnTo>
                <a:lnTo>
                  <a:pt x="916285" y="8830"/>
                </a:lnTo>
                <a:lnTo>
                  <a:pt x="947928" y="10488"/>
                </a:lnTo>
                <a:lnTo>
                  <a:pt x="964268" y="10930"/>
                </a:lnTo>
                <a:lnTo>
                  <a:pt x="995595" y="11422"/>
                </a:lnTo>
                <a:lnTo>
                  <a:pt x="1026687" y="12346"/>
                </a:lnTo>
                <a:lnTo>
                  <a:pt x="1042880" y="13580"/>
                </a:lnTo>
                <a:lnTo>
                  <a:pt x="1059320" y="15109"/>
                </a:lnTo>
                <a:lnTo>
                  <a:pt x="1090757" y="16807"/>
                </a:lnTo>
                <a:lnTo>
                  <a:pt x="1121897" y="17561"/>
                </a:lnTo>
                <a:lnTo>
                  <a:pt x="1138104" y="17762"/>
                </a:lnTo>
                <a:lnTo>
                  <a:pt x="1154553" y="17896"/>
                </a:lnTo>
                <a:lnTo>
                  <a:pt x="1171163" y="18692"/>
                </a:lnTo>
                <a:lnTo>
                  <a:pt x="1187881" y="19927"/>
                </a:lnTo>
                <a:lnTo>
                  <a:pt x="1204671" y="21456"/>
                </a:lnTo>
                <a:lnTo>
                  <a:pt x="1220803" y="22476"/>
                </a:lnTo>
                <a:lnTo>
                  <a:pt x="1251897" y="23609"/>
                </a:lnTo>
                <a:lnTo>
                  <a:pt x="1267809" y="23911"/>
                </a:lnTo>
                <a:lnTo>
                  <a:pt x="1284062" y="24112"/>
                </a:lnTo>
                <a:lnTo>
                  <a:pt x="1300541" y="24246"/>
                </a:lnTo>
                <a:lnTo>
                  <a:pt x="1317172" y="25042"/>
                </a:lnTo>
                <a:lnTo>
                  <a:pt x="1333903" y="26277"/>
                </a:lnTo>
                <a:lnTo>
                  <a:pt x="1350701" y="27806"/>
                </a:lnTo>
                <a:lnTo>
                  <a:pt x="1367545" y="28826"/>
                </a:lnTo>
                <a:lnTo>
                  <a:pt x="1384419" y="29506"/>
                </a:lnTo>
                <a:lnTo>
                  <a:pt x="1401312" y="29959"/>
                </a:lnTo>
                <a:lnTo>
                  <a:pt x="1418220" y="30967"/>
                </a:lnTo>
                <a:lnTo>
                  <a:pt x="1435135" y="32344"/>
                </a:lnTo>
                <a:lnTo>
                  <a:pt x="1452057" y="33968"/>
                </a:lnTo>
                <a:lnTo>
                  <a:pt x="1468982" y="35755"/>
                </a:lnTo>
                <a:lnTo>
                  <a:pt x="1485910" y="37653"/>
                </a:lnTo>
                <a:lnTo>
                  <a:pt x="1502841" y="39624"/>
                </a:lnTo>
                <a:lnTo>
                  <a:pt x="1519772" y="40938"/>
                </a:lnTo>
                <a:lnTo>
                  <a:pt x="1536703" y="41814"/>
                </a:lnTo>
                <a:lnTo>
                  <a:pt x="1553635" y="42397"/>
                </a:lnTo>
                <a:lnTo>
                  <a:pt x="1571273" y="43492"/>
                </a:lnTo>
                <a:lnTo>
                  <a:pt x="1589382" y="44928"/>
                </a:lnTo>
                <a:lnTo>
                  <a:pt x="1607805" y="46590"/>
                </a:lnTo>
                <a:lnTo>
                  <a:pt x="1625731" y="47698"/>
                </a:lnTo>
                <a:lnTo>
                  <a:pt x="1643326" y="48438"/>
                </a:lnTo>
                <a:lnTo>
                  <a:pt x="1660702" y="48930"/>
                </a:lnTo>
                <a:lnTo>
                  <a:pt x="1677929" y="49964"/>
                </a:lnTo>
                <a:lnTo>
                  <a:pt x="1695058" y="51359"/>
                </a:lnTo>
                <a:lnTo>
                  <a:pt x="1712123" y="52994"/>
                </a:lnTo>
                <a:lnTo>
                  <a:pt x="1729143" y="54790"/>
                </a:lnTo>
                <a:lnTo>
                  <a:pt x="1746135" y="56693"/>
                </a:lnTo>
                <a:lnTo>
                  <a:pt x="1763106" y="58667"/>
                </a:lnTo>
                <a:lnTo>
                  <a:pt x="1779360" y="59983"/>
                </a:lnTo>
                <a:lnTo>
                  <a:pt x="1810589" y="61445"/>
                </a:lnTo>
                <a:lnTo>
                  <a:pt x="1826537" y="62541"/>
                </a:lnTo>
                <a:lnTo>
                  <a:pt x="1842814" y="63976"/>
                </a:lnTo>
                <a:lnTo>
                  <a:pt x="1859310" y="65639"/>
                </a:lnTo>
                <a:lnTo>
                  <a:pt x="1875951" y="67453"/>
                </a:lnTo>
                <a:lnTo>
                  <a:pt x="1892689" y="69368"/>
                </a:lnTo>
                <a:lnTo>
                  <a:pt x="1909493" y="71351"/>
                </a:lnTo>
                <a:lnTo>
                  <a:pt x="1926339" y="72672"/>
                </a:lnTo>
                <a:lnTo>
                  <a:pt x="1943215" y="73553"/>
                </a:lnTo>
                <a:lnTo>
                  <a:pt x="1960111" y="74140"/>
                </a:lnTo>
                <a:lnTo>
                  <a:pt x="1977018" y="75237"/>
                </a:lnTo>
                <a:lnTo>
                  <a:pt x="1993934" y="76675"/>
                </a:lnTo>
                <a:lnTo>
                  <a:pt x="2010856" y="78338"/>
                </a:lnTo>
                <a:lnTo>
                  <a:pt x="2027076" y="79447"/>
                </a:lnTo>
                <a:lnTo>
                  <a:pt x="2058269" y="80679"/>
                </a:lnTo>
                <a:lnTo>
                  <a:pt x="2074208" y="81713"/>
                </a:lnTo>
                <a:lnTo>
                  <a:pt x="2090477" y="83108"/>
                </a:lnTo>
                <a:lnTo>
                  <a:pt x="2106968" y="84744"/>
                </a:lnTo>
                <a:lnTo>
                  <a:pt x="2123607" y="85835"/>
                </a:lnTo>
                <a:lnTo>
                  <a:pt x="2140344" y="86562"/>
                </a:lnTo>
                <a:lnTo>
                  <a:pt x="2157146" y="87046"/>
                </a:lnTo>
                <a:lnTo>
                  <a:pt x="2173992" y="88074"/>
                </a:lnTo>
                <a:lnTo>
                  <a:pt x="2190866" y="89466"/>
                </a:lnTo>
                <a:lnTo>
                  <a:pt x="2207761" y="91099"/>
                </a:lnTo>
                <a:lnTo>
                  <a:pt x="2223963" y="92188"/>
                </a:lnTo>
                <a:lnTo>
                  <a:pt x="2255136" y="93397"/>
                </a:lnTo>
                <a:lnTo>
                  <a:pt x="2271068" y="93720"/>
                </a:lnTo>
                <a:lnTo>
                  <a:pt x="2287335" y="93935"/>
                </a:lnTo>
                <a:lnTo>
                  <a:pt x="2303823" y="94078"/>
                </a:lnTo>
                <a:lnTo>
                  <a:pt x="2320460" y="94879"/>
                </a:lnTo>
                <a:lnTo>
                  <a:pt x="2337195" y="96119"/>
                </a:lnTo>
                <a:lnTo>
                  <a:pt x="2353997" y="97651"/>
                </a:lnTo>
                <a:lnTo>
                  <a:pt x="2370137" y="98672"/>
                </a:lnTo>
                <a:lnTo>
                  <a:pt x="2401241" y="99807"/>
                </a:lnTo>
                <a:lnTo>
                  <a:pt x="2417155" y="100110"/>
                </a:lnTo>
                <a:lnTo>
                  <a:pt x="2433409" y="100312"/>
                </a:lnTo>
                <a:lnTo>
                  <a:pt x="2449889" y="100446"/>
                </a:lnTo>
                <a:lnTo>
                  <a:pt x="2466521" y="101241"/>
                </a:lnTo>
                <a:lnTo>
                  <a:pt x="2483252" y="102477"/>
                </a:lnTo>
                <a:lnTo>
                  <a:pt x="2500051" y="104006"/>
                </a:lnTo>
                <a:lnTo>
                  <a:pt x="2516190" y="105026"/>
                </a:lnTo>
                <a:lnTo>
                  <a:pt x="2547292" y="106158"/>
                </a:lnTo>
                <a:lnTo>
                  <a:pt x="2577577" y="106662"/>
                </a:lnTo>
                <a:lnTo>
                  <a:pt x="2607501" y="106886"/>
                </a:lnTo>
                <a:lnTo>
                  <a:pt x="2637264" y="106986"/>
                </a:lnTo>
                <a:lnTo>
                  <a:pt x="2666954" y="108911"/>
                </a:lnTo>
                <a:lnTo>
                  <a:pt x="2696613" y="111414"/>
                </a:lnTo>
                <a:lnTo>
                  <a:pt x="2726258" y="112526"/>
                </a:lnTo>
                <a:lnTo>
                  <a:pt x="2754014" y="113020"/>
                </a:lnTo>
                <a:lnTo>
                  <a:pt x="2780462" y="113239"/>
                </a:lnTo>
                <a:lnTo>
                  <a:pt x="2806327" y="113337"/>
                </a:lnTo>
                <a:lnTo>
                  <a:pt x="2830053" y="113380"/>
                </a:lnTo>
                <a:lnTo>
                  <a:pt x="2861362" y="113405"/>
                </a:lnTo>
                <a:lnTo>
                  <a:pt x="2889250" y="1134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245">
            <a:extLst>
              <a:ext uri="{FF2B5EF4-FFF2-40B4-BE49-F238E27FC236}">
                <a16:creationId xmlns:a16="http://schemas.microsoft.com/office/drawing/2014/main" id="{0A2B79DD-A3CA-8D11-B805-494514636EA4}"/>
              </a:ext>
            </a:extLst>
          </p:cNvPr>
          <p:cNvGrpSpPr/>
          <p:nvPr/>
        </p:nvGrpSpPr>
        <p:grpSpPr>
          <a:xfrm>
            <a:off x="5372100" y="1905000"/>
            <a:ext cx="2608119" cy="1657273"/>
            <a:chOff x="5372100" y="1905000"/>
            <a:chExt cx="2608119" cy="1657273"/>
          </a:xfrm>
        </p:grpSpPr>
        <p:sp>
          <p:nvSpPr>
            <p:cNvPr id="97" name="SMARTInkShape-1014">
              <a:extLst>
                <a:ext uri="{FF2B5EF4-FFF2-40B4-BE49-F238E27FC236}">
                  <a16:creationId xmlns:a16="http://schemas.microsoft.com/office/drawing/2014/main" id="{1861CD35-5B68-F2E6-3093-28780BCBE064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5372100" y="2028553"/>
              <a:ext cx="2608119" cy="1533720"/>
            </a:xfrm>
            <a:custGeom>
              <a:avLst/>
              <a:gdLst/>
              <a:ahLst/>
              <a:cxnLst/>
              <a:rect l="0" t="0" r="0" b="0"/>
              <a:pathLst>
                <a:path w="2608119" h="1533720">
                  <a:moveTo>
                    <a:pt x="0" y="1457597"/>
                  </a:moveTo>
                  <a:lnTo>
                    <a:pt x="0" y="1457597"/>
                  </a:lnTo>
                  <a:lnTo>
                    <a:pt x="3371" y="1457597"/>
                  </a:lnTo>
                  <a:lnTo>
                    <a:pt x="4364" y="1458302"/>
                  </a:lnTo>
                  <a:lnTo>
                    <a:pt x="5026" y="1459478"/>
                  </a:lnTo>
                  <a:lnTo>
                    <a:pt x="5468" y="1460968"/>
                  </a:lnTo>
                  <a:lnTo>
                    <a:pt x="6468" y="1461961"/>
                  </a:lnTo>
                  <a:lnTo>
                    <a:pt x="9460" y="1463064"/>
                  </a:lnTo>
                  <a:lnTo>
                    <a:pt x="11245" y="1462653"/>
                  </a:lnTo>
                  <a:lnTo>
                    <a:pt x="28411" y="1453770"/>
                  </a:lnTo>
                  <a:lnTo>
                    <a:pt x="40481" y="1450583"/>
                  </a:lnTo>
                  <a:lnTo>
                    <a:pt x="55321" y="1441343"/>
                  </a:lnTo>
                  <a:lnTo>
                    <a:pt x="86165" y="1424405"/>
                  </a:lnTo>
                  <a:lnTo>
                    <a:pt x="117778" y="1402486"/>
                  </a:lnTo>
                  <a:lnTo>
                    <a:pt x="149274" y="1376800"/>
                  </a:lnTo>
                  <a:lnTo>
                    <a:pt x="176759" y="1352449"/>
                  </a:lnTo>
                  <a:lnTo>
                    <a:pt x="205276" y="1328252"/>
                  </a:lnTo>
                  <a:lnTo>
                    <a:pt x="232669" y="1305440"/>
                  </a:lnTo>
                  <a:lnTo>
                    <a:pt x="264396" y="1278853"/>
                  </a:lnTo>
                  <a:lnTo>
                    <a:pt x="290940" y="1254916"/>
                  </a:lnTo>
                  <a:lnTo>
                    <a:pt x="319329" y="1231476"/>
                  </a:lnTo>
                  <a:lnTo>
                    <a:pt x="349355" y="1202606"/>
                  </a:lnTo>
                  <a:lnTo>
                    <a:pt x="367903" y="1181764"/>
                  </a:lnTo>
                  <a:lnTo>
                    <a:pt x="382764" y="1167259"/>
                  </a:lnTo>
                  <a:lnTo>
                    <a:pt x="403548" y="1138343"/>
                  </a:lnTo>
                  <a:lnTo>
                    <a:pt x="423515" y="1111487"/>
                  </a:lnTo>
                  <a:lnTo>
                    <a:pt x="446077" y="1082888"/>
                  </a:lnTo>
                  <a:lnTo>
                    <a:pt x="467468" y="1054864"/>
                  </a:lnTo>
                  <a:lnTo>
                    <a:pt x="488052" y="1023516"/>
                  </a:lnTo>
                  <a:lnTo>
                    <a:pt x="499502" y="1006071"/>
                  </a:lnTo>
                  <a:lnTo>
                    <a:pt x="509245" y="989378"/>
                  </a:lnTo>
                  <a:lnTo>
                    <a:pt x="521069" y="969851"/>
                  </a:lnTo>
                  <a:lnTo>
                    <a:pt x="537707" y="941760"/>
                  </a:lnTo>
                  <a:lnTo>
                    <a:pt x="553783" y="913183"/>
                  </a:lnTo>
                  <a:lnTo>
                    <a:pt x="565545" y="893652"/>
                  </a:lnTo>
                  <a:lnTo>
                    <a:pt x="582162" y="865560"/>
                  </a:lnTo>
                  <a:lnTo>
                    <a:pt x="598235" y="836983"/>
                  </a:lnTo>
                  <a:lnTo>
                    <a:pt x="608114" y="821215"/>
                  </a:lnTo>
                  <a:lnTo>
                    <a:pt x="621144" y="790182"/>
                  </a:lnTo>
                  <a:lnTo>
                    <a:pt x="639595" y="758522"/>
                  </a:lnTo>
                  <a:lnTo>
                    <a:pt x="651702" y="731635"/>
                  </a:lnTo>
                  <a:lnTo>
                    <a:pt x="662487" y="705047"/>
                  </a:lnTo>
                  <a:lnTo>
                    <a:pt x="675342" y="677891"/>
                  </a:lnTo>
                  <a:lnTo>
                    <a:pt x="687288" y="649531"/>
                  </a:lnTo>
                  <a:lnTo>
                    <a:pt x="703027" y="620332"/>
                  </a:lnTo>
                  <a:lnTo>
                    <a:pt x="714656" y="594182"/>
                  </a:lnTo>
                  <a:lnTo>
                    <a:pt x="723747" y="566752"/>
                  </a:lnTo>
                  <a:lnTo>
                    <a:pt x="732086" y="542650"/>
                  </a:lnTo>
                  <a:lnTo>
                    <a:pt x="743494" y="521398"/>
                  </a:lnTo>
                  <a:lnTo>
                    <a:pt x="753929" y="504282"/>
                  </a:lnTo>
                  <a:lnTo>
                    <a:pt x="763777" y="476165"/>
                  </a:lnTo>
                  <a:lnTo>
                    <a:pt x="777585" y="448504"/>
                  </a:lnTo>
                  <a:lnTo>
                    <a:pt x="790138" y="424538"/>
                  </a:lnTo>
                  <a:lnTo>
                    <a:pt x="799049" y="396573"/>
                  </a:lnTo>
                  <a:lnTo>
                    <a:pt x="814081" y="365321"/>
                  </a:lnTo>
                  <a:lnTo>
                    <a:pt x="827543" y="338225"/>
                  </a:lnTo>
                  <a:lnTo>
                    <a:pt x="845777" y="307209"/>
                  </a:lnTo>
                  <a:lnTo>
                    <a:pt x="859287" y="278894"/>
                  </a:lnTo>
                  <a:lnTo>
                    <a:pt x="876847" y="248695"/>
                  </a:lnTo>
                  <a:lnTo>
                    <a:pt x="891695" y="217046"/>
                  </a:lnTo>
                  <a:lnTo>
                    <a:pt x="906158" y="187294"/>
                  </a:lnTo>
                  <a:lnTo>
                    <a:pt x="924353" y="158904"/>
                  </a:lnTo>
                  <a:lnTo>
                    <a:pt x="941645" y="130378"/>
                  </a:lnTo>
                  <a:lnTo>
                    <a:pt x="963614" y="100236"/>
                  </a:lnTo>
                  <a:lnTo>
                    <a:pt x="988874" y="69104"/>
                  </a:lnTo>
                  <a:lnTo>
                    <a:pt x="998320" y="61236"/>
                  </a:lnTo>
                  <a:lnTo>
                    <a:pt x="1005320" y="55942"/>
                  </a:lnTo>
                  <a:lnTo>
                    <a:pt x="1014639" y="45734"/>
                  </a:lnTo>
                  <a:lnTo>
                    <a:pt x="1046339" y="26811"/>
                  </a:lnTo>
                  <a:lnTo>
                    <a:pt x="1063412" y="14621"/>
                  </a:lnTo>
                  <a:lnTo>
                    <a:pt x="1092590" y="7061"/>
                  </a:lnTo>
                  <a:lnTo>
                    <a:pt x="1118975" y="2041"/>
                  </a:lnTo>
                  <a:lnTo>
                    <a:pt x="1130912" y="0"/>
                  </a:lnTo>
                  <a:lnTo>
                    <a:pt x="1162131" y="6225"/>
                  </a:lnTo>
                  <a:lnTo>
                    <a:pt x="1186760" y="14866"/>
                  </a:lnTo>
                  <a:lnTo>
                    <a:pt x="1205945" y="25667"/>
                  </a:lnTo>
                  <a:lnTo>
                    <a:pt x="1215426" y="28845"/>
                  </a:lnTo>
                  <a:lnTo>
                    <a:pt x="1236877" y="42383"/>
                  </a:lnTo>
                  <a:lnTo>
                    <a:pt x="1268475" y="71830"/>
                  </a:lnTo>
                  <a:lnTo>
                    <a:pt x="1285453" y="87346"/>
                  </a:lnTo>
                  <a:lnTo>
                    <a:pt x="1301876" y="95122"/>
                  </a:lnTo>
                  <a:lnTo>
                    <a:pt x="1332187" y="119872"/>
                  </a:lnTo>
                  <a:lnTo>
                    <a:pt x="1358858" y="149777"/>
                  </a:lnTo>
                  <a:lnTo>
                    <a:pt x="1381899" y="177913"/>
                  </a:lnTo>
                  <a:lnTo>
                    <a:pt x="1398287" y="205163"/>
                  </a:lnTo>
                  <a:lnTo>
                    <a:pt x="1417487" y="230654"/>
                  </a:lnTo>
                  <a:lnTo>
                    <a:pt x="1433042" y="259955"/>
                  </a:lnTo>
                  <a:lnTo>
                    <a:pt x="1452320" y="291531"/>
                  </a:lnTo>
                  <a:lnTo>
                    <a:pt x="1472682" y="323080"/>
                  </a:lnTo>
                  <a:lnTo>
                    <a:pt x="1490762" y="349746"/>
                  </a:lnTo>
                  <a:lnTo>
                    <a:pt x="1506390" y="373146"/>
                  </a:lnTo>
                  <a:lnTo>
                    <a:pt x="1521057" y="399051"/>
                  </a:lnTo>
                  <a:lnTo>
                    <a:pt x="1537948" y="427313"/>
                  </a:lnTo>
                  <a:lnTo>
                    <a:pt x="1554495" y="455064"/>
                  </a:lnTo>
                  <a:lnTo>
                    <a:pt x="1569960" y="480316"/>
                  </a:lnTo>
                  <a:lnTo>
                    <a:pt x="1587947" y="510141"/>
                  </a:lnTo>
                  <a:lnTo>
                    <a:pt x="1607920" y="540979"/>
                  </a:lnTo>
                  <a:lnTo>
                    <a:pt x="1623571" y="563272"/>
                  </a:lnTo>
                  <a:lnTo>
                    <a:pt x="1640408" y="594591"/>
                  </a:lnTo>
                  <a:lnTo>
                    <a:pt x="1659047" y="624610"/>
                  </a:lnTo>
                  <a:lnTo>
                    <a:pt x="1676316" y="650922"/>
                  </a:lnTo>
                  <a:lnTo>
                    <a:pt x="1697555" y="682162"/>
                  </a:lnTo>
                  <a:lnTo>
                    <a:pt x="1709558" y="698280"/>
                  </a:lnTo>
                  <a:lnTo>
                    <a:pt x="1725965" y="729704"/>
                  </a:lnTo>
                  <a:lnTo>
                    <a:pt x="1746365" y="759407"/>
                  </a:lnTo>
                  <a:lnTo>
                    <a:pt x="1766726" y="790888"/>
                  </a:lnTo>
                  <a:lnTo>
                    <a:pt x="1783118" y="822602"/>
                  </a:lnTo>
                  <a:lnTo>
                    <a:pt x="1803516" y="849322"/>
                  </a:lnTo>
                  <a:lnTo>
                    <a:pt x="1820218" y="879921"/>
                  </a:lnTo>
                  <a:lnTo>
                    <a:pt x="1839647" y="911520"/>
                  </a:lnTo>
                  <a:lnTo>
                    <a:pt x="1858704" y="938224"/>
                  </a:lnTo>
                  <a:lnTo>
                    <a:pt x="1868235" y="954459"/>
                  </a:lnTo>
                  <a:lnTo>
                    <a:pt x="1888242" y="981987"/>
                  </a:lnTo>
                  <a:lnTo>
                    <a:pt x="1905886" y="1009810"/>
                  </a:lnTo>
                  <a:lnTo>
                    <a:pt x="1924445" y="1037019"/>
                  </a:lnTo>
                  <a:lnTo>
                    <a:pt x="1945270" y="1063833"/>
                  </a:lnTo>
                  <a:lnTo>
                    <a:pt x="1966258" y="1091928"/>
                  </a:lnTo>
                  <a:lnTo>
                    <a:pt x="1989842" y="1122559"/>
                  </a:lnTo>
                  <a:lnTo>
                    <a:pt x="2014285" y="1152762"/>
                  </a:lnTo>
                  <a:lnTo>
                    <a:pt x="2040349" y="1181956"/>
                  </a:lnTo>
                  <a:lnTo>
                    <a:pt x="2060929" y="1210886"/>
                  </a:lnTo>
                  <a:lnTo>
                    <a:pt x="2089233" y="1241628"/>
                  </a:lnTo>
                  <a:lnTo>
                    <a:pt x="2113321" y="1271326"/>
                  </a:lnTo>
                  <a:lnTo>
                    <a:pt x="2139681" y="1293332"/>
                  </a:lnTo>
                  <a:lnTo>
                    <a:pt x="2170184" y="1319943"/>
                  </a:lnTo>
                  <a:lnTo>
                    <a:pt x="2192182" y="1340140"/>
                  </a:lnTo>
                  <a:lnTo>
                    <a:pt x="2210930" y="1355062"/>
                  </a:lnTo>
                  <a:lnTo>
                    <a:pt x="2231116" y="1376335"/>
                  </a:lnTo>
                  <a:lnTo>
                    <a:pt x="2260038" y="1400450"/>
                  </a:lnTo>
                  <a:lnTo>
                    <a:pt x="2291304" y="1426157"/>
                  </a:lnTo>
                  <a:lnTo>
                    <a:pt x="2301056" y="1433746"/>
                  </a:lnTo>
                  <a:lnTo>
                    <a:pt x="2331231" y="1453259"/>
                  </a:lnTo>
                  <a:lnTo>
                    <a:pt x="2358086" y="1472048"/>
                  </a:lnTo>
                  <a:lnTo>
                    <a:pt x="2385063" y="1487576"/>
                  </a:lnTo>
                  <a:lnTo>
                    <a:pt x="2412499" y="1499162"/>
                  </a:lnTo>
                  <a:lnTo>
                    <a:pt x="2438302" y="1508245"/>
                  </a:lnTo>
                  <a:lnTo>
                    <a:pt x="2460410" y="1513463"/>
                  </a:lnTo>
                  <a:lnTo>
                    <a:pt x="2489589" y="1516460"/>
                  </a:lnTo>
                  <a:lnTo>
                    <a:pt x="2519590" y="1524850"/>
                  </a:lnTo>
                  <a:lnTo>
                    <a:pt x="2547531" y="1527219"/>
                  </a:lnTo>
                  <a:lnTo>
                    <a:pt x="2578256" y="1527417"/>
                  </a:lnTo>
                  <a:lnTo>
                    <a:pt x="2608118" y="1533535"/>
                  </a:lnTo>
                  <a:lnTo>
                    <a:pt x="2607990" y="1533622"/>
                  </a:lnTo>
                  <a:lnTo>
                    <a:pt x="2605966" y="1533719"/>
                  </a:lnTo>
                  <a:lnTo>
                    <a:pt x="2597150" y="1527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015">
              <a:extLst>
                <a:ext uri="{FF2B5EF4-FFF2-40B4-BE49-F238E27FC236}">
                  <a16:creationId xmlns:a16="http://schemas.microsoft.com/office/drawing/2014/main" id="{92DA5C79-142D-18AB-D07D-EE843B470789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6477000" y="1905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5468" y="0"/>
                  </a:lnTo>
                  <a:lnTo>
                    <a:pt x="5762" y="706"/>
                  </a:lnTo>
                  <a:lnTo>
                    <a:pt x="6088" y="3371"/>
                  </a:lnTo>
                  <a:lnTo>
                    <a:pt x="5470" y="4364"/>
                  </a:lnTo>
                  <a:lnTo>
                    <a:pt x="4353" y="5026"/>
                  </a:lnTo>
                  <a:lnTo>
                    <a:pt x="860" y="6088"/>
                  </a:lnTo>
                  <a:lnTo>
                    <a:pt x="6111" y="6343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016">
              <a:extLst>
                <a:ext uri="{FF2B5EF4-FFF2-40B4-BE49-F238E27FC236}">
                  <a16:creationId xmlns:a16="http://schemas.microsoft.com/office/drawing/2014/main" id="{5265804E-63F1-4EE0-9CEB-95ACBB67FB92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6477000" y="20320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1766" y="2524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017">
              <a:extLst>
                <a:ext uri="{FF2B5EF4-FFF2-40B4-BE49-F238E27FC236}">
                  <a16:creationId xmlns:a16="http://schemas.microsoft.com/office/drawing/2014/main" id="{9F941A8C-836D-2E3A-94B7-6DAB1B947138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6464300" y="21526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018">
              <a:extLst>
                <a:ext uri="{FF2B5EF4-FFF2-40B4-BE49-F238E27FC236}">
                  <a16:creationId xmlns:a16="http://schemas.microsoft.com/office/drawing/2014/main" id="{C30C61F4-068C-DFFF-1B56-F5F1DDE765BD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6470650" y="23495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019">
              <a:extLst>
                <a:ext uri="{FF2B5EF4-FFF2-40B4-BE49-F238E27FC236}">
                  <a16:creationId xmlns:a16="http://schemas.microsoft.com/office/drawing/2014/main" id="{3196DFCB-575D-553E-3DB0-E8409D727CA4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6477000" y="26416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2978" y="2779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020">
              <a:extLst>
                <a:ext uri="{FF2B5EF4-FFF2-40B4-BE49-F238E27FC236}">
                  <a16:creationId xmlns:a16="http://schemas.microsoft.com/office/drawing/2014/main" id="{A44EE728-03F5-00F7-6F6B-6CFDB0F946A8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6508750" y="29337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2575" y="2968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021">
              <a:extLst>
                <a:ext uri="{FF2B5EF4-FFF2-40B4-BE49-F238E27FC236}">
                  <a16:creationId xmlns:a16="http://schemas.microsoft.com/office/drawing/2014/main" id="{4718B2A1-A6A9-F0B0-E8ED-0F9870D28E6A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6521450" y="31686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022">
              <a:extLst>
                <a:ext uri="{FF2B5EF4-FFF2-40B4-BE49-F238E27FC236}">
                  <a16:creationId xmlns:a16="http://schemas.microsoft.com/office/drawing/2014/main" id="{B03AA879-00B8-0B05-232C-E5B43B1D1CA7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6540500" y="33464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8219" y="2025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023">
              <a:extLst>
                <a:ext uri="{FF2B5EF4-FFF2-40B4-BE49-F238E27FC236}">
                  <a16:creationId xmlns:a16="http://schemas.microsoft.com/office/drawing/2014/main" id="{E49111F7-2061-F0DD-FC53-75713BD21B91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6565900" y="3486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024">
              <a:extLst>
                <a:ext uri="{FF2B5EF4-FFF2-40B4-BE49-F238E27FC236}">
                  <a16:creationId xmlns:a16="http://schemas.microsoft.com/office/drawing/2014/main" id="{9D0CD576-4438-BEA9-8C5A-E741998B739A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6565900" y="3543300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0"/>
                  </a:moveTo>
                  <a:lnTo>
                    <a:pt x="6350" y="0"/>
                  </a:lnTo>
                  <a:lnTo>
                    <a:pt x="2978" y="3371"/>
                  </a:lnTo>
                  <a:lnTo>
                    <a:pt x="1986" y="3658"/>
                  </a:lnTo>
                  <a:lnTo>
                    <a:pt x="1324" y="31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SMARTInkShape-1025">
            <a:extLst>
              <a:ext uri="{FF2B5EF4-FFF2-40B4-BE49-F238E27FC236}">
                <a16:creationId xmlns:a16="http://schemas.microsoft.com/office/drawing/2014/main" id="{B3DE8D3C-3AD0-D275-4C05-A0F595CBAF9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509159" y="3826432"/>
            <a:ext cx="138618" cy="153379"/>
          </a:xfrm>
          <a:custGeom>
            <a:avLst/>
            <a:gdLst/>
            <a:ahLst/>
            <a:cxnLst/>
            <a:rect l="0" t="0" r="0" b="0"/>
            <a:pathLst>
              <a:path w="138618" h="153379">
                <a:moveTo>
                  <a:pt x="75791" y="34368"/>
                </a:moveTo>
                <a:lnTo>
                  <a:pt x="75791" y="34368"/>
                </a:lnTo>
                <a:lnTo>
                  <a:pt x="75791" y="16691"/>
                </a:lnTo>
                <a:lnTo>
                  <a:pt x="74380" y="13412"/>
                </a:lnTo>
                <a:lnTo>
                  <a:pt x="69050" y="7886"/>
                </a:lnTo>
                <a:lnTo>
                  <a:pt x="58115" y="808"/>
                </a:lnTo>
                <a:lnTo>
                  <a:pt x="54834" y="0"/>
                </a:lnTo>
                <a:lnTo>
                  <a:pt x="51943" y="167"/>
                </a:lnTo>
                <a:lnTo>
                  <a:pt x="49309" y="984"/>
                </a:lnTo>
                <a:lnTo>
                  <a:pt x="30578" y="17504"/>
                </a:lnTo>
                <a:lnTo>
                  <a:pt x="11607" y="43985"/>
                </a:lnTo>
                <a:lnTo>
                  <a:pt x="2696" y="66058"/>
                </a:lnTo>
                <a:lnTo>
                  <a:pt x="0" y="95857"/>
                </a:lnTo>
                <a:lnTo>
                  <a:pt x="3083" y="112951"/>
                </a:lnTo>
                <a:lnTo>
                  <a:pt x="11835" y="126953"/>
                </a:lnTo>
                <a:lnTo>
                  <a:pt x="26737" y="140039"/>
                </a:lnTo>
                <a:lnTo>
                  <a:pt x="49324" y="151327"/>
                </a:lnTo>
                <a:lnTo>
                  <a:pt x="56502" y="153378"/>
                </a:lnTo>
                <a:lnTo>
                  <a:pt x="87752" y="143940"/>
                </a:lnTo>
                <a:lnTo>
                  <a:pt x="107430" y="134542"/>
                </a:lnTo>
                <a:lnTo>
                  <a:pt x="125722" y="117697"/>
                </a:lnTo>
                <a:lnTo>
                  <a:pt x="134173" y="99197"/>
                </a:lnTo>
                <a:lnTo>
                  <a:pt x="138617" y="71319"/>
                </a:lnTo>
                <a:lnTo>
                  <a:pt x="138286" y="59963"/>
                </a:lnTo>
                <a:lnTo>
                  <a:pt x="133427" y="44931"/>
                </a:lnTo>
                <a:lnTo>
                  <a:pt x="115514" y="18408"/>
                </a:lnTo>
                <a:lnTo>
                  <a:pt x="107322" y="13163"/>
                </a:lnTo>
                <a:lnTo>
                  <a:pt x="77617" y="5156"/>
                </a:lnTo>
                <a:lnTo>
                  <a:pt x="62143" y="4076"/>
                </a:lnTo>
                <a:lnTo>
                  <a:pt x="46704" y="8184"/>
                </a:lnTo>
                <a:lnTo>
                  <a:pt x="45816" y="9151"/>
                </a:lnTo>
                <a:lnTo>
                  <a:pt x="44829" y="12107"/>
                </a:lnTo>
                <a:lnTo>
                  <a:pt x="45272" y="13883"/>
                </a:lnTo>
                <a:lnTo>
                  <a:pt x="50391" y="216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SMARTInkShape-Group247">
            <a:extLst>
              <a:ext uri="{FF2B5EF4-FFF2-40B4-BE49-F238E27FC236}">
                <a16:creationId xmlns:a16="http://schemas.microsoft.com/office/drawing/2014/main" id="{18B43B16-8459-584C-81BA-E86B762BBBEF}"/>
              </a:ext>
            </a:extLst>
          </p:cNvPr>
          <p:cNvGrpSpPr/>
          <p:nvPr/>
        </p:nvGrpSpPr>
        <p:grpSpPr>
          <a:xfrm>
            <a:off x="3519788" y="2426583"/>
            <a:ext cx="1444488" cy="441989"/>
            <a:chOff x="3519788" y="2426583"/>
            <a:chExt cx="1444488" cy="441989"/>
          </a:xfrm>
        </p:grpSpPr>
        <p:sp>
          <p:nvSpPr>
            <p:cNvPr id="110" name="SMARTInkShape-1026">
              <a:extLst>
                <a:ext uri="{FF2B5EF4-FFF2-40B4-BE49-F238E27FC236}">
                  <a16:creationId xmlns:a16="http://schemas.microsoft.com/office/drawing/2014/main" id="{C60D99F8-B227-7454-3B0E-EF72FAB2161B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3519788" y="2541044"/>
              <a:ext cx="156863" cy="208507"/>
            </a:xfrm>
            <a:custGeom>
              <a:avLst/>
              <a:gdLst/>
              <a:ahLst/>
              <a:cxnLst/>
              <a:rect l="0" t="0" r="0" b="0"/>
              <a:pathLst>
                <a:path w="156863" h="208507">
                  <a:moveTo>
                    <a:pt x="29862" y="18006"/>
                  </a:moveTo>
                  <a:lnTo>
                    <a:pt x="29862" y="18006"/>
                  </a:lnTo>
                  <a:lnTo>
                    <a:pt x="26491" y="21377"/>
                  </a:lnTo>
                  <a:lnTo>
                    <a:pt x="26204" y="22370"/>
                  </a:lnTo>
                  <a:lnTo>
                    <a:pt x="26718" y="23032"/>
                  </a:lnTo>
                  <a:lnTo>
                    <a:pt x="27766" y="23473"/>
                  </a:lnTo>
                  <a:lnTo>
                    <a:pt x="28464" y="23062"/>
                  </a:lnTo>
                  <a:lnTo>
                    <a:pt x="29241" y="20723"/>
                  </a:lnTo>
                  <a:lnTo>
                    <a:pt x="30153" y="19818"/>
                  </a:lnTo>
                  <a:lnTo>
                    <a:pt x="51501" y="9437"/>
                  </a:lnTo>
                  <a:lnTo>
                    <a:pt x="79710" y="4240"/>
                  </a:lnTo>
                  <a:lnTo>
                    <a:pt x="105874" y="0"/>
                  </a:lnTo>
                  <a:lnTo>
                    <a:pt x="121685" y="2636"/>
                  </a:lnTo>
                  <a:lnTo>
                    <a:pt x="128999" y="7882"/>
                  </a:lnTo>
                  <a:lnTo>
                    <a:pt x="134600" y="15623"/>
                  </a:lnTo>
                  <a:lnTo>
                    <a:pt x="139442" y="26119"/>
                  </a:lnTo>
                  <a:lnTo>
                    <a:pt x="140182" y="39721"/>
                  </a:lnTo>
                  <a:lnTo>
                    <a:pt x="134751" y="63246"/>
                  </a:lnTo>
                  <a:lnTo>
                    <a:pt x="127279" y="79035"/>
                  </a:lnTo>
                  <a:lnTo>
                    <a:pt x="105236" y="108299"/>
                  </a:lnTo>
                  <a:lnTo>
                    <a:pt x="88648" y="127074"/>
                  </a:lnTo>
                  <a:lnTo>
                    <a:pt x="57474" y="152284"/>
                  </a:lnTo>
                  <a:lnTo>
                    <a:pt x="27045" y="178345"/>
                  </a:lnTo>
                  <a:lnTo>
                    <a:pt x="0" y="194449"/>
                  </a:lnTo>
                  <a:lnTo>
                    <a:pt x="76" y="195607"/>
                  </a:lnTo>
                  <a:lnTo>
                    <a:pt x="2042" y="198775"/>
                  </a:lnTo>
                  <a:lnTo>
                    <a:pt x="7149" y="200653"/>
                  </a:lnTo>
                  <a:lnTo>
                    <a:pt x="32039" y="201859"/>
                  </a:lnTo>
                  <a:lnTo>
                    <a:pt x="57397" y="202068"/>
                  </a:lnTo>
                  <a:lnTo>
                    <a:pt x="82521" y="202138"/>
                  </a:lnTo>
                  <a:lnTo>
                    <a:pt x="109434" y="202152"/>
                  </a:lnTo>
                  <a:lnTo>
                    <a:pt x="135499" y="202155"/>
                  </a:lnTo>
                  <a:lnTo>
                    <a:pt x="145721" y="204037"/>
                  </a:lnTo>
                  <a:lnTo>
                    <a:pt x="156862" y="208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027">
              <a:extLst>
                <a:ext uri="{FF2B5EF4-FFF2-40B4-BE49-F238E27FC236}">
                  <a16:creationId xmlns:a16="http://schemas.microsoft.com/office/drawing/2014/main" id="{732714F0-7402-D345-341E-4152B6D6D3C5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3531483" y="2635295"/>
              <a:ext cx="215018" cy="12656"/>
            </a:xfrm>
            <a:custGeom>
              <a:avLst/>
              <a:gdLst/>
              <a:ahLst/>
              <a:cxnLst/>
              <a:rect l="0" t="0" r="0" b="0"/>
              <a:pathLst>
                <a:path w="215018" h="12656">
                  <a:moveTo>
                    <a:pt x="5467" y="12655"/>
                  </a:moveTo>
                  <a:lnTo>
                    <a:pt x="5467" y="12655"/>
                  </a:lnTo>
                  <a:lnTo>
                    <a:pt x="0" y="12655"/>
                  </a:lnTo>
                  <a:lnTo>
                    <a:pt x="20242" y="3817"/>
                  </a:lnTo>
                  <a:lnTo>
                    <a:pt x="48341" y="718"/>
                  </a:lnTo>
                  <a:lnTo>
                    <a:pt x="76887" y="106"/>
                  </a:lnTo>
                  <a:lnTo>
                    <a:pt x="103064" y="0"/>
                  </a:lnTo>
                  <a:lnTo>
                    <a:pt x="131281" y="1850"/>
                  </a:lnTo>
                  <a:lnTo>
                    <a:pt x="146756" y="3619"/>
                  </a:lnTo>
                  <a:lnTo>
                    <a:pt x="160847" y="2060"/>
                  </a:lnTo>
                  <a:lnTo>
                    <a:pt x="191865" y="5839"/>
                  </a:lnTo>
                  <a:lnTo>
                    <a:pt x="215017" y="6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028">
              <a:extLst>
                <a:ext uri="{FF2B5EF4-FFF2-40B4-BE49-F238E27FC236}">
                  <a16:creationId xmlns:a16="http://schemas.microsoft.com/office/drawing/2014/main" id="{8A4FC002-106B-D3F1-78A5-5E5D9A51B6AE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3879850" y="2597972"/>
              <a:ext cx="203201" cy="89185"/>
            </a:xfrm>
            <a:custGeom>
              <a:avLst/>
              <a:gdLst/>
              <a:ahLst/>
              <a:cxnLst/>
              <a:rect l="0" t="0" r="0" b="0"/>
              <a:pathLst>
                <a:path w="203201" h="89185">
                  <a:moveTo>
                    <a:pt x="0" y="69028"/>
                  </a:moveTo>
                  <a:lnTo>
                    <a:pt x="0" y="69028"/>
                  </a:lnTo>
                  <a:lnTo>
                    <a:pt x="0" y="65657"/>
                  </a:lnTo>
                  <a:lnTo>
                    <a:pt x="1881" y="62121"/>
                  </a:lnTo>
                  <a:lnTo>
                    <a:pt x="3371" y="60190"/>
                  </a:lnTo>
                  <a:lnTo>
                    <a:pt x="33599" y="45723"/>
                  </a:lnTo>
                  <a:lnTo>
                    <a:pt x="54999" y="35159"/>
                  </a:lnTo>
                  <a:lnTo>
                    <a:pt x="58538" y="34454"/>
                  </a:lnTo>
                  <a:lnTo>
                    <a:pt x="61603" y="34690"/>
                  </a:lnTo>
                  <a:lnTo>
                    <a:pt x="74539" y="38348"/>
                  </a:lnTo>
                  <a:lnTo>
                    <a:pt x="84723" y="47316"/>
                  </a:lnTo>
                  <a:lnTo>
                    <a:pt x="103636" y="76302"/>
                  </a:lnTo>
                  <a:lnTo>
                    <a:pt x="113414" y="86862"/>
                  </a:lnTo>
                  <a:lnTo>
                    <a:pt x="116531" y="88679"/>
                  </a:lnTo>
                  <a:lnTo>
                    <a:pt x="119315" y="89184"/>
                  </a:lnTo>
                  <a:lnTo>
                    <a:pt x="128486" y="86524"/>
                  </a:lnTo>
                  <a:lnTo>
                    <a:pt x="132224" y="84925"/>
                  </a:lnTo>
                  <a:lnTo>
                    <a:pt x="144227" y="69192"/>
                  </a:lnTo>
                  <a:lnTo>
                    <a:pt x="156721" y="43285"/>
                  </a:lnTo>
                  <a:lnTo>
                    <a:pt x="170904" y="13227"/>
                  </a:lnTo>
                  <a:lnTo>
                    <a:pt x="175441" y="5422"/>
                  </a:lnTo>
                  <a:lnTo>
                    <a:pt x="179809" y="1953"/>
                  </a:lnTo>
                  <a:lnTo>
                    <a:pt x="186234" y="0"/>
                  </a:lnTo>
                  <a:lnTo>
                    <a:pt x="188362" y="432"/>
                  </a:lnTo>
                  <a:lnTo>
                    <a:pt x="196846" y="4312"/>
                  </a:lnTo>
                  <a:lnTo>
                    <a:pt x="203200" y="5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029">
              <a:extLst>
                <a:ext uri="{FF2B5EF4-FFF2-40B4-BE49-F238E27FC236}">
                  <a16:creationId xmlns:a16="http://schemas.microsoft.com/office/drawing/2014/main" id="{7AF8A523-F8C7-E8B8-B92A-76C7FEFFAB92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4172366" y="2572037"/>
              <a:ext cx="18557" cy="196564"/>
            </a:xfrm>
            <a:custGeom>
              <a:avLst/>
              <a:gdLst/>
              <a:ahLst/>
              <a:cxnLst/>
              <a:rect l="0" t="0" r="0" b="0"/>
              <a:pathLst>
                <a:path w="18557" h="196564">
                  <a:moveTo>
                    <a:pt x="5934" y="18763"/>
                  </a:moveTo>
                  <a:lnTo>
                    <a:pt x="5934" y="18763"/>
                  </a:lnTo>
                  <a:lnTo>
                    <a:pt x="5934" y="15392"/>
                  </a:lnTo>
                  <a:lnTo>
                    <a:pt x="6639" y="14399"/>
                  </a:lnTo>
                  <a:lnTo>
                    <a:pt x="7815" y="13737"/>
                  </a:lnTo>
                  <a:lnTo>
                    <a:pt x="9305" y="13296"/>
                  </a:lnTo>
                  <a:lnTo>
                    <a:pt x="10298" y="12296"/>
                  </a:lnTo>
                  <a:lnTo>
                    <a:pt x="12022" y="7023"/>
                  </a:lnTo>
                  <a:lnTo>
                    <a:pt x="12206" y="2976"/>
                  </a:lnTo>
                  <a:lnTo>
                    <a:pt x="12938" y="1889"/>
                  </a:lnTo>
                  <a:lnTo>
                    <a:pt x="14131" y="1163"/>
                  </a:lnTo>
                  <a:lnTo>
                    <a:pt x="17745" y="0"/>
                  </a:lnTo>
                  <a:lnTo>
                    <a:pt x="18556" y="29624"/>
                  </a:lnTo>
                  <a:lnTo>
                    <a:pt x="11869" y="56710"/>
                  </a:lnTo>
                  <a:lnTo>
                    <a:pt x="4322" y="87078"/>
                  </a:lnTo>
                  <a:lnTo>
                    <a:pt x="988" y="111677"/>
                  </a:lnTo>
                  <a:lnTo>
                    <a:pt x="0" y="135742"/>
                  </a:lnTo>
                  <a:lnTo>
                    <a:pt x="3078" y="160747"/>
                  </a:lnTo>
                  <a:lnTo>
                    <a:pt x="6075" y="183635"/>
                  </a:lnTo>
                  <a:lnTo>
                    <a:pt x="12284" y="196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030">
              <a:extLst>
                <a:ext uri="{FF2B5EF4-FFF2-40B4-BE49-F238E27FC236}">
                  <a16:creationId xmlns:a16="http://schemas.microsoft.com/office/drawing/2014/main" id="{D6F23F33-C5C7-0F4D-06A2-AC0DE018A44F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4178300" y="2565400"/>
              <a:ext cx="158751" cy="148074"/>
            </a:xfrm>
            <a:custGeom>
              <a:avLst/>
              <a:gdLst/>
              <a:ahLst/>
              <a:cxnLst/>
              <a:rect l="0" t="0" r="0" b="0"/>
              <a:pathLst>
                <a:path w="158751" h="148074">
                  <a:moveTo>
                    <a:pt x="0" y="69850"/>
                  </a:moveTo>
                  <a:lnTo>
                    <a:pt x="0" y="69850"/>
                  </a:lnTo>
                  <a:lnTo>
                    <a:pt x="0" y="49456"/>
                  </a:lnTo>
                  <a:lnTo>
                    <a:pt x="1881" y="44793"/>
                  </a:lnTo>
                  <a:lnTo>
                    <a:pt x="3371" y="42562"/>
                  </a:lnTo>
                  <a:lnTo>
                    <a:pt x="5069" y="41075"/>
                  </a:lnTo>
                  <a:lnTo>
                    <a:pt x="8838" y="39422"/>
                  </a:lnTo>
                  <a:lnTo>
                    <a:pt x="10831" y="39687"/>
                  </a:lnTo>
                  <a:lnTo>
                    <a:pt x="14927" y="41863"/>
                  </a:lnTo>
                  <a:lnTo>
                    <a:pt x="16301" y="43431"/>
                  </a:lnTo>
                  <a:lnTo>
                    <a:pt x="17828" y="47054"/>
                  </a:lnTo>
                  <a:lnTo>
                    <a:pt x="33967" y="62240"/>
                  </a:lnTo>
                  <a:lnTo>
                    <a:pt x="40638" y="71358"/>
                  </a:lnTo>
                  <a:lnTo>
                    <a:pt x="46284" y="78281"/>
                  </a:lnTo>
                  <a:lnTo>
                    <a:pt x="56947" y="97475"/>
                  </a:lnTo>
                  <a:lnTo>
                    <a:pt x="88165" y="124707"/>
                  </a:lnTo>
                  <a:lnTo>
                    <a:pt x="103264" y="137531"/>
                  </a:lnTo>
                  <a:lnTo>
                    <a:pt x="124514" y="146897"/>
                  </a:lnTo>
                  <a:lnTo>
                    <a:pt x="136714" y="148073"/>
                  </a:lnTo>
                  <a:lnTo>
                    <a:pt x="141942" y="147399"/>
                  </a:lnTo>
                  <a:lnTo>
                    <a:pt x="145428" y="145538"/>
                  </a:lnTo>
                  <a:lnTo>
                    <a:pt x="147753" y="142886"/>
                  </a:lnTo>
                  <a:lnTo>
                    <a:pt x="149302" y="139708"/>
                  </a:lnTo>
                  <a:lnTo>
                    <a:pt x="151482" y="118379"/>
                  </a:lnTo>
                  <a:lnTo>
                    <a:pt x="151992" y="95887"/>
                  </a:lnTo>
                  <a:lnTo>
                    <a:pt x="152219" y="72250"/>
                  </a:lnTo>
                  <a:lnTo>
                    <a:pt x="152346" y="47043"/>
                  </a:lnTo>
                  <a:lnTo>
                    <a:pt x="152393" y="16412"/>
                  </a:lnTo>
                  <a:lnTo>
                    <a:pt x="154278" y="894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031">
              <a:extLst>
                <a:ext uri="{FF2B5EF4-FFF2-40B4-BE49-F238E27FC236}">
                  <a16:creationId xmlns:a16="http://schemas.microsoft.com/office/drawing/2014/main" id="{25314600-3C61-5FCE-63AB-C2A7C9FBE65B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4407894" y="2470328"/>
              <a:ext cx="138552" cy="353244"/>
            </a:xfrm>
            <a:custGeom>
              <a:avLst/>
              <a:gdLst/>
              <a:ahLst/>
              <a:cxnLst/>
              <a:rect l="0" t="0" r="0" b="0"/>
              <a:pathLst>
                <a:path w="138552" h="353244">
                  <a:moveTo>
                    <a:pt x="126006" y="18872"/>
                  </a:moveTo>
                  <a:lnTo>
                    <a:pt x="126006" y="18872"/>
                  </a:lnTo>
                  <a:lnTo>
                    <a:pt x="132748" y="15501"/>
                  </a:lnTo>
                  <a:lnTo>
                    <a:pt x="134734" y="13097"/>
                  </a:lnTo>
                  <a:lnTo>
                    <a:pt x="138551" y="423"/>
                  </a:lnTo>
                  <a:lnTo>
                    <a:pt x="131918" y="0"/>
                  </a:lnTo>
                  <a:lnTo>
                    <a:pt x="106062" y="11779"/>
                  </a:lnTo>
                  <a:lnTo>
                    <a:pt x="89523" y="20533"/>
                  </a:lnTo>
                  <a:lnTo>
                    <a:pt x="60767" y="46299"/>
                  </a:lnTo>
                  <a:lnTo>
                    <a:pt x="44822" y="65804"/>
                  </a:lnTo>
                  <a:lnTo>
                    <a:pt x="33043" y="89457"/>
                  </a:lnTo>
                  <a:lnTo>
                    <a:pt x="25084" y="116221"/>
                  </a:lnTo>
                  <a:lnTo>
                    <a:pt x="18257" y="144613"/>
                  </a:lnTo>
                  <a:lnTo>
                    <a:pt x="11766" y="172780"/>
                  </a:lnTo>
                  <a:lnTo>
                    <a:pt x="7255" y="201587"/>
                  </a:lnTo>
                  <a:lnTo>
                    <a:pt x="4037" y="227997"/>
                  </a:lnTo>
                  <a:lnTo>
                    <a:pt x="0" y="258834"/>
                  </a:lnTo>
                  <a:lnTo>
                    <a:pt x="2672" y="282196"/>
                  </a:lnTo>
                  <a:lnTo>
                    <a:pt x="11303" y="310364"/>
                  </a:lnTo>
                  <a:lnTo>
                    <a:pt x="22797" y="334310"/>
                  </a:lnTo>
                  <a:lnTo>
                    <a:pt x="32863" y="344393"/>
                  </a:lnTo>
                  <a:lnTo>
                    <a:pt x="43687" y="350520"/>
                  </a:lnTo>
                  <a:lnTo>
                    <a:pt x="53201" y="353243"/>
                  </a:lnTo>
                  <a:lnTo>
                    <a:pt x="75206" y="34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032">
              <a:extLst>
                <a:ext uri="{FF2B5EF4-FFF2-40B4-BE49-F238E27FC236}">
                  <a16:creationId xmlns:a16="http://schemas.microsoft.com/office/drawing/2014/main" id="{00DBC592-CCE6-D766-0032-9E0C72E86569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4572717" y="2593674"/>
              <a:ext cx="62635" cy="140029"/>
            </a:xfrm>
            <a:custGeom>
              <a:avLst/>
              <a:gdLst/>
              <a:ahLst/>
              <a:cxnLst/>
              <a:rect l="0" t="0" r="0" b="0"/>
              <a:pathLst>
                <a:path w="62635" h="140029">
                  <a:moveTo>
                    <a:pt x="50083" y="41576"/>
                  </a:moveTo>
                  <a:lnTo>
                    <a:pt x="50083" y="41576"/>
                  </a:lnTo>
                  <a:lnTo>
                    <a:pt x="50083" y="14288"/>
                  </a:lnTo>
                  <a:lnTo>
                    <a:pt x="49378" y="12801"/>
                  </a:lnTo>
                  <a:lnTo>
                    <a:pt x="48201" y="11809"/>
                  </a:lnTo>
                  <a:lnTo>
                    <a:pt x="46712" y="11148"/>
                  </a:lnTo>
                  <a:lnTo>
                    <a:pt x="37874" y="10218"/>
                  </a:lnTo>
                  <a:lnTo>
                    <a:pt x="26317" y="13313"/>
                  </a:lnTo>
                  <a:lnTo>
                    <a:pt x="13957" y="22070"/>
                  </a:lnTo>
                  <a:lnTo>
                    <a:pt x="4728" y="33601"/>
                  </a:lnTo>
                  <a:lnTo>
                    <a:pt x="896" y="56068"/>
                  </a:lnTo>
                  <a:lnTo>
                    <a:pt x="0" y="76945"/>
                  </a:lnTo>
                  <a:lnTo>
                    <a:pt x="1013" y="98218"/>
                  </a:lnTo>
                  <a:lnTo>
                    <a:pt x="9516" y="121388"/>
                  </a:lnTo>
                  <a:lnTo>
                    <a:pt x="17001" y="132552"/>
                  </a:lnTo>
                  <a:lnTo>
                    <a:pt x="21678" y="136093"/>
                  </a:lnTo>
                  <a:lnTo>
                    <a:pt x="32520" y="140028"/>
                  </a:lnTo>
                  <a:lnTo>
                    <a:pt x="37668" y="139666"/>
                  </a:lnTo>
                  <a:lnTo>
                    <a:pt x="47153" y="135501"/>
                  </a:lnTo>
                  <a:lnTo>
                    <a:pt x="54190" y="128947"/>
                  </a:lnTo>
                  <a:lnTo>
                    <a:pt x="57054" y="125223"/>
                  </a:lnTo>
                  <a:lnTo>
                    <a:pt x="61086" y="103127"/>
                  </a:lnTo>
                  <a:lnTo>
                    <a:pt x="62280" y="77609"/>
                  </a:lnTo>
                  <a:lnTo>
                    <a:pt x="62634" y="52174"/>
                  </a:lnTo>
                  <a:lnTo>
                    <a:pt x="59368" y="26764"/>
                  </a:lnTo>
                  <a:lnTo>
                    <a:pt x="53974" y="13591"/>
                  </a:lnTo>
                  <a:lnTo>
                    <a:pt x="45756" y="378"/>
                  </a:lnTo>
                  <a:lnTo>
                    <a:pt x="43671" y="0"/>
                  </a:lnTo>
                  <a:lnTo>
                    <a:pt x="31033" y="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033">
              <a:extLst>
                <a:ext uri="{FF2B5EF4-FFF2-40B4-BE49-F238E27FC236}">
                  <a16:creationId xmlns:a16="http://schemas.microsoft.com/office/drawing/2014/main" id="{723E4E6F-49C0-A7BC-BE55-CC18BEC66474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4667250" y="2706267"/>
              <a:ext cx="74618" cy="125834"/>
            </a:xfrm>
            <a:custGeom>
              <a:avLst/>
              <a:gdLst/>
              <a:ahLst/>
              <a:cxnLst/>
              <a:rect l="0" t="0" r="0" b="0"/>
              <a:pathLst>
                <a:path w="74618" h="125834">
                  <a:moveTo>
                    <a:pt x="44450" y="5183"/>
                  </a:moveTo>
                  <a:lnTo>
                    <a:pt x="44450" y="5183"/>
                  </a:lnTo>
                  <a:lnTo>
                    <a:pt x="44450" y="10650"/>
                  </a:lnTo>
                  <a:lnTo>
                    <a:pt x="47821" y="14642"/>
                  </a:lnTo>
                  <a:lnTo>
                    <a:pt x="48109" y="15722"/>
                  </a:lnTo>
                  <a:lnTo>
                    <a:pt x="47595" y="16443"/>
                  </a:lnTo>
                  <a:lnTo>
                    <a:pt x="45071" y="17599"/>
                  </a:lnTo>
                  <a:lnTo>
                    <a:pt x="44726" y="15875"/>
                  </a:lnTo>
                  <a:lnTo>
                    <a:pt x="44634" y="14428"/>
                  </a:lnTo>
                  <a:lnTo>
                    <a:pt x="43867" y="13463"/>
                  </a:lnTo>
                  <a:lnTo>
                    <a:pt x="41134" y="12391"/>
                  </a:lnTo>
                  <a:lnTo>
                    <a:pt x="40122" y="11399"/>
                  </a:lnTo>
                  <a:lnTo>
                    <a:pt x="38999" y="8416"/>
                  </a:lnTo>
                  <a:lnTo>
                    <a:pt x="38179" y="0"/>
                  </a:lnTo>
                  <a:lnTo>
                    <a:pt x="38858" y="316"/>
                  </a:lnTo>
                  <a:lnTo>
                    <a:pt x="65234" y="20929"/>
                  </a:lnTo>
                  <a:lnTo>
                    <a:pt x="70856" y="28879"/>
                  </a:lnTo>
                  <a:lnTo>
                    <a:pt x="74617" y="48031"/>
                  </a:lnTo>
                  <a:lnTo>
                    <a:pt x="71733" y="61621"/>
                  </a:lnTo>
                  <a:lnTo>
                    <a:pt x="61755" y="84221"/>
                  </a:lnTo>
                  <a:lnTo>
                    <a:pt x="37781" y="107523"/>
                  </a:lnTo>
                  <a:lnTo>
                    <a:pt x="0" y="12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34">
              <a:extLst>
                <a:ext uri="{FF2B5EF4-FFF2-40B4-BE49-F238E27FC236}">
                  <a16:creationId xmlns:a16="http://schemas.microsoft.com/office/drawing/2014/main" id="{717BBF41-47B7-3350-8A9B-FE82CE49C8A7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4857750" y="259715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0" y="0"/>
                  </a:moveTo>
                  <a:lnTo>
                    <a:pt x="0" y="0"/>
                  </a:lnTo>
                  <a:lnTo>
                    <a:pt x="0" y="26680"/>
                  </a:lnTo>
                  <a:lnTo>
                    <a:pt x="0" y="57795"/>
                  </a:lnTo>
                  <a:lnTo>
                    <a:pt x="0" y="84114"/>
                  </a:lnTo>
                  <a:lnTo>
                    <a:pt x="0" y="113146"/>
                  </a:lnTo>
                  <a:lnTo>
                    <a:pt x="705" y="139417"/>
                  </a:lnTo>
                  <a:lnTo>
                    <a:pt x="1882" y="141628"/>
                  </a:lnTo>
                  <a:lnTo>
                    <a:pt x="6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35">
              <a:extLst>
                <a:ext uri="{FF2B5EF4-FFF2-40B4-BE49-F238E27FC236}">
                  <a16:creationId xmlns:a16="http://schemas.microsoft.com/office/drawing/2014/main" id="{25A97003-FF01-A43F-40CC-9DC007495E76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4857750" y="2426583"/>
              <a:ext cx="106526" cy="441989"/>
            </a:xfrm>
            <a:custGeom>
              <a:avLst/>
              <a:gdLst/>
              <a:ahLst/>
              <a:cxnLst/>
              <a:rect l="0" t="0" r="0" b="0"/>
              <a:pathLst>
                <a:path w="106526" h="441989">
                  <a:moveTo>
                    <a:pt x="6350" y="5467"/>
                  </a:moveTo>
                  <a:lnTo>
                    <a:pt x="6350" y="5467"/>
                  </a:lnTo>
                  <a:lnTo>
                    <a:pt x="6350" y="2096"/>
                  </a:lnTo>
                  <a:lnTo>
                    <a:pt x="7055" y="1103"/>
                  </a:lnTo>
                  <a:lnTo>
                    <a:pt x="8232" y="441"/>
                  </a:lnTo>
                  <a:lnTo>
                    <a:pt x="9721" y="0"/>
                  </a:lnTo>
                  <a:lnTo>
                    <a:pt x="21930" y="6121"/>
                  </a:lnTo>
                  <a:lnTo>
                    <a:pt x="38954" y="20242"/>
                  </a:lnTo>
                  <a:lnTo>
                    <a:pt x="47416" y="33671"/>
                  </a:lnTo>
                  <a:lnTo>
                    <a:pt x="61969" y="61916"/>
                  </a:lnTo>
                  <a:lnTo>
                    <a:pt x="77727" y="93654"/>
                  </a:lnTo>
                  <a:lnTo>
                    <a:pt x="86687" y="122927"/>
                  </a:lnTo>
                  <a:lnTo>
                    <a:pt x="96554" y="153943"/>
                  </a:lnTo>
                  <a:lnTo>
                    <a:pt x="100811" y="184769"/>
                  </a:lnTo>
                  <a:lnTo>
                    <a:pt x="105521" y="212797"/>
                  </a:lnTo>
                  <a:lnTo>
                    <a:pt x="106525" y="242425"/>
                  </a:lnTo>
                  <a:lnTo>
                    <a:pt x="102667" y="269390"/>
                  </a:lnTo>
                  <a:lnTo>
                    <a:pt x="96350" y="295255"/>
                  </a:lnTo>
                  <a:lnTo>
                    <a:pt x="85855" y="320087"/>
                  </a:lnTo>
                  <a:lnTo>
                    <a:pt x="67785" y="347798"/>
                  </a:lnTo>
                  <a:lnTo>
                    <a:pt x="53952" y="367249"/>
                  </a:lnTo>
                  <a:lnTo>
                    <a:pt x="39585" y="389413"/>
                  </a:lnTo>
                  <a:lnTo>
                    <a:pt x="14910" y="420258"/>
                  </a:lnTo>
                  <a:lnTo>
                    <a:pt x="3364" y="435370"/>
                  </a:lnTo>
                  <a:lnTo>
                    <a:pt x="665" y="441988"/>
                  </a:lnTo>
                  <a:lnTo>
                    <a:pt x="443" y="441826"/>
                  </a:lnTo>
                  <a:lnTo>
                    <a:pt x="0" y="43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248">
            <a:extLst>
              <a:ext uri="{FF2B5EF4-FFF2-40B4-BE49-F238E27FC236}">
                <a16:creationId xmlns:a16="http://schemas.microsoft.com/office/drawing/2014/main" id="{3FBB489B-5C9B-59D5-96D8-2EC644B6A171}"/>
              </a:ext>
            </a:extLst>
          </p:cNvPr>
          <p:cNvGrpSpPr/>
          <p:nvPr/>
        </p:nvGrpSpPr>
        <p:grpSpPr>
          <a:xfrm>
            <a:off x="7042150" y="2965457"/>
            <a:ext cx="222251" cy="1168394"/>
            <a:chOff x="7042150" y="2965457"/>
            <a:chExt cx="222251" cy="1168394"/>
          </a:xfrm>
        </p:grpSpPr>
        <p:sp>
          <p:nvSpPr>
            <p:cNvPr id="121" name="SMARTInkShape-1036">
              <a:extLst>
                <a:ext uri="{FF2B5EF4-FFF2-40B4-BE49-F238E27FC236}">
                  <a16:creationId xmlns:a16="http://schemas.microsoft.com/office/drawing/2014/main" id="{76855EAB-4BAE-5D54-C545-0A88E6275C1A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7181850" y="2965457"/>
              <a:ext cx="6351" cy="6344"/>
            </a:xfrm>
            <a:custGeom>
              <a:avLst/>
              <a:gdLst/>
              <a:ahLst/>
              <a:cxnLst/>
              <a:rect l="0" t="0" r="0" b="0"/>
              <a:pathLst>
                <a:path w="6351" h="6344">
                  <a:moveTo>
                    <a:pt x="0" y="6343"/>
                  </a:moveTo>
                  <a:lnTo>
                    <a:pt x="0" y="6343"/>
                  </a:lnTo>
                  <a:lnTo>
                    <a:pt x="0" y="0"/>
                  </a:lnTo>
                  <a:lnTo>
                    <a:pt x="6350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37">
              <a:extLst>
                <a:ext uri="{FF2B5EF4-FFF2-40B4-BE49-F238E27FC236}">
                  <a16:creationId xmlns:a16="http://schemas.microsoft.com/office/drawing/2014/main" id="{56746D29-A6CA-231D-AE01-6E438C8DD6E9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7178191" y="3086100"/>
              <a:ext cx="3660" cy="25401"/>
            </a:xfrm>
            <a:custGeom>
              <a:avLst/>
              <a:gdLst/>
              <a:ahLst/>
              <a:cxnLst/>
              <a:rect l="0" t="0" r="0" b="0"/>
              <a:pathLst>
                <a:path w="3660" h="25401">
                  <a:moveTo>
                    <a:pt x="3659" y="0"/>
                  </a:moveTo>
                  <a:lnTo>
                    <a:pt x="3659" y="0"/>
                  </a:lnTo>
                  <a:lnTo>
                    <a:pt x="3659" y="3371"/>
                  </a:lnTo>
                  <a:lnTo>
                    <a:pt x="1777" y="6907"/>
                  </a:lnTo>
                  <a:lnTo>
                    <a:pt x="287" y="8838"/>
                  </a:lnTo>
                  <a:lnTo>
                    <a:pt x="0" y="10126"/>
                  </a:lnTo>
                  <a:lnTo>
                    <a:pt x="514" y="10984"/>
                  </a:lnTo>
                  <a:lnTo>
                    <a:pt x="1562" y="11556"/>
                  </a:lnTo>
                  <a:lnTo>
                    <a:pt x="2261" y="12643"/>
                  </a:lnTo>
                  <a:lnTo>
                    <a:pt x="3245" y="17543"/>
                  </a:lnTo>
                  <a:lnTo>
                    <a:pt x="365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38">
              <a:extLst>
                <a:ext uri="{FF2B5EF4-FFF2-40B4-BE49-F238E27FC236}">
                  <a16:creationId xmlns:a16="http://schemas.microsoft.com/office/drawing/2014/main" id="{32D0C601-C5C6-1A54-CA4D-236175B71E4E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7188200" y="31877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0" y="21016"/>
                  </a:lnTo>
                  <a:lnTo>
                    <a:pt x="705" y="22477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39">
              <a:extLst>
                <a:ext uri="{FF2B5EF4-FFF2-40B4-BE49-F238E27FC236}">
                  <a16:creationId xmlns:a16="http://schemas.microsoft.com/office/drawing/2014/main" id="{BB3ECFBB-8D3A-38BC-4D5F-7148FB712A4F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7181850" y="33020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5026" y="11933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40">
              <a:extLst>
                <a:ext uri="{FF2B5EF4-FFF2-40B4-BE49-F238E27FC236}">
                  <a16:creationId xmlns:a16="http://schemas.microsoft.com/office/drawing/2014/main" id="{9516B409-FA72-C5A4-742B-6B1C955C0FD8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7162800" y="34163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41">
              <a:extLst>
                <a:ext uri="{FF2B5EF4-FFF2-40B4-BE49-F238E27FC236}">
                  <a16:creationId xmlns:a16="http://schemas.microsoft.com/office/drawing/2014/main" id="{F456998A-A66F-E5D5-884B-D53D2D9B56F4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7181850" y="3467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042">
              <a:extLst>
                <a:ext uri="{FF2B5EF4-FFF2-40B4-BE49-F238E27FC236}">
                  <a16:creationId xmlns:a16="http://schemas.microsoft.com/office/drawing/2014/main" id="{FBD2D27D-731D-42A6-F3BB-FF0281BFDD0A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7175500" y="36322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3372" y="0"/>
                  </a:lnTo>
                  <a:lnTo>
                    <a:pt x="6907" y="1881"/>
                  </a:lnTo>
                  <a:lnTo>
                    <a:pt x="8837" y="3371"/>
                  </a:lnTo>
                  <a:lnTo>
                    <a:pt x="10984" y="8789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043">
              <a:extLst>
                <a:ext uri="{FF2B5EF4-FFF2-40B4-BE49-F238E27FC236}">
                  <a16:creationId xmlns:a16="http://schemas.microsoft.com/office/drawing/2014/main" id="{3D98E5CE-822C-A81B-C10E-21CA468DACF8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7044038" y="3862110"/>
              <a:ext cx="131463" cy="157441"/>
            </a:xfrm>
            <a:custGeom>
              <a:avLst/>
              <a:gdLst/>
              <a:ahLst/>
              <a:cxnLst/>
              <a:rect l="0" t="0" r="0" b="0"/>
              <a:pathLst>
                <a:path w="131463" h="157441">
                  <a:moveTo>
                    <a:pt x="23512" y="11390"/>
                  </a:moveTo>
                  <a:lnTo>
                    <a:pt x="23512" y="11390"/>
                  </a:lnTo>
                  <a:lnTo>
                    <a:pt x="26884" y="11390"/>
                  </a:lnTo>
                  <a:lnTo>
                    <a:pt x="27876" y="10685"/>
                  </a:lnTo>
                  <a:lnTo>
                    <a:pt x="28538" y="9509"/>
                  </a:lnTo>
                  <a:lnTo>
                    <a:pt x="28980" y="8019"/>
                  </a:lnTo>
                  <a:lnTo>
                    <a:pt x="29980" y="7026"/>
                  </a:lnTo>
                  <a:lnTo>
                    <a:pt x="32972" y="5923"/>
                  </a:lnTo>
                  <a:lnTo>
                    <a:pt x="49600" y="3275"/>
                  </a:lnTo>
                  <a:lnTo>
                    <a:pt x="61816" y="48"/>
                  </a:lnTo>
                  <a:lnTo>
                    <a:pt x="70875" y="0"/>
                  </a:lnTo>
                  <a:lnTo>
                    <a:pt x="86464" y="3939"/>
                  </a:lnTo>
                  <a:lnTo>
                    <a:pt x="93353" y="7608"/>
                  </a:lnTo>
                  <a:lnTo>
                    <a:pt x="98767" y="15354"/>
                  </a:lnTo>
                  <a:lnTo>
                    <a:pt x="103901" y="29733"/>
                  </a:lnTo>
                  <a:lnTo>
                    <a:pt x="104622" y="34202"/>
                  </a:lnTo>
                  <a:lnTo>
                    <a:pt x="101658" y="44812"/>
                  </a:lnTo>
                  <a:lnTo>
                    <a:pt x="84888" y="72241"/>
                  </a:lnTo>
                  <a:lnTo>
                    <a:pt x="57564" y="101823"/>
                  </a:lnTo>
                  <a:lnTo>
                    <a:pt x="36237" y="123453"/>
                  </a:lnTo>
                  <a:lnTo>
                    <a:pt x="7670" y="143219"/>
                  </a:lnTo>
                  <a:lnTo>
                    <a:pt x="2360" y="148298"/>
                  </a:lnTo>
                  <a:lnTo>
                    <a:pt x="0" y="152906"/>
                  </a:lnTo>
                  <a:lnTo>
                    <a:pt x="76" y="154417"/>
                  </a:lnTo>
                  <a:lnTo>
                    <a:pt x="833" y="155425"/>
                  </a:lnTo>
                  <a:lnTo>
                    <a:pt x="3554" y="156545"/>
                  </a:lnTo>
                  <a:lnTo>
                    <a:pt x="19830" y="157323"/>
                  </a:lnTo>
                  <a:lnTo>
                    <a:pt x="48159" y="153053"/>
                  </a:lnTo>
                  <a:lnTo>
                    <a:pt x="79050" y="153359"/>
                  </a:lnTo>
                  <a:lnTo>
                    <a:pt x="105744" y="156634"/>
                  </a:lnTo>
                  <a:lnTo>
                    <a:pt x="131462" y="157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044">
              <a:extLst>
                <a:ext uri="{FF2B5EF4-FFF2-40B4-BE49-F238E27FC236}">
                  <a16:creationId xmlns:a16="http://schemas.microsoft.com/office/drawing/2014/main" id="{3A033FCA-CB57-91BC-04EA-67A94D1AAE9A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7042150" y="3931556"/>
              <a:ext cx="107951" cy="18145"/>
            </a:xfrm>
            <a:custGeom>
              <a:avLst/>
              <a:gdLst/>
              <a:ahLst/>
              <a:cxnLst/>
              <a:rect l="0" t="0" r="0" b="0"/>
              <a:pathLst>
                <a:path w="107951" h="18145">
                  <a:moveTo>
                    <a:pt x="0" y="18144"/>
                  </a:moveTo>
                  <a:lnTo>
                    <a:pt x="0" y="18144"/>
                  </a:lnTo>
                  <a:lnTo>
                    <a:pt x="0" y="12677"/>
                  </a:lnTo>
                  <a:lnTo>
                    <a:pt x="705" y="12383"/>
                  </a:lnTo>
                  <a:lnTo>
                    <a:pt x="3372" y="12056"/>
                  </a:lnTo>
                  <a:lnTo>
                    <a:pt x="6907" y="10029"/>
                  </a:lnTo>
                  <a:lnTo>
                    <a:pt x="8837" y="8500"/>
                  </a:lnTo>
                  <a:lnTo>
                    <a:pt x="14746" y="6802"/>
                  </a:lnTo>
                  <a:lnTo>
                    <a:pt x="44543" y="1133"/>
                  </a:lnTo>
                  <a:lnTo>
                    <a:pt x="51077" y="0"/>
                  </a:lnTo>
                  <a:lnTo>
                    <a:pt x="79761" y="4641"/>
                  </a:lnTo>
                  <a:lnTo>
                    <a:pt x="107950" y="5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045">
              <a:extLst>
                <a:ext uri="{FF2B5EF4-FFF2-40B4-BE49-F238E27FC236}">
                  <a16:creationId xmlns:a16="http://schemas.microsoft.com/office/drawing/2014/main" id="{6A097A78-044E-72BF-36A4-EEDF78A891A8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7239000" y="3995033"/>
              <a:ext cx="25401" cy="138818"/>
            </a:xfrm>
            <a:custGeom>
              <a:avLst/>
              <a:gdLst/>
              <a:ahLst/>
              <a:cxnLst/>
              <a:rect l="0" t="0" r="0" b="0"/>
              <a:pathLst>
                <a:path w="25401" h="138818">
                  <a:moveTo>
                    <a:pt x="0" y="5467"/>
                  </a:moveTo>
                  <a:lnTo>
                    <a:pt x="0" y="5467"/>
                  </a:lnTo>
                  <a:lnTo>
                    <a:pt x="5468" y="5467"/>
                  </a:lnTo>
                  <a:lnTo>
                    <a:pt x="5762" y="4762"/>
                  </a:lnTo>
                  <a:lnTo>
                    <a:pt x="6272" y="0"/>
                  </a:lnTo>
                  <a:lnTo>
                    <a:pt x="9491" y="30858"/>
                  </a:lnTo>
                  <a:lnTo>
                    <a:pt x="6971" y="59636"/>
                  </a:lnTo>
                  <a:lnTo>
                    <a:pt x="6534" y="84155"/>
                  </a:lnTo>
                  <a:lnTo>
                    <a:pt x="11455" y="111243"/>
                  </a:lnTo>
                  <a:lnTo>
                    <a:pt x="17192" y="122102"/>
                  </a:lnTo>
                  <a:lnTo>
                    <a:pt x="22654" y="129788"/>
                  </a:lnTo>
                  <a:lnTo>
                    <a:pt x="2540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249">
            <a:extLst>
              <a:ext uri="{FF2B5EF4-FFF2-40B4-BE49-F238E27FC236}">
                <a16:creationId xmlns:a16="http://schemas.microsoft.com/office/drawing/2014/main" id="{C25EAB69-40B3-7006-BB5F-96C600A352FD}"/>
              </a:ext>
            </a:extLst>
          </p:cNvPr>
          <p:cNvGrpSpPr/>
          <p:nvPr/>
        </p:nvGrpSpPr>
        <p:grpSpPr>
          <a:xfrm>
            <a:off x="7245350" y="3422650"/>
            <a:ext cx="666751" cy="755175"/>
            <a:chOff x="7245350" y="3422650"/>
            <a:chExt cx="666751" cy="755175"/>
          </a:xfrm>
        </p:grpSpPr>
        <p:sp>
          <p:nvSpPr>
            <p:cNvPr id="132" name="SMARTInkShape-1046">
              <a:extLst>
                <a:ext uri="{FF2B5EF4-FFF2-40B4-BE49-F238E27FC236}">
                  <a16:creationId xmlns:a16="http://schemas.microsoft.com/office/drawing/2014/main" id="{C4CC9F92-526A-BB54-04F9-762B90E6DC4E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7613650" y="3430320"/>
              <a:ext cx="1" cy="6586"/>
            </a:xfrm>
            <a:custGeom>
              <a:avLst/>
              <a:gdLst/>
              <a:ahLst/>
              <a:cxnLst/>
              <a:rect l="0" t="0" r="0" b="0"/>
              <a:pathLst>
                <a:path w="1" h="6586">
                  <a:moveTo>
                    <a:pt x="0" y="5030"/>
                  </a:moveTo>
                  <a:lnTo>
                    <a:pt x="0" y="5030"/>
                  </a:lnTo>
                  <a:lnTo>
                    <a:pt x="0" y="1659"/>
                  </a:lnTo>
                  <a:lnTo>
                    <a:pt x="0" y="658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047">
              <a:extLst>
                <a:ext uri="{FF2B5EF4-FFF2-40B4-BE49-F238E27FC236}">
                  <a16:creationId xmlns:a16="http://schemas.microsoft.com/office/drawing/2014/main" id="{F9BDEEF1-040F-C0B7-0C35-F31A45AD7D40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7613650" y="353060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048">
              <a:extLst>
                <a:ext uri="{FF2B5EF4-FFF2-40B4-BE49-F238E27FC236}">
                  <a16:creationId xmlns:a16="http://schemas.microsoft.com/office/drawing/2014/main" id="{0EA9FA33-3A52-9886-E018-B9D209881952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7620882" y="3613150"/>
              <a:ext cx="5469" cy="12701"/>
            </a:xfrm>
            <a:custGeom>
              <a:avLst/>
              <a:gdLst/>
              <a:ahLst/>
              <a:cxnLst/>
              <a:rect l="0" t="0" r="0" b="0"/>
              <a:pathLst>
                <a:path w="5469" h="12701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412" y="6467"/>
                  </a:lnTo>
                  <a:lnTo>
                    <a:pt x="546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049">
              <a:extLst>
                <a:ext uri="{FF2B5EF4-FFF2-40B4-BE49-F238E27FC236}">
                  <a16:creationId xmlns:a16="http://schemas.microsoft.com/office/drawing/2014/main" id="{17F42063-3495-2F02-EEF8-25BC5B7666F0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7627232" y="3695700"/>
              <a:ext cx="18169" cy="12701"/>
            </a:xfrm>
            <a:custGeom>
              <a:avLst/>
              <a:gdLst/>
              <a:ahLst/>
              <a:cxnLst/>
              <a:rect l="0" t="0" r="0" b="0"/>
              <a:pathLst>
                <a:path w="18169" h="1270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750" y="0"/>
                  </a:lnTo>
                  <a:lnTo>
                    <a:pt x="6142" y="1881"/>
                  </a:lnTo>
                  <a:lnTo>
                    <a:pt x="1816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050">
              <a:extLst>
                <a:ext uri="{FF2B5EF4-FFF2-40B4-BE49-F238E27FC236}">
                  <a16:creationId xmlns:a16="http://schemas.microsoft.com/office/drawing/2014/main" id="{C759815A-7D80-594A-7477-C6A641D70953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7594287" y="3899185"/>
              <a:ext cx="133664" cy="164816"/>
            </a:xfrm>
            <a:custGeom>
              <a:avLst/>
              <a:gdLst/>
              <a:ahLst/>
              <a:cxnLst/>
              <a:rect l="0" t="0" r="0" b="0"/>
              <a:pathLst>
                <a:path w="133664" h="164816">
                  <a:moveTo>
                    <a:pt x="6663" y="12415"/>
                  </a:moveTo>
                  <a:lnTo>
                    <a:pt x="6663" y="12415"/>
                  </a:lnTo>
                  <a:lnTo>
                    <a:pt x="10035" y="12415"/>
                  </a:lnTo>
                  <a:lnTo>
                    <a:pt x="13570" y="10534"/>
                  </a:lnTo>
                  <a:lnTo>
                    <a:pt x="17494" y="8051"/>
                  </a:lnTo>
                  <a:lnTo>
                    <a:pt x="47156" y="1155"/>
                  </a:lnTo>
                  <a:lnTo>
                    <a:pt x="65540" y="0"/>
                  </a:lnTo>
                  <a:lnTo>
                    <a:pt x="83375" y="3170"/>
                  </a:lnTo>
                  <a:lnTo>
                    <a:pt x="98694" y="11949"/>
                  </a:lnTo>
                  <a:lnTo>
                    <a:pt x="101178" y="17043"/>
                  </a:lnTo>
                  <a:lnTo>
                    <a:pt x="102056" y="30229"/>
                  </a:lnTo>
                  <a:lnTo>
                    <a:pt x="95214" y="53520"/>
                  </a:lnTo>
                  <a:lnTo>
                    <a:pt x="80259" y="76535"/>
                  </a:lnTo>
                  <a:lnTo>
                    <a:pt x="51085" y="107577"/>
                  </a:lnTo>
                  <a:lnTo>
                    <a:pt x="23829" y="134939"/>
                  </a:lnTo>
                  <a:lnTo>
                    <a:pt x="901" y="158581"/>
                  </a:lnTo>
                  <a:lnTo>
                    <a:pt x="0" y="160659"/>
                  </a:lnTo>
                  <a:lnTo>
                    <a:pt x="104" y="162044"/>
                  </a:lnTo>
                  <a:lnTo>
                    <a:pt x="879" y="162968"/>
                  </a:lnTo>
                  <a:lnTo>
                    <a:pt x="3622" y="163994"/>
                  </a:lnTo>
                  <a:lnTo>
                    <a:pt x="21977" y="163947"/>
                  </a:lnTo>
                  <a:lnTo>
                    <a:pt x="50166" y="159757"/>
                  </a:lnTo>
                  <a:lnTo>
                    <a:pt x="79697" y="158720"/>
                  </a:lnTo>
                  <a:lnTo>
                    <a:pt x="109751" y="158487"/>
                  </a:lnTo>
                  <a:lnTo>
                    <a:pt x="133663" y="164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051">
              <a:extLst>
                <a:ext uri="{FF2B5EF4-FFF2-40B4-BE49-F238E27FC236}">
                  <a16:creationId xmlns:a16="http://schemas.microsoft.com/office/drawing/2014/main" id="{415FA486-C1E4-91B2-B179-E39ABA3C8D71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7613650" y="3965143"/>
              <a:ext cx="146051" cy="16308"/>
            </a:xfrm>
            <a:custGeom>
              <a:avLst/>
              <a:gdLst/>
              <a:ahLst/>
              <a:cxnLst/>
              <a:rect l="0" t="0" r="0" b="0"/>
              <a:pathLst>
                <a:path w="146051" h="16308">
                  <a:moveTo>
                    <a:pt x="0" y="9957"/>
                  </a:moveTo>
                  <a:lnTo>
                    <a:pt x="0" y="9957"/>
                  </a:lnTo>
                  <a:lnTo>
                    <a:pt x="0" y="6586"/>
                  </a:lnTo>
                  <a:lnTo>
                    <a:pt x="1411" y="5593"/>
                  </a:lnTo>
                  <a:lnTo>
                    <a:pt x="10844" y="4196"/>
                  </a:lnTo>
                  <a:lnTo>
                    <a:pt x="36401" y="1842"/>
                  </a:lnTo>
                  <a:lnTo>
                    <a:pt x="54278" y="0"/>
                  </a:lnTo>
                  <a:lnTo>
                    <a:pt x="80210" y="2225"/>
                  </a:lnTo>
                  <a:lnTo>
                    <a:pt x="105767" y="3903"/>
                  </a:lnTo>
                  <a:lnTo>
                    <a:pt x="134042" y="10433"/>
                  </a:lnTo>
                  <a:lnTo>
                    <a:pt x="146050" y="16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052">
              <a:extLst>
                <a:ext uri="{FF2B5EF4-FFF2-40B4-BE49-F238E27FC236}">
                  <a16:creationId xmlns:a16="http://schemas.microsoft.com/office/drawing/2014/main" id="{653AA8E1-DA52-6DE0-2A31-EDD4401093F1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7785100" y="4096112"/>
              <a:ext cx="127001" cy="81713"/>
            </a:xfrm>
            <a:custGeom>
              <a:avLst/>
              <a:gdLst/>
              <a:ahLst/>
              <a:cxnLst/>
              <a:rect l="0" t="0" r="0" b="0"/>
              <a:pathLst>
                <a:path w="127001" h="81713">
                  <a:moveTo>
                    <a:pt x="0" y="18688"/>
                  </a:moveTo>
                  <a:lnTo>
                    <a:pt x="0" y="18688"/>
                  </a:lnTo>
                  <a:lnTo>
                    <a:pt x="3372" y="18688"/>
                  </a:lnTo>
                  <a:lnTo>
                    <a:pt x="4364" y="17983"/>
                  </a:lnTo>
                  <a:lnTo>
                    <a:pt x="5026" y="16807"/>
                  </a:lnTo>
                  <a:lnTo>
                    <a:pt x="5468" y="15317"/>
                  </a:lnTo>
                  <a:lnTo>
                    <a:pt x="9460" y="9850"/>
                  </a:lnTo>
                  <a:lnTo>
                    <a:pt x="18483" y="3761"/>
                  </a:lnTo>
                  <a:lnTo>
                    <a:pt x="26721" y="860"/>
                  </a:lnTo>
                  <a:lnTo>
                    <a:pt x="33631" y="0"/>
                  </a:lnTo>
                  <a:lnTo>
                    <a:pt x="43518" y="3116"/>
                  </a:lnTo>
                  <a:lnTo>
                    <a:pt x="45945" y="5485"/>
                  </a:lnTo>
                  <a:lnTo>
                    <a:pt x="48643" y="11879"/>
                  </a:lnTo>
                  <a:lnTo>
                    <a:pt x="50161" y="20041"/>
                  </a:lnTo>
                  <a:lnTo>
                    <a:pt x="43869" y="33670"/>
                  </a:lnTo>
                  <a:lnTo>
                    <a:pt x="18552" y="63454"/>
                  </a:lnTo>
                  <a:lnTo>
                    <a:pt x="11774" y="71039"/>
                  </a:lnTo>
                  <a:lnTo>
                    <a:pt x="7065" y="80580"/>
                  </a:lnTo>
                  <a:lnTo>
                    <a:pt x="7532" y="81116"/>
                  </a:lnTo>
                  <a:lnTo>
                    <a:pt x="9933" y="81712"/>
                  </a:lnTo>
                  <a:lnTo>
                    <a:pt x="39270" y="81454"/>
                  </a:lnTo>
                  <a:lnTo>
                    <a:pt x="65612" y="77157"/>
                  </a:lnTo>
                  <a:lnTo>
                    <a:pt x="94412" y="76098"/>
                  </a:lnTo>
                  <a:lnTo>
                    <a:pt x="127000" y="69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053">
              <a:extLst>
                <a:ext uri="{FF2B5EF4-FFF2-40B4-BE49-F238E27FC236}">
                  <a16:creationId xmlns:a16="http://schemas.microsoft.com/office/drawing/2014/main" id="{FF5BD965-EBCB-1656-6B79-3AA12593356D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7245350" y="3422650"/>
              <a:ext cx="215901" cy="95251"/>
            </a:xfrm>
            <a:custGeom>
              <a:avLst/>
              <a:gdLst/>
              <a:ahLst/>
              <a:cxnLst/>
              <a:rect l="0" t="0" r="0" b="0"/>
              <a:pathLst>
                <a:path w="215901" h="95251">
                  <a:moveTo>
                    <a:pt x="0" y="95250"/>
                  </a:moveTo>
                  <a:lnTo>
                    <a:pt x="0" y="95250"/>
                  </a:lnTo>
                  <a:lnTo>
                    <a:pt x="11550" y="85111"/>
                  </a:lnTo>
                  <a:lnTo>
                    <a:pt x="40788" y="65396"/>
                  </a:lnTo>
                  <a:lnTo>
                    <a:pt x="70204" y="51329"/>
                  </a:lnTo>
                  <a:lnTo>
                    <a:pt x="90886" y="40844"/>
                  </a:lnTo>
                  <a:lnTo>
                    <a:pt x="119788" y="25079"/>
                  </a:lnTo>
                  <a:lnTo>
                    <a:pt x="146186" y="17466"/>
                  </a:lnTo>
                  <a:lnTo>
                    <a:pt x="172913" y="5619"/>
                  </a:lnTo>
                  <a:lnTo>
                    <a:pt x="200144" y="4115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054">
              <a:extLst>
                <a:ext uri="{FF2B5EF4-FFF2-40B4-BE49-F238E27FC236}">
                  <a16:creationId xmlns:a16="http://schemas.microsoft.com/office/drawing/2014/main" id="{652D79EA-7AA7-CF2C-DDCB-D9C31B0E401D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7283450" y="3530600"/>
              <a:ext cx="184151" cy="68968"/>
            </a:xfrm>
            <a:custGeom>
              <a:avLst/>
              <a:gdLst/>
              <a:ahLst/>
              <a:cxnLst/>
              <a:rect l="0" t="0" r="0" b="0"/>
              <a:pathLst>
                <a:path w="184151" h="68968">
                  <a:moveTo>
                    <a:pt x="0" y="63500"/>
                  </a:moveTo>
                  <a:lnTo>
                    <a:pt x="0" y="63500"/>
                  </a:lnTo>
                  <a:lnTo>
                    <a:pt x="0" y="68967"/>
                  </a:lnTo>
                  <a:lnTo>
                    <a:pt x="29825" y="51924"/>
                  </a:lnTo>
                  <a:lnTo>
                    <a:pt x="51405" y="42902"/>
                  </a:lnTo>
                  <a:lnTo>
                    <a:pt x="82730" y="29410"/>
                  </a:lnTo>
                  <a:lnTo>
                    <a:pt x="114353" y="15770"/>
                  </a:lnTo>
                  <a:lnTo>
                    <a:pt x="140422" y="9141"/>
                  </a:lnTo>
                  <a:lnTo>
                    <a:pt x="168613" y="353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055">
              <a:extLst>
                <a:ext uri="{FF2B5EF4-FFF2-40B4-BE49-F238E27FC236}">
                  <a16:creationId xmlns:a16="http://schemas.microsoft.com/office/drawing/2014/main" id="{CA2D7B6F-05C9-C9EB-DEED-4EE610BE3502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7378700" y="3575050"/>
              <a:ext cx="152401" cy="57151"/>
            </a:xfrm>
            <a:custGeom>
              <a:avLst/>
              <a:gdLst/>
              <a:ahLst/>
              <a:cxnLst/>
              <a:rect l="0" t="0" r="0" b="0"/>
              <a:pathLst>
                <a:path w="152401" h="57151">
                  <a:moveTo>
                    <a:pt x="0" y="57150"/>
                  </a:moveTo>
                  <a:lnTo>
                    <a:pt x="0" y="57150"/>
                  </a:lnTo>
                  <a:lnTo>
                    <a:pt x="19573" y="48422"/>
                  </a:lnTo>
                  <a:lnTo>
                    <a:pt x="48316" y="41472"/>
                  </a:lnTo>
                  <a:lnTo>
                    <a:pt x="73582" y="32749"/>
                  </a:lnTo>
                  <a:lnTo>
                    <a:pt x="104018" y="19138"/>
                  </a:lnTo>
                  <a:lnTo>
                    <a:pt x="130849" y="1060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250">
            <a:extLst>
              <a:ext uri="{FF2B5EF4-FFF2-40B4-BE49-F238E27FC236}">
                <a16:creationId xmlns:a16="http://schemas.microsoft.com/office/drawing/2014/main" id="{3E4D736B-D099-9F4C-42BB-3170A9CA0356}"/>
              </a:ext>
            </a:extLst>
          </p:cNvPr>
          <p:cNvGrpSpPr/>
          <p:nvPr/>
        </p:nvGrpSpPr>
        <p:grpSpPr>
          <a:xfrm>
            <a:off x="7169150" y="3181350"/>
            <a:ext cx="254001" cy="260351"/>
            <a:chOff x="7169150" y="3181350"/>
            <a:chExt cx="254001" cy="260351"/>
          </a:xfrm>
        </p:grpSpPr>
        <p:sp>
          <p:nvSpPr>
            <p:cNvPr id="143" name="SMARTInkShape-1056">
              <a:extLst>
                <a:ext uri="{FF2B5EF4-FFF2-40B4-BE49-F238E27FC236}">
                  <a16:creationId xmlns:a16="http://schemas.microsoft.com/office/drawing/2014/main" id="{76131518-BF29-9D8C-0634-350439A66693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7169150" y="3251200"/>
              <a:ext cx="171451" cy="76201"/>
            </a:xfrm>
            <a:custGeom>
              <a:avLst/>
              <a:gdLst/>
              <a:ahLst/>
              <a:cxnLst/>
              <a:rect l="0" t="0" r="0" b="0"/>
              <a:pathLst>
                <a:path w="171451" h="76201">
                  <a:moveTo>
                    <a:pt x="0" y="76200"/>
                  </a:moveTo>
                  <a:lnTo>
                    <a:pt x="0" y="76200"/>
                  </a:lnTo>
                  <a:lnTo>
                    <a:pt x="9433" y="67472"/>
                  </a:lnTo>
                  <a:lnTo>
                    <a:pt x="39148" y="51799"/>
                  </a:lnTo>
                  <a:lnTo>
                    <a:pt x="67741" y="38937"/>
                  </a:lnTo>
                  <a:lnTo>
                    <a:pt x="94860" y="25178"/>
                  </a:lnTo>
                  <a:lnTo>
                    <a:pt x="125085" y="11112"/>
                  </a:lnTo>
                  <a:lnTo>
                    <a:pt x="154735" y="195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057">
              <a:extLst>
                <a:ext uri="{FF2B5EF4-FFF2-40B4-BE49-F238E27FC236}">
                  <a16:creationId xmlns:a16="http://schemas.microsoft.com/office/drawing/2014/main" id="{30A320B0-6AE6-CA61-FE26-FD5262A4FE2B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7181850" y="3355745"/>
              <a:ext cx="241301" cy="85956"/>
            </a:xfrm>
            <a:custGeom>
              <a:avLst/>
              <a:gdLst/>
              <a:ahLst/>
              <a:cxnLst/>
              <a:rect l="0" t="0" r="0" b="0"/>
              <a:pathLst>
                <a:path w="241301" h="85956">
                  <a:moveTo>
                    <a:pt x="0" y="85955"/>
                  </a:moveTo>
                  <a:lnTo>
                    <a:pt x="0" y="85955"/>
                  </a:lnTo>
                  <a:lnTo>
                    <a:pt x="12552" y="84074"/>
                  </a:lnTo>
                  <a:lnTo>
                    <a:pt x="38071" y="77117"/>
                  </a:lnTo>
                  <a:lnTo>
                    <a:pt x="67254" y="64286"/>
                  </a:lnTo>
                  <a:lnTo>
                    <a:pt x="92599" y="53821"/>
                  </a:lnTo>
                  <a:lnTo>
                    <a:pt x="121538" y="38894"/>
                  </a:lnTo>
                  <a:lnTo>
                    <a:pt x="147567" y="27247"/>
                  </a:lnTo>
                  <a:lnTo>
                    <a:pt x="178139" y="14341"/>
                  </a:lnTo>
                  <a:lnTo>
                    <a:pt x="207780" y="3556"/>
                  </a:lnTo>
                  <a:lnTo>
                    <a:pt x="222902" y="0"/>
                  </a:lnTo>
                  <a:lnTo>
                    <a:pt x="241300" y="3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058">
              <a:extLst>
                <a:ext uri="{FF2B5EF4-FFF2-40B4-BE49-F238E27FC236}">
                  <a16:creationId xmlns:a16="http://schemas.microsoft.com/office/drawing/2014/main" id="{7904F846-C9CD-3C7A-E613-11836AD93421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7239882" y="3181350"/>
              <a:ext cx="100719" cy="38101"/>
            </a:xfrm>
            <a:custGeom>
              <a:avLst/>
              <a:gdLst/>
              <a:ahLst/>
              <a:cxnLst/>
              <a:rect l="0" t="0" r="0" b="0"/>
              <a:pathLst>
                <a:path w="100719" h="38101">
                  <a:moveTo>
                    <a:pt x="5468" y="38100"/>
                  </a:moveTo>
                  <a:lnTo>
                    <a:pt x="5468" y="38100"/>
                  </a:lnTo>
                  <a:lnTo>
                    <a:pt x="0" y="38100"/>
                  </a:lnTo>
                  <a:lnTo>
                    <a:pt x="2750" y="34729"/>
                  </a:lnTo>
                  <a:lnTo>
                    <a:pt x="14364" y="23610"/>
                  </a:lnTo>
                  <a:lnTo>
                    <a:pt x="43267" y="9537"/>
                  </a:lnTo>
                  <a:lnTo>
                    <a:pt x="73740" y="2826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251">
            <a:extLst>
              <a:ext uri="{FF2B5EF4-FFF2-40B4-BE49-F238E27FC236}">
                <a16:creationId xmlns:a16="http://schemas.microsoft.com/office/drawing/2014/main" id="{ACF20930-DFF2-706A-E4A7-FD75038A0CF1}"/>
              </a:ext>
            </a:extLst>
          </p:cNvPr>
          <p:cNvGrpSpPr/>
          <p:nvPr/>
        </p:nvGrpSpPr>
        <p:grpSpPr>
          <a:xfrm>
            <a:off x="3009900" y="4534274"/>
            <a:ext cx="1181101" cy="412299"/>
            <a:chOff x="3009900" y="4534274"/>
            <a:chExt cx="1181101" cy="412299"/>
          </a:xfrm>
        </p:grpSpPr>
        <p:sp>
          <p:nvSpPr>
            <p:cNvPr id="147" name="SMARTInkShape-1059">
              <a:extLst>
                <a:ext uri="{FF2B5EF4-FFF2-40B4-BE49-F238E27FC236}">
                  <a16:creationId xmlns:a16="http://schemas.microsoft.com/office/drawing/2014/main" id="{67A2F4A1-8E77-B54D-4A55-871C8E5CB96A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3009900" y="4534274"/>
              <a:ext cx="215054" cy="196253"/>
            </a:xfrm>
            <a:custGeom>
              <a:avLst/>
              <a:gdLst/>
              <a:ahLst/>
              <a:cxnLst/>
              <a:rect l="0" t="0" r="0" b="0"/>
              <a:pathLst>
                <a:path w="215054" h="196253">
                  <a:moveTo>
                    <a:pt x="0" y="50426"/>
                  </a:moveTo>
                  <a:lnTo>
                    <a:pt x="0" y="50426"/>
                  </a:lnTo>
                  <a:lnTo>
                    <a:pt x="0" y="40783"/>
                  </a:lnTo>
                  <a:lnTo>
                    <a:pt x="3371" y="31890"/>
                  </a:lnTo>
                  <a:lnTo>
                    <a:pt x="12865" y="19022"/>
                  </a:lnTo>
                  <a:lnTo>
                    <a:pt x="17713" y="14596"/>
                  </a:lnTo>
                  <a:lnTo>
                    <a:pt x="36364" y="3880"/>
                  </a:lnTo>
                  <a:lnTo>
                    <a:pt x="48796" y="886"/>
                  </a:lnTo>
                  <a:lnTo>
                    <a:pt x="61417" y="0"/>
                  </a:lnTo>
                  <a:lnTo>
                    <a:pt x="67983" y="1674"/>
                  </a:lnTo>
                  <a:lnTo>
                    <a:pt x="77528" y="8464"/>
                  </a:lnTo>
                  <a:lnTo>
                    <a:pt x="81319" y="11869"/>
                  </a:lnTo>
                  <a:lnTo>
                    <a:pt x="85531" y="23177"/>
                  </a:lnTo>
                  <a:lnTo>
                    <a:pt x="88234" y="53432"/>
                  </a:lnTo>
                  <a:lnTo>
                    <a:pt x="86931" y="84941"/>
                  </a:lnTo>
                  <a:lnTo>
                    <a:pt x="83086" y="98927"/>
                  </a:lnTo>
                  <a:lnTo>
                    <a:pt x="72882" y="119404"/>
                  </a:lnTo>
                  <a:lnTo>
                    <a:pt x="71872" y="123927"/>
                  </a:lnTo>
                  <a:lnTo>
                    <a:pt x="53157" y="155652"/>
                  </a:lnTo>
                  <a:lnTo>
                    <a:pt x="35457" y="179184"/>
                  </a:lnTo>
                  <a:lnTo>
                    <a:pt x="21490" y="193920"/>
                  </a:lnTo>
                  <a:lnTo>
                    <a:pt x="18253" y="195340"/>
                  </a:lnTo>
                  <a:lnTo>
                    <a:pt x="13797" y="196252"/>
                  </a:lnTo>
                  <a:lnTo>
                    <a:pt x="15069" y="194495"/>
                  </a:lnTo>
                  <a:lnTo>
                    <a:pt x="39651" y="163577"/>
                  </a:lnTo>
                  <a:lnTo>
                    <a:pt x="65246" y="142703"/>
                  </a:lnTo>
                  <a:lnTo>
                    <a:pt x="92250" y="121570"/>
                  </a:lnTo>
                  <a:lnTo>
                    <a:pt x="118333" y="100227"/>
                  </a:lnTo>
                  <a:lnTo>
                    <a:pt x="144887" y="85768"/>
                  </a:lnTo>
                  <a:lnTo>
                    <a:pt x="172272" y="70532"/>
                  </a:lnTo>
                  <a:lnTo>
                    <a:pt x="201427" y="52168"/>
                  </a:lnTo>
                  <a:lnTo>
                    <a:pt x="215053" y="44550"/>
                  </a:lnTo>
                  <a:lnTo>
                    <a:pt x="213642" y="42405"/>
                  </a:lnTo>
                  <a:lnTo>
                    <a:pt x="212278" y="40846"/>
                  </a:lnTo>
                  <a:lnTo>
                    <a:pt x="208881" y="39113"/>
                  </a:lnTo>
                  <a:lnTo>
                    <a:pt x="206988" y="38650"/>
                  </a:lnTo>
                  <a:lnTo>
                    <a:pt x="179114" y="46645"/>
                  </a:lnTo>
                  <a:lnTo>
                    <a:pt x="151954" y="59819"/>
                  </a:lnTo>
                  <a:lnTo>
                    <a:pt x="122025" y="77890"/>
                  </a:lnTo>
                  <a:lnTo>
                    <a:pt x="105770" y="93606"/>
                  </a:lnTo>
                  <a:lnTo>
                    <a:pt x="96486" y="109081"/>
                  </a:lnTo>
                  <a:lnTo>
                    <a:pt x="91147" y="125190"/>
                  </a:lnTo>
                  <a:lnTo>
                    <a:pt x="90605" y="135160"/>
                  </a:lnTo>
                  <a:lnTo>
                    <a:pt x="92715" y="146646"/>
                  </a:lnTo>
                  <a:lnTo>
                    <a:pt x="97886" y="155044"/>
                  </a:lnTo>
                  <a:lnTo>
                    <a:pt x="105962" y="162813"/>
                  </a:lnTo>
                  <a:lnTo>
                    <a:pt x="134290" y="173397"/>
                  </a:lnTo>
                  <a:lnTo>
                    <a:pt x="159421" y="179604"/>
                  </a:lnTo>
                  <a:lnTo>
                    <a:pt x="184150" y="183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060">
              <a:extLst>
                <a:ext uri="{FF2B5EF4-FFF2-40B4-BE49-F238E27FC236}">
                  <a16:creationId xmlns:a16="http://schemas.microsoft.com/office/drawing/2014/main" id="{88D35F54-7C4E-5724-138F-E71A5608678F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3270250" y="4718128"/>
              <a:ext cx="12701" cy="139623"/>
            </a:xfrm>
            <a:custGeom>
              <a:avLst/>
              <a:gdLst/>
              <a:ahLst/>
              <a:cxnLst/>
              <a:rect l="0" t="0" r="0" b="0"/>
              <a:pathLst>
                <a:path w="12701" h="139623">
                  <a:moveTo>
                    <a:pt x="12700" y="6272"/>
                  </a:moveTo>
                  <a:lnTo>
                    <a:pt x="12700" y="6272"/>
                  </a:lnTo>
                  <a:lnTo>
                    <a:pt x="9329" y="6272"/>
                  </a:lnTo>
                  <a:lnTo>
                    <a:pt x="8336" y="5567"/>
                  </a:lnTo>
                  <a:lnTo>
                    <a:pt x="7674" y="4391"/>
                  </a:lnTo>
                  <a:lnTo>
                    <a:pt x="6373" y="0"/>
                  </a:lnTo>
                  <a:lnTo>
                    <a:pt x="9728" y="6687"/>
                  </a:lnTo>
                  <a:lnTo>
                    <a:pt x="7749" y="31728"/>
                  </a:lnTo>
                  <a:lnTo>
                    <a:pt x="4745" y="61969"/>
                  </a:lnTo>
                  <a:lnTo>
                    <a:pt x="1406" y="85804"/>
                  </a:lnTo>
                  <a:lnTo>
                    <a:pt x="417" y="111446"/>
                  </a:lnTo>
                  <a:lnTo>
                    <a:pt x="0" y="139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061">
              <a:extLst>
                <a:ext uri="{FF2B5EF4-FFF2-40B4-BE49-F238E27FC236}">
                  <a16:creationId xmlns:a16="http://schemas.microsoft.com/office/drawing/2014/main" id="{B7D92DF7-D4AA-37FA-C1D7-9AF48074ACAA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3416300" y="4644593"/>
              <a:ext cx="184151" cy="9958"/>
            </a:xfrm>
            <a:custGeom>
              <a:avLst/>
              <a:gdLst/>
              <a:ahLst/>
              <a:cxnLst/>
              <a:rect l="0" t="0" r="0" b="0"/>
              <a:pathLst>
                <a:path w="184151" h="9958">
                  <a:moveTo>
                    <a:pt x="0" y="9957"/>
                  </a:moveTo>
                  <a:lnTo>
                    <a:pt x="0" y="9957"/>
                  </a:lnTo>
                  <a:lnTo>
                    <a:pt x="24419" y="9957"/>
                  </a:lnTo>
                  <a:lnTo>
                    <a:pt x="47530" y="6586"/>
                  </a:lnTo>
                  <a:lnTo>
                    <a:pt x="78994" y="4490"/>
                  </a:lnTo>
                  <a:lnTo>
                    <a:pt x="109294" y="1842"/>
                  </a:lnTo>
                  <a:lnTo>
                    <a:pt x="121953" y="0"/>
                  </a:lnTo>
                  <a:lnTo>
                    <a:pt x="151204" y="2992"/>
                  </a:lnTo>
                  <a:lnTo>
                    <a:pt x="166693" y="4191"/>
                  </a:lnTo>
                  <a:lnTo>
                    <a:pt x="184150" y="9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062">
              <a:extLst>
                <a:ext uri="{FF2B5EF4-FFF2-40B4-BE49-F238E27FC236}">
                  <a16:creationId xmlns:a16="http://schemas.microsoft.com/office/drawing/2014/main" id="{B421BD05-7584-1013-1809-0138002F3849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3727450" y="4566029"/>
              <a:ext cx="374651" cy="183772"/>
            </a:xfrm>
            <a:custGeom>
              <a:avLst/>
              <a:gdLst/>
              <a:ahLst/>
              <a:cxnLst/>
              <a:rect l="0" t="0" r="0" b="0"/>
              <a:pathLst>
                <a:path w="374651" h="183772">
                  <a:moveTo>
                    <a:pt x="0" y="183771"/>
                  </a:moveTo>
                  <a:lnTo>
                    <a:pt x="0" y="183771"/>
                  </a:lnTo>
                  <a:lnTo>
                    <a:pt x="0" y="178304"/>
                  </a:lnTo>
                  <a:lnTo>
                    <a:pt x="31688" y="151725"/>
                  </a:lnTo>
                  <a:lnTo>
                    <a:pt x="62171" y="126595"/>
                  </a:lnTo>
                  <a:lnTo>
                    <a:pt x="86913" y="106311"/>
                  </a:lnTo>
                  <a:lnTo>
                    <a:pt x="118507" y="77537"/>
                  </a:lnTo>
                  <a:lnTo>
                    <a:pt x="149363" y="47091"/>
                  </a:lnTo>
                  <a:lnTo>
                    <a:pt x="165046" y="29543"/>
                  </a:lnTo>
                  <a:lnTo>
                    <a:pt x="179913" y="10469"/>
                  </a:lnTo>
                  <a:lnTo>
                    <a:pt x="190128" y="0"/>
                  </a:lnTo>
                  <a:lnTo>
                    <a:pt x="190390" y="3104"/>
                  </a:lnTo>
                  <a:lnTo>
                    <a:pt x="180368" y="33946"/>
                  </a:lnTo>
                  <a:lnTo>
                    <a:pt x="177150" y="58788"/>
                  </a:lnTo>
                  <a:lnTo>
                    <a:pt x="167898" y="84660"/>
                  </a:lnTo>
                  <a:lnTo>
                    <a:pt x="167810" y="108308"/>
                  </a:lnTo>
                  <a:lnTo>
                    <a:pt x="174102" y="138212"/>
                  </a:lnTo>
                  <a:lnTo>
                    <a:pt x="180075" y="151301"/>
                  </a:lnTo>
                  <a:lnTo>
                    <a:pt x="189685" y="159647"/>
                  </a:lnTo>
                  <a:lnTo>
                    <a:pt x="193484" y="160633"/>
                  </a:lnTo>
                  <a:lnTo>
                    <a:pt x="201469" y="159846"/>
                  </a:lnTo>
                  <a:lnTo>
                    <a:pt x="217269" y="152066"/>
                  </a:lnTo>
                  <a:lnTo>
                    <a:pt x="239814" y="128556"/>
                  </a:lnTo>
                  <a:lnTo>
                    <a:pt x="257288" y="96877"/>
                  </a:lnTo>
                  <a:lnTo>
                    <a:pt x="270261" y="70066"/>
                  </a:lnTo>
                  <a:lnTo>
                    <a:pt x="284337" y="39093"/>
                  </a:lnTo>
                  <a:lnTo>
                    <a:pt x="291418" y="20789"/>
                  </a:lnTo>
                  <a:lnTo>
                    <a:pt x="291645" y="21494"/>
                  </a:lnTo>
                  <a:lnTo>
                    <a:pt x="291260" y="30640"/>
                  </a:lnTo>
                  <a:lnTo>
                    <a:pt x="287048" y="58299"/>
                  </a:lnTo>
                  <a:lnTo>
                    <a:pt x="286134" y="82624"/>
                  </a:lnTo>
                  <a:lnTo>
                    <a:pt x="285826" y="112756"/>
                  </a:lnTo>
                  <a:lnTo>
                    <a:pt x="285765" y="139090"/>
                  </a:lnTo>
                  <a:lnTo>
                    <a:pt x="286460" y="156892"/>
                  </a:lnTo>
                  <a:lnTo>
                    <a:pt x="289123" y="164298"/>
                  </a:lnTo>
                  <a:lnTo>
                    <a:pt x="294589" y="172435"/>
                  </a:lnTo>
                  <a:lnTo>
                    <a:pt x="298615" y="175205"/>
                  </a:lnTo>
                  <a:lnTo>
                    <a:pt x="300677" y="175944"/>
                  </a:lnTo>
                  <a:lnTo>
                    <a:pt x="330953" y="171824"/>
                  </a:lnTo>
                  <a:lnTo>
                    <a:pt x="358701" y="175584"/>
                  </a:lnTo>
                  <a:lnTo>
                    <a:pt x="374650" y="177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063">
              <a:extLst>
                <a:ext uri="{FF2B5EF4-FFF2-40B4-BE49-F238E27FC236}">
                  <a16:creationId xmlns:a16="http://schemas.microsoft.com/office/drawing/2014/main" id="{73E82978-373F-0338-EC97-B11C9C2E64A4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3016250" y="4883150"/>
              <a:ext cx="1174751" cy="63423"/>
            </a:xfrm>
            <a:custGeom>
              <a:avLst/>
              <a:gdLst/>
              <a:ahLst/>
              <a:cxnLst/>
              <a:rect l="0" t="0" r="0" b="0"/>
              <a:pathLst>
                <a:path w="1174751" h="63423">
                  <a:moveTo>
                    <a:pt x="0" y="57150"/>
                  </a:moveTo>
                  <a:lnTo>
                    <a:pt x="0" y="57150"/>
                  </a:lnTo>
                  <a:lnTo>
                    <a:pt x="3371" y="60521"/>
                  </a:lnTo>
                  <a:lnTo>
                    <a:pt x="6907" y="62176"/>
                  </a:lnTo>
                  <a:lnTo>
                    <a:pt x="27941" y="63422"/>
                  </a:lnTo>
                  <a:lnTo>
                    <a:pt x="51944" y="60106"/>
                  </a:lnTo>
                  <a:lnTo>
                    <a:pt x="78029" y="58026"/>
                  </a:lnTo>
                  <a:lnTo>
                    <a:pt x="107002" y="57410"/>
                  </a:lnTo>
                  <a:lnTo>
                    <a:pt x="134558" y="57227"/>
                  </a:lnTo>
                  <a:lnTo>
                    <a:pt x="164085" y="56460"/>
                  </a:lnTo>
                  <a:lnTo>
                    <a:pt x="190299" y="52127"/>
                  </a:lnTo>
                  <a:lnTo>
                    <a:pt x="219231" y="51062"/>
                  </a:lnTo>
                  <a:lnTo>
                    <a:pt x="243777" y="50878"/>
                  </a:lnTo>
                  <a:lnTo>
                    <a:pt x="268923" y="50823"/>
                  </a:lnTo>
                  <a:lnTo>
                    <a:pt x="297619" y="47436"/>
                  </a:lnTo>
                  <a:lnTo>
                    <a:pt x="319953" y="45777"/>
                  </a:lnTo>
                  <a:lnTo>
                    <a:pt x="343284" y="44334"/>
                  </a:lnTo>
                  <a:lnTo>
                    <a:pt x="365413" y="41341"/>
                  </a:lnTo>
                  <a:lnTo>
                    <a:pt x="388889" y="39540"/>
                  </a:lnTo>
                  <a:lnTo>
                    <a:pt x="413434" y="38740"/>
                  </a:lnTo>
                  <a:lnTo>
                    <a:pt x="438454" y="38385"/>
                  </a:lnTo>
                  <a:lnTo>
                    <a:pt x="463685" y="38226"/>
                  </a:lnTo>
                  <a:lnTo>
                    <a:pt x="489010" y="37451"/>
                  </a:lnTo>
                  <a:lnTo>
                    <a:pt x="514377" y="34754"/>
                  </a:lnTo>
                  <a:lnTo>
                    <a:pt x="541643" y="33085"/>
                  </a:lnTo>
                  <a:lnTo>
                    <a:pt x="569519" y="31638"/>
                  </a:lnTo>
                  <a:lnTo>
                    <a:pt x="596020" y="28643"/>
                  </a:lnTo>
                  <a:lnTo>
                    <a:pt x="621909" y="26842"/>
                  </a:lnTo>
                  <a:lnTo>
                    <a:pt x="648232" y="25335"/>
                  </a:lnTo>
                  <a:lnTo>
                    <a:pt x="676394" y="22314"/>
                  </a:lnTo>
                  <a:lnTo>
                    <a:pt x="703492" y="20500"/>
                  </a:lnTo>
                  <a:lnTo>
                    <a:pt x="729646" y="18989"/>
                  </a:lnTo>
                  <a:lnTo>
                    <a:pt x="755382" y="15965"/>
                  </a:lnTo>
                  <a:lnTo>
                    <a:pt x="782812" y="14151"/>
                  </a:lnTo>
                  <a:lnTo>
                    <a:pt x="810056" y="13345"/>
                  </a:lnTo>
                  <a:lnTo>
                    <a:pt x="833923" y="12987"/>
                  </a:lnTo>
                  <a:lnTo>
                    <a:pt x="858171" y="10946"/>
                  </a:lnTo>
                  <a:lnTo>
                    <a:pt x="883059" y="8393"/>
                  </a:lnTo>
                  <a:lnTo>
                    <a:pt x="908232" y="7258"/>
                  </a:lnTo>
                  <a:lnTo>
                    <a:pt x="931649" y="6753"/>
                  </a:lnTo>
                  <a:lnTo>
                    <a:pt x="962785" y="6469"/>
                  </a:lnTo>
                  <a:lnTo>
                    <a:pt x="993647" y="6386"/>
                  </a:lnTo>
                  <a:lnTo>
                    <a:pt x="1015944" y="5660"/>
                  </a:lnTo>
                  <a:lnTo>
                    <a:pt x="1044363" y="1991"/>
                  </a:lnTo>
                  <a:lnTo>
                    <a:pt x="1070657" y="589"/>
                  </a:lnTo>
                  <a:lnTo>
                    <a:pt x="1095616" y="175"/>
                  </a:lnTo>
                  <a:lnTo>
                    <a:pt x="1123371" y="34"/>
                  </a:lnTo>
                  <a:lnTo>
                    <a:pt x="1154919" y="5"/>
                  </a:lnTo>
                  <a:lnTo>
                    <a:pt x="1174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SMARTInkShape-1064">
            <a:extLst>
              <a:ext uri="{FF2B5EF4-FFF2-40B4-BE49-F238E27FC236}">
                <a16:creationId xmlns:a16="http://schemas.microsoft.com/office/drawing/2014/main" id="{B7F3D8F7-7526-B9F1-3479-1C34CDC8B41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443041" y="5093697"/>
            <a:ext cx="233610" cy="212890"/>
          </a:xfrm>
          <a:custGeom>
            <a:avLst/>
            <a:gdLst/>
            <a:ahLst/>
            <a:cxnLst/>
            <a:rect l="0" t="0" r="0" b="0"/>
            <a:pathLst>
              <a:path w="233610" h="212890">
                <a:moveTo>
                  <a:pt x="11359" y="49803"/>
                </a:moveTo>
                <a:lnTo>
                  <a:pt x="11359" y="49803"/>
                </a:lnTo>
                <a:lnTo>
                  <a:pt x="23601" y="49098"/>
                </a:lnTo>
                <a:lnTo>
                  <a:pt x="37799" y="46144"/>
                </a:lnTo>
                <a:lnTo>
                  <a:pt x="46864" y="47707"/>
                </a:lnTo>
                <a:lnTo>
                  <a:pt x="70603" y="61829"/>
                </a:lnTo>
                <a:lnTo>
                  <a:pt x="78377" y="73257"/>
                </a:lnTo>
                <a:lnTo>
                  <a:pt x="89116" y="100219"/>
                </a:lnTo>
                <a:lnTo>
                  <a:pt x="98304" y="130421"/>
                </a:lnTo>
                <a:lnTo>
                  <a:pt x="98684" y="141373"/>
                </a:lnTo>
                <a:lnTo>
                  <a:pt x="94226" y="162698"/>
                </a:lnTo>
                <a:lnTo>
                  <a:pt x="80435" y="189225"/>
                </a:lnTo>
                <a:lnTo>
                  <a:pt x="72399" y="200668"/>
                </a:lnTo>
                <a:lnTo>
                  <a:pt x="64123" y="208106"/>
                </a:lnTo>
                <a:lnTo>
                  <a:pt x="55741" y="211882"/>
                </a:lnTo>
                <a:lnTo>
                  <a:pt x="51531" y="212889"/>
                </a:lnTo>
                <a:lnTo>
                  <a:pt x="47312" y="212150"/>
                </a:lnTo>
                <a:lnTo>
                  <a:pt x="38862" y="207564"/>
                </a:lnTo>
                <a:lnTo>
                  <a:pt x="18942" y="184996"/>
                </a:lnTo>
                <a:lnTo>
                  <a:pt x="7787" y="158849"/>
                </a:lnTo>
                <a:lnTo>
                  <a:pt x="0" y="132889"/>
                </a:lnTo>
                <a:lnTo>
                  <a:pt x="2427" y="114560"/>
                </a:lnTo>
                <a:lnTo>
                  <a:pt x="14638" y="88151"/>
                </a:lnTo>
                <a:lnTo>
                  <a:pt x="35319" y="58552"/>
                </a:lnTo>
                <a:lnTo>
                  <a:pt x="62806" y="33604"/>
                </a:lnTo>
                <a:lnTo>
                  <a:pt x="92112" y="18707"/>
                </a:lnTo>
                <a:lnTo>
                  <a:pt x="113859" y="9716"/>
                </a:lnTo>
                <a:lnTo>
                  <a:pt x="139018" y="6646"/>
                </a:lnTo>
                <a:lnTo>
                  <a:pt x="167574" y="1244"/>
                </a:lnTo>
                <a:lnTo>
                  <a:pt x="175567" y="0"/>
                </a:lnTo>
                <a:lnTo>
                  <a:pt x="205317" y="4558"/>
                </a:lnTo>
                <a:lnTo>
                  <a:pt x="225875" y="5332"/>
                </a:lnTo>
                <a:lnTo>
                  <a:pt x="233609" y="117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SMARTInkShape-Group253">
            <a:extLst>
              <a:ext uri="{FF2B5EF4-FFF2-40B4-BE49-F238E27FC236}">
                <a16:creationId xmlns:a16="http://schemas.microsoft.com/office/drawing/2014/main" id="{E3BD63BD-D0DA-2B0C-5BF7-1576F577408A}"/>
              </a:ext>
            </a:extLst>
          </p:cNvPr>
          <p:cNvGrpSpPr/>
          <p:nvPr/>
        </p:nvGrpSpPr>
        <p:grpSpPr>
          <a:xfrm>
            <a:off x="4498491" y="4737100"/>
            <a:ext cx="137010" cy="101601"/>
            <a:chOff x="4498491" y="4737100"/>
            <a:chExt cx="137010" cy="101601"/>
          </a:xfrm>
        </p:grpSpPr>
        <p:sp>
          <p:nvSpPr>
            <p:cNvPr id="154" name="SMARTInkShape-1065">
              <a:extLst>
                <a:ext uri="{FF2B5EF4-FFF2-40B4-BE49-F238E27FC236}">
                  <a16:creationId xmlns:a16="http://schemas.microsoft.com/office/drawing/2014/main" id="{257CDA21-03E8-53DA-AF5A-86CF8A08D12E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521200" y="4737100"/>
              <a:ext cx="82551" cy="10005"/>
            </a:xfrm>
            <a:custGeom>
              <a:avLst/>
              <a:gdLst/>
              <a:ahLst/>
              <a:cxnLst/>
              <a:rect l="0" t="0" r="0" b="0"/>
              <a:pathLst>
                <a:path w="82551" h="10005">
                  <a:moveTo>
                    <a:pt x="0" y="0"/>
                  </a:moveTo>
                  <a:lnTo>
                    <a:pt x="0" y="0"/>
                  </a:lnTo>
                  <a:lnTo>
                    <a:pt x="0" y="6088"/>
                  </a:lnTo>
                  <a:lnTo>
                    <a:pt x="27612" y="8221"/>
                  </a:lnTo>
                  <a:lnTo>
                    <a:pt x="38378" y="10004"/>
                  </a:lnTo>
                  <a:lnTo>
                    <a:pt x="69114" y="6764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066">
              <a:extLst>
                <a:ext uri="{FF2B5EF4-FFF2-40B4-BE49-F238E27FC236}">
                  <a16:creationId xmlns:a16="http://schemas.microsoft.com/office/drawing/2014/main" id="{F9202587-4E26-8C9E-CB3C-91F3DEA143B1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498491" y="4813300"/>
              <a:ext cx="137010" cy="25401"/>
            </a:xfrm>
            <a:custGeom>
              <a:avLst/>
              <a:gdLst/>
              <a:ahLst/>
              <a:cxnLst/>
              <a:rect l="0" t="0" r="0" b="0"/>
              <a:pathLst>
                <a:path w="137010" h="254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31189" y="1882"/>
                  </a:lnTo>
                  <a:lnTo>
                    <a:pt x="42706" y="3658"/>
                  </a:lnTo>
                  <a:lnTo>
                    <a:pt x="67345" y="2813"/>
                  </a:lnTo>
                  <a:lnTo>
                    <a:pt x="98933" y="10954"/>
                  </a:lnTo>
                  <a:lnTo>
                    <a:pt x="130530" y="22611"/>
                  </a:lnTo>
                  <a:lnTo>
                    <a:pt x="13700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254">
            <a:extLst>
              <a:ext uri="{FF2B5EF4-FFF2-40B4-BE49-F238E27FC236}">
                <a16:creationId xmlns:a16="http://schemas.microsoft.com/office/drawing/2014/main" id="{FC7B19FD-BA48-DAE6-BEBE-57404FE90E64}"/>
              </a:ext>
            </a:extLst>
          </p:cNvPr>
          <p:cNvGrpSpPr/>
          <p:nvPr/>
        </p:nvGrpSpPr>
        <p:grpSpPr>
          <a:xfrm>
            <a:off x="4947532" y="4673600"/>
            <a:ext cx="284869" cy="317501"/>
            <a:chOff x="4947532" y="4673600"/>
            <a:chExt cx="284869" cy="317501"/>
          </a:xfrm>
        </p:grpSpPr>
        <p:sp>
          <p:nvSpPr>
            <p:cNvPr id="157" name="SMARTInkShape-1067">
              <a:extLst>
                <a:ext uri="{FF2B5EF4-FFF2-40B4-BE49-F238E27FC236}">
                  <a16:creationId xmlns:a16="http://schemas.microsoft.com/office/drawing/2014/main" id="{7EBDE4EB-8B2F-209E-E8F7-E58C2CBA1F4D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955199" y="4673600"/>
              <a:ext cx="194652" cy="190501"/>
            </a:xfrm>
            <a:custGeom>
              <a:avLst/>
              <a:gdLst/>
              <a:ahLst/>
              <a:cxnLst/>
              <a:rect l="0" t="0" r="0" b="0"/>
              <a:pathLst>
                <a:path w="194652" h="190501">
                  <a:moveTo>
                    <a:pt x="42251" y="0"/>
                  </a:moveTo>
                  <a:lnTo>
                    <a:pt x="42251" y="0"/>
                  </a:lnTo>
                  <a:lnTo>
                    <a:pt x="42251" y="6272"/>
                  </a:lnTo>
                  <a:lnTo>
                    <a:pt x="53095" y="1971"/>
                  </a:lnTo>
                  <a:lnTo>
                    <a:pt x="78652" y="390"/>
                  </a:lnTo>
                  <a:lnTo>
                    <a:pt x="103367" y="116"/>
                  </a:lnTo>
                  <a:lnTo>
                    <a:pt x="127309" y="23"/>
                  </a:lnTo>
                  <a:lnTo>
                    <a:pt x="144594" y="6749"/>
                  </a:lnTo>
                  <a:lnTo>
                    <a:pt x="148581" y="10144"/>
                  </a:lnTo>
                  <a:lnTo>
                    <a:pt x="153008" y="17678"/>
                  </a:lnTo>
                  <a:lnTo>
                    <a:pt x="151215" y="29494"/>
                  </a:lnTo>
                  <a:lnTo>
                    <a:pt x="138564" y="56705"/>
                  </a:lnTo>
                  <a:lnTo>
                    <a:pt x="121065" y="78098"/>
                  </a:lnTo>
                  <a:lnTo>
                    <a:pt x="90555" y="104829"/>
                  </a:lnTo>
                  <a:lnTo>
                    <a:pt x="59091" y="123724"/>
                  </a:lnTo>
                  <a:lnTo>
                    <a:pt x="29148" y="147086"/>
                  </a:lnTo>
                  <a:lnTo>
                    <a:pt x="2841" y="169832"/>
                  </a:lnTo>
                  <a:lnTo>
                    <a:pt x="41" y="176845"/>
                  </a:lnTo>
                  <a:lnTo>
                    <a:pt x="0" y="179280"/>
                  </a:lnTo>
                  <a:lnTo>
                    <a:pt x="677" y="180904"/>
                  </a:lnTo>
                  <a:lnTo>
                    <a:pt x="1835" y="181985"/>
                  </a:lnTo>
                  <a:lnTo>
                    <a:pt x="10206" y="183509"/>
                  </a:lnTo>
                  <a:lnTo>
                    <a:pt x="33700" y="184729"/>
                  </a:lnTo>
                  <a:lnTo>
                    <a:pt x="54856" y="189151"/>
                  </a:lnTo>
                  <a:lnTo>
                    <a:pt x="80323" y="190100"/>
                  </a:lnTo>
                  <a:lnTo>
                    <a:pt x="107625" y="190381"/>
                  </a:lnTo>
                  <a:lnTo>
                    <a:pt x="136174" y="190465"/>
                  </a:lnTo>
                  <a:lnTo>
                    <a:pt x="162508" y="190489"/>
                  </a:lnTo>
                  <a:lnTo>
                    <a:pt x="19465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068">
              <a:extLst>
                <a:ext uri="{FF2B5EF4-FFF2-40B4-BE49-F238E27FC236}">
                  <a16:creationId xmlns:a16="http://schemas.microsoft.com/office/drawing/2014/main" id="{8E27CAAD-2B51-2F52-B817-ECBF40187D5B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4947532" y="4775462"/>
              <a:ext cx="202319" cy="18789"/>
            </a:xfrm>
            <a:custGeom>
              <a:avLst/>
              <a:gdLst/>
              <a:ahLst/>
              <a:cxnLst/>
              <a:rect l="0" t="0" r="0" b="0"/>
              <a:pathLst>
                <a:path w="202319" h="18789">
                  <a:moveTo>
                    <a:pt x="5468" y="6088"/>
                  </a:moveTo>
                  <a:lnTo>
                    <a:pt x="5468" y="6088"/>
                  </a:lnTo>
                  <a:lnTo>
                    <a:pt x="0" y="6088"/>
                  </a:lnTo>
                  <a:lnTo>
                    <a:pt x="29560" y="6088"/>
                  </a:lnTo>
                  <a:lnTo>
                    <a:pt x="51123" y="4207"/>
                  </a:lnTo>
                  <a:lnTo>
                    <a:pt x="75556" y="621"/>
                  </a:lnTo>
                  <a:lnTo>
                    <a:pt x="101181" y="0"/>
                  </a:lnTo>
                  <a:lnTo>
                    <a:pt x="127744" y="3187"/>
                  </a:lnTo>
                  <a:lnTo>
                    <a:pt x="156935" y="6220"/>
                  </a:lnTo>
                  <a:lnTo>
                    <a:pt x="186124" y="11480"/>
                  </a:lnTo>
                  <a:lnTo>
                    <a:pt x="202318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069">
              <a:extLst>
                <a:ext uri="{FF2B5EF4-FFF2-40B4-BE49-F238E27FC236}">
                  <a16:creationId xmlns:a16="http://schemas.microsoft.com/office/drawing/2014/main" id="{EE47B2CE-1AFD-0EA0-0A77-E075ED18AE28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5228845" y="4819650"/>
              <a:ext cx="3556" cy="171451"/>
            </a:xfrm>
            <a:custGeom>
              <a:avLst/>
              <a:gdLst/>
              <a:ahLst/>
              <a:cxnLst/>
              <a:rect l="0" t="0" r="0" b="0"/>
              <a:pathLst>
                <a:path w="3556" h="171451">
                  <a:moveTo>
                    <a:pt x="3555" y="0"/>
                  </a:moveTo>
                  <a:lnTo>
                    <a:pt x="3555" y="0"/>
                  </a:lnTo>
                  <a:lnTo>
                    <a:pt x="2850" y="28143"/>
                  </a:lnTo>
                  <a:lnTo>
                    <a:pt x="410" y="59234"/>
                  </a:lnTo>
                  <a:lnTo>
                    <a:pt x="2934" y="89704"/>
                  </a:lnTo>
                  <a:lnTo>
                    <a:pt x="0" y="116027"/>
                  </a:lnTo>
                  <a:lnTo>
                    <a:pt x="2598" y="144884"/>
                  </a:lnTo>
                  <a:lnTo>
                    <a:pt x="355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255">
            <a:extLst>
              <a:ext uri="{FF2B5EF4-FFF2-40B4-BE49-F238E27FC236}">
                <a16:creationId xmlns:a16="http://schemas.microsoft.com/office/drawing/2014/main" id="{FAD30470-7104-635B-A87D-0A33BE395D50}"/>
              </a:ext>
            </a:extLst>
          </p:cNvPr>
          <p:cNvGrpSpPr/>
          <p:nvPr/>
        </p:nvGrpSpPr>
        <p:grpSpPr>
          <a:xfrm>
            <a:off x="2374900" y="5518809"/>
            <a:ext cx="279401" cy="285092"/>
            <a:chOff x="2374900" y="5518809"/>
            <a:chExt cx="279401" cy="285092"/>
          </a:xfrm>
        </p:grpSpPr>
        <p:sp>
          <p:nvSpPr>
            <p:cNvPr id="161" name="SMARTInkShape-1070">
              <a:extLst>
                <a:ext uri="{FF2B5EF4-FFF2-40B4-BE49-F238E27FC236}">
                  <a16:creationId xmlns:a16="http://schemas.microsoft.com/office/drawing/2014/main" id="{042E4B24-D7DC-926E-71D1-4C43ECFA551A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2374900" y="5518809"/>
              <a:ext cx="209551" cy="199895"/>
            </a:xfrm>
            <a:custGeom>
              <a:avLst/>
              <a:gdLst/>
              <a:ahLst/>
              <a:cxnLst/>
              <a:rect l="0" t="0" r="0" b="0"/>
              <a:pathLst>
                <a:path w="209551" h="199895">
                  <a:moveTo>
                    <a:pt x="0" y="24741"/>
                  </a:moveTo>
                  <a:lnTo>
                    <a:pt x="0" y="24741"/>
                  </a:lnTo>
                  <a:lnTo>
                    <a:pt x="20265" y="9546"/>
                  </a:lnTo>
                  <a:lnTo>
                    <a:pt x="33599" y="2678"/>
                  </a:lnTo>
                  <a:lnTo>
                    <a:pt x="56392" y="0"/>
                  </a:lnTo>
                  <a:lnTo>
                    <a:pt x="78562" y="1417"/>
                  </a:lnTo>
                  <a:lnTo>
                    <a:pt x="84125" y="2842"/>
                  </a:lnTo>
                  <a:lnTo>
                    <a:pt x="94068" y="10069"/>
                  </a:lnTo>
                  <a:lnTo>
                    <a:pt x="101780" y="19631"/>
                  </a:lnTo>
                  <a:lnTo>
                    <a:pt x="110509" y="48301"/>
                  </a:lnTo>
                  <a:lnTo>
                    <a:pt x="109806" y="72017"/>
                  </a:lnTo>
                  <a:lnTo>
                    <a:pt x="105129" y="100289"/>
                  </a:lnTo>
                  <a:lnTo>
                    <a:pt x="95904" y="120895"/>
                  </a:lnTo>
                  <a:lnTo>
                    <a:pt x="80145" y="139794"/>
                  </a:lnTo>
                  <a:lnTo>
                    <a:pt x="49926" y="165539"/>
                  </a:lnTo>
                  <a:lnTo>
                    <a:pt x="31836" y="182712"/>
                  </a:lnTo>
                  <a:lnTo>
                    <a:pt x="21012" y="188762"/>
                  </a:lnTo>
                  <a:lnTo>
                    <a:pt x="26373" y="176038"/>
                  </a:lnTo>
                  <a:lnTo>
                    <a:pt x="49883" y="147127"/>
                  </a:lnTo>
                  <a:lnTo>
                    <a:pt x="80380" y="121327"/>
                  </a:lnTo>
                  <a:lnTo>
                    <a:pt x="109200" y="96639"/>
                  </a:lnTo>
                  <a:lnTo>
                    <a:pt x="137321" y="74673"/>
                  </a:lnTo>
                  <a:lnTo>
                    <a:pt x="168612" y="52214"/>
                  </a:lnTo>
                  <a:lnTo>
                    <a:pt x="199316" y="32923"/>
                  </a:lnTo>
                  <a:lnTo>
                    <a:pt x="208652" y="25459"/>
                  </a:lnTo>
                  <a:lnTo>
                    <a:pt x="202542" y="24955"/>
                  </a:lnTo>
                  <a:lnTo>
                    <a:pt x="176302" y="33598"/>
                  </a:lnTo>
                  <a:lnTo>
                    <a:pt x="166316" y="41377"/>
                  </a:lnTo>
                  <a:lnTo>
                    <a:pt x="139807" y="72742"/>
                  </a:lnTo>
                  <a:lnTo>
                    <a:pt x="119253" y="103265"/>
                  </a:lnTo>
                  <a:lnTo>
                    <a:pt x="108510" y="133568"/>
                  </a:lnTo>
                  <a:lnTo>
                    <a:pt x="106207" y="141743"/>
                  </a:lnTo>
                  <a:lnTo>
                    <a:pt x="107410" y="156469"/>
                  </a:lnTo>
                  <a:lnTo>
                    <a:pt x="119168" y="184558"/>
                  </a:lnTo>
                  <a:lnTo>
                    <a:pt x="126106" y="193608"/>
                  </a:lnTo>
                  <a:lnTo>
                    <a:pt x="133893" y="198571"/>
                  </a:lnTo>
                  <a:lnTo>
                    <a:pt x="137946" y="199894"/>
                  </a:lnTo>
                  <a:lnTo>
                    <a:pt x="148092" y="199483"/>
                  </a:lnTo>
                  <a:lnTo>
                    <a:pt x="159658" y="196243"/>
                  </a:lnTo>
                  <a:lnTo>
                    <a:pt x="190619" y="178707"/>
                  </a:lnTo>
                  <a:lnTo>
                    <a:pt x="209550" y="164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071">
              <a:extLst>
                <a:ext uri="{FF2B5EF4-FFF2-40B4-BE49-F238E27FC236}">
                  <a16:creationId xmlns:a16="http://schemas.microsoft.com/office/drawing/2014/main" id="{3AB89CC0-DFC9-8282-C1DD-2EE1799A55D4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2628900" y="566420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8"/>
                  </a:lnTo>
                  <a:lnTo>
                    <a:pt x="5761" y="35874"/>
                  </a:lnTo>
                  <a:lnTo>
                    <a:pt x="6234" y="64942"/>
                  </a:lnTo>
                  <a:lnTo>
                    <a:pt x="9698" y="94281"/>
                  </a:lnTo>
                  <a:lnTo>
                    <a:pt x="15808" y="118959"/>
                  </a:lnTo>
                  <a:lnTo>
                    <a:pt x="23650" y="132849"/>
                  </a:lnTo>
                  <a:lnTo>
                    <a:pt x="254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256">
            <a:extLst>
              <a:ext uri="{FF2B5EF4-FFF2-40B4-BE49-F238E27FC236}">
                <a16:creationId xmlns:a16="http://schemas.microsoft.com/office/drawing/2014/main" id="{80A9E9BE-12B2-9767-D518-5EB3B2909FE2}"/>
              </a:ext>
            </a:extLst>
          </p:cNvPr>
          <p:cNvGrpSpPr/>
          <p:nvPr/>
        </p:nvGrpSpPr>
        <p:grpSpPr>
          <a:xfrm>
            <a:off x="2993542" y="5588175"/>
            <a:ext cx="149709" cy="82373"/>
            <a:chOff x="2993542" y="5588175"/>
            <a:chExt cx="149709" cy="82373"/>
          </a:xfrm>
        </p:grpSpPr>
        <p:sp>
          <p:nvSpPr>
            <p:cNvPr id="164" name="SMARTInkShape-1072">
              <a:extLst>
                <a:ext uri="{FF2B5EF4-FFF2-40B4-BE49-F238E27FC236}">
                  <a16:creationId xmlns:a16="http://schemas.microsoft.com/office/drawing/2014/main" id="{2569F557-9733-EBC8-9197-41E4923B0FF2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997200" y="5588175"/>
              <a:ext cx="95251" cy="6176"/>
            </a:xfrm>
            <a:custGeom>
              <a:avLst/>
              <a:gdLst/>
              <a:ahLst/>
              <a:cxnLst/>
              <a:rect l="0" t="0" r="0" b="0"/>
              <a:pathLst>
                <a:path w="95251" h="6176">
                  <a:moveTo>
                    <a:pt x="0" y="6175"/>
                  </a:moveTo>
                  <a:lnTo>
                    <a:pt x="0" y="6175"/>
                  </a:lnTo>
                  <a:lnTo>
                    <a:pt x="20723" y="1149"/>
                  </a:lnTo>
                  <a:lnTo>
                    <a:pt x="51021" y="0"/>
                  </a:lnTo>
                  <a:lnTo>
                    <a:pt x="69210" y="582"/>
                  </a:lnTo>
                  <a:lnTo>
                    <a:pt x="95250" y="6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073">
              <a:extLst>
                <a:ext uri="{FF2B5EF4-FFF2-40B4-BE49-F238E27FC236}">
                  <a16:creationId xmlns:a16="http://schemas.microsoft.com/office/drawing/2014/main" id="{382ECFDB-4947-70FA-0B7F-A4243BBB8E04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2993542" y="5657850"/>
              <a:ext cx="149709" cy="12698"/>
            </a:xfrm>
            <a:custGeom>
              <a:avLst/>
              <a:gdLst/>
              <a:ahLst/>
              <a:cxnLst/>
              <a:rect l="0" t="0" r="0" b="0"/>
              <a:pathLst>
                <a:path w="149709" h="12698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3" y="6907"/>
                  </a:lnTo>
                  <a:lnTo>
                    <a:pt x="1561" y="8838"/>
                  </a:lnTo>
                  <a:lnTo>
                    <a:pt x="2966" y="10125"/>
                  </a:lnTo>
                  <a:lnTo>
                    <a:pt x="6408" y="11556"/>
                  </a:lnTo>
                  <a:lnTo>
                    <a:pt x="33939" y="12474"/>
                  </a:lnTo>
                  <a:lnTo>
                    <a:pt x="58883" y="12633"/>
                  </a:lnTo>
                  <a:lnTo>
                    <a:pt x="88833" y="12687"/>
                  </a:lnTo>
                  <a:lnTo>
                    <a:pt x="115498" y="12697"/>
                  </a:lnTo>
                  <a:lnTo>
                    <a:pt x="14970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257">
            <a:extLst>
              <a:ext uri="{FF2B5EF4-FFF2-40B4-BE49-F238E27FC236}">
                <a16:creationId xmlns:a16="http://schemas.microsoft.com/office/drawing/2014/main" id="{0A9E303C-18D5-D1E1-A866-879EE09D296A}"/>
              </a:ext>
            </a:extLst>
          </p:cNvPr>
          <p:cNvGrpSpPr/>
          <p:nvPr/>
        </p:nvGrpSpPr>
        <p:grpSpPr>
          <a:xfrm>
            <a:off x="3387242" y="5549996"/>
            <a:ext cx="670409" cy="194063"/>
            <a:chOff x="3387242" y="5549996"/>
            <a:chExt cx="670409" cy="194063"/>
          </a:xfrm>
        </p:grpSpPr>
        <p:sp>
          <p:nvSpPr>
            <p:cNvPr id="167" name="SMARTInkShape-1074">
              <a:extLst>
                <a:ext uri="{FF2B5EF4-FFF2-40B4-BE49-F238E27FC236}">
                  <a16:creationId xmlns:a16="http://schemas.microsoft.com/office/drawing/2014/main" id="{533B0E9E-04CA-BD07-1B9B-790796F73D9B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3387242" y="5549996"/>
              <a:ext cx="373869" cy="194063"/>
            </a:xfrm>
            <a:custGeom>
              <a:avLst/>
              <a:gdLst/>
              <a:ahLst/>
              <a:cxnLst/>
              <a:rect l="0" t="0" r="0" b="0"/>
              <a:pathLst>
                <a:path w="373869" h="194063">
                  <a:moveTo>
                    <a:pt x="3658" y="190404"/>
                  </a:moveTo>
                  <a:lnTo>
                    <a:pt x="3658" y="190404"/>
                  </a:lnTo>
                  <a:lnTo>
                    <a:pt x="0" y="194062"/>
                  </a:lnTo>
                  <a:lnTo>
                    <a:pt x="3037" y="191025"/>
                  </a:lnTo>
                  <a:lnTo>
                    <a:pt x="3474" y="187217"/>
                  </a:lnTo>
                  <a:lnTo>
                    <a:pt x="24356" y="161866"/>
                  </a:lnTo>
                  <a:lnTo>
                    <a:pt x="49606" y="132397"/>
                  </a:lnTo>
                  <a:lnTo>
                    <a:pt x="79822" y="101577"/>
                  </a:lnTo>
                  <a:lnTo>
                    <a:pt x="109017" y="74229"/>
                  </a:lnTo>
                  <a:lnTo>
                    <a:pt x="137547" y="49773"/>
                  </a:lnTo>
                  <a:lnTo>
                    <a:pt x="164337" y="30248"/>
                  </a:lnTo>
                  <a:lnTo>
                    <a:pt x="174554" y="22563"/>
                  </a:lnTo>
                  <a:lnTo>
                    <a:pt x="186862" y="9894"/>
                  </a:lnTo>
                  <a:lnTo>
                    <a:pt x="189294" y="8680"/>
                  </a:lnTo>
                  <a:lnTo>
                    <a:pt x="190916" y="7166"/>
                  </a:lnTo>
                  <a:lnTo>
                    <a:pt x="194120" y="0"/>
                  </a:lnTo>
                  <a:lnTo>
                    <a:pt x="190776" y="3303"/>
                  </a:lnTo>
                  <a:lnTo>
                    <a:pt x="178255" y="26655"/>
                  </a:lnTo>
                  <a:lnTo>
                    <a:pt x="166319" y="54475"/>
                  </a:lnTo>
                  <a:lnTo>
                    <a:pt x="154552" y="85060"/>
                  </a:lnTo>
                  <a:lnTo>
                    <a:pt x="146988" y="114350"/>
                  </a:lnTo>
                  <a:lnTo>
                    <a:pt x="145139" y="133611"/>
                  </a:lnTo>
                  <a:lnTo>
                    <a:pt x="147207" y="146113"/>
                  </a:lnTo>
                  <a:lnTo>
                    <a:pt x="155709" y="161680"/>
                  </a:lnTo>
                  <a:lnTo>
                    <a:pt x="160059" y="164905"/>
                  </a:lnTo>
                  <a:lnTo>
                    <a:pt x="170536" y="168488"/>
                  </a:lnTo>
                  <a:lnTo>
                    <a:pt x="188335" y="167134"/>
                  </a:lnTo>
                  <a:lnTo>
                    <a:pt x="198861" y="162187"/>
                  </a:lnTo>
                  <a:lnTo>
                    <a:pt x="213745" y="150885"/>
                  </a:lnTo>
                  <a:lnTo>
                    <a:pt x="233353" y="123243"/>
                  </a:lnTo>
                  <a:lnTo>
                    <a:pt x="246705" y="94672"/>
                  </a:lnTo>
                  <a:lnTo>
                    <a:pt x="261285" y="66999"/>
                  </a:lnTo>
                  <a:lnTo>
                    <a:pt x="269024" y="35637"/>
                  </a:lnTo>
                  <a:lnTo>
                    <a:pt x="270241" y="20744"/>
                  </a:lnTo>
                  <a:lnTo>
                    <a:pt x="266952" y="26226"/>
                  </a:lnTo>
                  <a:lnTo>
                    <a:pt x="260225" y="45085"/>
                  </a:lnTo>
                  <a:lnTo>
                    <a:pt x="256284" y="68775"/>
                  </a:lnTo>
                  <a:lnTo>
                    <a:pt x="252782" y="96746"/>
                  </a:lnTo>
                  <a:lnTo>
                    <a:pt x="253626" y="123613"/>
                  </a:lnTo>
                  <a:lnTo>
                    <a:pt x="257277" y="138141"/>
                  </a:lnTo>
                  <a:lnTo>
                    <a:pt x="271119" y="162834"/>
                  </a:lnTo>
                  <a:lnTo>
                    <a:pt x="279163" y="171095"/>
                  </a:lnTo>
                  <a:lnTo>
                    <a:pt x="287441" y="174767"/>
                  </a:lnTo>
                  <a:lnTo>
                    <a:pt x="297707" y="174518"/>
                  </a:lnTo>
                  <a:lnTo>
                    <a:pt x="327122" y="169750"/>
                  </a:lnTo>
                  <a:lnTo>
                    <a:pt x="357900" y="158513"/>
                  </a:lnTo>
                  <a:lnTo>
                    <a:pt x="373765" y="153121"/>
                  </a:lnTo>
                  <a:lnTo>
                    <a:pt x="373868" y="152849"/>
                  </a:lnTo>
                  <a:lnTo>
                    <a:pt x="371958" y="152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075">
              <a:extLst>
                <a:ext uri="{FF2B5EF4-FFF2-40B4-BE49-F238E27FC236}">
                  <a16:creationId xmlns:a16="http://schemas.microsoft.com/office/drawing/2014/main" id="{E9256289-5445-35D4-2046-0DA14188FC7E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3886200" y="564515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6350"/>
                  </a:moveTo>
                  <a:lnTo>
                    <a:pt x="0" y="6350"/>
                  </a:lnTo>
                  <a:lnTo>
                    <a:pt x="28142" y="6350"/>
                  </a:lnTo>
                  <a:lnTo>
                    <a:pt x="59234" y="4468"/>
                  </a:lnTo>
                  <a:lnTo>
                    <a:pt x="86332" y="883"/>
                  </a:lnTo>
                  <a:lnTo>
                    <a:pt x="117451" y="175"/>
                  </a:lnTo>
                  <a:lnTo>
                    <a:pt x="146604" y="2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SMARTInkShape-1076">
            <a:extLst>
              <a:ext uri="{FF2B5EF4-FFF2-40B4-BE49-F238E27FC236}">
                <a16:creationId xmlns:a16="http://schemas.microsoft.com/office/drawing/2014/main" id="{BD48857E-F1B7-7ABF-F9A5-4A81CA389DA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43350" y="5556328"/>
            <a:ext cx="19028" cy="190423"/>
          </a:xfrm>
          <a:custGeom>
            <a:avLst/>
            <a:gdLst/>
            <a:ahLst/>
            <a:cxnLst/>
            <a:rect l="0" t="0" r="0" b="0"/>
            <a:pathLst>
              <a:path w="19028" h="190423">
                <a:moveTo>
                  <a:pt x="12700" y="6272"/>
                </a:moveTo>
                <a:lnTo>
                  <a:pt x="12700" y="6272"/>
                </a:lnTo>
                <a:lnTo>
                  <a:pt x="18972" y="0"/>
                </a:lnTo>
                <a:lnTo>
                  <a:pt x="19027" y="3316"/>
                </a:lnTo>
                <a:lnTo>
                  <a:pt x="12140" y="30368"/>
                </a:lnTo>
                <a:lnTo>
                  <a:pt x="9628" y="47320"/>
                </a:lnTo>
                <a:lnTo>
                  <a:pt x="10003" y="75450"/>
                </a:lnTo>
                <a:lnTo>
                  <a:pt x="7072" y="101389"/>
                </a:lnTo>
                <a:lnTo>
                  <a:pt x="6564" y="127274"/>
                </a:lnTo>
                <a:lnTo>
                  <a:pt x="4497" y="156062"/>
                </a:lnTo>
                <a:lnTo>
                  <a:pt x="175" y="187002"/>
                </a:lnTo>
                <a:lnTo>
                  <a:pt x="0" y="1904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SMARTInkShape-Group259">
            <a:extLst>
              <a:ext uri="{FF2B5EF4-FFF2-40B4-BE49-F238E27FC236}">
                <a16:creationId xmlns:a16="http://schemas.microsoft.com/office/drawing/2014/main" id="{37A53893-7E67-14F6-61A9-DEC1B5CCE78B}"/>
              </a:ext>
            </a:extLst>
          </p:cNvPr>
          <p:cNvGrpSpPr/>
          <p:nvPr/>
        </p:nvGrpSpPr>
        <p:grpSpPr>
          <a:xfrm>
            <a:off x="4237226" y="5570294"/>
            <a:ext cx="194998" cy="259007"/>
            <a:chOff x="4237226" y="5570294"/>
            <a:chExt cx="194998" cy="259007"/>
          </a:xfrm>
        </p:grpSpPr>
        <p:sp>
          <p:nvSpPr>
            <p:cNvPr id="171" name="SMARTInkShape-1077">
              <a:extLst>
                <a:ext uri="{FF2B5EF4-FFF2-40B4-BE49-F238E27FC236}">
                  <a16:creationId xmlns:a16="http://schemas.microsoft.com/office/drawing/2014/main" id="{0ADC9499-6AD6-6FC1-51DD-03A9BCC7EE60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237226" y="5570294"/>
              <a:ext cx="150625" cy="182510"/>
            </a:xfrm>
            <a:custGeom>
              <a:avLst/>
              <a:gdLst/>
              <a:ahLst/>
              <a:cxnLst/>
              <a:rect l="0" t="0" r="0" b="0"/>
              <a:pathLst>
                <a:path w="150625" h="182510">
                  <a:moveTo>
                    <a:pt x="23624" y="5006"/>
                  </a:moveTo>
                  <a:lnTo>
                    <a:pt x="23624" y="5006"/>
                  </a:lnTo>
                  <a:lnTo>
                    <a:pt x="23624" y="10473"/>
                  </a:lnTo>
                  <a:lnTo>
                    <a:pt x="30366" y="11094"/>
                  </a:lnTo>
                  <a:lnTo>
                    <a:pt x="56848" y="5866"/>
                  </a:lnTo>
                  <a:lnTo>
                    <a:pt x="86135" y="812"/>
                  </a:lnTo>
                  <a:lnTo>
                    <a:pt x="109331" y="0"/>
                  </a:lnTo>
                  <a:lnTo>
                    <a:pt x="125062" y="3915"/>
                  </a:lnTo>
                  <a:lnTo>
                    <a:pt x="131737" y="7578"/>
                  </a:lnTo>
                  <a:lnTo>
                    <a:pt x="133094" y="10954"/>
                  </a:lnTo>
                  <a:lnTo>
                    <a:pt x="132720" y="20350"/>
                  </a:lnTo>
                  <a:lnTo>
                    <a:pt x="128543" y="34169"/>
                  </a:lnTo>
                  <a:lnTo>
                    <a:pt x="111846" y="55744"/>
                  </a:lnTo>
                  <a:lnTo>
                    <a:pt x="81129" y="86398"/>
                  </a:lnTo>
                  <a:lnTo>
                    <a:pt x="50438" y="115783"/>
                  </a:lnTo>
                  <a:lnTo>
                    <a:pt x="19830" y="138171"/>
                  </a:lnTo>
                  <a:lnTo>
                    <a:pt x="7213" y="151002"/>
                  </a:lnTo>
                  <a:lnTo>
                    <a:pt x="887" y="161858"/>
                  </a:lnTo>
                  <a:lnTo>
                    <a:pt x="0" y="164607"/>
                  </a:lnTo>
                  <a:lnTo>
                    <a:pt x="819" y="167146"/>
                  </a:lnTo>
                  <a:lnTo>
                    <a:pt x="5492" y="171848"/>
                  </a:lnTo>
                  <a:lnTo>
                    <a:pt x="35957" y="177731"/>
                  </a:lnTo>
                  <a:lnTo>
                    <a:pt x="65023" y="181803"/>
                  </a:lnTo>
                  <a:lnTo>
                    <a:pt x="92962" y="182509"/>
                  </a:lnTo>
                  <a:lnTo>
                    <a:pt x="123162" y="178383"/>
                  </a:lnTo>
                  <a:lnTo>
                    <a:pt x="138096" y="176321"/>
                  </a:lnTo>
                  <a:lnTo>
                    <a:pt x="150624" y="170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078">
              <a:extLst>
                <a:ext uri="{FF2B5EF4-FFF2-40B4-BE49-F238E27FC236}">
                  <a16:creationId xmlns:a16="http://schemas.microsoft.com/office/drawing/2014/main" id="{47DE9A1F-2954-2E33-128F-EC7D31B63049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254500" y="56642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26731" y="6350"/>
                  </a:lnTo>
                  <a:lnTo>
                    <a:pt x="52944" y="6350"/>
                  </a:lnTo>
                  <a:lnTo>
                    <a:pt x="73073" y="4468"/>
                  </a:lnTo>
                  <a:lnTo>
                    <a:pt x="100613" y="58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079">
              <a:extLst>
                <a:ext uri="{FF2B5EF4-FFF2-40B4-BE49-F238E27FC236}">
                  <a16:creationId xmlns:a16="http://schemas.microsoft.com/office/drawing/2014/main" id="{866C2DA6-A3AC-20D1-71F7-DD98A99C5A96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425950" y="5708650"/>
              <a:ext cx="6274" cy="120651"/>
            </a:xfrm>
            <a:custGeom>
              <a:avLst/>
              <a:gdLst/>
              <a:ahLst/>
              <a:cxnLst/>
              <a:rect l="0" t="0" r="0" b="0"/>
              <a:pathLst>
                <a:path w="6274" h="1206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6273" y="28611"/>
                  </a:lnTo>
                  <a:lnTo>
                    <a:pt x="1971" y="56504"/>
                  </a:lnTo>
                  <a:lnTo>
                    <a:pt x="260" y="87447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" name="SMARTInkShape-1080">
            <a:extLst>
              <a:ext uri="{FF2B5EF4-FFF2-40B4-BE49-F238E27FC236}">
                <a16:creationId xmlns:a16="http://schemas.microsoft.com/office/drawing/2014/main" id="{DAF7F8DE-9D00-CF4B-6CB1-E7A0ED3067A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585292" y="5616345"/>
            <a:ext cx="367709" cy="212755"/>
          </a:xfrm>
          <a:custGeom>
            <a:avLst/>
            <a:gdLst/>
            <a:ahLst/>
            <a:cxnLst/>
            <a:rect l="0" t="0" r="0" b="0"/>
            <a:pathLst>
              <a:path w="367709" h="212755">
                <a:moveTo>
                  <a:pt x="37508" y="73255"/>
                </a:moveTo>
                <a:lnTo>
                  <a:pt x="37508" y="73255"/>
                </a:lnTo>
                <a:lnTo>
                  <a:pt x="49459" y="62010"/>
                </a:lnTo>
                <a:lnTo>
                  <a:pt x="59707" y="56831"/>
                </a:lnTo>
                <a:lnTo>
                  <a:pt x="88530" y="54435"/>
                </a:lnTo>
                <a:lnTo>
                  <a:pt x="98049" y="54307"/>
                </a:lnTo>
                <a:lnTo>
                  <a:pt x="101858" y="55685"/>
                </a:lnTo>
                <a:lnTo>
                  <a:pt x="107972" y="60978"/>
                </a:lnTo>
                <a:lnTo>
                  <a:pt x="111158" y="68034"/>
                </a:lnTo>
                <a:lnTo>
                  <a:pt x="117736" y="99065"/>
                </a:lnTo>
                <a:lnTo>
                  <a:pt x="117959" y="126841"/>
                </a:lnTo>
                <a:lnTo>
                  <a:pt x="110420" y="152554"/>
                </a:lnTo>
                <a:lnTo>
                  <a:pt x="102700" y="173186"/>
                </a:lnTo>
                <a:lnTo>
                  <a:pt x="80486" y="201357"/>
                </a:lnTo>
                <a:lnTo>
                  <a:pt x="72837" y="207801"/>
                </a:lnTo>
                <a:lnTo>
                  <a:pt x="64734" y="210664"/>
                </a:lnTo>
                <a:lnTo>
                  <a:pt x="35406" y="212754"/>
                </a:lnTo>
                <a:lnTo>
                  <a:pt x="31164" y="210985"/>
                </a:lnTo>
                <a:lnTo>
                  <a:pt x="10874" y="192556"/>
                </a:lnTo>
                <a:lnTo>
                  <a:pt x="3903" y="178924"/>
                </a:lnTo>
                <a:lnTo>
                  <a:pt x="0" y="149155"/>
                </a:lnTo>
                <a:lnTo>
                  <a:pt x="1465" y="130317"/>
                </a:lnTo>
                <a:lnTo>
                  <a:pt x="10262" y="99348"/>
                </a:lnTo>
                <a:lnTo>
                  <a:pt x="17127" y="84671"/>
                </a:lnTo>
                <a:lnTo>
                  <a:pt x="44834" y="53376"/>
                </a:lnTo>
                <a:lnTo>
                  <a:pt x="76251" y="30663"/>
                </a:lnTo>
                <a:lnTo>
                  <a:pt x="102546" y="19007"/>
                </a:lnTo>
                <a:lnTo>
                  <a:pt x="130235" y="12104"/>
                </a:lnTo>
                <a:lnTo>
                  <a:pt x="160782" y="6296"/>
                </a:lnTo>
                <a:lnTo>
                  <a:pt x="190764" y="3555"/>
                </a:lnTo>
                <a:lnTo>
                  <a:pt x="213680" y="0"/>
                </a:lnTo>
                <a:lnTo>
                  <a:pt x="240387" y="4405"/>
                </a:lnTo>
                <a:lnTo>
                  <a:pt x="268052" y="9757"/>
                </a:lnTo>
                <a:lnTo>
                  <a:pt x="298114" y="18501"/>
                </a:lnTo>
                <a:lnTo>
                  <a:pt x="325046" y="25478"/>
                </a:lnTo>
                <a:lnTo>
                  <a:pt x="356276" y="28610"/>
                </a:lnTo>
                <a:lnTo>
                  <a:pt x="367708" y="288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" name="SMARTInkShape-Group261">
            <a:extLst>
              <a:ext uri="{FF2B5EF4-FFF2-40B4-BE49-F238E27FC236}">
                <a16:creationId xmlns:a16="http://schemas.microsoft.com/office/drawing/2014/main" id="{E572E6A6-402B-9019-F39B-EA67F32EFDA6}"/>
              </a:ext>
            </a:extLst>
          </p:cNvPr>
          <p:cNvGrpSpPr/>
          <p:nvPr/>
        </p:nvGrpSpPr>
        <p:grpSpPr>
          <a:xfrm>
            <a:off x="5626100" y="4775200"/>
            <a:ext cx="61895" cy="254001"/>
            <a:chOff x="5626100" y="4775200"/>
            <a:chExt cx="61895" cy="254001"/>
          </a:xfrm>
        </p:grpSpPr>
        <p:sp>
          <p:nvSpPr>
            <p:cNvPr id="176" name="SMARTInkShape-1081">
              <a:extLst>
                <a:ext uri="{FF2B5EF4-FFF2-40B4-BE49-F238E27FC236}">
                  <a16:creationId xmlns:a16="http://schemas.microsoft.com/office/drawing/2014/main" id="{24818245-A6A1-F174-B968-7A76461803D6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626100" y="47752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5468" y="96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082">
              <a:extLst>
                <a:ext uri="{FF2B5EF4-FFF2-40B4-BE49-F238E27FC236}">
                  <a16:creationId xmlns:a16="http://schemas.microsoft.com/office/drawing/2014/main" id="{FB375104-1A54-75A7-FA0D-3F25078CF15A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645150" y="4902200"/>
              <a:ext cx="42845" cy="127001"/>
            </a:xfrm>
            <a:custGeom>
              <a:avLst/>
              <a:gdLst/>
              <a:ahLst/>
              <a:cxnLst/>
              <a:rect l="0" t="0" r="0" b="0"/>
              <a:pathLst>
                <a:path w="42845" h="127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139" y="15900"/>
                  </a:lnTo>
                  <a:lnTo>
                    <a:pt x="33308" y="41018"/>
                  </a:lnTo>
                  <a:lnTo>
                    <a:pt x="40836" y="57308"/>
                  </a:lnTo>
                  <a:lnTo>
                    <a:pt x="42844" y="66864"/>
                  </a:lnTo>
                  <a:lnTo>
                    <a:pt x="40603" y="83547"/>
                  </a:lnTo>
                  <a:lnTo>
                    <a:pt x="190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262">
            <a:extLst>
              <a:ext uri="{FF2B5EF4-FFF2-40B4-BE49-F238E27FC236}">
                <a16:creationId xmlns:a16="http://schemas.microsoft.com/office/drawing/2014/main" id="{D706843B-6F61-839B-AB2B-AC587751D910}"/>
              </a:ext>
            </a:extLst>
          </p:cNvPr>
          <p:cNvGrpSpPr/>
          <p:nvPr/>
        </p:nvGrpSpPr>
        <p:grpSpPr>
          <a:xfrm>
            <a:off x="6261100" y="4732029"/>
            <a:ext cx="488951" cy="265352"/>
            <a:chOff x="6261100" y="4732029"/>
            <a:chExt cx="488951" cy="265352"/>
          </a:xfrm>
        </p:grpSpPr>
        <p:sp>
          <p:nvSpPr>
            <p:cNvPr id="179" name="SMARTInkShape-1083">
              <a:extLst>
                <a:ext uri="{FF2B5EF4-FFF2-40B4-BE49-F238E27FC236}">
                  <a16:creationId xmlns:a16="http://schemas.microsoft.com/office/drawing/2014/main" id="{B1D1C158-6A01-DA0B-B350-F0D257465FAB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6261100" y="4732029"/>
              <a:ext cx="215901" cy="172735"/>
            </a:xfrm>
            <a:custGeom>
              <a:avLst/>
              <a:gdLst/>
              <a:ahLst/>
              <a:cxnLst/>
              <a:rect l="0" t="0" r="0" b="0"/>
              <a:pathLst>
                <a:path w="215901" h="172735">
                  <a:moveTo>
                    <a:pt x="0" y="55871"/>
                  </a:moveTo>
                  <a:lnTo>
                    <a:pt x="0" y="55871"/>
                  </a:lnTo>
                  <a:lnTo>
                    <a:pt x="0" y="52500"/>
                  </a:lnTo>
                  <a:lnTo>
                    <a:pt x="3372" y="43662"/>
                  </a:lnTo>
                  <a:lnTo>
                    <a:pt x="10671" y="37979"/>
                  </a:lnTo>
                  <a:lnTo>
                    <a:pt x="24800" y="28933"/>
                  </a:lnTo>
                  <a:lnTo>
                    <a:pt x="54998" y="9587"/>
                  </a:lnTo>
                  <a:lnTo>
                    <a:pt x="71960" y="1600"/>
                  </a:lnTo>
                  <a:lnTo>
                    <a:pt x="80430" y="0"/>
                  </a:lnTo>
                  <a:lnTo>
                    <a:pt x="84665" y="985"/>
                  </a:lnTo>
                  <a:lnTo>
                    <a:pt x="93132" y="5842"/>
                  </a:lnTo>
                  <a:lnTo>
                    <a:pt x="97837" y="10823"/>
                  </a:lnTo>
                  <a:lnTo>
                    <a:pt x="109832" y="32770"/>
                  </a:lnTo>
                  <a:lnTo>
                    <a:pt x="113418" y="59330"/>
                  </a:lnTo>
                  <a:lnTo>
                    <a:pt x="112157" y="77827"/>
                  </a:lnTo>
                  <a:lnTo>
                    <a:pt x="107704" y="93146"/>
                  </a:lnTo>
                  <a:lnTo>
                    <a:pt x="89478" y="122213"/>
                  </a:lnTo>
                  <a:lnTo>
                    <a:pt x="61669" y="150813"/>
                  </a:lnTo>
                  <a:lnTo>
                    <a:pt x="31153" y="171898"/>
                  </a:lnTo>
                  <a:lnTo>
                    <a:pt x="28530" y="172734"/>
                  </a:lnTo>
                  <a:lnTo>
                    <a:pt x="26075" y="172585"/>
                  </a:lnTo>
                  <a:lnTo>
                    <a:pt x="23733" y="171780"/>
                  </a:lnTo>
                  <a:lnTo>
                    <a:pt x="23583" y="169127"/>
                  </a:lnTo>
                  <a:lnTo>
                    <a:pt x="27180" y="160534"/>
                  </a:lnTo>
                  <a:lnTo>
                    <a:pt x="53145" y="130010"/>
                  </a:lnTo>
                  <a:lnTo>
                    <a:pt x="77485" y="108795"/>
                  </a:lnTo>
                  <a:lnTo>
                    <a:pt x="106237" y="92648"/>
                  </a:lnTo>
                  <a:lnTo>
                    <a:pt x="135082" y="66573"/>
                  </a:lnTo>
                  <a:lnTo>
                    <a:pt x="164623" y="42333"/>
                  </a:lnTo>
                  <a:lnTo>
                    <a:pt x="183305" y="30975"/>
                  </a:lnTo>
                  <a:lnTo>
                    <a:pt x="177157" y="27249"/>
                  </a:lnTo>
                  <a:lnTo>
                    <a:pt x="166461" y="29274"/>
                  </a:lnTo>
                  <a:lnTo>
                    <a:pt x="139968" y="42072"/>
                  </a:lnTo>
                  <a:lnTo>
                    <a:pt x="120129" y="58189"/>
                  </a:lnTo>
                  <a:lnTo>
                    <a:pt x="111167" y="71453"/>
                  </a:lnTo>
                  <a:lnTo>
                    <a:pt x="106322" y="82552"/>
                  </a:lnTo>
                  <a:lnTo>
                    <a:pt x="105581" y="94540"/>
                  </a:lnTo>
                  <a:lnTo>
                    <a:pt x="110853" y="119483"/>
                  </a:lnTo>
                  <a:lnTo>
                    <a:pt x="120021" y="138454"/>
                  </a:lnTo>
                  <a:lnTo>
                    <a:pt x="129543" y="147372"/>
                  </a:lnTo>
                  <a:lnTo>
                    <a:pt x="135046" y="150738"/>
                  </a:lnTo>
                  <a:lnTo>
                    <a:pt x="159645" y="155477"/>
                  </a:lnTo>
                  <a:lnTo>
                    <a:pt x="185905" y="160251"/>
                  </a:lnTo>
                  <a:lnTo>
                    <a:pt x="215900" y="170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084">
              <a:extLst>
                <a:ext uri="{FF2B5EF4-FFF2-40B4-BE49-F238E27FC236}">
                  <a16:creationId xmlns:a16="http://schemas.microsoft.com/office/drawing/2014/main" id="{E9029B09-6FD4-7637-5DB9-AA844564F193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6473903" y="4893058"/>
              <a:ext cx="130098" cy="104323"/>
            </a:xfrm>
            <a:custGeom>
              <a:avLst/>
              <a:gdLst/>
              <a:ahLst/>
              <a:cxnLst/>
              <a:rect l="0" t="0" r="0" b="0"/>
              <a:pathLst>
                <a:path w="130098" h="104323">
                  <a:moveTo>
                    <a:pt x="22147" y="28192"/>
                  </a:moveTo>
                  <a:lnTo>
                    <a:pt x="22147" y="28192"/>
                  </a:lnTo>
                  <a:lnTo>
                    <a:pt x="25519" y="21450"/>
                  </a:lnTo>
                  <a:lnTo>
                    <a:pt x="30936" y="16259"/>
                  </a:lnTo>
                  <a:lnTo>
                    <a:pt x="58273" y="721"/>
                  </a:lnTo>
                  <a:lnTo>
                    <a:pt x="61754" y="0"/>
                  </a:lnTo>
                  <a:lnTo>
                    <a:pt x="64779" y="225"/>
                  </a:lnTo>
                  <a:lnTo>
                    <a:pt x="70022" y="2356"/>
                  </a:lnTo>
                  <a:lnTo>
                    <a:pt x="74704" y="5655"/>
                  </a:lnTo>
                  <a:lnTo>
                    <a:pt x="74824" y="8934"/>
                  </a:lnTo>
                  <a:lnTo>
                    <a:pt x="68250" y="23662"/>
                  </a:lnTo>
                  <a:lnTo>
                    <a:pt x="45953" y="53832"/>
                  </a:lnTo>
                  <a:lnTo>
                    <a:pt x="17468" y="80348"/>
                  </a:lnTo>
                  <a:lnTo>
                    <a:pt x="567" y="100377"/>
                  </a:lnTo>
                  <a:lnTo>
                    <a:pt x="0" y="101716"/>
                  </a:lnTo>
                  <a:lnTo>
                    <a:pt x="327" y="102608"/>
                  </a:lnTo>
                  <a:lnTo>
                    <a:pt x="1251" y="103203"/>
                  </a:lnTo>
                  <a:lnTo>
                    <a:pt x="29721" y="104322"/>
                  </a:lnTo>
                  <a:lnTo>
                    <a:pt x="56020" y="102496"/>
                  </a:lnTo>
                  <a:lnTo>
                    <a:pt x="83418" y="98628"/>
                  </a:lnTo>
                  <a:lnTo>
                    <a:pt x="110398" y="96276"/>
                  </a:lnTo>
                  <a:lnTo>
                    <a:pt x="130097" y="91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085">
              <a:extLst>
                <a:ext uri="{FF2B5EF4-FFF2-40B4-BE49-F238E27FC236}">
                  <a16:creationId xmlns:a16="http://schemas.microsoft.com/office/drawing/2014/main" id="{78710B8C-B8ED-823D-E526-660B84AA8E09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6610350" y="4859096"/>
              <a:ext cx="139701" cy="17705"/>
            </a:xfrm>
            <a:custGeom>
              <a:avLst/>
              <a:gdLst/>
              <a:ahLst/>
              <a:cxnLst/>
              <a:rect l="0" t="0" r="0" b="0"/>
              <a:pathLst>
                <a:path w="139701" h="17705">
                  <a:moveTo>
                    <a:pt x="0" y="11354"/>
                  </a:moveTo>
                  <a:lnTo>
                    <a:pt x="0" y="11354"/>
                  </a:lnTo>
                  <a:lnTo>
                    <a:pt x="6741" y="7983"/>
                  </a:lnTo>
                  <a:lnTo>
                    <a:pt x="31801" y="4887"/>
                  </a:lnTo>
                  <a:lnTo>
                    <a:pt x="60165" y="94"/>
                  </a:lnTo>
                  <a:lnTo>
                    <a:pt x="71896" y="0"/>
                  </a:lnTo>
                  <a:lnTo>
                    <a:pt x="98659" y="5688"/>
                  </a:lnTo>
                  <a:lnTo>
                    <a:pt x="129886" y="15882"/>
                  </a:lnTo>
                  <a:lnTo>
                    <a:pt x="139700" y="17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263">
            <a:extLst>
              <a:ext uri="{FF2B5EF4-FFF2-40B4-BE49-F238E27FC236}">
                <a16:creationId xmlns:a16="http://schemas.microsoft.com/office/drawing/2014/main" id="{1F85FBBA-6C01-B08B-46D6-DDB2C98A3234}"/>
              </a:ext>
            </a:extLst>
          </p:cNvPr>
          <p:cNvGrpSpPr/>
          <p:nvPr/>
        </p:nvGrpSpPr>
        <p:grpSpPr>
          <a:xfrm>
            <a:off x="6331028" y="4807164"/>
            <a:ext cx="984173" cy="566731"/>
            <a:chOff x="6331028" y="4807164"/>
            <a:chExt cx="984173" cy="566731"/>
          </a:xfrm>
        </p:grpSpPr>
        <p:sp>
          <p:nvSpPr>
            <p:cNvPr id="183" name="SMARTInkShape-1086">
              <a:extLst>
                <a:ext uri="{FF2B5EF4-FFF2-40B4-BE49-F238E27FC236}">
                  <a16:creationId xmlns:a16="http://schemas.microsoft.com/office/drawing/2014/main" id="{D19FF677-AA53-508A-0247-F37F196133ED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6968641" y="4807164"/>
              <a:ext cx="346560" cy="159094"/>
            </a:xfrm>
            <a:custGeom>
              <a:avLst/>
              <a:gdLst/>
              <a:ahLst/>
              <a:cxnLst/>
              <a:rect l="0" t="0" r="0" b="0"/>
              <a:pathLst>
                <a:path w="346560" h="159094">
                  <a:moveTo>
                    <a:pt x="3659" y="145836"/>
                  </a:moveTo>
                  <a:lnTo>
                    <a:pt x="3659" y="145836"/>
                  </a:lnTo>
                  <a:lnTo>
                    <a:pt x="3659" y="149207"/>
                  </a:lnTo>
                  <a:lnTo>
                    <a:pt x="2954" y="150200"/>
                  </a:lnTo>
                  <a:lnTo>
                    <a:pt x="1777" y="150862"/>
                  </a:lnTo>
                  <a:lnTo>
                    <a:pt x="287" y="151303"/>
                  </a:lnTo>
                  <a:lnTo>
                    <a:pt x="0" y="150186"/>
                  </a:lnTo>
                  <a:lnTo>
                    <a:pt x="6408" y="134432"/>
                  </a:lnTo>
                  <a:lnTo>
                    <a:pt x="27096" y="105572"/>
                  </a:lnTo>
                  <a:lnTo>
                    <a:pt x="54592" y="75983"/>
                  </a:lnTo>
                  <a:lnTo>
                    <a:pt x="84100" y="49723"/>
                  </a:lnTo>
                  <a:lnTo>
                    <a:pt x="114815" y="23746"/>
                  </a:lnTo>
                  <a:lnTo>
                    <a:pt x="143123" y="0"/>
                  </a:lnTo>
                  <a:lnTo>
                    <a:pt x="131130" y="15385"/>
                  </a:lnTo>
                  <a:lnTo>
                    <a:pt x="127340" y="24593"/>
                  </a:lnTo>
                  <a:lnTo>
                    <a:pt x="116685" y="55708"/>
                  </a:lnTo>
                  <a:lnTo>
                    <a:pt x="119380" y="83975"/>
                  </a:lnTo>
                  <a:lnTo>
                    <a:pt x="126612" y="106340"/>
                  </a:lnTo>
                  <a:lnTo>
                    <a:pt x="133799" y="118405"/>
                  </a:lnTo>
                  <a:lnTo>
                    <a:pt x="141698" y="126118"/>
                  </a:lnTo>
                  <a:lnTo>
                    <a:pt x="147191" y="127046"/>
                  </a:lnTo>
                  <a:lnTo>
                    <a:pt x="160820" y="124315"/>
                  </a:lnTo>
                  <a:lnTo>
                    <a:pt x="166289" y="120905"/>
                  </a:lnTo>
                  <a:lnTo>
                    <a:pt x="189468" y="93239"/>
                  </a:lnTo>
                  <a:lnTo>
                    <a:pt x="205658" y="65052"/>
                  </a:lnTo>
                  <a:lnTo>
                    <a:pt x="219122" y="33650"/>
                  </a:lnTo>
                  <a:lnTo>
                    <a:pt x="224569" y="18391"/>
                  </a:lnTo>
                  <a:lnTo>
                    <a:pt x="225512" y="10864"/>
                  </a:lnTo>
                  <a:lnTo>
                    <a:pt x="225645" y="10699"/>
                  </a:lnTo>
                  <a:lnTo>
                    <a:pt x="225125" y="18621"/>
                  </a:lnTo>
                  <a:lnTo>
                    <a:pt x="218985" y="43984"/>
                  </a:lnTo>
                  <a:lnTo>
                    <a:pt x="214350" y="66216"/>
                  </a:lnTo>
                  <a:lnTo>
                    <a:pt x="213435" y="97287"/>
                  </a:lnTo>
                  <a:lnTo>
                    <a:pt x="215134" y="121089"/>
                  </a:lnTo>
                  <a:lnTo>
                    <a:pt x="219004" y="132721"/>
                  </a:lnTo>
                  <a:lnTo>
                    <a:pt x="225428" y="142594"/>
                  </a:lnTo>
                  <a:lnTo>
                    <a:pt x="240347" y="156086"/>
                  </a:lnTo>
                  <a:lnTo>
                    <a:pt x="244706" y="158314"/>
                  </a:lnTo>
                  <a:lnTo>
                    <a:pt x="248318" y="159093"/>
                  </a:lnTo>
                  <a:lnTo>
                    <a:pt x="277562" y="158584"/>
                  </a:lnTo>
                  <a:lnTo>
                    <a:pt x="308571" y="157837"/>
                  </a:lnTo>
                  <a:lnTo>
                    <a:pt x="340088" y="152775"/>
                  </a:lnTo>
                  <a:lnTo>
                    <a:pt x="346559" y="152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087">
              <a:extLst>
                <a:ext uri="{FF2B5EF4-FFF2-40B4-BE49-F238E27FC236}">
                  <a16:creationId xmlns:a16="http://schemas.microsoft.com/office/drawing/2014/main" id="{79A70EA4-7A4D-4EE7-01D5-C7C376E9E5BD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6331028" y="5086614"/>
              <a:ext cx="920673" cy="37837"/>
            </a:xfrm>
            <a:custGeom>
              <a:avLst/>
              <a:gdLst/>
              <a:ahLst/>
              <a:cxnLst/>
              <a:rect l="0" t="0" r="0" b="0"/>
              <a:pathLst>
                <a:path w="920673" h="37837">
                  <a:moveTo>
                    <a:pt x="6272" y="37836"/>
                  </a:moveTo>
                  <a:lnTo>
                    <a:pt x="6272" y="37836"/>
                  </a:lnTo>
                  <a:lnTo>
                    <a:pt x="0" y="37836"/>
                  </a:lnTo>
                  <a:lnTo>
                    <a:pt x="29815" y="37836"/>
                  </a:lnTo>
                  <a:lnTo>
                    <a:pt x="56914" y="37836"/>
                  </a:lnTo>
                  <a:lnTo>
                    <a:pt x="83915" y="34465"/>
                  </a:lnTo>
                  <a:lnTo>
                    <a:pt x="113160" y="32369"/>
                  </a:lnTo>
                  <a:lnTo>
                    <a:pt x="135622" y="29997"/>
                  </a:lnTo>
                  <a:lnTo>
                    <a:pt x="159717" y="26591"/>
                  </a:lnTo>
                  <a:lnTo>
                    <a:pt x="184537" y="22725"/>
                  </a:lnTo>
                  <a:lnTo>
                    <a:pt x="211560" y="20536"/>
                  </a:lnTo>
                  <a:lnTo>
                    <a:pt x="241445" y="18859"/>
                  </a:lnTo>
                  <a:lnTo>
                    <a:pt x="258304" y="17423"/>
                  </a:lnTo>
                  <a:lnTo>
                    <a:pt x="275894" y="15761"/>
                  </a:lnTo>
                  <a:lnTo>
                    <a:pt x="293264" y="14653"/>
                  </a:lnTo>
                  <a:lnTo>
                    <a:pt x="310489" y="13913"/>
                  </a:lnTo>
                  <a:lnTo>
                    <a:pt x="327617" y="13420"/>
                  </a:lnTo>
                  <a:lnTo>
                    <a:pt x="345385" y="12387"/>
                  </a:lnTo>
                  <a:lnTo>
                    <a:pt x="363580" y="10992"/>
                  </a:lnTo>
                  <a:lnTo>
                    <a:pt x="382061" y="9357"/>
                  </a:lnTo>
                  <a:lnTo>
                    <a:pt x="401437" y="8266"/>
                  </a:lnTo>
                  <a:lnTo>
                    <a:pt x="421409" y="7540"/>
                  </a:lnTo>
                  <a:lnTo>
                    <a:pt x="441780" y="7055"/>
                  </a:lnTo>
                  <a:lnTo>
                    <a:pt x="461711" y="6732"/>
                  </a:lnTo>
                  <a:lnTo>
                    <a:pt x="481348" y="6517"/>
                  </a:lnTo>
                  <a:lnTo>
                    <a:pt x="500789" y="6373"/>
                  </a:lnTo>
                  <a:lnTo>
                    <a:pt x="520806" y="6277"/>
                  </a:lnTo>
                  <a:lnTo>
                    <a:pt x="541206" y="6214"/>
                  </a:lnTo>
                  <a:lnTo>
                    <a:pt x="561861" y="6171"/>
                  </a:lnTo>
                  <a:lnTo>
                    <a:pt x="581982" y="5438"/>
                  </a:lnTo>
                  <a:lnTo>
                    <a:pt x="601744" y="4242"/>
                  </a:lnTo>
                  <a:lnTo>
                    <a:pt x="621270" y="2740"/>
                  </a:lnTo>
                  <a:lnTo>
                    <a:pt x="639226" y="1739"/>
                  </a:lnTo>
                  <a:lnTo>
                    <a:pt x="656136" y="1071"/>
                  </a:lnTo>
                  <a:lnTo>
                    <a:pt x="672348" y="626"/>
                  </a:lnTo>
                  <a:lnTo>
                    <a:pt x="688800" y="330"/>
                  </a:lnTo>
                  <a:lnTo>
                    <a:pt x="705413" y="131"/>
                  </a:lnTo>
                  <a:lnTo>
                    <a:pt x="722132" y="0"/>
                  </a:lnTo>
                  <a:lnTo>
                    <a:pt x="751999" y="1734"/>
                  </a:lnTo>
                  <a:lnTo>
                    <a:pt x="779384" y="4152"/>
                  </a:lnTo>
                  <a:lnTo>
                    <a:pt x="805667" y="5226"/>
                  </a:lnTo>
                  <a:lnTo>
                    <a:pt x="827696" y="5703"/>
                  </a:lnTo>
                  <a:lnTo>
                    <a:pt x="855964" y="7855"/>
                  </a:lnTo>
                  <a:lnTo>
                    <a:pt x="887429" y="14902"/>
                  </a:lnTo>
                  <a:lnTo>
                    <a:pt x="920672" y="31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088">
              <a:extLst>
                <a:ext uri="{FF2B5EF4-FFF2-40B4-BE49-F238E27FC236}">
                  <a16:creationId xmlns:a16="http://schemas.microsoft.com/office/drawing/2014/main" id="{A4B5186B-E22D-BB46-C558-3ED749216F1E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6771103" y="5180345"/>
              <a:ext cx="258348" cy="193550"/>
            </a:xfrm>
            <a:custGeom>
              <a:avLst/>
              <a:gdLst/>
              <a:ahLst/>
              <a:cxnLst/>
              <a:rect l="0" t="0" r="0" b="0"/>
              <a:pathLst>
                <a:path w="258348" h="193550">
                  <a:moveTo>
                    <a:pt x="29747" y="45705"/>
                  </a:moveTo>
                  <a:lnTo>
                    <a:pt x="29747" y="45705"/>
                  </a:lnTo>
                  <a:lnTo>
                    <a:pt x="33119" y="42335"/>
                  </a:lnTo>
                  <a:lnTo>
                    <a:pt x="45328" y="36867"/>
                  </a:lnTo>
                  <a:lnTo>
                    <a:pt x="69550" y="33514"/>
                  </a:lnTo>
                  <a:lnTo>
                    <a:pt x="80598" y="33937"/>
                  </a:lnTo>
                  <a:lnTo>
                    <a:pt x="90212" y="36476"/>
                  </a:lnTo>
                  <a:lnTo>
                    <a:pt x="99188" y="43721"/>
                  </a:lnTo>
                  <a:lnTo>
                    <a:pt x="113079" y="58875"/>
                  </a:lnTo>
                  <a:lnTo>
                    <a:pt x="120369" y="76497"/>
                  </a:lnTo>
                  <a:lnTo>
                    <a:pt x="123627" y="99592"/>
                  </a:lnTo>
                  <a:lnTo>
                    <a:pt x="121220" y="127680"/>
                  </a:lnTo>
                  <a:lnTo>
                    <a:pt x="112078" y="157273"/>
                  </a:lnTo>
                  <a:lnTo>
                    <a:pt x="110034" y="164533"/>
                  </a:lnTo>
                  <a:lnTo>
                    <a:pt x="102119" y="176364"/>
                  </a:lnTo>
                  <a:lnTo>
                    <a:pt x="90840" y="185620"/>
                  </a:lnTo>
                  <a:lnTo>
                    <a:pt x="76420" y="192086"/>
                  </a:lnTo>
                  <a:lnTo>
                    <a:pt x="62485" y="193549"/>
                  </a:lnTo>
                  <a:lnTo>
                    <a:pt x="55806" y="192950"/>
                  </a:lnTo>
                  <a:lnTo>
                    <a:pt x="42739" y="184760"/>
                  </a:lnTo>
                  <a:lnTo>
                    <a:pt x="17105" y="156506"/>
                  </a:lnTo>
                  <a:lnTo>
                    <a:pt x="4757" y="132078"/>
                  </a:lnTo>
                  <a:lnTo>
                    <a:pt x="0" y="113709"/>
                  </a:lnTo>
                  <a:lnTo>
                    <a:pt x="5332" y="89216"/>
                  </a:lnTo>
                  <a:lnTo>
                    <a:pt x="22592" y="62987"/>
                  </a:lnTo>
                  <a:lnTo>
                    <a:pt x="38837" y="44083"/>
                  </a:lnTo>
                  <a:lnTo>
                    <a:pt x="66072" y="26174"/>
                  </a:lnTo>
                  <a:lnTo>
                    <a:pt x="97582" y="10833"/>
                  </a:lnTo>
                  <a:lnTo>
                    <a:pt x="129260" y="722"/>
                  </a:lnTo>
                  <a:lnTo>
                    <a:pt x="160989" y="0"/>
                  </a:lnTo>
                  <a:lnTo>
                    <a:pt x="189518" y="1007"/>
                  </a:lnTo>
                  <a:lnTo>
                    <a:pt x="217104" y="3087"/>
                  </a:lnTo>
                  <a:lnTo>
                    <a:pt x="247524" y="12499"/>
                  </a:lnTo>
                  <a:lnTo>
                    <a:pt x="258347" y="20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264">
            <a:extLst>
              <a:ext uri="{FF2B5EF4-FFF2-40B4-BE49-F238E27FC236}">
                <a16:creationId xmlns:a16="http://schemas.microsoft.com/office/drawing/2014/main" id="{09BF9C90-CD69-3BC5-122E-D95609F2E284}"/>
              </a:ext>
            </a:extLst>
          </p:cNvPr>
          <p:cNvGrpSpPr/>
          <p:nvPr/>
        </p:nvGrpSpPr>
        <p:grpSpPr>
          <a:xfrm>
            <a:off x="7626350" y="4866966"/>
            <a:ext cx="133351" cy="92385"/>
            <a:chOff x="7626350" y="4866966"/>
            <a:chExt cx="133351" cy="92385"/>
          </a:xfrm>
        </p:grpSpPr>
        <p:sp>
          <p:nvSpPr>
            <p:cNvPr id="187" name="SMARTInkShape-1089">
              <a:extLst>
                <a:ext uri="{FF2B5EF4-FFF2-40B4-BE49-F238E27FC236}">
                  <a16:creationId xmlns:a16="http://schemas.microsoft.com/office/drawing/2014/main" id="{D0A756AF-752B-C142-D3DB-A0916E3C5D3B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645400" y="4866966"/>
              <a:ext cx="107951" cy="9835"/>
            </a:xfrm>
            <a:custGeom>
              <a:avLst/>
              <a:gdLst/>
              <a:ahLst/>
              <a:cxnLst/>
              <a:rect l="0" t="0" r="0" b="0"/>
              <a:pathLst>
                <a:path w="107951" h="9835">
                  <a:moveTo>
                    <a:pt x="0" y="9834"/>
                  </a:moveTo>
                  <a:lnTo>
                    <a:pt x="0" y="9834"/>
                  </a:lnTo>
                  <a:lnTo>
                    <a:pt x="16606" y="9129"/>
                  </a:lnTo>
                  <a:lnTo>
                    <a:pt x="48336" y="4367"/>
                  </a:lnTo>
                  <a:lnTo>
                    <a:pt x="71349" y="0"/>
                  </a:lnTo>
                  <a:lnTo>
                    <a:pt x="95055" y="2886"/>
                  </a:lnTo>
                  <a:lnTo>
                    <a:pt x="100573" y="5100"/>
                  </a:lnTo>
                  <a:lnTo>
                    <a:pt x="107950" y="9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090">
              <a:extLst>
                <a:ext uri="{FF2B5EF4-FFF2-40B4-BE49-F238E27FC236}">
                  <a16:creationId xmlns:a16="http://schemas.microsoft.com/office/drawing/2014/main" id="{1409F076-34C1-AAC7-717F-E08FAB2D04DD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626350" y="4947159"/>
              <a:ext cx="133351" cy="12192"/>
            </a:xfrm>
            <a:custGeom>
              <a:avLst/>
              <a:gdLst/>
              <a:ahLst/>
              <a:cxnLst/>
              <a:rect l="0" t="0" r="0" b="0"/>
              <a:pathLst>
                <a:path w="133351" h="12192">
                  <a:moveTo>
                    <a:pt x="0" y="12191"/>
                  </a:moveTo>
                  <a:lnTo>
                    <a:pt x="0" y="12191"/>
                  </a:lnTo>
                  <a:lnTo>
                    <a:pt x="27630" y="5283"/>
                  </a:lnTo>
                  <a:lnTo>
                    <a:pt x="53342" y="1208"/>
                  </a:lnTo>
                  <a:lnTo>
                    <a:pt x="81421" y="0"/>
                  </a:lnTo>
                  <a:lnTo>
                    <a:pt x="112823" y="2962"/>
                  </a:lnTo>
                  <a:lnTo>
                    <a:pt x="133350" y="5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265">
            <a:extLst>
              <a:ext uri="{FF2B5EF4-FFF2-40B4-BE49-F238E27FC236}">
                <a16:creationId xmlns:a16="http://schemas.microsoft.com/office/drawing/2014/main" id="{25A50744-A201-F4C4-EFE4-98872BEF416A}"/>
              </a:ext>
            </a:extLst>
          </p:cNvPr>
          <p:cNvGrpSpPr/>
          <p:nvPr/>
        </p:nvGrpSpPr>
        <p:grpSpPr>
          <a:xfrm>
            <a:off x="8045450" y="4858303"/>
            <a:ext cx="400051" cy="291548"/>
            <a:chOff x="8045450" y="4858303"/>
            <a:chExt cx="400051" cy="291548"/>
          </a:xfrm>
        </p:grpSpPr>
        <p:sp>
          <p:nvSpPr>
            <p:cNvPr id="190" name="SMARTInkShape-1091">
              <a:extLst>
                <a:ext uri="{FF2B5EF4-FFF2-40B4-BE49-F238E27FC236}">
                  <a16:creationId xmlns:a16="http://schemas.microsoft.com/office/drawing/2014/main" id="{AC166B2A-7732-F95C-485E-BE695D5712B1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8046273" y="4858303"/>
              <a:ext cx="170628" cy="189948"/>
            </a:xfrm>
            <a:custGeom>
              <a:avLst/>
              <a:gdLst/>
              <a:ahLst/>
              <a:cxnLst/>
              <a:rect l="0" t="0" r="0" b="0"/>
              <a:pathLst>
                <a:path w="170628" h="189948">
                  <a:moveTo>
                    <a:pt x="11877" y="24847"/>
                  </a:moveTo>
                  <a:lnTo>
                    <a:pt x="11877" y="24847"/>
                  </a:lnTo>
                  <a:lnTo>
                    <a:pt x="15249" y="21477"/>
                  </a:lnTo>
                  <a:lnTo>
                    <a:pt x="44480" y="9920"/>
                  </a:lnTo>
                  <a:lnTo>
                    <a:pt x="65537" y="2248"/>
                  </a:lnTo>
                  <a:lnTo>
                    <a:pt x="95410" y="0"/>
                  </a:lnTo>
                  <a:lnTo>
                    <a:pt x="118236" y="1492"/>
                  </a:lnTo>
                  <a:lnTo>
                    <a:pt x="125117" y="2927"/>
                  </a:lnTo>
                  <a:lnTo>
                    <a:pt x="130409" y="6000"/>
                  </a:lnTo>
                  <a:lnTo>
                    <a:pt x="138172" y="15059"/>
                  </a:lnTo>
                  <a:lnTo>
                    <a:pt x="139112" y="21144"/>
                  </a:lnTo>
                  <a:lnTo>
                    <a:pt x="136395" y="35431"/>
                  </a:lnTo>
                  <a:lnTo>
                    <a:pt x="126930" y="52599"/>
                  </a:lnTo>
                  <a:lnTo>
                    <a:pt x="102775" y="79715"/>
                  </a:lnTo>
                  <a:lnTo>
                    <a:pt x="74803" y="106051"/>
                  </a:lnTo>
                  <a:lnTo>
                    <a:pt x="44134" y="132679"/>
                  </a:lnTo>
                  <a:lnTo>
                    <a:pt x="34680" y="140505"/>
                  </a:lnTo>
                  <a:lnTo>
                    <a:pt x="8556" y="156956"/>
                  </a:lnTo>
                  <a:lnTo>
                    <a:pt x="3345" y="163054"/>
                  </a:lnTo>
                  <a:lnTo>
                    <a:pt x="0" y="169348"/>
                  </a:lnTo>
                  <a:lnTo>
                    <a:pt x="9535" y="173809"/>
                  </a:lnTo>
                  <a:lnTo>
                    <a:pt x="39686" y="176794"/>
                  </a:lnTo>
                  <a:lnTo>
                    <a:pt x="65272" y="178995"/>
                  </a:lnTo>
                  <a:lnTo>
                    <a:pt x="95196" y="184115"/>
                  </a:lnTo>
                  <a:lnTo>
                    <a:pt x="126800" y="188795"/>
                  </a:lnTo>
                  <a:lnTo>
                    <a:pt x="157729" y="189880"/>
                  </a:lnTo>
                  <a:lnTo>
                    <a:pt x="170627" y="189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092">
              <a:extLst>
                <a:ext uri="{FF2B5EF4-FFF2-40B4-BE49-F238E27FC236}">
                  <a16:creationId xmlns:a16="http://schemas.microsoft.com/office/drawing/2014/main" id="{6678F019-368E-952E-7B4F-6DE396E9E74B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8045450" y="4962231"/>
              <a:ext cx="196851" cy="16170"/>
            </a:xfrm>
            <a:custGeom>
              <a:avLst/>
              <a:gdLst/>
              <a:ahLst/>
              <a:cxnLst/>
              <a:rect l="0" t="0" r="0" b="0"/>
              <a:pathLst>
                <a:path w="196851" h="16170">
                  <a:moveTo>
                    <a:pt x="0" y="16169"/>
                  </a:moveTo>
                  <a:lnTo>
                    <a:pt x="0" y="16169"/>
                  </a:lnTo>
                  <a:lnTo>
                    <a:pt x="16620" y="11805"/>
                  </a:lnTo>
                  <a:lnTo>
                    <a:pt x="42632" y="9702"/>
                  </a:lnTo>
                  <a:lnTo>
                    <a:pt x="72682" y="5629"/>
                  </a:lnTo>
                  <a:lnTo>
                    <a:pt x="102518" y="3404"/>
                  </a:lnTo>
                  <a:lnTo>
                    <a:pt x="125391" y="0"/>
                  </a:lnTo>
                  <a:lnTo>
                    <a:pt x="153964" y="2574"/>
                  </a:lnTo>
                  <a:lnTo>
                    <a:pt x="183206" y="6664"/>
                  </a:lnTo>
                  <a:lnTo>
                    <a:pt x="196850" y="9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093">
              <a:extLst>
                <a:ext uri="{FF2B5EF4-FFF2-40B4-BE49-F238E27FC236}">
                  <a16:creationId xmlns:a16="http://schemas.microsoft.com/office/drawing/2014/main" id="{8C5F3051-9D1A-F68B-B103-DAE6E7BCF364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8300790" y="5042187"/>
              <a:ext cx="144711" cy="107664"/>
            </a:xfrm>
            <a:custGeom>
              <a:avLst/>
              <a:gdLst/>
              <a:ahLst/>
              <a:cxnLst/>
              <a:rect l="0" t="0" r="0" b="0"/>
              <a:pathLst>
                <a:path w="144711" h="107664">
                  <a:moveTo>
                    <a:pt x="24060" y="18763"/>
                  </a:moveTo>
                  <a:lnTo>
                    <a:pt x="24060" y="18763"/>
                  </a:lnTo>
                  <a:lnTo>
                    <a:pt x="24060" y="15392"/>
                  </a:lnTo>
                  <a:lnTo>
                    <a:pt x="24765" y="14399"/>
                  </a:lnTo>
                  <a:lnTo>
                    <a:pt x="25942" y="13737"/>
                  </a:lnTo>
                  <a:lnTo>
                    <a:pt x="27432" y="13296"/>
                  </a:lnTo>
                  <a:lnTo>
                    <a:pt x="28424" y="12296"/>
                  </a:lnTo>
                  <a:lnTo>
                    <a:pt x="29528" y="9303"/>
                  </a:lnTo>
                  <a:lnTo>
                    <a:pt x="30528" y="8223"/>
                  </a:lnTo>
                  <a:lnTo>
                    <a:pt x="41895" y="1888"/>
                  </a:lnTo>
                  <a:lnTo>
                    <a:pt x="57070" y="0"/>
                  </a:lnTo>
                  <a:lnTo>
                    <a:pt x="58767" y="609"/>
                  </a:lnTo>
                  <a:lnTo>
                    <a:pt x="59898" y="1722"/>
                  </a:lnTo>
                  <a:lnTo>
                    <a:pt x="61155" y="4839"/>
                  </a:lnTo>
                  <a:lnTo>
                    <a:pt x="61714" y="8576"/>
                  </a:lnTo>
                  <a:lnTo>
                    <a:pt x="58656" y="18018"/>
                  </a:lnTo>
                  <a:lnTo>
                    <a:pt x="42370" y="43019"/>
                  </a:lnTo>
                  <a:lnTo>
                    <a:pt x="18901" y="71633"/>
                  </a:lnTo>
                  <a:lnTo>
                    <a:pt x="0" y="93543"/>
                  </a:lnTo>
                  <a:lnTo>
                    <a:pt x="965" y="94016"/>
                  </a:lnTo>
                  <a:lnTo>
                    <a:pt x="24059" y="98538"/>
                  </a:lnTo>
                  <a:lnTo>
                    <a:pt x="55125" y="95370"/>
                  </a:lnTo>
                  <a:lnTo>
                    <a:pt x="82956" y="95043"/>
                  </a:lnTo>
                  <a:lnTo>
                    <a:pt x="112051" y="98350"/>
                  </a:lnTo>
                  <a:lnTo>
                    <a:pt x="135694" y="101845"/>
                  </a:lnTo>
                  <a:lnTo>
                    <a:pt x="144710" y="107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266">
            <a:extLst>
              <a:ext uri="{FF2B5EF4-FFF2-40B4-BE49-F238E27FC236}">
                <a16:creationId xmlns:a16="http://schemas.microsoft.com/office/drawing/2014/main" id="{3914453D-DE17-9A8A-D368-BFF830FB1041}"/>
              </a:ext>
            </a:extLst>
          </p:cNvPr>
          <p:cNvGrpSpPr/>
          <p:nvPr/>
        </p:nvGrpSpPr>
        <p:grpSpPr>
          <a:xfrm>
            <a:off x="5918200" y="5614645"/>
            <a:ext cx="533401" cy="265456"/>
            <a:chOff x="5918200" y="5614645"/>
            <a:chExt cx="533401" cy="265456"/>
          </a:xfrm>
        </p:grpSpPr>
        <p:sp>
          <p:nvSpPr>
            <p:cNvPr id="194" name="SMARTInkShape-1094">
              <a:extLst>
                <a:ext uri="{FF2B5EF4-FFF2-40B4-BE49-F238E27FC236}">
                  <a16:creationId xmlns:a16="http://schemas.microsoft.com/office/drawing/2014/main" id="{53172989-7EE9-A41A-9228-76A551307F0C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343650" y="57848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6742" y="5467"/>
                  </a:lnTo>
                  <a:lnTo>
                    <a:pt x="31801" y="1811"/>
                  </a:lnTo>
                  <a:lnTo>
                    <a:pt x="62046" y="2239"/>
                  </a:lnTo>
                  <a:lnTo>
                    <a:pt x="89989" y="6514"/>
                  </a:lnTo>
                  <a:lnTo>
                    <a:pt x="1079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095">
              <a:extLst>
                <a:ext uri="{FF2B5EF4-FFF2-40B4-BE49-F238E27FC236}">
                  <a16:creationId xmlns:a16="http://schemas.microsoft.com/office/drawing/2014/main" id="{508293BA-D06E-1BFA-7BD2-2A8C67253FF3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356350" y="5708650"/>
              <a:ext cx="82551" cy="1"/>
            </a:xfrm>
            <a:custGeom>
              <a:avLst/>
              <a:gdLst/>
              <a:ahLst/>
              <a:cxnLst/>
              <a:rect l="0" t="0" r="0" b="0"/>
              <a:pathLst>
                <a:path w="82551" h="1">
                  <a:moveTo>
                    <a:pt x="0" y="0"/>
                  </a:moveTo>
                  <a:lnTo>
                    <a:pt x="0" y="0"/>
                  </a:lnTo>
                  <a:lnTo>
                    <a:pt x="26681" y="0"/>
                  </a:lnTo>
                  <a:lnTo>
                    <a:pt x="57716" y="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096">
              <a:extLst>
                <a:ext uri="{FF2B5EF4-FFF2-40B4-BE49-F238E27FC236}">
                  <a16:creationId xmlns:a16="http://schemas.microsoft.com/office/drawing/2014/main" id="{C335A67B-A03A-795A-D302-99CCE0D366B1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097728" y="5779123"/>
              <a:ext cx="112573" cy="100978"/>
            </a:xfrm>
            <a:custGeom>
              <a:avLst/>
              <a:gdLst/>
              <a:ahLst/>
              <a:cxnLst/>
              <a:rect l="0" t="0" r="0" b="0"/>
              <a:pathLst>
                <a:path w="112573" h="100978">
                  <a:moveTo>
                    <a:pt x="30022" y="24777"/>
                  </a:moveTo>
                  <a:lnTo>
                    <a:pt x="30022" y="24777"/>
                  </a:lnTo>
                  <a:lnTo>
                    <a:pt x="42886" y="10031"/>
                  </a:lnTo>
                  <a:lnTo>
                    <a:pt x="47029" y="4112"/>
                  </a:lnTo>
                  <a:lnTo>
                    <a:pt x="51222" y="1481"/>
                  </a:lnTo>
                  <a:lnTo>
                    <a:pt x="60919" y="0"/>
                  </a:lnTo>
                  <a:lnTo>
                    <a:pt x="66803" y="1535"/>
                  </a:lnTo>
                  <a:lnTo>
                    <a:pt x="69359" y="2932"/>
                  </a:lnTo>
                  <a:lnTo>
                    <a:pt x="71063" y="5275"/>
                  </a:lnTo>
                  <a:lnTo>
                    <a:pt x="72957" y="11641"/>
                  </a:lnTo>
                  <a:lnTo>
                    <a:pt x="74024" y="23158"/>
                  </a:lnTo>
                  <a:lnTo>
                    <a:pt x="68629" y="33230"/>
                  </a:lnTo>
                  <a:lnTo>
                    <a:pt x="47917" y="56942"/>
                  </a:lnTo>
                  <a:lnTo>
                    <a:pt x="19052" y="76398"/>
                  </a:lnTo>
                  <a:lnTo>
                    <a:pt x="7016" y="84757"/>
                  </a:lnTo>
                  <a:lnTo>
                    <a:pt x="0" y="87582"/>
                  </a:lnTo>
                  <a:lnTo>
                    <a:pt x="129" y="87813"/>
                  </a:lnTo>
                  <a:lnTo>
                    <a:pt x="30504" y="88970"/>
                  </a:lnTo>
                  <a:lnTo>
                    <a:pt x="59831" y="93743"/>
                  </a:lnTo>
                  <a:lnTo>
                    <a:pt x="77356" y="95158"/>
                  </a:lnTo>
                  <a:lnTo>
                    <a:pt x="112572" y="100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097">
              <a:extLst>
                <a:ext uri="{FF2B5EF4-FFF2-40B4-BE49-F238E27FC236}">
                  <a16:creationId xmlns:a16="http://schemas.microsoft.com/office/drawing/2014/main" id="{3559FC53-B061-B0FA-40D3-B2D8A6C6B98F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918200" y="5614645"/>
              <a:ext cx="190501" cy="176556"/>
            </a:xfrm>
            <a:custGeom>
              <a:avLst/>
              <a:gdLst/>
              <a:ahLst/>
              <a:cxnLst/>
              <a:rect l="0" t="0" r="0" b="0"/>
              <a:pathLst>
                <a:path w="190501" h="176556">
                  <a:moveTo>
                    <a:pt x="0" y="24155"/>
                  </a:moveTo>
                  <a:lnTo>
                    <a:pt x="0" y="24155"/>
                  </a:lnTo>
                  <a:lnTo>
                    <a:pt x="5468" y="24155"/>
                  </a:lnTo>
                  <a:lnTo>
                    <a:pt x="5762" y="23450"/>
                  </a:lnTo>
                  <a:lnTo>
                    <a:pt x="6089" y="20784"/>
                  </a:lnTo>
                  <a:lnTo>
                    <a:pt x="9997" y="17248"/>
                  </a:lnTo>
                  <a:lnTo>
                    <a:pt x="41664" y="2956"/>
                  </a:lnTo>
                  <a:lnTo>
                    <a:pt x="54835" y="0"/>
                  </a:lnTo>
                  <a:lnTo>
                    <a:pt x="71046" y="2495"/>
                  </a:lnTo>
                  <a:lnTo>
                    <a:pt x="75586" y="6187"/>
                  </a:lnTo>
                  <a:lnTo>
                    <a:pt x="85347" y="24163"/>
                  </a:lnTo>
                  <a:lnTo>
                    <a:pt x="93085" y="49557"/>
                  </a:lnTo>
                  <a:lnTo>
                    <a:pt x="93582" y="62962"/>
                  </a:lnTo>
                  <a:lnTo>
                    <a:pt x="88152" y="90800"/>
                  </a:lnTo>
                  <a:lnTo>
                    <a:pt x="76914" y="113676"/>
                  </a:lnTo>
                  <a:lnTo>
                    <a:pt x="61106" y="132803"/>
                  </a:lnTo>
                  <a:lnTo>
                    <a:pt x="30471" y="155974"/>
                  </a:lnTo>
                  <a:lnTo>
                    <a:pt x="28781" y="158601"/>
                  </a:lnTo>
                  <a:lnTo>
                    <a:pt x="14762" y="168861"/>
                  </a:lnTo>
                  <a:lnTo>
                    <a:pt x="14779" y="167898"/>
                  </a:lnTo>
                  <a:lnTo>
                    <a:pt x="18177" y="160506"/>
                  </a:lnTo>
                  <a:lnTo>
                    <a:pt x="45638" y="131042"/>
                  </a:lnTo>
                  <a:lnTo>
                    <a:pt x="75746" y="105845"/>
                  </a:lnTo>
                  <a:lnTo>
                    <a:pt x="85171" y="98561"/>
                  </a:lnTo>
                  <a:lnTo>
                    <a:pt x="114645" y="82488"/>
                  </a:lnTo>
                  <a:lnTo>
                    <a:pt x="131745" y="71374"/>
                  </a:lnTo>
                  <a:lnTo>
                    <a:pt x="161783" y="58079"/>
                  </a:lnTo>
                  <a:lnTo>
                    <a:pt x="177093" y="49929"/>
                  </a:lnTo>
                  <a:lnTo>
                    <a:pt x="174219" y="53037"/>
                  </a:lnTo>
                  <a:lnTo>
                    <a:pt x="145178" y="62395"/>
                  </a:lnTo>
                  <a:lnTo>
                    <a:pt x="114615" y="87833"/>
                  </a:lnTo>
                  <a:lnTo>
                    <a:pt x="96895" y="118940"/>
                  </a:lnTo>
                  <a:lnTo>
                    <a:pt x="93159" y="131193"/>
                  </a:lnTo>
                  <a:lnTo>
                    <a:pt x="93850" y="141343"/>
                  </a:lnTo>
                  <a:lnTo>
                    <a:pt x="98206" y="154989"/>
                  </a:lnTo>
                  <a:lnTo>
                    <a:pt x="105736" y="161796"/>
                  </a:lnTo>
                  <a:lnTo>
                    <a:pt x="127817" y="171915"/>
                  </a:lnTo>
                  <a:lnTo>
                    <a:pt x="158857" y="175944"/>
                  </a:lnTo>
                  <a:lnTo>
                    <a:pt x="190500" y="176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267">
            <a:extLst>
              <a:ext uri="{FF2B5EF4-FFF2-40B4-BE49-F238E27FC236}">
                <a16:creationId xmlns:a16="http://schemas.microsoft.com/office/drawing/2014/main" id="{C7E47754-E6E3-203D-308F-412D2F4F15E5}"/>
              </a:ext>
            </a:extLst>
          </p:cNvPr>
          <p:cNvGrpSpPr/>
          <p:nvPr/>
        </p:nvGrpSpPr>
        <p:grpSpPr>
          <a:xfrm>
            <a:off x="6705623" y="5627382"/>
            <a:ext cx="533378" cy="240019"/>
            <a:chOff x="6705623" y="5627382"/>
            <a:chExt cx="533378" cy="240019"/>
          </a:xfrm>
        </p:grpSpPr>
        <p:sp>
          <p:nvSpPr>
            <p:cNvPr id="199" name="SMARTInkShape-1098">
              <a:extLst>
                <a:ext uri="{FF2B5EF4-FFF2-40B4-BE49-F238E27FC236}">
                  <a16:creationId xmlns:a16="http://schemas.microsoft.com/office/drawing/2014/main" id="{E3ADEC32-A703-2BAD-256B-6DD7BA98174C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705623" y="5627382"/>
              <a:ext cx="349228" cy="195307"/>
            </a:xfrm>
            <a:custGeom>
              <a:avLst/>
              <a:gdLst/>
              <a:ahLst/>
              <a:cxnLst/>
              <a:rect l="0" t="0" r="0" b="0"/>
              <a:pathLst>
                <a:path w="349228" h="195307">
                  <a:moveTo>
                    <a:pt x="6327" y="189218"/>
                  </a:moveTo>
                  <a:lnTo>
                    <a:pt x="6327" y="189218"/>
                  </a:lnTo>
                  <a:lnTo>
                    <a:pt x="238" y="195306"/>
                  </a:lnTo>
                  <a:lnTo>
                    <a:pt x="0" y="183336"/>
                  </a:lnTo>
                  <a:lnTo>
                    <a:pt x="6725" y="165054"/>
                  </a:lnTo>
                  <a:lnTo>
                    <a:pt x="25709" y="137257"/>
                  </a:lnTo>
                  <a:lnTo>
                    <a:pt x="50806" y="107124"/>
                  </a:lnTo>
                  <a:lnTo>
                    <a:pt x="80412" y="77061"/>
                  </a:lnTo>
                  <a:lnTo>
                    <a:pt x="109182" y="48266"/>
                  </a:lnTo>
                  <a:lnTo>
                    <a:pt x="140723" y="16722"/>
                  </a:lnTo>
                  <a:lnTo>
                    <a:pt x="143671" y="11894"/>
                  </a:lnTo>
                  <a:lnTo>
                    <a:pt x="145329" y="5209"/>
                  </a:lnTo>
                  <a:lnTo>
                    <a:pt x="145889" y="0"/>
                  </a:lnTo>
                  <a:lnTo>
                    <a:pt x="139244" y="2469"/>
                  </a:lnTo>
                  <a:lnTo>
                    <a:pt x="128338" y="14412"/>
                  </a:lnTo>
                  <a:lnTo>
                    <a:pt x="105883" y="45918"/>
                  </a:lnTo>
                  <a:lnTo>
                    <a:pt x="95660" y="72874"/>
                  </a:lnTo>
                  <a:lnTo>
                    <a:pt x="89005" y="101594"/>
                  </a:lnTo>
                  <a:lnTo>
                    <a:pt x="86112" y="120641"/>
                  </a:lnTo>
                  <a:lnTo>
                    <a:pt x="87177" y="136162"/>
                  </a:lnTo>
                  <a:lnTo>
                    <a:pt x="95115" y="156799"/>
                  </a:lnTo>
                  <a:lnTo>
                    <a:pt x="106404" y="172949"/>
                  </a:lnTo>
                  <a:lnTo>
                    <a:pt x="118304" y="180341"/>
                  </a:lnTo>
                  <a:lnTo>
                    <a:pt x="132295" y="184567"/>
                  </a:lnTo>
                  <a:lnTo>
                    <a:pt x="145567" y="184094"/>
                  </a:lnTo>
                  <a:lnTo>
                    <a:pt x="168312" y="173118"/>
                  </a:lnTo>
                  <a:lnTo>
                    <a:pt x="186183" y="159832"/>
                  </a:lnTo>
                  <a:lnTo>
                    <a:pt x="204864" y="133267"/>
                  </a:lnTo>
                  <a:lnTo>
                    <a:pt x="223032" y="103846"/>
                  </a:lnTo>
                  <a:lnTo>
                    <a:pt x="236915" y="75642"/>
                  </a:lnTo>
                  <a:lnTo>
                    <a:pt x="247184" y="46656"/>
                  </a:lnTo>
                  <a:lnTo>
                    <a:pt x="252636" y="33666"/>
                  </a:lnTo>
                  <a:lnTo>
                    <a:pt x="253082" y="33305"/>
                  </a:lnTo>
                  <a:lnTo>
                    <a:pt x="253381" y="33771"/>
                  </a:lnTo>
                  <a:lnTo>
                    <a:pt x="253580" y="34786"/>
                  </a:lnTo>
                  <a:lnTo>
                    <a:pt x="243123" y="65534"/>
                  </a:lnTo>
                  <a:lnTo>
                    <a:pt x="234874" y="96923"/>
                  </a:lnTo>
                  <a:lnTo>
                    <a:pt x="232787" y="115742"/>
                  </a:lnTo>
                  <a:lnTo>
                    <a:pt x="239182" y="147057"/>
                  </a:lnTo>
                  <a:lnTo>
                    <a:pt x="241757" y="158485"/>
                  </a:lnTo>
                  <a:lnTo>
                    <a:pt x="254908" y="181187"/>
                  </a:lnTo>
                  <a:lnTo>
                    <a:pt x="258832" y="185981"/>
                  </a:lnTo>
                  <a:lnTo>
                    <a:pt x="270716" y="191307"/>
                  </a:lnTo>
                  <a:lnTo>
                    <a:pt x="283995" y="192969"/>
                  </a:lnTo>
                  <a:lnTo>
                    <a:pt x="311875" y="186480"/>
                  </a:lnTo>
                  <a:lnTo>
                    <a:pt x="334186" y="181462"/>
                  </a:lnTo>
                  <a:lnTo>
                    <a:pt x="349227" y="170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099">
              <a:extLst>
                <a:ext uri="{FF2B5EF4-FFF2-40B4-BE49-F238E27FC236}">
                  <a16:creationId xmlns:a16="http://schemas.microsoft.com/office/drawing/2014/main" id="{A5EC7DE3-4524-ED53-FD0D-1C95CBAC682A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143750" y="5684029"/>
              <a:ext cx="12623" cy="183372"/>
            </a:xfrm>
            <a:custGeom>
              <a:avLst/>
              <a:gdLst/>
              <a:ahLst/>
              <a:cxnLst/>
              <a:rect l="0" t="0" r="0" b="0"/>
              <a:pathLst>
                <a:path w="12623" h="183372">
                  <a:moveTo>
                    <a:pt x="6350" y="37321"/>
                  </a:moveTo>
                  <a:lnTo>
                    <a:pt x="6350" y="37321"/>
                  </a:lnTo>
                  <a:lnTo>
                    <a:pt x="7055" y="30840"/>
                  </a:lnTo>
                  <a:lnTo>
                    <a:pt x="12622" y="0"/>
                  </a:lnTo>
                  <a:lnTo>
                    <a:pt x="3855" y="29175"/>
                  </a:lnTo>
                  <a:lnTo>
                    <a:pt x="1143" y="59602"/>
                  </a:lnTo>
                  <a:lnTo>
                    <a:pt x="226" y="89648"/>
                  </a:lnTo>
                  <a:lnTo>
                    <a:pt x="67" y="116639"/>
                  </a:lnTo>
                  <a:lnTo>
                    <a:pt x="19" y="142118"/>
                  </a:lnTo>
                  <a:lnTo>
                    <a:pt x="3" y="173235"/>
                  </a:lnTo>
                  <a:lnTo>
                    <a:pt x="0" y="18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100">
              <a:extLst>
                <a:ext uri="{FF2B5EF4-FFF2-40B4-BE49-F238E27FC236}">
                  <a16:creationId xmlns:a16="http://schemas.microsoft.com/office/drawing/2014/main" id="{D4472298-9339-B75A-1FC5-4D8CD8D87FD7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080250" y="5765829"/>
              <a:ext cx="158751" cy="12672"/>
            </a:xfrm>
            <a:custGeom>
              <a:avLst/>
              <a:gdLst/>
              <a:ahLst/>
              <a:cxnLst/>
              <a:rect l="0" t="0" r="0" b="0"/>
              <a:pathLst>
                <a:path w="158751" h="12672">
                  <a:moveTo>
                    <a:pt x="0" y="12671"/>
                  </a:moveTo>
                  <a:lnTo>
                    <a:pt x="0" y="12671"/>
                  </a:lnTo>
                  <a:lnTo>
                    <a:pt x="21048" y="3833"/>
                  </a:lnTo>
                  <a:lnTo>
                    <a:pt x="49914" y="734"/>
                  </a:lnTo>
                  <a:lnTo>
                    <a:pt x="79031" y="121"/>
                  </a:lnTo>
                  <a:lnTo>
                    <a:pt x="105530" y="0"/>
                  </a:lnTo>
                  <a:lnTo>
                    <a:pt x="132873" y="4341"/>
                  </a:lnTo>
                  <a:lnTo>
                    <a:pt x="158750" y="6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268">
            <a:extLst>
              <a:ext uri="{FF2B5EF4-FFF2-40B4-BE49-F238E27FC236}">
                <a16:creationId xmlns:a16="http://schemas.microsoft.com/office/drawing/2014/main" id="{1AD6DD2B-D800-0D11-F1ED-6BBED87DA384}"/>
              </a:ext>
            </a:extLst>
          </p:cNvPr>
          <p:cNvGrpSpPr/>
          <p:nvPr/>
        </p:nvGrpSpPr>
        <p:grpSpPr>
          <a:xfrm>
            <a:off x="7454900" y="5658474"/>
            <a:ext cx="787401" cy="259727"/>
            <a:chOff x="7454900" y="5658474"/>
            <a:chExt cx="787401" cy="259727"/>
          </a:xfrm>
        </p:grpSpPr>
        <p:sp>
          <p:nvSpPr>
            <p:cNvPr id="203" name="SMARTInkShape-1101">
              <a:extLst>
                <a:ext uri="{FF2B5EF4-FFF2-40B4-BE49-F238E27FC236}">
                  <a16:creationId xmlns:a16="http://schemas.microsoft.com/office/drawing/2014/main" id="{941FB577-F929-DF5B-4F22-6FC585B8D431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461250" y="5658474"/>
              <a:ext cx="203201" cy="170749"/>
            </a:xfrm>
            <a:custGeom>
              <a:avLst/>
              <a:gdLst/>
              <a:ahLst/>
              <a:cxnLst/>
              <a:rect l="0" t="0" r="0" b="0"/>
              <a:pathLst>
                <a:path w="203201" h="170749">
                  <a:moveTo>
                    <a:pt x="0" y="24776"/>
                  </a:moveTo>
                  <a:lnTo>
                    <a:pt x="0" y="24776"/>
                  </a:lnTo>
                  <a:lnTo>
                    <a:pt x="0" y="15938"/>
                  </a:lnTo>
                  <a:lnTo>
                    <a:pt x="6741" y="6478"/>
                  </a:lnTo>
                  <a:lnTo>
                    <a:pt x="17577" y="2533"/>
                  </a:lnTo>
                  <a:lnTo>
                    <a:pt x="44159" y="0"/>
                  </a:lnTo>
                  <a:lnTo>
                    <a:pt x="73451" y="204"/>
                  </a:lnTo>
                  <a:lnTo>
                    <a:pt x="88869" y="4482"/>
                  </a:lnTo>
                  <a:lnTo>
                    <a:pt x="100757" y="12248"/>
                  </a:lnTo>
                  <a:lnTo>
                    <a:pt x="109582" y="22240"/>
                  </a:lnTo>
                  <a:lnTo>
                    <a:pt x="113271" y="27319"/>
                  </a:lnTo>
                  <a:lnTo>
                    <a:pt x="115489" y="40488"/>
                  </a:lnTo>
                  <a:lnTo>
                    <a:pt x="112771" y="60005"/>
                  </a:lnTo>
                  <a:lnTo>
                    <a:pt x="107976" y="71478"/>
                  </a:lnTo>
                  <a:lnTo>
                    <a:pt x="89532" y="98077"/>
                  </a:lnTo>
                  <a:lnTo>
                    <a:pt x="76387" y="110935"/>
                  </a:lnTo>
                  <a:lnTo>
                    <a:pt x="47053" y="133043"/>
                  </a:lnTo>
                  <a:lnTo>
                    <a:pt x="19565" y="146352"/>
                  </a:lnTo>
                  <a:lnTo>
                    <a:pt x="6894" y="153539"/>
                  </a:lnTo>
                  <a:lnTo>
                    <a:pt x="5301" y="155774"/>
                  </a:lnTo>
                  <a:lnTo>
                    <a:pt x="4945" y="157969"/>
                  </a:lnTo>
                  <a:lnTo>
                    <a:pt x="5413" y="160138"/>
                  </a:lnTo>
                  <a:lnTo>
                    <a:pt x="7137" y="161584"/>
                  </a:lnTo>
                  <a:lnTo>
                    <a:pt x="12814" y="163191"/>
                  </a:lnTo>
                  <a:lnTo>
                    <a:pt x="42461" y="164222"/>
                  </a:lnTo>
                  <a:lnTo>
                    <a:pt x="67066" y="164402"/>
                  </a:lnTo>
                  <a:lnTo>
                    <a:pt x="98463" y="166343"/>
                  </a:lnTo>
                  <a:lnTo>
                    <a:pt x="127952" y="169497"/>
                  </a:lnTo>
                  <a:lnTo>
                    <a:pt x="157151" y="170432"/>
                  </a:lnTo>
                  <a:lnTo>
                    <a:pt x="185559" y="170748"/>
                  </a:lnTo>
                  <a:lnTo>
                    <a:pt x="193714" y="168910"/>
                  </a:lnTo>
                  <a:lnTo>
                    <a:pt x="203200" y="164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102">
              <a:extLst>
                <a:ext uri="{FF2B5EF4-FFF2-40B4-BE49-F238E27FC236}">
                  <a16:creationId xmlns:a16="http://schemas.microsoft.com/office/drawing/2014/main" id="{472FA2B7-AA4B-49E4-028C-7D9B44C863D8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454900" y="5747259"/>
              <a:ext cx="209551" cy="18542"/>
            </a:xfrm>
            <a:custGeom>
              <a:avLst/>
              <a:gdLst/>
              <a:ahLst/>
              <a:cxnLst/>
              <a:rect l="0" t="0" r="0" b="0"/>
              <a:pathLst>
                <a:path w="209551" h="18542">
                  <a:moveTo>
                    <a:pt x="0" y="12191"/>
                  </a:moveTo>
                  <a:lnTo>
                    <a:pt x="0" y="12191"/>
                  </a:lnTo>
                  <a:lnTo>
                    <a:pt x="10844" y="11486"/>
                  </a:lnTo>
                  <a:lnTo>
                    <a:pt x="38691" y="3353"/>
                  </a:lnTo>
                  <a:lnTo>
                    <a:pt x="67439" y="636"/>
                  </a:lnTo>
                  <a:lnTo>
                    <a:pt x="90651" y="0"/>
                  </a:lnTo>
                  <a:lnTo>
                    <a:pt x="121875" y="1523"/>
                  </a:lnTo>
                  <a:lnTo>
                    <a:pt x="150176" y="6444"/>
                  </a:lnTo>
                  <a:lnTo>
                    <a:pt x="181610" y="12369"/>
                  </a:lnTo>
                  <a:lnTo>
                    <a:pt x="209550" y="18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103">
              <a:extLst>
                <a:ext uri="{FF2B5EF4-FFF2-40B4-BE49-F238E27FC236}">
                  <a16:creationId xmlns:a16="http://schemas.microsoft.com/office/drawing/2014/main" id="{46D9482F-C430-3FC0-43BF-031E425D52DF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698417" y="5835996"/>
              <a:ext cx="124784" cy="82205"/>
            </a:xfrm>
            <a:custGeom>
              <a:avLst/>
              <a:gdLst/>
              <a:ahLst/>
              <a:cxnLst/>
              <a:rect l="0" t="0" r="0" b="0"/>
              <a:pathLst>
                <a:path w="124784" h="82205">
                  <a:moveTo>
                    <a:pt x="29533" y="18704"/>
                  </a:moveTo>
                  <a:lnTo>
                    <a:pt x="29533" y="18704"/>
                  </a:lnTo>
                  <a:lnTo>
                    <a:pt x="29533" y="15333"/>
                  </a:lnTo>
                  <a:lnTo>
                    <a:pt x="30944" y="14340"/>
                  </a:lnTo>
                  <a:lnTo>
                    <a:pt x="38966" y="12237"/>
                  </a:lnTo>
                  <a:lnTo>
                    <a:pt x="61443" y="2280"/>
                  </a:lnTo>
                  <a:lnTo>
                    <a:pt x="72192" y="0"/>
                  </a:lnTo>
                  <a:lnTo>
                    <a:pt x="72789" y="1295"/>
                  </a:lnTo>
                  <a:lnTo>
                    <a:pt x="73453" y="6498"/>
                  </a:lnTo>
                  <a:lnTo>
                    <a:pt x="69985" y="13515"/>
                  </a:lnTo>
                  <a:lnTo>
                    <a:pt x="46351" y="42882"/>
                  </a:lnTo>
                  <a:lnTo>
                    <a:pt x="19076" y="64371"/>
                  </a:lnTo>
                  <a:lnTo>
                    <a:pt x="12891" y="71456"/>
                  </a:lnTo>
                  <a:lnTo>
                    <a:pt x="50" y="80649"/>
                  </a:lnTo>
                  <a:lnTo>
                    <a:pt x="0" y="81168"/>
                  </a:lnTo>
                  <a:lnTo>
                    <a:pt x="672" y="81513"/>
                  </a:lnTo>
                  <a:lnTo>
                    <a:pt x="31720" y="82164"/>
                  </a:lnTo>
                  <a:lnTo>
                    <a:pt x="61166" y="82196"/>
                  </a:lnTo>
                  <a:lnTo>
                    <a:pt x="85158" y="82201"/>
                  </a:lnTo>
                  <a:lnTo>
                    <a:pt x="116866" y="82204"/>
                  </a:lnTo>
                  <a:lnTo>
                    <a:pt x="124783" y="82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104">
              <a:extLst>
                <a:ext uri="{FF2B5EF4-FFF2-40B4-BE49-F238E27FC236}">
                  <a16:creationId xmlns:a16="http://schemas.microsoft.com/office/drawing/2014/main" id="{526A02DE-DA99-FBE4-3D85-B5CA93D7D4FA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937500" y="5708650"/>
              <a:ext cx="304801" cy="189795"/>
            </a:xfrm>
            <a:custGeom>
              <a:avLst/>
              <a:gdLst/>
              <a:ahLst/>
              <a:cxnLst/>
              <a:rect l="0" t="0" r="0" b="0"/>
              <a:pathLst>
                <a:path w="304801" h="189795">
                  <a:moveTo>
                    <a:pt x="0" y="69850"/>
                  </a:moveTo>
                  <a:lnTo>
                    <a:pt x="0" y="69850"/>
                  </a:lnTo>
                  <a:lnTo>
                    <a:pt x="0" y="66480"/>
                  </a:lnTo>
                  <a:lnTo>
                    <a:pt x="6741" y="57640"/>
                  </a:lnTo>
                  <a:lnTo>
                    <a:pt x="21048" y="49456"/>
                  </a:lnTo>
                  <a:lnTo>
                    <a:pt x="45550" y="45439"/>
                  </a:lnTo>
                  <a:lnTo>
                    <a:pt x="74954" y="46526"/>
                  </a:lnTo>
                  <a:lnTo>
                    <a:pt x="87641" y="50312"/>
                  </a:lnTo>
                  <a:lnTo>
                    <a:pt x="97983" y="56698"/>
                  </a:lnTo>
                  <a:lnTo>
                    <a:pt x="103521" y="64240"/>
                  </a:lnTo>
                  <a:lnTo>
                    <a:pt x="105982" y="74412"/>
                  </a:lnTo>
                  <a:lnTo>
                    <a:pt x="107562" y="105924"/>
                  </a:lnTo>
                  <a:lnTo>
                    <a:pt x="106366" y="120455"/>
                  </a:lnTo>
                  <a:lnTo>
                    <a:pt x="94100" y="150898"/>
                  </a:lnTo>
                  <a:lnTo>
                    <a:pt x="74775" y="178434"/>
                  </a:lnTo>
                  <a:lnTo>
                    <a:pt x="65727" y="188116"/>
                  </a:lnTo>
                  <a:lnTo>
                    <a:pt x="54046" y="189794"/>
                  </a:lnTo>
                  <a:lnTo>
                    <a:pt x="44952" y="186424"/>
                  </a:lnTo>
                  <a:lnTo>
                    <a:pt x="27616" y="172762"/>
                  </a:lnTo>
                  <a:lnTo>
                    <a:pt x="13271" y="142241"/>
                  </a:lnTo>
                  <a:lnTo>
                    <a:pt x="9426" y="131657"/>
                  </a:lnTo>
                  <a:lnTo>
                    <a:pt x="6755" y="101377"/>
                  </a:lnTo>
                  <a:lnTo>
                    <a:pt x="11853" y="70222"/>
                  </a:lnTo>
                  <a:lnTo>
                    <a:pt x="16087" y="62725"/>
                  </a:lnTo>
                  <a:lnTo>
                    <a:pt x="40436" y="35917"/>
                  </a:lnTo>
                  <a:lnTo>
                    <a:pt x="57841" y="25145"/>
                  </a:lnTo>
                  <a:lnTo>
                    <a:pt x="87051" y="15184"/>
                  </a:lnTo>
                  <a:lnTo>
                    <a:pt x="109519" y="9281"/>
                  </a:lnTo>
                  <a:lnTo>
                    <a:pt x="130518" y="7653"/>
                  </a:lnTo>
                  <a:lnTo>
                    <a:pt x="155845" y="5047"/>
                  </a:lnTo>
                  <a:lnTo>
                    <a:pt x="182153" y="2243"/>
                  </a:lnTo>
                  <a:lnTo>
                    <a:pt x="205605" y="997"/>
                  </a:lnTo>
                  <a:lnTo>
                    <a:pt x="234197" y="197"/>
                  </a:lnTo>
                  <a:lnTo>
                    <a:pt x="262214" y="17"/>
                  </a:lnTo>
                  <a:lnTo>
                    <a:pt x="287485" y="0"/>
                  </a:lnTo>
                  <a:lnTo>
                    <a:pt x="304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269">
            <a:extLst>
              <a:ext uri="{FF2B5EF4-FFF2-40B4-BE49-F238E27FC236}">
                <a16:creationId xmlns:a16="http://schemas.microsoft.com/office/drawing/2014/main" id="{2FE29533-977B-EC39-0CB1-9E3FDB2000A7}"/>
              </a:ext>
            </a:extLst>
          </p:cNvPr>
          <p:cNvGrpSpPr/>
          <p:nvPr/>
        </p:nvGrpSpPr>
        <p:grpSpPr>
          <a:xfrm>
            <a:off x="2184807" y="5365752"/>
            <a:ext cx="3065787" cy="603249"/>
            <a:chOff x="2184807" y="5365752"/>
            <a:chExt cx="3065787" cy="603249"/>
          </a:xfrm>
        </p:grpSpPr>
        <p:sp>
          <p:nvSpPr>
            <p:cNvPr id="208" name="SMARTInkShape-1105">
              <a:extLst>
                <a:ext uri="{FF2B5EF4-FFF2-40B4-BE49-F238E27FC236}">
                  <a16:creationId xmlns:a16="http://schemas.microsoft.com/office/drawing/2014/main" id="{9855A797-7FB1-8035-510A-C400D5A6C327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184807" y="5365752"/>
              <a:ext cx="113894" cy="602944"/>
            </a:xfrm>
            <a:custGeom>
              <a:avLst/>
              <a:gdLst/>
              <a:ahLst/>
              <a:cxnLst/>
              <a:rect l="0" t="0" r="0" b="0"/>
              <a:pathLst>
                <a:path w="113894" h="602944">
                  <a:moveTo>
                    <a:pt x="113893" y="6348"/>
                  </a:moveTo>
                  <a:lnTo>
                    <a:pt x="113893" y="6348"/>
                  </a:lnTo>
                  <a:lnTo>
                    <a:pt x="110522" y="6348"/>
                  </a:lnTo>
                  <a:lnTo>
                    <a:pt x="109529" y="5643"/>
                  </a:lnTo>
                  <a:lnTo>
                    <a:pt x="108868" y="4467"/>
                  </a:lnTo>
                  <a:lnTo>
                    <a:pt x="107566" y="76"/>
                  </a:lnTo>
                  <a:lnTo>
                    <a:pt x="101455" y="0"/>
                  </a:lnTo>
                  <a:lnTo>
                    <a:pt x="97829" y="29231"/>
                  </a:lnTo>
                  <a:lnTo>
                    <a:pt x="90363" y="57331"/>
                  </a:lnTo>
                  <a:lnTo>
                    <a:pt x="84186" y="85973"/>
                  </a:lnTo>
                  <a:lnTo>
                    <a:pt x="77183" y="117508"/>
                  </a:lnTo>
                  <a:lnTo>
                    <a:pt x="70296" y="141125"/>
                  </a:lnTo>
                  <a:lnTo>
                    <a:pt x="62531" y="169495"/>
                  </a:lnTo>
                  <a:lnTo>
                    <a:pt x="55787" y="199508"/>
                  </a:lnTo>
                  <a:lnTo>
                    <a:pt x="52791" y="226958"/>
                  </a:lnTo>
                  <a:lnTo>
                    <a:pt x="47696" y="257032"/>
                  </a:lnTo>
                  <a:lnTo>
                    <a:pt x="40728" y="287802"/>
                  </a:lnTo>
                  <a:lnTo>
                    <a:pt x="32927" y="315589"/>
                  </a:lnTo>
                  <a:lnTo>
                    <a:pt x="26638" y="342050"/>
                  </a:lnTo>
                  <a:lnTo>
                    <a:pt x="21490" y="367215"/>
                  </a:lnTo>
                  <a:lnTo>
                    <a:pt x="16851" y="390159"/>
                  </a:lnTo>
                  <a:lnTo>
                    <a:pt x="12437" y="413998"/>
                  </a:lnTo>
                  <a:lnTo>
                    <a:pt x="8830" y="437998"/>
                  </a:lnTo>
                  <a:lnTo>
                    <a:pt x="7226" y="460424"/>
                  </a:lnTo>
                  <a:lnTo>
                    <a:pt x="6323" y="489512"/>
                  </a:lnTo>
                  <a:lnTo>
                    <a:pt x="1654" y="519555"/>
                  </a:lnTo>
                  <a:lnTo>
                    <a:pt x="0" y="545872"/>
                  </a:lnTo>
                  <a:lnTo>
                    <a:pt x="353" y="572749"/>
                  </a:lnTo>
                  <a:lnTo>
                    <a:pt x="5068" y="591297"/>
                  </a:lnTo>
                  <a:lnTo>
                    <a:pt x="6065" y="593163"/>
                  </a:lnTo>
                  <a:lnTo>
                    <a:pt x="7435" y="594408"/>
                  </a:lnTo>
                  <a:lnTo>
                    <a:pt x="9054" y="595238"/>
                  </a:lnTo>
                  <a:lnTo>
                    <a:pt x="10134" y="596497"/>
                  </a:lnTo>
                  <a:lnTo>
                    <a:pt x="11333" y="599777"/>
                  </a:lnTo>
                  <a:lnTo>
                    <a:pt x="12359" y="600935"/>
                  </a:lnTo>
                  <a:lnTo>
                    <a:pt x="15380" y="602219"/>
                  </a:lnTo>
                  <a:lnTo>
                    <a:pt x="21047" y="602943"/>
                  </a:lnTo>
                  <a:lnTo>
                    <a:pt x="25121" y="601231"/>
                  </a:lnTo>
                  <a:lnTo>
                    <a:pt x="31343" y="596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106">
              <a:extLst>
                <a:ext uri="{FF2B5EF4-FFF2-40B4-BE49-F238E27FC236}">
                  <a16:creationId xmlns:a16="http://schemas.microsoft.com/office/drawing/2014/main" id="{70855B6F-4AFA-FF40-6624-486828ADD1C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279673" y="5391150"/>
              <a:ext cx="2901928" cy="533401"/>
            </a:xfrm>
            <a:custGeom>
              <a:avLst/>
              <a:gdLst/>
              <a:ahLst/>
              <a:cxnLst/>
              <a:rect l="0" t="0" r="0" b="0"/>
              <a:pathLst>
                <a:path w="2901928" h="533401">
                  <a:moveTo>
                    <a:pt x="6327" y="12700"/>
                  </a:moveTo>
                  <a:lnTo>
                    <a:pt x="6327" y="12700"/>
                  </a:lnTo>
                  <a:lnTo>
                    <a:pt x="55" y="12700"/>
                  </a:lnTo>
                  <a:lnTo>
                    <a:pt x="0" y="9329"/>
                  </a:lnTo>
                  <a:lnTo>
                    <a:pt x="698" y="8336"/>
                  </a:lnTo>
                  <a:lnTo>
                    <a:pt x="1869" y="7674"/>
                  </a:lnTo>
                  <a:lnTo>
                    <a:pt x="8769" y="6742"/>
                  </a:lnTo>
                  <a:lnTo>
                    <a:pt x="38849" y="6384"/>
                  </a:lnTo>
                  <a:lnTo>
                    <a:pt x="70371" y="9728"/>
                  </a:lnTo>
                  <a:lnTo>
                    <a:pt x="100248" y="11819"/>
                  </a:lnTo>
                  <a:lnTo>
                    <a:pt x="128073" y="12440"/>
                  </a:lnTo>
                  <a:lnTo>
                    <a:pt x="154191" y="9252"/>
                  </a:lnTo>
                  <a:lnTo>
                    <a:pt x="179804" y="7210"/>
                  </a:lnTo>
                  <a:lnTo>
                    <a:pt x="205267" y="6605"/>
                  </a:lnTo>
                  <a:lnTo>
                    <a:pt x="230686" y="6426"/>
                  </a:lnTo>
                  <a:lnTo>
                    <a:pt x="256092" y="6372"/>
                  </a:lnTo>
                  <a:lnTo>
                    <a:pt x="281493" y="6357"/>
                  </a:lnTo>
                  <a:lnTo>
                    <a:pt x="310264" y="6352"/>
                  </a:lnTo>
                  <a:lnTo>
                    <a:pt x="337760" y="6350"/>
                  </a:lnTo>
                  <a:lnTo>
                    <a:pt x="363782" y="6350"/>
                  </a:lnTo>
                  <a:lnTo>
                    <a:pt x="392737" y="6350"/>
                  </a:lnTo>
                  <a:lnTo>
                    <a:pt x="423659" y="2980"/>
                  </a:lnTo>
                  <a:lnTo>
                    <a:pt x="455164" y="4254"/>
                  </a:lnTo>
                  <a:lnTo>
                    <a:pt x="486841" y="5729"/>
                  </a:lnTo>
                  <a:lnTo>
                    <a:pt x="518569" y="6167"/>
                  </a:lnTo>
                  <a:lnTo>
                    <a:pt x="541613" y="6268"/>
                  </a:lnTo>
                  <a:lnTo>
                    <a:pt x="565259" y="5609"/>
                  </a:lnTo>
                  <a:lnTo>
                    <a:pt x="587529" y="2963"/>
                  </a:lnTo>
                  <a:lnTo>
                    <a:pt x="611067" y="3198"/>
                  </a:lnTo>
                  <a:lnTo>
                    <a:pt x="634934" y="4244"/>
                  </a:lnTo>
                  <a:lnTo>
                    <a:pt x="657300" y="2356"/>
                  </a:lnTo>
                  <a:lnTo>
                    <a:pt x="679000" y="1047"/>
                  </a:lnTo>
                  <a:lnTo>
                    <a:pt x="700403" y="465"/>
                  </a:lnTo>
                  <a:lnTo>
                    <a:pt x="731582" y="843"/>
                  </a:lnTo>
                  <a:lnTo>
                    <a:pt x="759713" y="4405"/>
                  </a:lnTo>
                  <a:lnTo>
                    <a:pt x="790077" y="5773"/>
                  </a:lnTo>
                  <a:lnTo>
                    <a:pt x="821417" y="6179"/>
                  </a:lnTo>
                  <a:lnTo>
                    <a:pt x="853045" y="6299"/>
                  </a:lnTo>
                  <a:lnTo>
                    <a:pt x="884759" y="6335"/>
                  </a:lnTo>
                  <a:lnTo>
                    <a:pt x="916498" y="6345"/>
                  </a:lnTo>
                  <a:lnTo>
                    <a:pt x="937662" y="6348"/>
                  </a:lnTo>
                  <a:lnTo>
                    <a:pt x="960710" y="6349"/>
                  </a:lnTo>
                  <a:lnTo>
                    <a:pt x="985064" y="6350"/>
                  </a:lnTo>
                  <a:lnTo>
                    <a:pt x="1009999" y="6350"/>
                  </a:lnTo>
                  <a:lnTo>
                    <a:pt x="1033311" y="6350"/>
                  </a:lnTo>
                  <a:lnTo>
                    <a:pt x="1055431" y="6350"/>
                  </a:lnTo>
                  <a:lnTo>
                    <a:pt x="1077021" y="6350"/>
                  </a:lnTo>
                  <a:lnTo>
                    <a:pt x="1100258" y="6350"/>
                  </a:lnTo>
                  <a:lnTo>
                    <a:pt x="1123991" y="6350"/>
                  </a:lnTo>
                  <a:lnTo>
                    <a:pt x="1146298" y="6350"/>
                  </a:lnTo>
                  <a:lnTo>
                    <a:pt x="1169853" y="6350"/>
                  </a:lnTo>
                  <a:lnTo>
                    <a:pt x="1194433" y="6350"/>
                  </a:lnTo>
                  <a:lnTo>
                    <a:pt x="1219468" y="6350"/>
                  </a:lnTo>
                  <a:lnTo>
                    <a:pt x="1242825" y="6350"/>
                  </a:lnTo>
                  <a:lnTo>
                    <a:pt x="1264965" y="6350"/>
                  </a:lnTo>
                  <a:lnTo>
                    <a:pt x="1286564" y="6350"/>
                  </a:lnTo>
                  <a:lnTo>
                    <a:pt x="1309805" y="6350"/>
                  </a:lnTo>
                  <a:lnTo>
                    <a:pt x="1334245" y="6350"/>
                  </a:lnTo>
                  <a:lnTo>
                    <a:pt x="1359218" y="6350"/>
                  </a:lnTo>
                  <a:lnTo>
                    <a:pt x="1384429" y="6350"/>
                  </a:lnTo>
                  <a:lnTo>
                    <a:pt x="1409039" y="6350"/>
                  </a:lnTo>
                  <a:lnTo>
                    <a:pt x="1431736" y="6350"/>
                  </a:lnTo>
                  <a:lnTo>
                    <a:pt x="1455464" y="6350"/>
                  </a:lnTo>
                  <a:lnTo>
                    <a:pt x="1480121" y="6350"/>
                  </a:lnTo>
                  <a:lnTo>
                    <a:pt x="1505191" y="6350"/>
                  </a:lnTo>
                  <a:lnTo>
                    <a:pt x="1528563" y="6350"/>
                  </a:lnTo>
                  <a:lnTo>
                    <a:pt x="1551415" y="6350"/>
                  </a:lnTo>
                  <a:lnTo>
                    <a:pt x="1575683" y="6350"/>
                  </a:lnTo>
                  <a:lnTo>
                    <a:pt x="1598698" y="4469"/>
                  </a:lnTo>
                  <a:lnTo>
                    <a:pt x="1620687" y="1986"/>
                  </a:lnTo>
                  <a:lnTo>
                    <a:pt x="1642218" y="883"/>
                  </a:lnTo>
                  <a:lnTo>
                    <a:pt x="1663547" y="392"/>
                  </a:lnTo>
                  <a:lnTo>
                    <a:pt x="1693507" y="116"/>
                  </a:lnTo>
                  <a:lnTo>
                    <a:pt x="1722140" y="34"/>
                  </a:lnTo>
                  <a:lnTo>
                    <a:pt x="1752966" y="10"/>
                  </a:lnTo>
                  <a:lnTo>
                    <a:pt x="1784442" y="3"/>
                  </a:lnTo>
                  <a:lnTo>
                    <a:pt x="1814230" y="0"/>
                  </a:lnTo>
                  <a:lnTo>
                    <a:pt x="1842811" y="0"/>
                  </a:lnTo>
                  <a:lnTo>
                    <a:pt x="1863942" y="0"/>
                  </a:lnTo>
                  <a:lnTo>
                    <a:pt x="1887445" y="0"/>
                  </a:lnTo>
                  <a:lnTo>
                    <a:pt x="1910120" y="0"/>
                  </a:lnTo>
                  <a:lnTo>
                    <a:pt x="1931957" y="0"/>
                  </a:lnTo>
                  <a:lnTo>
                    <a:pt x="1953422" y="0"/>
                  </a:lnTo>
                  <a:lnTo>
                    <a:pt x="1974721" y="0"/>
                  </a:lnTo>
                  <a:lnTo>
                    <a:pt x="1995947" y="0"/>
                  </a:lnTo>
                  <a:lnTo>
                    <a:pt x="2017139" y="0"/>
                  </a:lnTo>
                  <a:lnTo>
                    <a:pt x="2038317" y="0"/>
                  </a:lnTo>
                  <a:lnTo>
                    <a:pt x="2060195" y="0"/>
                  </a:lnTo>
                  <a:lnTo>
                    <a:pt x="2084030" y="0"/>
                  </a:lnTo>
                  <a:lnTo>
                    <a:pt x="2114506" y="0"/>
                  </a:lnTo>
                  <a:lnTo>
                    <a:pt x="2144781" y="3371"/>
                  </a:lnTo>
                  <a:lnTo>
                    <a:pt x="2176094" y="5467"/>
                  </a:lnTo>
                  <a:lnTo>
                    <a:pt x="2207715" y="6088"/>
                  </a:lnTo>
                  <a:lnTo>
                    <a:pt x="2239427" y="9644"/>
                  </a:lnTo>
                  <a:lnTo>
                    <a:pt x="2271166" y="11794"/>
                  </a:lnTo>
                  <a:lnTo>
                    <a:pt x="2302912" y="12432"/>
                  </a:lnTo>
                  <a:lnTo>
                    <a:pt x="2334661" y="12621"/>
                  </a:lnTo>
                  <a:lnTo>
                    <a:pt x="2366410" y="16047"/>
                  </a:lnTo>
                  <a:lnTo>
                    <a:pt x="2389459" y="17716"/>
                  </a:lnTo>
                  <a:lnTo>
                    <a:pt x="2412402" y="18457"/>
                  </a:lnTo>
                  <a:lnTo>
                    <a:pt x="2441891" y="19580"/>
                  </a:lnTo>
                  <a:lnTo>
                    <a:pt x="2472658" y="23362"/>
                  </a:lnTo>
                  <a:lnTo>
                    <a:pt x="2503411" y="25501"/>
                  </a:lnTo>
                  <a:lnTo>
                    <a:pt x="2531416" y="29585"/>
                  </a:lnTo>
                  <a:lnTo>
                    <a:pt x="2560331" y="31814"/>
                  </a:lnTo>
                  <a:lnTo>
                    <a:pt x="2584343" y="35924"/>
                  </a:lnTo>
                  <a:lnTo>
                    <a:pt x="2611763" y="38160"/>
                  </a:lnTo>
                  <a:lnTo>
                    <a:pt x="2642586" y="42999"/>
                  </a:lnTo>
                  <a:lnTo>
                    <a:pt x="2672272" y="44163"/>
                  </a:lnTo>
                  <a:lnTo>
                    <a:pt x="2699225" y="48758"/>
                  </a:lnTo>
                  <a:lnTo>
                    <a:pt x="2723490" y="50900"/>
                  </a:lnTo>
                  <a:lnTo>
                    <a:pt x="2752709" y="54984"/>
                  </a:lnTo>
                  <a:lnTo>
                    <a:pt x="2781593" y="56508"/>
                  </a:lnTo>
                  <a:lnTo>
                    <a:pt x="2809836" y="57066"/>
                  </a:lnTo>
                  <a:lnTo>
                    <a:pt x="2839776" y="62907"/>
                  </a:lnTo>
                  <a:lnTo>
                    <a:pt x="2852864" y="63422"/>
                  </a:lnTo>
                  <a:lnTo>
                    <a:pt x="2857308" y="65346"/>
                  </a:lnTo>
                  <a:lnTo>
                    <a:pt x="2859481" y="66847"/>
                  </a:lnTo>
                  <a:lnTo>
                    <a:pt x="2865911" y="75702"/>
                  </a:lnTo>
                  <a:lnTo>
                    <a:pt x="2876524" y="104253"/>
                  </a:lnTo>
                  <a:lnTo>
                    <a:pt x="2880995" y="129668"/>
                  </a:lnTo>
                  <a:lnTo>
                    <a:pt x="2882505" y="159748"/>
                  </a:lnTo>
                  <a:lnTo>
                    <a:pt x="2882767" y="188209"/>
                  </a:lnTo>
                  <a:lnTo>
                    <a:pt x="2886216" y="216711"/>
                  </a:lnTo>
                  <a:lnTo>
                    <a:pt x="2884268" y="247261"/>
                  </a:lnTo>
                  <a:lnTo>
                    <a:pt x="2883289" y="272857"/>
                  </a:lnTo>
                  <a:lnTo>
                    <a:pt x="2883060" y="294836"/>
                  </a:lnTo>
                  <a:lnTo>
                    <a:pt x="2882932" y="324269"/>
                  </a:lnTo>
                  <a:lnTo>
                    <a:pt x="2886264" y="347492"/>
                  </a:lnTo>
                  <a:lnTo>
                    <a:pt x="2888350" y="377892"/>
                  </a:lnTo>
                  <a:lnTo>
                    <a:pt x="2888836" y="399610"/>
                  </a:lnTo>
                  <a:lnTo>
                    <a:pt x="2889111" y="427907"/>
                  </a:lnTo>
                  <a:lnTo>
                    <a:pt x="2889204" y="456431"/>
                  </a:lnTo>
                  <a:lnTo>
                    <a:pt x="2889222" y="485401"/>
                  </a:lnTo>
                  <a:lnTo>
                    <a:pt x="2889932" y="497933"/>
                  </a:lnTo>
                  <a:lnTo>
                    <a:pt x="2895185" y="520173"/>
                  </a:lnTo>
                  <a:lnTo>
                    <a:pt x="2895315" y="522465"/>
                  </a:lnTo>
                  <a:lnTo>
                    <a:pt x="2897342" y="526893"/>
                  </a:lnTo>
                  <a:lnTo>
                    <a:pt x="2901927" y="533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107">
              <a:extLst>
                <a:ext uri="{FF2B5EF4-FFF2-40B4-BE49-F238E27FC236}">
                  <a16:creationId xmlns:a16="http://schemas.microsoft.com/office/drawing/2014/main" id="{45BC58C9-3708-C661-EE06-716C67A6DB8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247900" y="5930900"/>
              <a:ext cx="3002694" cy="38101"/>
            </a:xfrm>
            <a:custGeom>
              <a:avLst/>
              <a:gdLst/>
              <a:ahLst/>
              <a:cxnLst/>
              <a:rect l="0" t="0" r="0" b="0"/>
              <a:pathLst>
                <a:path w="3002694" h="38101">
                  <a:moveTo>
                    <a:pt x="0" y="19050"/>
                  </a:moveTo>
                  <a:lnTo>
                    <a:pt x="0" y="19050"/>
                  </a:lnTo>
                  <a:lnTo>
                    <a:pt x="0" y="24517"/>
                  </a:lnTo>
                  <a:lnTo>
                    <a:pt x="705" y="24812"/>
                  </a:lnTo>
                  <a:lnTo>
                    <a:pt x="3371" y="25138"/>
                  </a:lnTo>
                  <a:lnTo>
                    <a:pt x="32202" y="15258"/>
                  </a:lnTo>
                  <a:lnTo>
                    <a:pt x="61556" y="13037"/>
                  </a:lnTo>
                  <a:lnTo>
                    <a:pt x="88716" y="12799"/>
                  </a:lnTo>
                  <a:lnTo>
                    <a:pt x="110690" y="12745"/>
                  </a:lnTo>
                  <a:lnTo>
                    <a:pt x="133157" y="12014"/>
                  </a:lnTo>
                  <a:lnTo>
                    <a:pt x="161672" y="8342"/>
                  </a:lnTo>
                  <a:lnTo>
                    <a:pt x="188701" y="6941"/>
                  </a:lnTo>
                  <a:lnTo>
                    <a:pt x="218032" y="6525"/>
                  </a:lnTo>
                  <a:lnTo>
                    <a:pt x="245617" y="5696"/>
                  </a:lnTo>
                  <a:lnTo>
                    <a:pt x="276524" y="2001"/>
                  </a:lnTo>
                  <a:lnTo>
                    <a:pt x="299994" y="890"/>
                  </a:lnTo>
                  <a:lnTo>
                    <a:pt x="330265" y="264"/>
                  </a:lnTo>
                  <a:lnTo>
                    <a:pt x="352101" y="117"/>
                  </a:lnTo>
                  <a:lnTo>
                    <a:pt x="375212" y="52"/>
                  </a:lnTo>
                  <a:lnTo>
                    <a:pt x="397242" y="23"/>
                  </a:lnTo>
                  <a:lnTo>
                    <a:pt x="420674" y="11"/>
                  </a:lnTo>
                  <a:lnTo>
                    <a:pt x="444494" y="5"/>
                  </a:lnTo>
                  <a:lnTo>
                    <a:pt x="466840" y="3"/>
                  </a:lnTo>
                  <a:lnTo>
                    <a:pt x="490412" y="1"/>
                  </a:lnTo>
                  <a:lnTo>
                    <a:pt x="514294" y="0"/>
                  </a:lnTo>
                  <a:lnTo>
                    <a:pt x="536667" y="0"/>
                  </a:lnTo>
                  <a:lnTo>
                    <a:pt x="560253" y="0"/>
                  </a:lnTo>
                  <a:lnTo>
                    <a:pt x="584140" y="0"/>
                  </a:lnTo>
                  <a:lnTo>
                    <a:pt x="606516" y="0"/>
                  </a:lnTo>
                  <a:lnTo>
                    <a:pt x="628220" y="0"/>
                  </a:lnTo>
                  <a:lnTo>
                    <a:pt x="650331" y="0"/>
                  </a:lnTo>
                  <a:lnTo>
                    <a:pt x="674270" y="0"/>
                  </a:lnTo>
                  <a:lnTo>
                    <a:pt x="699020" y="1882"/>
                  </a:lnTo>
                  <a:lnTo>
                    <a:pt x="723425" y="4364"/>
                  </a:lnTo>
                  <a:lnTo>
                    <a:pt x="746031" y="5467"/>
                  </a:lnTo>
                  <a:lnTo>
                    <a:pt x="767838" y="5958"/>
                  </a:lnTo>
                  <a:lnTo>
                    <a:pt x="790700" y="6882"/>
                  </a:lnTo>
                  <a:lnTo>
                    <a:pt x="817324" y="9644"/>
                  </a:lnTo>
                  <a:lnTo>
                    <a:pt x="843738" y="11342"/>
                  </a:lnTo>
                  <a:lnTo>
                    <a:pt x="869589" y="12096"/>
                  </a:lnTo>
                  <a:lnTo>
                    <a:pt x="895190" y="12432"/>
                  </a:lnTo>
                  <a:lnTo>
                    <a:pt x="920679" y="12581"/>
                  </a:lnTo>
                  <a:lnTo>
                    <a:pt x="946119" y="12647"/>
                  </a:lnTo>
                  <a:lnTo>
                    <a:pt x="971536" y="12677"/>
                  </a:lnTo>
                  <a:lnTo>
                    <a:pt x="996944" y="12690"/>
                  </a:lnTo>
                  <a:lnTo>
                    <a:pt x="1022347" y="12695"/>
                  </a:lnTo>
                  <a:lnTo>
                    <a:pt x="1047748" y="12698"/>
                  </a:lnTo>
                  <a:lnTo>
                    <a:pt x="1073149" y="14581"/>
                  </a:lnTo>
                  <a:lnTo>
                    <a:pt x="1099255" y="16357"/>
                  </a:lnTo>
                  <a:lnTo>
                    <a:pt x="1127321" y="14796"/>
                  </a:lnTo>
                  <a:lnTo>
                    <a:pt x="1154376" y="15513"/>
                  </a:lnTo>
                  <a:lnTo>
                    <a:pt x="1181217" y="16773"/>
                  </a:lnTo>
                  <a:lnTo>
                    <a:pt x="1209610" y="14980"/>
                  </a:lnTo>
                  <a:lnTo>
                    <a:pt x="1238691" y="13714"/>
                  </a:lnTo>
                  <a:lnTo>
                    <a:pt x="1267374" y="13151"/>
                  </a:lnTo>
                  <a:lnTo>
                    <a:pt x="1294233" y="12900"/>
                  </a:lnTo>
                  <a:lnTo>
                    <a:pt x="1322163" y="12789"/>
                  </a:lnTo>
                  <a:lnTo>
                    <a:pt x="1351039" y="12739"/>
                  </a:lnTo>
                  <a:lnTo>
                    <a:pt x="1380336" y="12717"/>
                  </a:lnTo>
                  <a:lnTo>
                    <a:pt x="1407938" y="12708"/>
                  </a:lnTo>
                  <a:lnTo>
                    <a:pt x="1435023" y="12703"/>
                  </a:lnTo>
                  <a:lnTo>
                    <a:pt x="1463523" y="12702"/>
                  </a:lnTo>
                  <a:lnTo>
                    <a:pt x="1490771" y="12700"/>
                  </a:lnTo>
                  <a:lnTo>
                    <a:pt x="1516993" y="12700"/>
                  </a:lnTo>
                  <a:lnTo>
                    <a:pt x="1542758" y="12700"/>
                  </a:lnTo>
                  <a:lnTo>
                    <a:pt x="1568320" y="12700"/>
                  </a:lnTo>
                  <a:lnTo>
                    <a:pt x="1594498" y="12700"/>
                  </a:lnTo>
                  <a:lnTo>
                    <a:pt x="1622596" y="12700"/>
                  </a:lnTo>
                  <a:lnTo>
                    <a:pt x="1647783" y="14582"/>
                  </a:lnTo>
                  <a:lnTo>
                    <a:pt x="1670737" y="17064"/>
                  </a:lnTo>
                  <a:lnTo>
                    <a:pt x="1692698" y="18168"/>
                  </a:lnTo>
                  <a:lnTo>
                    <a:pt x="1714217" y="18658"/>
                  </a:lnTo>
                  <a:lnTo>
                    <a:pt x="1736247" y="18876"/>
                  </a:lnTo>
                  <a:lnTo>
                    <a:pt x="1760148" y="18973"/>
                  </a:lnTo>
                  <a:lnTo>
                    <a:pt x="1790663" y="19027"/>
                  </a:lnTo>
                  <a:lnTo>
                    <a:pt x="1820950" y="22414"/>
                  </a:lnTo>
                  <a:lnTo>
                    <a:pt x="1848895" y="24515"/>
                  </a:lnTo>
                  <a:lnTo>
                    <a:pt x="1878420" y="25138"/>
                  </a:lnTo>
                  <a:lnTo>
                    <a:pt x="1906140" y="25322"/>
                  </a:lnTo>
                  <a:lnTo>
                    <a:pt x="1932227" y="28749"/>
                  </a:lnTo>
                  <a:lnTo>
                    <a:pt x="1957831" y="30860"/>
                  </a:lnTo>
                  <a:lnTo>
                    <a:pt x="1988108" y="31574"/>
                  </a:lnTo>
                  <a:lnTo>
                    <a:pt x="2017897" y="32403"/>
                  </a:lnTo>
                  <a:lnTo>
                    <a:pt x="2043606" y="35098"/>
                  </a:lnTo>
                  <a:lnTo>
                    <a:pt x="2071495" y="36765"/>
                  </a:lnTo>
                  <a:lnTo>
                    <a:pt x="2097531" y="37507"/>
                  </a:lnTo>
                  <a:lnTo>
                    <a:pt x="2124794" y="37924"/>
                  </a:lnTo>
                  <a:lnTo>
                    <a:pt x="2152550" y="38048"/>
                  </a:lnTo>
                  <a:lnTo>
                    <a:pt x="2177535" y="38077"/>
                  </a:lnTo>
                  <a:lnTo>
                    <a:pt x="2203222" y="38090"/>
                  </a:lnTo>
                  <a:lnTo>
                    <a:pt x="2228749" y="38095"/>
                  </a:lnTo>
                  <a:lnTo>
                    <a:pt x="2254205" y="38098"/>
                  </a:lnTo>
                  <a:lnTo>
                    <a:pt x="2279630" y="38099"/>
                  </a:lnTo>
                  <a:lnTo>
                    <a:pt x="2305042" y="38100"/>
                  </a:lnTo>
                  <a:lnTo>
                    <a:pt x="2330447" y="38100"/>
                  </a:lnTo>
                  <a:lnTo>
                    <a:pt x="2358436" y="38100"/>
                  </a:lnTo>
                  <a:lnTo>
                    <a:pt x="2383506" y="38100"/>
                  </a:lnTo>
                  <a:lnTo>
                    <a:pt x="2415014" y="38100"/>
                  </a:lnTo>
                  <a:lnTo>
                    <a:pt x="2438824" y="38100"/>
                  </a:lnTo>
                  <a:lnTo>
                    <a:pt x="2462107" y="38100"/>
                  </a:lnTo>
                  <a:lnTo>
                    <a:pt x="2491286" y="38100"/>
                  </a:lnTo>
                  <a:lnTo>
                    <a:pt x="2517100" y="36218"/>
                  </a:lnTo>
                  <a:lnTo>
                    <a:pt x="2545209" y="33074"/>
                  </a:lnTo>
                  <a:lnTo>
                    <a:pt x="2576621" y="32011"/>
                  </a:lnTo>
                  <a:lnTo>
                    <a:pt x="2608277" y="31802"/>
                  </a:lnTo>
                  <a:lnTo>
                    <a:pt x="2633295" y="31766"/>
                  </a:lnTo>
                  <a:lnTo>
                    <a:pt x="2659287" y="31755"/>
                  </a:lnTo>
                  <a:lnTo>
                    <a:pt x="2687605" y="31751"/>
                  </a:lnTo>
                  <a:lnTo>
                    <a:pt x="2718735" y="33632"/>
                  </a:lnTo>
                  <a:lnTo>
                    <a:pt x="2735149" y="35409"/>
                  </a:lnTo>
                  <a:lnTo>
                    <a:pt x="2760256" y="33147"/>
                  </a:lnTo>
                  <a:lnTo>
                    <a:pt x="2788380" y="32026"/>
                  </a:lnTo>
                  <a:lnTo>
                    <a:pt x="2819758" y="31787"/>
                  </a:lnTo>
                  <a:lnTo>
                    <a:pt x="2846866" y="31761"/>
                  </a:lnTo>
                  <a:lnTo>
                    <a:pt x="2875704" y="31753"/>
                  </a:lnTo>
                  <a:lnTo>
                    <a:pt x="2905153" y="31750"/>
                  </a:lnTo>
                  <a:lnTo>
                    <a:pt x="2931466" y="31750"/>
                  </a:lnTo>
                  <a:lnTo>
                    <a:pt x="2958659" y="31750"/>
                  </a:lnTo>
                  <a:lnTo>
                    <a:pt x="2988911" y="31750"/>
                  </a:lnTo>
                  <a:lnTo>
                    <a:pt x="3002693" y="31750"/>
                  </a:lnTo>
                  <a:lnTo>
                    <a:pt x="299720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270">
            <a:extLst>
              <a:ext uri="{FF2B5EF4-FFF2-40B4-BE49-F238E27FC236}">
                <a16:creationId xmlns:a16="http://schemas.microsoft.com/office/drawing/2014/main" id="{53AB9BD9-53C4-F3B5-AE8A-75409F3CA603}"/>
              </a:ext>
            </a:extLst>
          </p:cNvPr>
          <p:cNvGrpSpPr/>
          <p:nvPr/>
        </p:nvGrpSpPr>
        <p:grpSpPr>
          <a:xfrm>
            <a:off x="5759450" y="5435600"/>
            <a:ext cx="2590801" cy="583940"/>
            <a:chOff x="5759450" y="5435600"/>
            <a:chExt cx="2590801" cy="583940"/>
          </a:xfrm>
        </p:grpSpPr>
        <p:sp>
          <p:nvSpPr>
            <p:cNvPr id="212" name="SMARTInkShape-1108">
              <a:extLst>
                <a:ext uri="{FF2B5EF4-FFF2-40B4-BE49-F238E27FC236}">
                  <a16:creationId xmlns:a16="http://schemas.microsoft.com/office/drawing/2014/main" id="{9DE5105E-214B-7F07-0FE2-9C97CD9F0F6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791205" y="5486507"/>
              <a:ext cx="6346" cy="514244"/>
            </a:xfrm>
            <a:custGeom>
              <a:avLst/>
              <a:gdLst/>
              <a:ahLst/>
              <a:cxnLst/>
              <a:rect l="0" t="0" r="0" b="0"/>
              <a:pathLst>
                <a:path w="6346" h="514244">
                  <a:moveTo>
                    <a:pt x="6345" y="18943"/>
                  </a:moveTo>
                  <a:lnTo>
                    <a:pt x="6345" y="18943"/>
                  </a:lnTo>
                  <a:lnTo>
                    <a:pt x="6345" y="0"/>
                  </a:lnTo>
                  <a:lnTo>
                    <a:pt x="6345" y="31300"/>
                  </a:lnTo>
                  <a:lnTo>
                    <a:pt x="6345" y="52657"/>
                  </a:lnTo>
                  <a:lnTo>
                    <a:pt x="6345" y="83809"/>
                  </a:lnTo>
                  <a:lnTo>
                    <a:pt x="5640" y="111932"/>
                  </a:lnTo>
                  <a:lnTo>
                    <a:pt x="1981" y="142999"/>
                  </a:lnTo>
                  <a:lnTo>
                    <a:pt x="877" y="166506"/>
                  </a:lnTo>
                  <a:lnTo>
                    <a:pt x="387" y="191066"/>
                  </a:lnTo>
                  <a:lnTo>
                    <a:pt x="169" y="215386"/>
                  </a:lnTo>
                  <a:lnTo>
                    <a:pt x="73" y="237954"/>
                  </a:lnTo>
                  <a:lnTo>
                    <a:pt x="29" y="259745"/>
                  </a:lnTo>
                  <a:lnTo>
                    <a:pt x="11" y="281188"/>
                  </a:lnTo>
                  <a:lnTo>
                    <a:pt x="0" y="312389"/>
                  </a:lnTo>
                  <a:lnTo>
                    <a:pt x="702" y="340526"/>
                  </a:lnTo>
                  <a:lnTo>
                    <a:pt x="3654" y="369481"/>
                  </a:lnTo>
                  <a:lnTo>
                    <a:pt x="2808" y="400825"/>
                  </a:lnTo>
                  <a:lnTo>
                    <a:pt x="5297" y="427486"/>
                  </a:lnTo>
                  <a:lnTo>
                    <a:pt x="6138" y="457986"/>
                  </a:lnTo>
                  <a:lnTo>
                    <a:pt x="2646" y="487034"/>
                  </a:lnTo>
                  <a:lnTo>
                    <a:pt x="6345" y="514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109">
              <a:extLst>
                <a:ext uri="{FF2B5EF4-FFF2-40B4-BE49-F238E27FC236}">
                  <a16:creationId xmlns:a16="http://schemas.microsoft.com/office/drawing/2014/main" id="{83997DBD-11A0-577D-43CC-E877CEEDACAE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759450" y="5435600"/>
              <a:ext cx="2571751" cy="476251"/>
            </a:xfrm>
            <a:custGeom>
              <a:avLst/>
              <a:gdLst/>
              <a:ahLst/>
              <a:cxnLst/>
              <a:rect l="0" t="0" r="0" b="0"/>
              <a:pathLst>
                <a:path w="2571751" h="476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2" y="5026"/>
                  </a:lnTo>
                  <a:lnTo>
                    <a:pt x="25417" y="11260"/>
                  </a:lnTo>
                  <a:lnTo>
                    <a:pt x="52687" y="12273"/>
                  </a:lnTo>
                  <a:lnTo>
                    <a:pt x="81226" y="12574"/>
                  </a:lnTo>
                  <a:lnTo>
                    <a:pt x="107558" y="12662"/>
                  </a:lnTo>
                  <a:lnTo>
                    <a:pt x="138368" y="16063"/>
                  </a:lnTo>
                  <a:lnTo>
                    <a:pt x="167658" y="19166"/>
                  </a:lnTo>
                  <a:lnTo>
                    <a:pt x="191167" y="22159"/>
                  </a:lnTo>
                  <a:lnTo>
                    <a:pt x="222055" y="24440"/>
                  </a:lnTo>
                  <a:lnTo>
                    <a:pt x="249081" y="25115"/>
                  </a:lnTo>
                  <a:lnTo>
                    <a:pt x="278335" y="25315"/>
                  </a:lnTo>
                  <a:lnTo>
                    <a:pt x="300799" y="25363"/>
                  </a:lnTo>
                  <a:lnTo>
                    <a:pt x="324188" y="25383"/>
                  </a:lnTo>
                  <a:lnTo>
                    <a:pt x="346343" y="25393"/>
                  </a:lnTo>
                  <a:lnTo>
                    <a:pt x="369830" y="25397"/>
                  </a:lnTo>
                  <a:lnTo>
                    <a:pt x="394379" y="24693"/>
                  </a:lnTo>
                  <a:lnTo>
                    <a:pt x="419402" y="22029"/>
                  </a:lnTo>
                  <a:lnTo>
                    <a:pt x="444633" y="20374"/>
                  </a:lnTo>
                  <a:lnTo>
                    <a:pt x="470665" y="19638"/>
                  </a:lnTo>
                  <a:lnTo>
                    <a:pt x="498698" y="19312"/>
                  </a:lnTo>
                  <a:lnTo>
                    <a:pt x="527619" y="19166"/>
                  </a:lnTo>
                  <a:lnTo>
                    <a:pt x="556937" y="18396"/>
                  </a:lnTo>
                  <a:lnTo>
                    <a:pt x="586428" y="15701"/>
                  </a:lnTo>
                  <a:lnTo>
                    <a:pt x="616000" y="14034"/>
                  </a:lnTo>
                  <a:lnTo>
                    <a:pt x="644900" y="13293"/>
                  </a:lnTo>
                  <a:lnTo>
                    <a:pt x="671856" y="12964"/>
                  </a:lnTo>
                  <a:lnTo>
                    <a:pt x="699829" y="12817"/>
                  </a:lnTo>
                  <a:lnTo>
                    <a:pt x="728723" y="12752"/>
                  </a:lnTo>
                  <a:lnTo>
                    <a:pt x="758030" y="12723"/>
                  </a:lnTo>
                  <a:lnTo>
                    <a:pt x="785636" y="12710"/>
                  </a:lnTo>
                  <a:lnTo>
                    <a:pt x="812016" y="11999"/>
                  </a:lnTo>
                  <a:lnTo>
                    <a:pt x="837851" y="9331"/>
                  </a:lnTo>
                  <a:lnTo>
                    <a:pt x="865326" y="9556"/>
                  </a:lnTo>
                  <a:lnTo>
                    <a:pt x="893294" y="11303"/>
                  </a:lnTo>
                  <a:lnTo>
                    <a:pt x="919837" y="12079"/>
                  </a:lnTo>
                  <a:lnTo>
                    <a:pt x="947626" y="10542"/>
                  </a:lnTo>
                  <a:lnTo>
                    <a:pt x="975733" y="8213"/>
                  </a:lnTo>
                  <a:lnTo>
                    <a:pt x="1002337" y="7178"/>
                  </a:lnTo>
                  <a:lnTo>
                    <a:pt x="1028272" y="6718"/>
                  </a:lnTo>
                  <a:lnTo>
                    <a:pt x="1054615" y="6514"/>
                  </a:lnTo>
                  <a:lnTo>
                    <a:pt x="1082787" y="6422"/>
                  </a:lnTo>
                  <a:lnTo>
                    <a:pt x="1109889" y="6383"/>
                  </a:lnTo>
                  <a:lnTo>
                    <a:pt x="1136045" y="6365"/>
                  </a:lnTo>
                  <a:lnTo>
                    <a:pt x="1161782" y="6357"/>
                  </a:lnTo>
                  <a:lnTo>
                    <a:pt x="1187331" y="6353"/>
                  </a:lnTo>
                  <a:lnTo>
                    <a:pt x="1212092" y="6351"/>
                  </a:lnTo>
                  <a:lnTo>
                    <a:pt x="1234856" y="6350"/>
                  </a:lnTo>
                  <a:lnTo>
                    <a:pt x="1258613" y="6350"/>
                  </a:lnTo>
                  <a:lnTo>
                    <a:pt x="1282578" y="6350"/>
                  </a:lnTo>
                  <a:lnTo>
                    <a:pt x="1304988" y="6350"/>
                  </a:lnTo>
                  <a:lnTo>
                    <a:pt x="1328589" y="4468"/>
                  </a:lnTo>
                  <a:lnTo>
                    <a:pt x="1352484" y="1986"/>
                  </a:lnTo>
                  <a:lnTo>
                    <a:pt x="1374863" y="883"/>
                  </a:lnTo>
                  <a:lnTo>
                    <a:pt x="1396569" y="2274"/>
                  </a:lnTo>
                  <a:lnTo>
                    <a:pt x="1417975" y="4538"/>
                  </a:lnTo>
                  <a:lnTo>
                    <a:pt x="1449155" y="5814"/>
                  </a:lnTo>
                  <a:lnTo>
                    <a:pt x="1477992" y="6190"/>
                  </a:lnTo>
                  <a:lnTo>
                    <a:pt x="1500729" y="6279"/>
                  </a:lnTo>
                  <a:lnTo>
                    <a:pt x="1523065" y="6319"/>
                  </a:lnTo>
                  <a:lnTo>
                    <a:pt x="1544751" y="6336"/>
                  </a:lnTo>
                  <a:lnTo>
                    <a:pt x="1566149" y="6343"/>
                  </a:lnTo>
                  <a:lnTo>
                    <a:pt x="1587418" y="6347"/>
                  </a:lnTo>
                  <a:lnTo>
                    <a:pt x="1609335" y="6348"/>
                  </a:lnTo>
                  <a:lnTo>
                    <a:pt x="1633189" y="6350"/>
                  </a:lnTo>
                  <a:lnTo>
                    <a:pt x="1656019" y="6350"/>
                  </a:lnTo>
                  <a:lnTo>
                    <a:pt x="1678631" y="6350"/>
                  </a:lnTo>
                  <a:lnTo>
                    <a:pt x="1702791" y="6350"/>
                  </a:lnTo>
                  <a:lnTo>
                    <a:pt x="1725759" y="6350"/>
                  </a:lnTo>
                  <a:lnTo>
                    <a:pt x="1748431" y="6350"/>
                  </a:lnTo>
                  <a:lnTo>
                    <a:pt x="1772620" y="6350"/>
                  </a:lnTo>
                  <a:lnTo>
                    <a:pt x="1795600" y="6350"/>
                  </a:lnTo>
                  <a:lnTo>
                    <a:pt x="1817572" y="6350"/>
                  </a:lnTo>
                  <a:lnTo>
                    <a:pt x="1839097" y="6350"/>
                  </a:lnTo>
                  <a:lnTo>
                    <a:pt x="1860423" y="6350"/>
                  </a:lnTo>
                  <a:lnTo>
                    <a:pt x="1890381" y="8231"/>
                  </a:lnTo>
                  <a:lnTo>
                    <a:pt x="1919013" y="11376"/>
                  </a:lnTo>
                  <a:lnTo>
                    <a:pt x="1947957" y="12308"/>
                  </a:lnTo>
                  <a:lnTo>
                    <a:pt x="1976289" y="10702"/>
                  </a:lnTo>
                  <a:lnTo>
                    <a:pt x="2005145" y="9520"/>
                  </a:lnTo>
                  <a:lnTo>
                    <a:pt x="2031569" y="11759"/>
                  </a:lnTo>
                  <a:lnTo>
                    <a:pt x="2059154" y="12421"/>
                  </a:lnTo>
                  <a:lnTo>
                    <a:pt x="2089669" y="12617"/>
                  </a:lnTo>
                  <a:lnTo>
                    <a:pt x="2119172" y="12676"/>
                  </a:lnTo>
                  <a:lnTo>
                    <a:pt x="2147670" y="12692"/>
                  </a:lnTo>
                  <a:lnTo>
                    <a:pt x="2169486" y="13403"/>
                  </a:lnTo>
                  <a:lnTo>
                    <a:pt x="2195646" y="16070"/>
                  </a:lnTo>
                  <a:lnTo>
                    <a:pt x="2218090" y="17725"/>
                  </a:lnTo>
                  <a:lnTo>
                    <a:pt x="2246594" y="18658"/>
                  </a:lnTo>
                  <a:lnTo>
                    <a:pt x="2278138" y="18972"/>
                  </a:lnTo>
                  <a:lnTo>
                    <a:pt x="2309116" y="19034"/>
                  </a:lnTo>
                  <a:lnTo>
                    <a:pt x="2340112" y="20928"/>
                  </a:lnTo>
                  <a:lnTo>
                    <a:pt x="2369532" y="24075"/>
                  </a:lnTo>
                  <a:lnTo>
                    <a:pt x="2398709" y="26889"/>
                  </a:lnTo>
                  <a:lnTo>
                    <a:pt x="2427111" y="30790"/>
                  </a:lnTo>
                  <a:lnTo>
                    <a:pt x="2455037" y="31560"/>
                  </a:lnTo>
                  <a:lnTo>
                    <a:pt x="2479368" y="33593"/>
                  </a:lnTo>
                  <a:lnTo>
                    <a:pt x="2508710" y="37705"/>
                  </a:lnTo>
                  <a:lnTo>
                    <a:pt x="2516922" y="38630"/>
                  </a:lnTo>
                  <a:lnTo>
                    <a:pt x="2539454" y="44047"/>
                  </a:lnTo>
                  <a:lnTo>
                    <a:pt x="2541753" y="44182"/>
                  </a:lnTo>
                  <a:lnTo>
                    <a:pt x="2543285" y="44977"/>
                  </a:lnTo>
                  <a:lnTo>
                    <a:pt x="2544307" y="46213"/>
                  </a:lnTo>
                  <a:lnTo>
                    <a:pt x="2544989" y="47741"/>
                  </a:lnTo>
                  <a:lnTo>
                    <a:pt x="2546148" y="48761"/>
                  </a:lnTo>
                  <a:lnTo>
                    <a:pt x="2549317" y="49894"/>
                  </a:lnTo>
                  <a:lnTo>
                    <a:pt x="2550445" y="51608"/>
                  </a:lnTo>
                  <a:lnTo>
                    <a:pt x="2556866" y="83254"/>
                  </a:lnTo>
                  <a:lnTo>
                    <a:pt x="2559109" y="110118"/>
                  </a:lnTo>
                  <a:lnTo>
                    <a:pt x="2563222" y="134227"/>
                  </a:lnTo>
                  <a:lnTo>
                    <a:pt x="2564432" y="155612"/>
                  </a:lnTo>
                  <a:lnTo>
                    <a:pt x="2564969" y="181109"/>
                  </a:lnTo>
                  <a:lnTo>
                    <a:pt x="2565209" y="208904"/>
                  </a:lnTo>
                  <a:lnTo>
                    <a:pt x="2565316" y="237720"/>
                  </a:lnTo>
                  <a:lnTo>
                    <a:pt x="2567244" y="261346"/>
                  </a:lnTo>
                  <a:lnTo>
                    <a:pt x="2569747" y="282665"/>
                  </a:lnTo>
                  <a:lnTo>
                    <a:pt x="2570860" y="306251"/>
                  </a:lnTo>
                  <a:lnTo>
                    <a:pt x="2568115" y="333217"/>
                  </a:lnTo>
                  <a:lnTo>
                    <a:pt x="2570300" y="363408"/>
                  </a:lnTo>
                  <a:lnTo>
                    <a:pt x="2571320" y="393192"/>
                  </a:lnTo>
                  <a:lnTo>
                    <a:pt x="2571666" y="421089"/>
                  </a:lnTo>
                  <a:lnTo>
                    <a:pt x="2571734" y="449989"/>
                  </a:lnTo>
                  <a:lnTo>
                    <a:pt x="2571750" y="476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110">
              <a:extLst>
                <a:ext uri="{FF2B5EF4-FFF2-40B4-BE49-F238E27FC236}">
                  <a16:creationId xmlns:a16="http://schemas.microsoft.com/office/drawing/2014/main" id="{3A8937E6-56D3-E4F3-E94E-1228088557A6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803900" y="5937250"/>
              <a:ext cx="2546351" cy="82290"/>
            </a:xfrm>
            <a:custGeom>
              <a:avLst/>
              <a:gdLst/>
              <a:ahLst/>
              <a:cxnLst/>
              <a:rect l="0" t="0" r="0" b="0"/>
              <a:pathLst>
                <a:path w="2546351" h="82290">
                  <a:moveTo>
                    <a:pt x="0" y="76200"/>
                  </a:moveTo>
                  <a:lnTo>
                    <a:pt x="0" y="76200"/>
                  </a:lnTo>
                  <a:lnTo>
                    <a:pt x="3371" y="79571"/>
                  </a:lnTo>
                  <a:lnTo>
                    <a:pt x="6908" y="81226"/>
                  </a:lnTo>
                  <a:lnTo>
                    <a:pt x="11556" y="82289"/>
                  </a:lnTo>
                  <a:lnTo>
                    <a:pt x="28246" y="77489"/>
                  </a:lnTo>
                  <a:lnTo>
                    <a:pt x="54572" y="75665"/>
                  </a:lnTo>
                  <a:lnTo>
                    <a:pt x="79983" y="71886"/>
                  </a:lnTo>
                  <a:lnTo>
                    <a:pt x="104995" y="70453"/>
                  </a:lnTo>
                  <a:lnTo>
                    <a:pt x="128241" y="69323"/>
                  </a:lnTo>
                  <a:lnTo>
                    <a:pt x="159588" y="65539"/>
                  </a:lnTo>
                  <a:lnTo>
                    <a:pt x="187378" y="64104"/>
                  </a:lnTo>
                  <a:lnTo>
                    <a:pt x="213486" y="63678"/>
                  </a:lnTo>
                  <a:lnTo>
                    <a:pt x="239801" y="62847"/>
                  </a:lnTo>
                  <a:lnTo>
                    <a:pt x="269627" y="59151"/>
                  </a:lnTo>
                  <a:lnTo>
                    <a:pt x="300806" y="57037"/>
                  </a:lnTo>
                  <a:lnTo>
                    <a:pt x="321840" y="54042"/>
                  </a:lnTo>
                  <a:lnTo>
                    <a:pt x="344829" y="52241"/>
                  </a:lnTo>
                  <a:lnTo>
                    <a:pt x="368452" y="51441"/>
                  </a:lnTo>
                  <a:lnTo>
                    <a:pt x="390710" y="51085"/>
                  </a:lnTo>
                  <a:lnTo>
                    <a:pt x="412362" y="50927"/>
                  </a:lnTo>
                  <a:lnTo>
                    <a:pt x="434449" y="50856"/>
                  </a:lnTo>
                  <a:lnTo>
                    <a:pt x="458378" y="50825"/>
                  </a:lnTo>
                  <a:lnTo>
                    <a:pt x="481242" y="48930"/>
                  </a:lnTo>
                  <a:lnTo>
                    <a:pt x="503163" y="46441"/>
                  </a:lnTo>
                  <a:lnTo>
                    <a:pt x="524664" y="45335"/>
                  </a:lnTo>
                  <a:lnTo>
                    <a:pt x="545981" y="44844"/>
                  </a:lnTo>
                  <a:lnTo>
                    <a:pt x="567214" y="44625"/>
                  </a:lnTo>
                  <a:lnTo>
                    <a:pt x="588409" y="44528"/>
                  </a:lnTo>
                  <a:lnTo>
                    <a:pt x="609590" y="44484"/>
                  </a:lnTo>
                  <a:lnTo>
                    <a:pt x="630761" y="44466"/>
                  </a:lnTo>
                  <a:lnTo>
                    <a:pt x="651931" y="44457"/>
                  </a:lnTo>
                  <a:lnTo>
                    <a:pt x="674981" y="44453"/>
                  </a:lnTo>
                  <a:lnTo>
                    <a:pt x="698630" y="44451"/>
                  </a:lnTo>
                  <a:lnTo>
                    <a:pt x="720900" y="44450"/>
                  </a:lnTo>
                  <a:lnTo>
                    <a:pt x="749901" y="44450"/>
                  </a:lnTo>
                  <a:lnTo>
                    <a:pt x="771440" y="42568"/>
                  </a:lnTo>
                  <a:lnTo>
                    <a:pt x="793712" y="40086"/>
                  </a:lnTo>
                  <a:lnTo>
                    <a:pt x="822823" y="38688"/>
                  </a:lnTo>
                  <a:lnTo>
                    <a:pt x="853478" y="38274"/>
                  </a:lnTo>
                  <a:lnTo>
                    <a:pt x="884198" y="38857"/>
                  </a:lnTo>
                  <a:lnTo>
                    <a:pt x="912193" y="42479"/>
                  </a:lnTo>
                  <a:lnTo>
                    <a:pt x="942517" y="43866"/>
                  </a:lnTo>
                  <a:lnTo>
                    <a:pt x="973844" y="44278"/>
                  </a:lnTo>
                  <a:lnTo>
                    <a:pt x="1005470" y="44398"/>
                  </a:lnTo>
                  <a:lnTo>
                    <a:pt x="1026607" y="44427"/>
                  </a:lnTo>
                  <a:lnTo>
                    <a:pt x="1049642" y="44440"/>
                  </a:lnTo>
                  <a:lnTo>
                    <a:pt x="1072579" y="44445"/>
                  </a:lnTo>
                  <a:lnTo>
                    <a:pt x="1102771" y="44449"/>
                  </a:lnTo>
                  <a:lnTo>
                    <a:pt x="1125826" y="44450"/>
                  </a:lnTo>
                  <a:lnTo>
                    <a:pt x="1148302" y="44450"/>
                  </a:lnTo>
                  <a:lnTo>
                    <a:pt x="1170051" y="44450"/>
                  </a:lnTo>
                  <a:lnTo>
                    <a:pt x="1191477" y="44450"/>
                  </a:lnTo>
                  <a:lnTo>
                    <a:pt x="1212759" y="44450"/>
                  </a:lnTo>
                  <a:lnTo>
                    <a:pt x="1242692" y="44450"/>
                  </a:lnTo>
                  <a:lnTo>
                    <a:pt x="1269435" y="44450"/>
                  </a:lnTo>
                  <a:lnTo>
                    <a:pt x="1297115" y="44450"/>
                  </a:lnTo>
                  <a:lnTo>
                    <a:pt x="1325776" y="44450"/>
                  </a:lnTo>
                  <a:lnTo>
                    <a:pt x="1354024" y="46332"/>
                  </a:lnTo>
                  <a:lnTo>
                    <a:pt x="1380974" y="49476"/>
                  </a:lnTo>
                  <a:lnTo>
                    <a:pt x="1406127" y="50408"/>
                  </a:lnTo>
                  <a:lnTo>
                    <a:pt x="1434042" y="50684"/>
                  </a:lnTo>
                  <a:lnTo>
                    <a:pt x="1454385" y="50748"/>
                  </a:lnTo>
                  <a:lnTo>
                    <a:pt x="1482242" y="50777"/>
                  </a:lnTo>
                  <a:lnTo>
                    <a:pt x="1505911" y="50790"/>
                  </a:lnTo>
                  <a:lnTo>
                    <a:pt x="1535103" y="50797"/>
                  </a:lnTo>
                  <a:lnTo>
                    <a:pt x="1561627" y="48918"/>
                  </a:lnTo>
                  <a:lnTo>
                    <a:pt x="1587360" y="45774"/>
                  </a:lnTo>
                  <a:lnTo>
                    <a:pt x="1612859" y="44842"/>
                  </a:lnTo>
                  <a:lnTo>
                    <a:pt x="1638288" y="44566"/>
                  </a:lnTo>
                  <a:lnTo>
                    <a:pt x="1669341" y="46366"/>
                  </a:lnTo>
                  <a:lnTo>
                    <a:pt x="1693724" y="48830"/>
                  </a:lnTo>
                  <a:lnTo>
                    <a:pt x="1723317" y="49510"/>
                  </a:lnTo>
                  <a:lnTo>
                    <a:pt x="1752077" y="46263"/>
                  </a:lnTo>
                  <a:lnTo>
                    <a:pt x="1777297" y="45256"/>
                  </a:lnTo>
                  <a:lnTo>
                    <a:pt x="1799325" y="44808"/>
                  </a:lnTo>
                  <a:lnTo>
                    <a:pt x="1827593" y="44557"/>
                  </a:lnTo>
                  <a:lnTo>
                    <a:pt x="1853843" y="44482"/>
                  </a:lnTo>
                  <a:lnTo>
                    <a:pt x="1879494" y="44460"/>
                  </a:lnTo>
                  <a:lnTo>
                    <a:pt x="1904969" y="42571"/>
                  </a:lnTo>
                  <a:lnTo>
                    <a:pt x="1930391" y="39424"/>
                  </a:lnTo>
                  <a:lnTo>
                    <a:pt x="1960894" y="38362"/>
                  </a:lnTo>
                  <a:lnTo>
                    <a:pt x="1992371" y="38152"/>
                  </a:lnTo>
                  <a:lnTo>
                    <a:pt x="2017357" y="38116"/>
                  </a:lnTo>
                  <a:lnTo>
                    <a:pt x="2044046" y="38105"/>
                  </a:lnTo>
                  <a:lnTo>
                    <a:pt x="2066282" y="38102"/>
                  </a:lnTo>
                  <a:lnTo>
                    <a:pt x="2090276" y="38101"/>
                  </a:lnTo>
                  <a:lnTo>
                    <a:pt x="2114345" y="38100"/>
                  </a:lnTo>
                  <a:lnTo>
                    <a:pt x="2136801" y="38100"/>
                  </a:lnTo>
                  <a:lnTo>
                    <a:pt x="2160423" y="38100"/>
                  </a:lnTo>
                  <a:lnTo>
                    <a:pt x="2189996" y="38100"/>
                  </a:lnTo>
                  <a:lnTo>
                    <a:pt x="2215221" y="38100"/>
                  </a:lnTo>
                  <a:lnTo>
                    <a:pt x="2236904" y="38100"/>
                  </a:lnTo>
                  <a:lnTo>
                    <a:pt x="2258299" y="38100"/>
                  </a:lnTo>
                  <a:lnTo>
                    <a:pt x="2279568" y="38100"/>
                  </a:lnTo>
                  <a:lnTo>
                    <a:pt x="2309494" y="38100"/>
                  </a:lnTo>
                  <a:lnTo>
                    <a:pt x="2338149" y="38100"/>
                  </a:lnTo>
                  <a:lnTo>
                    <a:pt x="2367536" y="42464"/>
                  </a:lnTo>
                  <a:lnTo>
                    <a:pt x="2396755" y="44058"/>
                  </a:lnTo>
                  <a:lnTo>
                    <a:pt x="2427270" y="44416"/>
                  </a:lnTo>
                  <a:lnTo>
                    <a:pt x="2455936" y="44448"/>
                  </a:lnTo>
                  <a:lnTo>
                    <a:pt x="2486188" y="44450"/>
                  </a:lnTo>
                  <a:lnTo>
                    <a:pt x="2491679" y="44450"/>
                  </a:lnTo>
                  <a:lnTo>
                    <a:pt x="2509516" y="38982"/>
                  </a:lnTo>
                  <a:lnTo>
                    <a:pt x="2511916" y="39393"/>
                  </a:lnTo>
                  <a:lnTo>
                    <a:pt x="2516465" y="41732"/>
                  </a:lnTo>
                  <a:lnTo>
                    <a:pt x="2518666" y="41933"/>
                  </a:lnTo>
                  <a:lnTo>
                    <a:pt x="2535760" y="38291"/>
                  </a:lnTo>
                  <a:lnTo>
                    <a:pt x="2539997" y="40067"/>
                  </a:lnTo>
                  <a:lnTo>
                    <a:pt x="2542115" y="41528"/>
                  </a:lnTo>
                  <a:lnTo>
                    <a:pt x="2543527" y="41796"/>
                  </a:lnTo>
                  <a:lnTo>
                    <a:pt x="2544468" y="41269"/>
                  </a:lnTo>
                  <a:lnTo>
                    <a:pt x="2546240" y="38286"/>
                  </a:lnTo>
                  <a:lnTo>
                    <a:pt x="2542670" y="38137"/>
                  </a:lnTo>
                  <a:lnTo>
                    <a:pt x="2544245" y="38117"/>
                  </a:lnTo>
                  <a:lnTo>
                    <a:pt x="2544241" y="38111"/>
                  </a:lnTo>
                  <a:lnTo>
                    <a:pt x="2542276" y="38103"/>
                  </a:lnTo>
                  <a:lnTo>
                    <a:pt x="2545674" y="38100"/>
                  </a:lnTo>
                  <a:lnTo>
                    <a:pt x="2542558" y="38100"/>
                  </a:lnTo>
                  <a:lnTo>
                    <a:pt x="2545711" y="38100"/>
                  </a:lnTo>
                  <a:lnTo>
                    <a:pt x="2542565" y="38100"/>
                  </a:lnTo>
                  <a:lnTo>
                    <a:pt x="2546334" y="38100"/>
                  </a:lnTo>
                  <a:lnTo>
                    <a:pt x="2542975" y="38100"/>
                  </a:lnTo>
                  <a:lnTo>
                    <a:pt x="2541983" y="36689"/>
                  </a:lnTo>
                  <a:lnTo>
                    <a:pt x="2540882" y="31358"/>
                  </a:lnTo>
                  <a:lnTo>
                    <a:pt x="254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271">
            <a:extLst>
              <a:ext uri="{FF2B5EF4-FFF2-40B4-BE49-F238E27FC236}">
                <a16:creationId xmlns:a16="http://schemas.microsoft.com/office/drawing/2014/main" id="{83330401-2DDD-0C9C-9C87-CCA523B00C9E}"/>
              </a:ext>
            </a:extLst>
          </p:cNvPr>
          <p:cNvGrpSpPr/>
          <p:nvPr/>
        </p:nvGrpSpPr>
        <p:grpSpPr>
          <a:xfrm>
            <a:off x="1876334" y="2823173"/>
            <a:ext cx="262774" cy="281818"/>
            <a:chOff x="1876334" y="2823173"/>
            <a:chExt cx="262774" cy="281818"/>
          </a:xfrm>
        </p:grpSpPr>
        <p:sp>
          <p:nvSpPr>
            <p:cNvPr id="216" name="SMARTInkShape-1111">
              <a:extLst>
                <a:ext uri="{FF2B5EF4-FFF2-40B4-BE49-F238E27FC236}">
                  <a16:creationId xmlns:a16="http://schemas.microsoft.com/office/drawing/2014/main" id="{5DC80FA9-D0B1-5F13-B4BE-8C36D55B9BB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962444" y="2882900"/>
              <a:ext cx="31457" cy="166377"/>
            </a:xfrm>
            <a:custGeom>
              <a:avLst/>
              <a:gdLst/>
              <a:ahLst/>
              <a:cxnLst/>
              <a:rect l="0" t="0" r="0" b="0"/>
              <a:pathLst>
                <a:path w="31457" h="166377">
                  <a:moveTo>
                    <a:pt x="31456" y="6350"/>
                  </a:moveTo>
                  <a:lnTo>
                    <a:pt x="31456" y="6350"/>
                  </a:lnTo>
                  <a:lnTo>
                    <a:pt x="31456" y="0"/>
                  </a:lnTo>
                  <a:lnTo>
                    <a:pt x="30751" y="10844"/>
                  </a:lnTo>
                  <a:lnTo>
                    <a:pt x="24549" y="36401"/>
                  </a:lnTo>
                  <a:lnTo>
                    <a:pt x="18591" y="64878"/>
                  </a:lnTo>
                  <a:lnTo>
                    <a:pt x="10257" y="95993"/>
                  </a:lnTo>
                  <a:lnTo>
                    <a:pt x="6180" y="124455"/>
                  </a:lnTo>
                  <a:lnTo>
                    <a:pt x="698" y="153040"/>
                  </a:lnTo>
                  <a:lnTo>
                    <a:pt x="0" y="164898"/>
                  </a:lnTo>
                  <a:lnTo>
                    <a:pt x="607" y="166376"/>
                  </a:lnTo>
                  <a:lnTo>
                    <a:pt x="6056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112">
              <a:extLst>
                <a:ext uri="{FF2B5EF4-FFF2-40B4-BE49-F238E27FC236}">
                  <a16:creationId xmlns:a16="http://schemas.microsoft.com/office/drawing/2014/main" id="{E47CA622-5A0D-1B2E-7508-5743A0B7918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993900" y="2864919"/>
              <a:ext cx="63501" cy="195782"/>
            </a:xfrm>
            <a:custGeom>
              <a:avLst/>
              <a:gdLst/>
              <a:ahLst/>
              <a:cxnLst/>
              <a:rect l="0" t="0" r="0" b="0"/>
              <a:pathLst>
                <a:path w="63501" h="195782">
                  <a:moveTo>
                    <a:pt x="0" y="37031"/>
                  </a:moveTo>
                  <a:lnTo>
                    <a:pt x="0" y="37031"/>
                  </a:lnTo>
                  <a:lnTo>
                    <a:pt x="3371" y="37031"/>
                  </a:lnTo>
                  <a:lnTo>
                    <a:pt x="4364" y="36325"/>
                  </a:lnTo>
                  <a:lnTo>
                    <a:pt x="5026" y="35150"/>
                  </a:lnTo>
                  <a:lnTo>
                    <a:pt x="6088" y="28193"/>
                  </a:lnTo>
                  <a:lnTo>
                    <a:pt x="6272" y="22104"/>
                  </a:lnTo>
                  <a:lnTo>
                    <a:pt x="13069" y="12461"/>
                  </a:lnTo>
                  <a:lnTo>
                    <a:pt x="18273" y="8472"/>
                  </a:lnTo>
                  <a:lnTo>
                    <a:pt x="25170" y="4345"/>
                  </a:lnTo>
                  <a:lnTo>
                    <a:pt x="30450" y="0"/>
                  </a:lnTo>
                  <a:lnTo>
                    <a:pt x="31589" y="350"/>
                  </a:lnTo>
                  <a:lnTo>
                    <a:pt x="34736" y="2619"/>
                  </a:lnTo>
                  <a:lnTo>
                    <a:pt x="42505" y="20669"/>
                  </a:lnTo>
                  <a:lnTo>
                    <a:pt x="48028" y="43394"/>
                  </a:lnTo>
                  <a:lnTo>
                    <a:pt x="49979" y="70039"/>
                  </a:lnTo>
                  <a:lnTo>
                    <a:pt x="54063" y="100836"/>
                  </a:lnTo>
                  <a:lnTo>
                    <a:pt x="56743" y="126033"/>
                  </a:lnTo>
                  <a:lnTo>
                    <a:pt x="60441" y="156447"/>
                  </a:lnTo>
                  <a:lnTo>
                    <a:pt x="60259" y="166070"/>
                  </a:lnTo>
                  <a:lnTo>
                    <a:pt x="57559" y="184760"/>
                  </a:lnTo>
                  <a:lnTo>
                    <a:pt x="57332" y="190413"/>
                  </a:lnTo>
                  <a:lnTo>
                    <a:pt x="57977" y="192202"/>
                  </a:lnTo>
                  <a:lnTo>
                    <a:pt x="59112" y="193395"/>
                  </a:lnTo>
                  <a:lnTo>
                    <a:pt x="63500" y="1957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113">
              <a:extLst>
                <a:ext uri="{FF2B5EF4-FFF2-40B4-BE49-F238E27FC236}">
                  <a16:creationId xmlns:a16="http://schemas.microsoft.com/office/drawing/2014/main" id="{C825AB25-366B-933A-97D5-52A2BAF4AB8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956171" y="2959100"/>
              <a:ext cx="88530" cy="12433"/>
            </a:xfrm>
            <a:custGeom>
              <a:avLst/>
              <a:gdLst/>
              <a:ahLst/>
              <a:cxnLst/>
              <a:rect l="0" t="0" r="0" b="0"/>
              <a:pathLst>
                <a:path w="88530" h="12433">
                  <a:moveTo>
                    <a:pt x="37729" y="6350"/>
                  </a:moveTo>
                  <a:lnTo>
                    <a:pt x="37729" y="6350"/>
                  </a:lnTo>
                  <a:lnTo>
                    <a:pt x="34358" y="2979"/>
                  </a:lnTo>
                  <a:lnTo>
                    <a:pt x="30822" y="1324"/>
                  </a:lnTo>
                  <a:lnTo>
                    <a:pt x="28891" y="883"/>
                  </a:lnTo>
                  <a:lnTo>
                    <a:pt x="26898" y="1294"/>
                  </a:lnTo>
                  <a:lnTo>
                    <a:pt x="18630" y="5142"/>
                  </a:lnTo>
                  <a:lnTo>
                    <a:pt x="8089" y="6896"/>
                  </a:lnTo>
                  <a:lnTo>
                    <a:pt x="0" y="12432"/>
                  </a:lnTo>
                  <a:lnTo>
                    <a:pt x="3110" y="9250"/>
                  </a:lnTo>
                  <a:lnTo>
                    <a:pt x="6585" y="7638"/>
                  </a:lnTo>
                  <a:lnTo>
                    <a:pt x="35995" y="3001"/>
                  </a:lnTo>
                  <a:lnTo>
                    <a:pt x="67612" y="117"/>
                  </a:lnTo>
                  <a:lnTo>
                    <a:pt x="885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114">
              <a:extLst>
                <a:ext uri="{FF2B5EF4-FFF2-40B4-BE49-F238E27FC236}">
                  <a16:creationId xmlns:a16="http://schemas.microsoft.com/office/drawing/2014/main" id="{4E085161-F177-4A1E-BDB8-30C5158D923F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876334" y="2823173"/>
              <a:ext cx="262774" cy="281818"/>
            </a:xfrm>
            <a:custGeom>
              <a:avLst/>
              <a:gdLst/>
              <a:ahLst/>
              <a:cxnLst/>
              <a:rect l="0" t="0" r="0" b="0"/>
              <a:pathLst>
                <a:path w="262774" h="281818">
                  <a:moveTo>
                    <a:pt x="187416" y="47027"/>
                  </a:moveTo>
                  <a:lnTo>
                    <a:pt x="187416" y="47027"/>
                  </a:lnTo>
                  <a:lnTo>
                    <a:pt x="187416" y="28729"/>
                  </a:lnTo>
                  <a:lnTo>
                    <a:pt x="185535" y="22902"/>
                  </a:lnTo>
                  <a:lnTo>
                    <a:pt x="183052" y="17961"/>
                  </a:lnTo>
                  <a:lnTo>
                    <a:pt x="181949" y="13412"/>
                  </a:lnTo>
                  <a:lnTo>
                    <a:pt x="177695" y="9039"/>
                  </a:lnTo>
                  <a:lnTo>
                    <a:pt x="163467" y="482"/>
                  </a:lnTo>
                  <a:lnTo>
                    <a:pt x="153488" y="0"/>
                  </a:lnTo>
                  <a:lnTo>
                    <a:pt x="126465" y="5439"/>
                  </a:lnTo>
                  <a:lnTo>
                    <a:pt x="102250" y="14635"/>
                  </a:lnTo>
                  <a:lnTo>
                    <a:pt x="77201" y="26297"/>
                  </a:lnTo>
                  <a:lnTo>
                    <a:pt x="58648" y="38690"/>
                  </a:lnTo>
                  <a:lnTo>
                    <a:pt x="34667" y="66364"/>
                  </a:lnTo>
                  <a:lnTo>
                    <a:pt x="17274" y="93522"/>
                  </a:lnTo>
                  <a:lnTo>
                    <a:pt x="6242" y="120495"/>
                  </a:lnTo>
                  <a:lnTo>
                    <a:pt x="0" y="151220"/>
                  </a:lnTo>
                  <a:lnTo>
                    <a:pt x="3396" y="181616"/>
                  </a:lnTo>
                  <a:lnTo>
                    <a:pt x="13025" y="209123"/>
                  </a:lnTo>
                  <a:lnTo>
                    <a:pt x="20774" y="226549"/>
                  </a:lnTo>
                  <a:lnTo>
                    <a:pt x="32685" y="239939"/>
                  </a:lnTo>
                  <a:lnTo>
                    <a:pt x="49612" y="255410"/>
                  </a:lnTo>
                  <a:lnTo>
                    <a:pt x="53213" y="260032"/>
                  </a:lnTo>
                  <a:lnTo>
                    <a:pt x="60978" y="265168"/>
                  </a:lnTo>
                  <a:lnTo>
                    <a:pt x="87747" y="275824"/>
                  </a:lnTo>
                  <a:lnTo>
                    <a:pt x="108226" y="280762"/>
                  </a:lnTo>
                  <a:lnTo>
                    <a:pt x="133914" y="281817"/>
                  </a:lnTo>
                  <a:lnTo>
                    <a:pt x="148821" y="280495"/>
                  </a:lnTo>
                  <a:lnTo>
                    <a:pt x="177623" y="270029"/>
                  </a:lnTo>
                  <a:lnTo>
                    <a:pt x="200690" y="257588"/>
                  </a:lnTo>
                  <a:lnTo>
                    <a:pt x="220560" y="236473"/>
                  </a:lnTo>
                  <a:lnTo>
                    <a:pt x="238983" y="209009"/>
                  </a:lnTo>
                  <a:lnTo>
                    <a:pt x="246283" y="185411"/>
                  </a:lnTo>
                  <a:lnTo>
                    <a:pt x="252914" y="156077"/>
                  </a:lnTo>
                  <a:lnTo>
                    <a:pt x="259348" y="125042"/>
                  </a:lnTo>
                  <a:lnTo>
                    <a:pt x="262773" y="96043"/>
                  </a:lnTo>
                  <a:lnTo>
                    <a:pt x="261955" y="69939"/>
                  </a:lnTo>
                  <a:lnTo>
                    <a:pt x="249752" y="39558"/>
                  </a:lnTo>
                  <a:lnTo>
                    <a:pt x="245906" y="31464"/>
                  </a:lnTo>
                  <a:lnTo>
                    <a:pt x="234108" y="20590"/>
                  </a:lnTo>
                  <a:lnTo>
                    <a:pt x="210280" y="7860"/>
                  </a:lnTo>
                  <a:lnTo>
                    <a:pt x="186273" y="4143"/>
                  </a:lnTo>
                  <a:lnTo>
                    <a:pt x="156695" y="3592"/>
                  </a:lnTo>
                  <a:lnTo>
                    <a:pt x="138332" y="7738"/>
                  </a:lnTo>
                  <a:lnTo>
                    <a:pt x="123916" y="152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272">
            <a:extLst>
              <a:ext uri="{FF2B5EF4-FFF2-40B4-BE49-F238E27FC236}">
                <a16:creationId xmlns:a16="http://schemas.microsoft.com/office/drawing/2014/main" id="{8ED6356A-D55C-A75C-F397-EE095C367436}"/>
              </a:ext>
            </a:extLst>
          </p:cNvPr>
          <p:cNvGrpSpPr/>
          <p:nvPr/>
        </p:nvGrpSpPr>
        <p:grpSpPr>
          <a:xfrm>
            <a:off x="2648641" y="3411514"/>
            <a:ext cx="218667" cy="263524"/>
            <a:chOff x="2648641" y="3411514"/>
            <a:chExt cx="218667" cy="263524"/>
          </a:xfrm>
        </p:grpSpPr>
        <p:sp>
          <p:nvSpPr>
            <p:cNvPr id="221" name="SMARTInkShape-1115">
              <a:extLst>
                <a:ext uri="{FF2B5EF4-FFF2-40B4-BE49-F238E27FC236}">
                  <a16:creationId xmlns:a16="http://schemas.microsoft.com/office/drawing/2014/main" id="{E16CC041-9525-A90C-8583-92F06BD6917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737994" y="3486173"/>
              <a:ext cx="11534" cy="82528"/>
            </a:xfrm>
            <a:custGeom>
              <a:avLst/>
              <a:gdLst/>
              <a:ahLst/>
              <a:cxnLst/>
              <a:rect l="0" t="0" r="0" b="0"/>
              <a:pathLst>
                <a:path w="11534" h="82528">
                  <a:moveTo>
                    <a:pt x="5206" y="6327"/>
                  </a:moveTo>
                  <a:lnTo>
                    <a:pt x="5206" y="6327"/>
                  </a:lnTo>
                  <a:lnTo>
                    <a:pt x="11533" y="0"/>
                  </a:lnTo>
                  <a:lnTo>
                    <a:pt x="9673" y="31684"/>
                  </a:lnTo>
                  <a:lnTo>
                    <a:pt x="1430" y="62766"/>
                  </a:lnTo>
                  <a:lnTo>
                    <a:pt x="0" y="72804"/>
                  </a:lnTo>
                  <a:lnTo>
                    <a:pt x="324" y="76045"/>
                  </a:lnTo>
                  <a:lnTo>
                    <a:pt x="1246" y="78206"/>
                  </a:lnTo>
                  <a:lnTo>
                    <a:pt x="5206" y="825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116">
              <a:extLst>
                <a:ext uri="{FF2B5EF4-FFF2-40B4-BE49-F238E27FC236}">
                  <a16:creationId xmlns:a16="http://schemas.microsoft.com/office/drawing/2014/main" id="{C18EB457-749E-1570-6BD5-D64AFACDFC9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730500" y="3473536"/>
              <a:ext cx="87931" cy="113819"/>
            </a:xfrm>
            <a:custGeom>
              <a:avLst/>
              <a:gdLst/>
              <a:ahLst/>
              <a:cxnLst/>
              <a:rect l="0" t="0" r="0" b="0"/>
              <a:pathLst>
                <a:path w="87931" h="113819">
                  <a:moveTo>
                    <a:pt x="19050" y="18964"/>
                  </a:moveTo>
                  <a:lnTo>
                    <a:pt x="19050" y="18964"/>
                  </a:lnTo>
                  <a:lnTo>
                    <a:pt x="19050" y="10126"/>
                  </a:lnTo>
                  <a:lnTo>
                    <a:pt x="19755" y="8839"/>
                  </a:lnTo>
                  <a:lnTo>
                    <a:pt x="20931" y="7981"/>
                  </a:lnTo>
                  <a:lnTo>
                    <a:pt x="22421" y="7409"/>
                  </a:lnTo>
                  <a:lnTo>
                    <a:pt x="23413" y="6322"/>
                  </a:lnTo>
                  <a:lnTo>
                    <a:pt x="24517" y="3232"/>
                  </a:lnTo>
                  <a:lnTo>
                    <a:pt x="25517" y="2126"/>
                  </a:lnTo>
                  <a:lnTo>
                    <a:pt x="28509" y="897"/>
                  </a:lnTo>
                  <a:lnTo>
                    <a:pt x="40304" y="0"/>
                  </a:lnTo>
                  <a:lnTo>
                    <a:pt x="46370" y="5597"/>
                  </a:lnTo>
                  <a:lnTo>
                    <a:pt x="52359" y="14434"/>
                  </a:lnTo>
                  <a:lnTo>
                    <a:pt x="55020" y="23066"/>
                  </a:lnTo>
                  <a:lnTo>
                    <a:pt x="54319" y="27343"/>
                  </a:lnTo>
                  <a:lnTo>
                    <a:pt x="39286" y="51957"/>
                  </a:lnTo>
                  <a:lnTo>
                    <a:pt x="33218" y="58321"/>
                  </a:lnTo>
                  <a:lnTo>
                    <a:pt x="15580" y="72635"/>
                  </a:lnTo>
                  <a:lnTo>
                    <a:pt x="14620" y="72384"/>
                  </a:lnTo>
                  <a:lnTo>
                    <a:pt x="13980" y="71510"/>
                  </a:lnTo>
                  <a:lnTo>
                    <a:pt x="14259" y="70223"/>
                  </a:lnTo>
                  <a:lnTo>
                    <a:pt x="16450" y="66911"/>
                  </a:lnTo>
                  <a:lnTo>
                    <a:pt x="43729" y="52567"/>
                  </a:lnTo>
                  <a:lnTo>
                    <a:pt x="57086" y="50877"/>
                  </a:lnTo>
                  <a:lnTo>
                    <a:pt x="71963" y="50723"/>
                  </a:lnTo>
                  <a:lnTo>
                    <a:pt x="73375" y="51426"/>
                  </a:lnTo>
                  <a:lnTo>
                    <a:pt x="74317" y="52600"/>
                  </a:lnTo>
                  <a:lnTo>
                    <a:pt x="76068" y="55785"/>
                  </a:lnTo>
                  <a:lnTo>
                    <a:pt x="80316" y="61546"/>
                  </a:lnTo>
                  <a:lnTo>
                    <a:pt x="87930" y="83708"/>
                  </a:lnTo>
                  <a:lnTo>
                    <a:pt x="84706" y="90307"/>
                  </a:lnTo>
                  <a:lnTo>
                    <a:pt x="81870" y="94043"/>
                  </a:lnTo>
                  <a:lnTo>
                    <a:pt x="67767" y="102671"/>
                  </a:lnTo>
                  <a:lnTo>
                    <a:pt x="44038" y="111203"/>
                  </a:lnTo>
                  <a:lnTo>
                    <a:pt x="16016" y="113818"/>
                  </a:lnTo>
                  <a:lnTo>
                    <a:pt x="8765" y="112156"/>
                  </a:lnTo>
                  <a:lnTo>
                    <a:pt x="0" y="1078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117">
              <a:extLst>
                <a:ext uri="{FF2B5EF4-FFF2-40B4-BE49-F238E27FC236}">
                  <a16:creationId xmlns:a16="http://schemas.microsoft.com/office/drawing/2014/main" id="{3879A6B0-409E-D631-5FE9-FBFE3B3B064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648641" y="3411514"/>
              <a:ext cx="218667" cy="263524"/>
            </a:xfrm>
            <a:custGeom>
              <a:avLst/>
              <a:gdLst/>
              <a:ahLst/>
              <a:cxnLst/>
              <a:rect l="0" t="0" r="0" b="0"/>
              <a:pathLst>
                <a:path w="218667" h="263524">
                  <a:moveTo>
                    <a:pt x="132659" y="61936"/>
                  </a:moveTo>
                  <a:lnTo>
                    <a:pt x="132659" y="61936"/>
                  </a:lnTo>
                  <a:lnTo>
                    <a:pt x="142784" y="51105"/>
                  </a:lnTo>
                  <a:lnTo>
                    <a:pt x="144214" y="47009"/>
                  </a:lnTo>
                  <a:lnTo>
                    <a:pt x="143891" y="44929"/>
                  </a:lnTo>
                  <a:lnTo>
                    <a:pt x="140183" y="36521"/>
                  </a:lnTo>
                  <a:lnTo>
                    <a:pt x="138458" y="25951"/>
                  </a:lnTo>
                  <a:lnTo>
                    <a:pt x="135706" y="21718"/>
                  </a:lnTo>
                  <a:lnTo>
                    <a:pt x="132132" y="19367"/>
                  </a:lnTo>
                  <a:lnTo>
                    <a:pt x="127486" y="18322"/>
                  </a:lnTo>
                  <a:lnTo>
                    <a:pt x="108973" y="17596"/>
                  </a:lnTo>
                  <a:lnTo>
                    <a:pt x="81248" y="24408"/>
                  </a:lnTo>
                  <a:lnTo>
                    <a:pt x="70299" y="29029"/>
                  </a:lnTo>
                  <a:lnTo>
                    <a:pt x="43264" y="55986"/>
                  </a:lnTo>
                  <a:lnTo>
                    <a:pt x="24061" y="78644"/>
                  </a:lnTo>
                  <a:lnTo>
                    <a:pt x="10052" y="105192"/>
                  </a:lnTo>
                  <a:lnTo>
                    <a:pt x="2806" y="125788"/>
                  </a:lnTo>
                  <a:lnTo>
                    <a:pt x="0" y="153910"/>
                  </a:lnTo>
                  <a:lnTo>
                    <a:pt x="1395" y="170797"/>
                  </a:lnTo>
                  <a:lnTo>
                    <a:pt x="8188" y="195466"/>
                  </a:lnTo>
                  <a:lnTo>
                    <a:pt x="28465" y="223297"/>
                  </a:lnTo>
                  <a:lnTo>
                    <a:pt x="45755" y="238135"/>
                  </a:lnTo>
                  <a:lnTo>
                    <a:pt x="75772" y="256972"/>
                  </a:lnTo>
                  <a:lnTo>
                    <a:pt x="89737" y="261508"/>
                  </a:lnTo>
                  <a:lnTo>
                    <a:pt x="107703" y="263523"/>
                  </a:lnTo>
                  <a:lnTo>
                    <a:pt x="123684" y="260656"/>
                  </a:lnTo>
                  <a:lnTo>
                    <a:pt x="151190" y="250689"/>
                  </a:lnTo>
                  <a:lnTo>
                    <a:pt x="170606" y="240708"/>
                  </a:lnTo>
                  <a:lnTo>
                    <a:pt x="194540" y="216352"/>
                  </a:lnTo>
                  <a:lnTo>
                    <a:pt x="203519" y="200352"/>
                  </a:lnTo>
                  <a:lnTo>
                    <a:pt x="208510" y="172324"/>
                  </a:lnTo>
                  <a:lnTo>
                    <a:pt x="214187" y="143831"/>
                  </a:lnTo>
                  <a:lnTo>
                    <a:pt x="218666" y="118251"/>
                  </a:lnTo>
                  <a:lnTo>
                    <a:pt x="215804" y="88594"/>
                  </a:lnTo>
                  <a:lnTo>
                    <a:pt x="212014" y="73127"/>
                  </a:lnTo>
                  <a:lnTo>
                    <a:pt x="199681" y="51768"/>
                  </a:lnTo>
                  <a:lnTo>
                    <a:pt x="170903" y="23567"/>
                  </a:lnTo>
                  <a:lnTo>
                    <a:pt x="154847" y="9254"/>
                  </a:lnTo>
                  <a:lnTo>
                    <a:pt x="138763" y="1955"/>
                  </a:lnTo>
                  <a:lnTo>
                    <a:pt x="129257" y="0"/>
                  </a:lnTo>
                  <a:lnTo>
                    <a:pt x="125452" y="889"/>
                  </a:lnTo>
                  <a:lnTo>
                    <a:pt x="119343" y="5641"/>
                  </a:lnTo>
                  <a:lnTo>
                    <a:pt x="107259" y="238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273">
            <a:extLst>
              <a:ext uri="{FF2B5EF4-FFF2-40B4-BE49-F238E27FC236}">
                <a16:creationId xmlns:a16="http://schemas.microsoft.com/office/drawing/2014/main" id="{3854657C-082F-C1B2-668D-C5FF02585EE2}"/>
              </a:ext>
            </a:extLst>
          </p:cNvPr>
          <p:cNvGrpSpPr/>
          <p:nvPr/>
        </p:nvGrpSpPr>
        <p:grpSpPr>
          <a:xfrm>
            <a:off x="6628637" y="3010639"/>
            <a:ext cx="273154" cy="268755"/>
            <a:chOff x="6628637" y="3010639"/>
            <a:chExt cx="273154" cy="268755"/>
          </a:xfrm>
        </p:grpSpPr>
        <p:sp>
          <p:nvSpPr>
            <p:cNvPr id="225" name="SMARTInkShape-1118">
              <a:extLst>
                <a:ext uri="{FF2B5EF4-FFF2-40B4-BE49-F238E27FC236}">
                  <a16:creationId xmlns:a16="http://schemas.microsoft.com/office/drawing/2014/main" id="{C22EE16B-F69E-01FA-AAAB-9D7CEAB3177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700582" y="3067073"/>
              <a:ext cx="49360" cy="146028"/>
            </a:xfrm>
            <a:custGeom>
              <a:avLst/>
              <a:gdLst/>
              <a:ahLst/>
              <a:cxnLst/>
              <a:rect l="0" t="0" r="0" b="0"/>
              <a:pathLst>
                <a:path w="49360" h="146028">
                  <a:moveTo>
                    <a:pt x="24068" y="6327"/>
                  </a:moveTo>
                  <a:lnTo>
                    <a:pt x="24068" y="6327"/>
                  </a:lnTo>
                  <a:lnTo>
                    <a:pt x="32905" y="6327"/>
                  </a:lnTo>
                  <a:lnTo>
                    <a:pt x="36932" y="4446"/>
                  </a:lnTo>
                  <a:lnTo>
                    <a:pt x="41075" y="1963"/>
                  </a:lnTo>
                  <a:lnTo>
                    <a:pt x="49359" y="0"/>
                  </a:lnTo>
                  <a:lnTo>
                    <a:pt x="35153" y="26494"/>
                  </a:lnTo>
                  <a:lnTo>
                    <a:pt x="22253" y="56011"/>
                  </a:lnTo>
                  <a:lnTo>
                    <a:pt x="12711" y="82196"/>
                  </a:lnTo>
                  <a:lnTo>
                    <a:pt x="3167" y="112957"/>
                  </a:lnTo>
                  <a:lnTo>
                    <a:pt x="0" y="126194"/>
                  </a:lnTo>
                  <a:lnTo>
                    <a:pt x="1141" y="133920"/>
                  </a:lnTo>
                  <a:lnTo>
                    <a:pt x="5018" y="1460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119">
              <a:extLst>
                <a:ext uri="{FF2B5EF4-FFF2-40B4-BE49-F238E27FC236}">
                  <a16:creationId xmlns:a16="http://schemas.microsoft.com/office/drawing/2014/main" id="{EC8BB21E-AA0B-53AB-F5BC-0A4D2016A3A9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718300" y="3061085"/>
              <a:ext cx="69851" cy="158366"/>
            </a:xfrm>
            <a:custGeom>
              <a:avLst/>
              <a:gdLst/>
              <a:ahLst/>
              <a:cxnLst/>
              <a:rect l="0" t="0" r="0" b="0"/>
              <a:pathLst>
                <a:path w="69851" h="158366">
                  <a:moveTo>
                    <a:pt x="0" y="50415"/>
                  </a:moveTo>
                  <a:lnTo>
                    <a:pt x="0" y="50415"/>
                  </a:lnTo>
                  <a:lnTo>
                    <a:pt x="0" y="47044"/>
                  </a:lnTo>
                  <a:lnTo>
                    <a:pt x="1882" y="43508"/>
                  </a:lnTo>
                  <a:lnTo>
                    <a:pt x="19772" y="21264"/>
                  </a:lnTo>
                  <a:lnTo>
                    <a:pt x="44304" y="1564"/>
                  </a:lnTo>
                  <a:lnTo>
                    <a:pt x="52887" y="0"/>
                  </a:lnTo>
                  <a:lnTo>
                    <a:pt x="57137" y="1668"/>
                  </a:lnTo>
                  <a:lnTo>
                    <a:pt x="59258" y="3100"/>
                  </a:lnTo>
                  <a:lnTo>
                    <a:pt x="61614" y="14099"/>
                  </a:lnTo>
                  <a:lnTo>
                    <a:pt x="62941" y="38244"/>
                  </a:lnTo>
                  <a:lnTo>
                    <a:pt x="63334" y="65153"/>
                  </a:lnTo>
                  <a:lnTo>
                    <a:pt x="65332" y="91706"/>
                  </a:lnTo>
                  <a:lnTo>
                    <a:pt x="69255" y="121835"/>
                  </a:lnTo>
                  <a:lnTo>
                    <a:pt x="69826" y="153450"/>
                  </a:lnTo>
                  <a:lnTo>
                    <a:pt x="69850" y="1583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120">
              <a:extLst>
                <a:ext uri="{FF2B5EF4-FFF2-40B4-BE49-F238E27FC236}">
                  <a16:creationId xmlns:a16="http://schemas.microsoft.com/office/drawing/2014/main" id="{89D52652-AC6F-F59F-3A7A-589566DC2AF1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693161" y="3137860"/>
              <a:ext cx="114040" cy="11741"/>
            </a:xfrm>
            <a:custGeom>
              <a:avLst/>
              <a:gdLst/>
              <a:ahLst/>
              <a:cxnLst/>
              <a:rect l="0" t="0" r="0" b="0"/>
              <a:pathLst>
                <a:path w="114040" h="11741">
                  <a:moveTo>
                    <a:pt x="6089" y="11740"/>
                  </a:moveTo>
                  <a:lnTo>
                    <a:pt x="6089" y="11740"/>
                  </a:lnTo>
                  <a:lnTo>
                    <a:pt x="0" y="11740"/>
                  </a:lnTo>
                  <a:lnTo>
                    <a:pt x="15705" y="7376"/>
                  </a:lnTo>
                  <a:lnTo>
                    <a:pt x="43370" y="3901"/>
                  </a:lnTo>
                  <a:lnTo>
                    <a:pt x="72799" y="0"/>
                  </a:lnTo>
                  <a:lnTo>
                    <a:pt x="114039" y="5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121">
              <a:extLst>
                <a:ext uri="{FF2B5EF4-FFF2-40B4-BE49-F238E27FC236}">
                  <a16:creationId xmlns:a16="http://schemas.microsoft.com/office/drawing/2014/main" id="{00AB6285-B519-AE98-8149-9E0997D32081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628637" y="3010639"/>
              <a:ext cx="273154" cy="268755"/>
            </a:xfrm>
            <a:custGeom>
              <a:avLst/>
              <a:gdLst/>
              <a:ahLst/>
              <a:cxnLst/>
              <a:rect l="0" t="0" r="0" b="0"/>
              <a:pathLst>
                <a:path w="273154" h="268755">
                  <a:moveTo>
                    <a:pt x="216663" y="56411"/>
                  </a:moveTo>
                  <a:lnTo>
                    <a:pt x="216663" y="56411"/>
                  </a:lnTo>
                  <a:lnTo>
                    <a:pt x="215958" y="40510"/>
                  </a:lnTo>
                  <a:lnTo>
                    <a:pt x="207826" y="20285"/>
                  </a:lnTo>
                  <a:lnTo>
                    <a:pt x="194995" y="7685"/>
                  </a:lnTo>
                  <a:lnTo>
                    <a:pt x="184529" y="1757"/>
                  </a:lnTo>
                  <a:lnTo>
                    <a:pt x="166847" y="0"/>
                  </a:lnTo>
                  <a:lnTo>
                    <a:pt x="140658" y="4477"/>
                  </a:lnTo>
                  <a:lnTo>
                    <a:pt x="111338" y="15918"/>
                  </a:lnTo>
                  <a:lnTo>
                    <a:pt x="82107" y="34771"/>
                  </a:lnTo>
                  <a:lnTo>
                    <a:pt x="53945" y="60603"/>
                  </a:lnTo>
                  <a:lnTo>
                    <a:pt x="32548" y="88713"/>
                  </a:lnTo>
                  <a:lnTo>
                    <a:pt x="16421" y="119984"/>
                  </a:lnTo>
                  <a:lnTo>
                    <a:pt x="5398" y="149088"/>
                  </a:lnTo>
                  <a:lnTo>
                    <a:pt x="0" y="168157"/>
                  </a:lnTo>
                  <a:lnTo>
                    <a:pt x="224" y="195903"/>
                  </a:lnTo>
                  <a:lnTo>
                    <a:pt x="524" y="206131"/>
                  </a:lnTo>
                  <a:lnTo>
                    <a:pt x="10805" y="225970"/>
                  </a:lnTo>
                  <a:lnTo>
                    <a:pt x="30628" y="242979"/>
                  </a:lnTo>
                  <a:lnTo>
                    <a:pt x="61200" y="259958"/>
                  </a:lnTo>
                  <a:lnTo>
                    <a:pt x="90235" y="268541"/>
                  </a:lnTo>
                  <a:lnTo>
                    <a:pt x="102618" y="268754"/>
                  </a:lnTo>
                  <a:lnTo>
                    <a:pt x="131184" y="263142"/>
                  </a:lnTo>
                  <a:lnTo>
                    <a:pt x="160346" y="254533"/>
                  </a:lnTo>
                  <a:lnTo>
                    <a:pt x="187825" y="243917"/>
                  </a:lnTo>
                  <a:lnTo>
                    <a:pt x="213449" y="231129"/>
                  </a:lnTo>
                  <a:lnTo>
                    <a:pt x="234760" y="212837"/>
                  </a:lnTo>
                  <a:lnTo>
                    <a:pt x="253069" y="187112"/>
                  </a:lnTo>
                  <a:lnTo>
                    <a:pt x="266292" y="158742"/>
                  </a:lnTo>
                  <a:lnTo>
                    <a:pt x="271584" y="139178"/>
                  </a:lnTo>
                  <a:lnTo>
                    <a:pt x="273153" y="116212"/>
                  </a:lnTo>
                  <a:lnTo>
                    <a:pt x="272108" y="97806"/>
                  </a:lnTo>
                  <a:lnTo>
                    <a:pt x="266941" y="80218"/>
                  </a:lnTo>
                  <a:lnTo>
                    <a:pt x="259940" y="68638"/>
                  </a:lnTo>
                  <a:lnTo>
                    <a:pt x="234781" y="42821"/>
                  </a:lnTo>
                  <a:lnTo>
                    <a:pt x="220856" y="35608"/>
                  </a:lnTo>
                  <a:lnTo>
                    <a:pt x="190979" y="31616"/>
                  </a:lnTo>
                  <a:lnTo>
                    <a:pt x="179142" y="31985"/>
                  </a:lnTo>
                  <a:lnTo>
                    <a:pt x="165251" y="36160"/>
                  </a:lnTo>
                  <a:lnTo>
                    <a:pt x="153163" y="43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274">
            <a:extLst>
              <a:ext uri="{FF2B5EF4-FFF2-40B4-BE49-F238E27FC236}">
                <a16:creationId xmlns:a16="http://schemas.microsoft.com/office/drawing/2014/main" id="{F2EC641C-5946-B03B-B858-B3ED054FC802}"/>
              </a:ext>
            </a:extLst>
          </p:cNvPr>
          <p:cNvGrpSpPr/>
          <p:nvPr/>
        </p:nvGrpSpPr>
        <p:grpSpPr>
          <a:xfrm>
            <a:off x="7671467" y="3531134"/>
            <a:ext cx="277351" cy="278692"/>
            <a:chOff x="7671467" y="3531134"/>
            <a:chExt cx="277351" cy="278692"/>
          </a:xfrm>
        </p:grpSpPr>
        <p:sp>
          <p:nvSpPr>
            <p:cNvPr id="230" name="SMARTInkShape-1122">
              <a:extLst>
                <a:ext uri="{FF2B5EF4-FFF2-40B4-BE49-F238E27FC236}">
                  <a16:creationId xmlns:a16="http://schemas.microsoft.com/office/drawing/2014/main" id="{9EC30047-C49E-604E-2381-8B1D4EF14018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797800" y="3588089"/>
              <a:ext cx="12601" cy="120312"/>
            </a:xfrm>
            <a:custGeom>
              <a:avLst/>
              <a:gdLst/>
              <a:ahLst/>
              <a:cxnLst/>
              <a:rect l="0" t="0" r="0" b="0"/>
              <a:pathLst>
                <a:path w="12601" h="120312">
                  <a:moveTo>
                    <a:pt x="0" y="12361"/>
                  </a:moveTo>
                  <a:lnTo>
                    <a:pt x="0" y="12361"/>
                  </a:lnTo>
                  <a:lnTo>
                    <a:pt x="3372" y="12361"/>
                  </a:lnTo>
                  <a:lnTo>
                    <a:pt x="6907" y="10480"/>
                  </a:lnTo>
                  <a:lnTo>
                    <a:pt x="8837" y="8990"/>
                  </a:lnTo>
                  <a:lnTo>
                    <a:pt x="10984" y="5454"/>
                  </a:lnTo>
                  <a:lnTo>
                    <a:pt x="12600" y="0"/>
                  </a:lnTo>
                  <a:lnTo>
                    <a:pt x="11974" y="10573"/>
                  </a:lnTo>
                  <a:lnTo>
                    <a:pt x="6937" y="40853"/>
                  </a:lnTo>
                  <a:lnTo>
                    <a:pt x="4585" y="68658"/>
                  </a:lnTo>
                  <a:lnTo>
                    <a:pt x="2743" y="81832"/>
                  </a:lnTo>
                  <a:lnTo>
                    <a:pt x="5736" y="110540"/>
                  </a:lnTo>
                  <a:lnTo>
                    <a:pt x="6350" y="1203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123">
              <a:extLst>
                <a:ext uri="{FF2B5EF4-FFF2-40B4-BE49-F238E27FC236}">
                  <a16:creationId xmlns:a16="http://schemas.microsoft.com/office/drawing/2014/main" id="{89849838-15E8-70DF-0D80-CF6BF20D163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797800" y="3594202"/>
              <a:ext cx="92845" cy="112570"/>
            </a:xfrm>
            <a:custGeom>
              <a:avLst/>
              <a:gdLst/>
              <a:ahLst/>
              <a:cxnLst/>
              <a:rect l="0" t="0" r="0" b="0"/>
              <a:pathLst>
                <a:path w="92845" h="112570">
                  <a:moveTo>
                    <a:pt x="0" y="18948"/>
                  </a:moveTo>
                  <a:lnTo>
                    <a:pt x="0" y="18948"/>
                  </a:lnTo>
                  <a:lnTo>
                    <a:pt x="0" y="9488"/>
                  </a:lnTo>
                  <a:lnTo>
                    <a:pt x="3763" y="5807"/>
                  </a:lnTo>
                  <a:lnTo>
                    <a:pt x="9433" y="2524"/>
                  </a:lnTo>
                  <a:lnTo>
                    <a:pt x="17298" y="676"/>
                  </a:lnTo>
                  <a:lnTo>
                    <a:pt x="36310" y="0"/>
                  </a:lnTo>
                  <a:lnTo>
                    <a:pt x="44596" y="3707"/>
                  </a:lnTo>
                  <a:lnTo>
                    <a:pt x="51570" y="9352"/>
                  </a:lnTo>
                  <a:lnTo>
                    <a:pt x="54670" y="14213"/>
                  </a:lnTo>
                  <a:lnTo>
                    <a:pt x="56415" y="24287"/>
                  </a:lnTo>
                  <a:lnTo>
                    <a:pt x="54543" y="28152"/>
                  </a:lnTo>
                  <a:lnTo>
                    <a:pt x="46820" y="36209"/>
                  </a:lnTo>
                  <a:lnTo>
                    <a:pt x="19093" y="52472"/>
                  </a:lnTo>
                  <a:lnTo>
                    <a:pt x="16962" y="53292"/>
                  </a:lnTo>
                  <a:lnTo>
                    <a:pt x="15541" y="53133"/>
                  </a:lnTo>
                  <a:lnTo>
                    <a:pt x="14594" y="52321"/>
                  </a:lnTo>
                  <a:lnTo>
                    <a:pt x="14668" y="51780"/>
                  </a:lnTo>
                  <a:lnTo>
                    <a:pt x="15424" y="51419"/>
                  </a:lnTo>
                  <a:lnTo>
                    <a:pt x="43256" y="47369"/>
                  </a:lnTo>
                  <a:lnTo>
                    <a:pt x="54738" y="47572"/>
                  </a:lnTo>
                  <a:lnTo>
                    <a:pt x="73607" y="53452"/>
                  </a:lnTo>
                  <a:lnTo>
                    <a:pt x="86642" y="62724"/>
                  </a:lnTo>
                  <a:lnTo>
                    <a:pt x="91424" y="72271"/>
                  </a:lnTo>
                  <a:lnTo>
                    <a:pt x="92844" y="82864"/>
                  </a:lnTo>
                  <a:lnTo>
                    <a:pt x="91123" y="92275"/>
                  </a:lnTo>
                  <a:lnTo>
                    <a:pt x="88265" y="96055"/>
                  </a:lnTo>
                  <a:lnTo>
                    <a:pt x="74130" y="104746"/>
                  </a:lnTo>
                  <a:lnTo>
                    <a:pt x="56536" y="111083"/>
                  </a:lnTo>
                  <a:lnTo>
                    <a:pt x="37918" y="112569"/>
                  </a:lnTo>
                  <a:lnTo>
                    <a:pt x="7066" y="108073"/>
                  </a:lnTo>
                  <a:lnTo>
                    <a:pt x="4711" y="107293"/>
                  </a:lnTo>
                  <a:lnTo>
                    <a:pt x="3141" y="106067"/>
                  </a:lnTo>
                  <a:lnTo>
                    <a:pt x="0" y="1014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124">
              <a:extLst>
                <a:ext uri="{FF2B5EF4-FFF2-40B4-BE49-F238E27FC236}">
                  <a16:creationId xmlns:a16="http://schemas.microsoft.com/office/drawing/2014/main" id="{AB8E7DC5-F85A-EB14-59E9-4E0E7491B600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671467" y="3531134"/>
              <a:ext cx="277351" cy="278692"/>
            </a:xfrm>
            <a:custGeom>
              <a:avLst/>
              <a:gdLst/>
              <a:ahLst/>
              <a:cxnLst/>
              <a:rect l="0" t="0" r="0" b="0"/>
              <a:pathLst>
                <a:path w="277351" h="278692">
                  <a:moveTo>
                    <a:pt x="234283" y="69316"/>
                  </a:moveTo>
                  <a:lnTo>
                    <a:pt x="234283" y="69316"/>
                  </a:lnTo>
                  <a:lnTo>
                    <a:pt x="234283" y="62574"/>
                  </a:lnTo>
                  <a:lnTo>
                    <a:pt x="236165" y="57383"/>
                  </a:lnTo>
                  <a:lnTo>
                    <a:pt x="238647" y="52723"/>
                  </a:lnTo>
                  <a:lnTo>
                    <a:pt x="240372" y="45215"/>
                  </a:lnTo>
                  <a:lnTo>
                    <a:pt x="240555" y="37559"/>
                  </a:lnTo>
                  <a:lnTo>
                    <a:pt x="238718" y="32154"/>
                  </a:lnTo>
                  <a:lnTo>
                    <a:pt x="228417" y="19564"/>
                  </a:lnTo>
                  <a:lnTo>
                    <a:pt x="222740" y="15454"/>
                  </a:lnTo>
                  <a:lnTo>
                    <a:pt x="195169" y="5547"/>
                  </a:lnTo>
                  <a:lnTo>
                    <a:pt x="174951" y="1268"/>
                  </a:lnTo>
                  <a:lnTo>
                    <a:pt x="149205" y="0"/>
                  </a:lnTo>
                  <a:lnTo>
                    <a:pt x="121115" y="1506"/>
                  </a:lnTo>
                  <a:lnTo>
                    <a:pt x="96800" y="8302"/>
                  </a:lnTo>
                  <a:lnTo>
                    <a:pt x="69620" y="23241"/>
                  </a:lnTo>
                  <a:lnTo>
                    <a:pt x="48938" y="36121"/>
                  </a:lnTo>
                  <a:lnTo>
                    <a:pt x="26971" y="63612"/>
                  </a:lnTo>
                  <a:lnTo>
                    <a:pt x="14304" y="89199"/>
                  </a:lnTo>
                  <a:lnTo>
                    <a:pt x="4395" y="112523"/>
                  </a:lnTo>
                  <a:lnTo>
                    <a:pt x="833" y="138720"/>
                  </a:lnTo>
                  <a:lnTo>
                    <a:pt x="0" y="160840"/>
                  </a:lnTo>
                  <a:lnTo>
                    <a:pt x="2901" y="190351"/>
                  </a:lnTo>
                  <a:lnTo>
                    <a:pt x="11601" y="213599"/>
                  </a:lnTo>
                  <a:lnTo>
                    <a:pt x="35464" y="244472"/>
                  </a:lnTo>
                  <a:lnTo>
                    <a:pt x="52279" y="260418"/>
                  </a:lnTo>
                  <a:lnTo>
                    <a:pt x="80162" y="272151"/>
                  </a:lnTo>
                  <a:lnTo>
                    <a:pt x="103794" y="276876"/>
                  </a:lnTo>
                  <a:lnTo>
                    <a:pt x="132042" y="278277"/>
                  </a:lnTo>
                  <a:lnTo>
                    <a:pt x="159382" y="278691"/>
                  </a:lnTo>
                  <a:lnTo>
                    <a:pt x="185357" y="275443"/>
                  </a:lnTo>
                  <a:lnTo>
                    <a:pt x="207557" y="266641"/>
                  </a:lnTo>
                  <a:lnTo>
                    <a:pt x="235433" y="246900"/>
                  </a:lnTo>
                  <a:lnTo>
                    <a:pt x="245377" y="238553"/>
                  </a:lnTo>
                  <a:lnTo>
                    <a:pt x="264801" y="209010"/>
                  </a:lnTo>
                  <a:lnTo>
                    <a:pt x="269013" y="199841"/>
                  </a:lnTo>
                  <a:lnTo>
                    <a:pt x="271940" y="170544"/>
                  </a:lnTo>
                  <a:lnTo>
                    <a:pt x="277350" y="144143"/>
                  </a:lnTo>
                  <a:lnTo>
                    <a:pt x="276442" y="124178"/>
                  </a:lnTo>
                  <a:lnTo>
                    <a:pt x="270858" y="94306"/>
                  </a:lnTo>
                  <a:lnTo>
                    <a:pt x="258320" y="63513"/>
                  </a:lnTo>
                  <a:lnTo>
                    <a:pt x="250946" y="54608"/>
                  </a:lnTo>
                  <a:lnTo>
                    <a:pt x="241416" y="48182"/>
                  </a:lnTo>
                  <a:lnTo>
                    <a:pt x="211644" y="37175"/>
                  </a:lnTo>
                  <a:lnTo>
                    <a:pt x="205877" y="33864"/>
                  </a:lnTo>
                  <a:lnTo>
                    <a:pt x="170783" y="248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275">
            <a:extLst>
              <a:ext uri="{FF2B5EF4-FFF2-40B4-BE49-F238E27FC236}">
                <a16:creationId xmlns:a16="http://schemas.microsoft.com/office/drawing/2014/main" id="{A0792F3F-67F2-688D-175C-20ACFE135FC2}"/>
              </a:ext>
            </a:extLst>
          </p:cNvPr>
          <p:cNvGrpSpPr/>
          <p:nvPr/>
        </p:nvGrpSpPr>
        <p:grpSpPr>
          <a:xfrm>
            <a:off x="140175" y="4288941"/>
            <a:ext cx="850426" cy="211548"/>
            <a:chOff x="140175" y="4288941"/>
            <a:chExt cx="850426" cy="211548"/>
          </a:xfrm>
        </p:grpSpPr>
        <p:sp>
          <p:nvSpPr>
            <p:cNvPr id="234" name="SMARTInkShape-1125">
              <a:extLst>
                <a:ext uri="{FF2B5EF4-FFF2-40B4-BE49-F238E27FC236}">
                  <a16:creationId xmlns:a16="http://schemas.microsoft.com/office/drawing/2014/main" id="{2F8851D1-362D-D96C-53C7-C64771C669AA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40175" y="4288941"/>
              <a:ext cx="202726" cy="200510"/>
            </a:xfrm>
            <a:custGeom>
              <a:avLst/>
              <a:gdLst/>
              <a:ahLst/>
              <a:cxnLst/>
              <a:rect l="0" t="0" r="0" b="0"/>
              <a:pathLst>
                <a:path w="202726" h="200510">
                  <a:moveTo>
                    <a:pt x="69375" y="3659"/>
                  </a:moveTo>
                  <a:lnTo>
                    <a:pt x="69375" y="3659"/>
                  </a:lnTo>
                  <a:lnTo>
                    <a:pt x="85107" y="3659"/>
                  </a:lnTo>
                  <a:lnTo>
                    <a:pt x="86213" y="2954"/>
                  </a:lnTo>
                  <a:lnTo>
                    <a:pt x="86950" y="1778"/>
                  </a:lnTo>
                  <a:lnTo>
                    <a:pt x="87442" y="288"/>
                  </a:lnTo>
                  <a:lnTo>
                    <a:pt x="88475" y="1"/>
                  </a:lnTo>
                  <a:lnTo>
                    <a:pt x="94764" y="3652"/>
                  </a:lnTo>
                  <a:lnTo>
                    <a:pt x="94767" y="3654"/>
                  </a:lnTo>
                  <a:lnTo>
                    <a:pt x="91402" y="286"/>
                  </a:lnTo>
                  <a:lnTo>
                    <a:pt x="89704" y="0"/>
                  </a:lnTo>
                  <a:lnTo>
                    <a:pt x="87866" y="514"/>
                  </a:lnTo>
                  <a:lnTo>
                    <a:pt x="83943" y="2261"/>
                  </a:lnTo>
                  <a:lnTo>
                    <a:pt x="58410" y="6975"/>
                  </a:lnTo>
                  <a:lnTo>
                    <a:pt x="36729" y="29516"/>
                  </a:lnTo>
                  <a:lnTo>
                    <a:pt x="14077" y="58036"/>
                  </a:lnTo>
                  <a:lnTo>
                    <a:pt x="4934" y="77940"/>
                  </a:lnTo>
                  <a:lnTo>
                    <a:pt x="593" y="105585"/>
                  </a:lnTo>
                  <a:lnTo>
                    <a:pt x="0" y="121162"/>
                  </a:lnTo>
                  <a:lnTo>
                    <a:pt x="3499" y="133729"/>
                  </a:lnTo>
                  <a:lnTo>
                    <a:pt x="9758" y="143312"/>
                  </a:lnTo>
                  <a:lnTo>
                    <a:pt x="17243" y="149923"/>
                  </a:lnTo>
                  <a:lnTo>
                    <a:pt x="39322" y="159917"/>
                  </a:lnTo>
                  <a:lnTo>
                    <a:pt x="68231" y="167455"/>
                  </a:lnTo>
                  <a:lnTo>
                    <a:pt x="95461" y="168587"/>
                  </a:lnTo>
                  <a:lnTo>
                    <a:pt x="105663" y="167977"/>
                  </a:lnTo>
                  <a:lnTo>
                    <a:pt x="108384" y="166827"/>
                  </a:lnTo>
                  <a:lnTo>
                    <a:pt x="110198" y="165354"/>
                  </a:lnTo>
                  <a:lnTo>
                    <a:pt x="112213" y="161837"/>
                  </a:lnTo>
                  <a:lnTo>
                    <a:pt x="112750" y="159911"/>
                  </a:lnTo>
                  <a:lnTo>
                    <a:pt x="112403" y="157921"/>
                  </a:lnTo>
                  <a:lnTo>
                    <a:pt x="109249" y="151045"/>
                  </a:lnTo>
                  <a:lnTo>
                    <a:pt x="107544" y="130897"/>
                  </a:lnTo>
                  <a:lnTo>
                    <a:pt x="108932" y="127996"/>
                  </a:lnTo>
                  <a:lnTo>
                    <a:pt x="114237" y="122890"/>
                  </a:lnTo>
                  <a:lnTo>
                    <a:pt x="143792" y="105286"/>
                  </a:lnTo>
                  <a:lnTo>
                    <a:pt x="150427" y="101038"/>
                  </a:lnTo>
                  <a:lnTo>
                    <a:pt x="181189" y="88443"/>
                  </a:lnTo>
                  <a:lnTo>
                    <a:pt x="189639" y="86296"/>
                  </a:lnTo>
                  <a:lnTo>
                    <a:pt x="191856" y="95010"/>
                  </a:lnTo>
                  <a:lnTo>
                    <a:pt x="200144" y="119117"/>
                  </a:lnTo>
                  <a:lnTo>
                    <a:pt x="202215" y="145469"/>
                  </a:lnTo>
                  <a:lnTo>
                    <a:pt x="202574" y="169384"/>
                  </a:lnTo>
                  <a:lnTo>
                    <a:pt x="202725" y="2005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126">
              <a:extLst>
                <a:ext uri="{FF2B5EF4-FFF2-40B4-BE49-F238E27FC236}">
                  <a16:creationId xmlns:a16="http://schemas.microsoft.com/office/drawing/2014/main" id="{2880F1BA-0DCE-B926-E723-E6DDBB770599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25450" y="4395445"/>
              <a:ext cx="12701" cy="104202"/>
            </a:xfrm>
            <a:custGeom>
              <a:avLst/>
              <a:gdLst/>
              <a:ahLst/>
              <a:cxnLst/>
              <a:rect l="0" t="0" r="0" b="0"/>
              <a:pathLst>
                <a:path w="12701" h="104202">
                  <a:moveTo>
                    <a:pt x="0" y="24155"/>
                  </a:moveTo>
                  <a:lnTo>
                    <a:pt x="0" y="24155"/>
                  </a:lnTo>
                  <a:lnTo>
                    <a:pt x="3371" y="20784"/>
                  </a:lnTo>
                  <a:lnTo>
                    <a:pt x="5026" y="17247"/>
                  </a:lnTo>
                  <a:lnTo>
                    <a:pt x="5467" y="15317"/>
                  </a:lnTo>
                  <a:lnTo>
                    <a:pt x="11260" y="5057"/>
                  </a:lnTo>
                  <a:lnTo>
                    <a:pt x="12416" y="0"/>
                  </a:lnTo>
                  <a:lnTo>
                    <a:pt x="12510" y="290"/>
                  </a:lnTo>
                  <a:lnTo>
                    <a:pt x="11990" y="30286"/>
                  </a:lnTo>
                  <a:lnTo>
                    <a:pt x="7673" y="57743"/>
                  </a:lnTo>
                  <a:lnTo>
                    <a:pt x="6524" y="88341"/>
                  </a:lnTo>
                  <a:lnTo>
                    <a:pt x="6427" y="97603"/>
                  </a:lnTo>
                  <a:lnTo>
                    <a:pt x="7107" y="100637"/>
                  </a:lnTo>
                  <a:lnTo>
                    <a:pt x="8266" y="102660"/>
                  </a:lnTo>
                  <a:lnTo>
                    <a:pt x="9744" y="104008"/>
                  </a:lnTo>
                  <a:lnTo>
                    <a:pt x="10729" y="104201"/>
                  </a:lnTo>
                  <a:lnTo>
                    <a:pt x="12700" y="1003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127">
              <a:extLst>
                <a:ext uri="{FF2B5EF4-FFF2-40B4-BE49-F238E27FC236}">
                  <a16:creationId xmlns:a16="http://schemas.microsoft.com/office/drawing/2014/main" id="{A33A3D38-F347-899C-30B4-6407943C5F91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44500" y="43434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883" y="13583"/>
                  </a:lnTo>
                  <a:lnTo>
                    <a:pt x="23" y="663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128">
              <a:extLst>
                <a:ext uri="{FF2B5EF4-FFF2-40B4-BE49-F238E27FC236}">
                  <a16:creationId xmlns:a16="http://schemas.microsoft.com/office/drawing/2014/main" id="{236416E7-1B8A-96EC-5A9E-06AB5E159B7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14350" y="4376056"/>
              <a:ext cx="88901" cy="105543"/>
            </a:xfrm>
            <a:custGeom>
              <a:avLst/>
              <a:gdLst/>
              <a:ahLst/>
              <a:cxnLst/>
              <a:rect l="0" t="0" r="0" b="0"/>
              <a:pathLst>
                <a:path w="88901" h="105543">
                  <a:moveTo>
                    <a:pt x="0" y="11794"/>
                  </a:moveTo>
                  <a:lnTo>
                    <a:pt x="0" y="11794"/>
                  </a:lnTo>
                  <a:lnTo>
                    <a:pt x="0" y="8423"/>
                  </a:lnTo>
                  <a:lnTo>
                    <a:pt x="706" y="7430"/>
                  </a:lnTo>
                  <a:lnTo>
                    <a:pt x="1881" y="6768"/>
                  </a:lnTo>
                  <a:lnTo>
                    <a:pt x="5467" y="5706"/>
                  </a:lnTo>
                  <a:lnTo>
                    <a:pt x="5958" y="3679"/>
                  </a:lnTo>
                  <a:lnTo>
                    <a:pt x="6272" y="0"/>
                  </a:lnTo>
                  <a:lnTo>
                    <a:pt x="8221" y="9884"/>
                  </a:lnTo>
                  <a:lnTo>
                    <a:pt x="11373" y="27691"/>
                  </a:lnTo>
                  <a:lnTo>
                    <a:pt x="15809" y="58992"/>
                  </a:lnTo>
                  <a:lnTo>
                    <a:pt x="25531" y="90107"/>
                  </a:lnTo>
                  <a:lnTo>
                    <a:pt x="30397" y="96694"/>
                  </a:lnTo>
                  <a:lnTo>
                    <a:pt x="42321" y="105542"/>
                  </a:lnTo>
                  <a:lnTo>
                    <a:pt x="43736" y="103926"/>
                  </a:lnTo>
                  <a:lnTo>
                    <a:pt x="47190" y="96486"/>
                  </a:lnTo>
                  <a:lnTo>
                    <a:pt x="50792" y="65029"/>
                  </a:lnTo>
                  <a:lnTo>
                    <a:pt x="55658" y="40110"/>
                  </a:lnTo>
                  <a:lnTo>
                    <a:pt x="59545" y="25790"/>
                  </a:lnTo>
                  <a:lnTo>
                    <a:pt x="62274" y="21125"/>
                  </a:lnTo>
                  <a:lnTo>
                    <a:pt x="65505" y="18014"/>
                  </a:lnTo>
                  <a:lnTo>
                    <a:pt x="88900" y="5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129">
              <a:extLst>
                <a:ext uri="{FF2B5EF4-FFF2-40B4-BE49-F238E27FC236}">
                  <a16:creationId xmlns:a16="http://schemas.microsoft.com/office/drawing/2014/main" id="{6526D768-CAF6-ADE6-7972-C6BBE78ABF5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23744" y="4370048"/>
              <a:ext cx="144607" cy="123495"/>
            </a:xfrm>
            <a:custGeom>
              <a:avLst/>
              <a:gdLst/>
              <a:ahLst/>
              <a:cxnLst/>
              <a:rect l="0" t="0" r="0" b="0"/>
              <a:pathLst>
                <a:path w="144607" h="123495">
                  <a:moveTo>
                    <a:pt x="11256" y="30502"/>
                  </a:moveTo>
                  <a:lnTo>
                    <a:pt x="11256" y="30502"/>
                  </a:lnTo>
                  <a:lnTo>
                    <a:pt x="14627" y="37244"/>
                  </a:lnTo>
                  <a:lnTo>
                    <a:pt x="16326" y="39230"/>
                  </a:lnTo>
                  <a:lnTo>
                    <a:pt x="20094" y="41437"/>
                  </a:lnTo>
                  <a:lnTo>
                    <a:pt x="48242" y="43156"/>
                  </a:lnTo>
                  <a:lnTo>
                    <a:pt x="76098" y="34360"/>
                  </a:lnTo>
                  <a:lnTo>
                    <a:pt x="91926" y="25373"/>
                  </a:lnTo>
                  <a:lnTo>
                    <a:pt x="92553" y="24261"/>
                  </a:lnTo>
                  <a:lnTo>
                    <a:pt x="93559" y="17406"/>
                  </a:lnTo>
                  <a:lnTo>
                    <a:pt x="93641" y="15421"/>
                  </a:lnTo>
                  <a:lnTo>
                    <a:pt x="91851" y="11335"/>
                  </a:lnTo>
                  <a:lnTo>
                    <a:pt x="90386" y="9257"/>
                  </a:lnTo>
                  <a:lnTo>
                    <a:pt x="81582" y="2962"/>
                  </a:lnTo>
                  <a:lnTo>
                    <a:pt x="66666" y="0"/>
                  </a:lnTo>
                  <a:lnTo>
                    <a:pt x="52211" y="2493"/>
                  </a:lnTo>
                  <a:lnTo>
                    <a:pt x="38992" y="11071"/>
                  </a:lnTo>
                  <a:lnTo>
                    <a:pt x="14490" y="35756"/>
                  </a:lnTo>
                  <a:lnTo>
                    <a:pt x="3428" y="56940"/>
                  </a:lnTo>
                  <a:lnTo>
                    <a:pt x="0" y="78630"/>
                  </a:lnTo>
                  <a:lnTo>
                    <a:pt x="2355" y="102932"/>
                  </a:lnTo>
                  <a:lnTo>
                    <a:pt x="7535" y="113963"/>
                  </a:lnTo>
                  <a:lnTo>
                    <a:pt x="10892" y="117892"/>
                  </a:lnTo>
                  <a:lnTo>
                    <a:pt x="22148" y="122259"/>
                  </a:lnTo>
                  <a:lnTo>
                    <a:pt x="35852" y="123494"/>
                  </a:lnTo>
                  <a:lnTo>
                    <a:pt x="65660" y="118538"/>
                  </a:lnTo>
                  <a:lnTo>
                    <a:pt x="94988" y="114136"/>
                  </a:lnTo>
                  <a:lnTo>
                    <a:pt x="123098" y="107491"/>
                  </a:lnTo>
                  <a:lnTo>
                    <a:pt x="137606" y="97920"/>
                  </a:lnTo>
                  <a:lnTo>
                    <a:pt x="144606" y="876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130">
              <a:extLst>
                <a:ext uri="{FF2B5EF4-FFF2-40B4-BE49-F238E27FC236}">
                  <a16:creationId xmlns:a16="http://schemas.microsoft.com/office/drawing/2014/main" id="{0EF32CD8-B5BE-059F-BB82-13BB5FA54481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49300" y="4390845"/>
              <a:ext cx="152401" cy="109644"/>
            </a:xfrm>
            <a:custGeom>
              <a:avLst/>
              <a:gdLst/>
              <a:ahLst/>
              <a:cxnLst/>
              <a:rect l="0" t="0" r="0" b="0"/>
              <a:pathLst>
                <a:path w="152401" h="109644">
                  <a:moveTo>
                    <a:pt x="0" y="47805"/>
                  </a:moveTo>
                  <a:lnTo>
                    <a:pt x="0" y="47805"/>
                  </a:lnTo>
                  <a:lnTo>
                    <a:pt x="5070" y="42030"/>
                  </a:lnTo>
                  <a:lnTo>
                    <a:pt x="27669" y="13961"/>
                  </a:lnTo>
                  <a:lnTo>
                    <a:pt x="36587" y="4891"/>
                  </a:lnTo>
                  <a:lnTo>
                    <a:pt x="37428" y="2156"/>
                  </a:lnTo>
                  <a:lnTo>
                    <a:pt x="37652" y="439"/>
                  </a:lnTo>
                  <a:lnTo>
                    <a:pt x="38507" y="0"/>
                  </a:lnTo>
                  <a:lnTo>
                    <a:pt x="39782" y="413"/>
                  </a:lnTo>
                  <a:lnTo>
                    <a:pt x="41338" y="1393"/>
                  </a:lnTo>
                  <a:lnTo>
                    <a:pt x="41670" y="4164"/>
                  </a:lnTo>
                  <a:lnTo>
                    <a:pt x="38506" y="32781"/>
                  </a:lnTo>
                  <a:lnTo>
                    <a:pt x="40062" y="62842"/>
                  </a:lnTo>
                  <a:lnTo>
                    <a:pt x="44374" y="90821"/>
                  </a:lnTo>
                  <a:lnTo>
                    <a:pt x="45105" y="90593"/>
                  </a:lnTo>
                  <a:lnTo>
                    <a:pt x="68213" y="68453"/>
                  </a:lnTo>
                  <a:lnTo>
                    <a:pt x="93175" y="38059"/>
                  </a:lnTo>
                  <a:lnTo>
                    <a:pt x="118461" y="6853"/>
                  </a:lnTo>
                  <a:lnTo>
                    <a:pt x="122735" y="4910"/>
                  </a:lnTo>
                  <a:lnTo>
                    <a:pt x="124862" y="5097"/>
                  </a:lnTo>
                  <a:lnTo>
                    <a:pt x="129107" y="7187"/>
                  </a:lnTo>
                  <a:lnTo>
                    <a:pt x="130521" y="9437"/>
                  </a:lnTo>
                  <a:lnTo>
                    <a:pt x="138211" y="39100"/>
                  </a:lnTo>
                  <a:lnTo>
                    <a:pt x="139406" y="66390"/>
                  </a:lnTo>
                  <a:lnTo>
                    <a:pt x="144712" y="87094"/>
                  </a:lnTo>
                  <a:lnTo>
                    <a:pt x="152059" y="109643"/>
                  </a:lnTo>
                  <a:lnTo>
                    <a:pt x="152400" y="986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131">
              <a:extLst>
                <a:ext uri="{FF2B5EF4-FFF2-40B4-BE49-F238E27FC236}">
                  <a16:creationId xmlns:a16="http://schemas.microsoft.com/office/drawing/2014/main" id="{48E6379A-AE08-2BDF-4FF8-8A9C2F62457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977900" y="43688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132">
              <a:extLst>
                <a:ext uri="{FF2B5EF4-FFF2-40B4-BE49-F238E27FC236}">
                  <a16:creationId xmlns:a16="http://schemas.microsoft.com/office/drawing/2014/main" id="{787D8ABF-9460-E033-4CEF-1759D0A988F3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71550" y="44704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8"/>
                  </a:lnTo>
                  <a:lnTo>
                    <a:pt x="6908" y="10983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276">
            <a:extLst>
              <a:ext uri="{FF2B5EF4-FFF2-40B4-BE49-F238E27FC236}">
                <a16:creationId xmlns:a16="http://schemas.microsoft.com/office/drawing/2014/main" id="{A57C5700-1562-C6AB-A2D9-8F053FE8D904}"/>
              </a:ext>
            </a:extLst>
          </p:cNvPr>
          <p:cNvGrpSpPr/>
          <p:nvPr/>
        </p:nvGrpSpPr>
        <p:grpSpPr>
          <a:xfrm>
            <a:off x="1220934" y="4349934"/>
            <a:ext cx="741026" cy="157514"/>
            <a:chOff x="1220934" y="4349934"/>
            <a:chExt cx="741026" cy="157514"/>
          </a:xfrm>
        </p:grpSpPr>
        <p:sp>
          <p:nvSpPr>
            <p:cNvPr id="243" name="SMARTInkShape-1133">
              <a:extLst>
                <a:ext uri="{FF2B5EF4-FFF2-40B4-BE49-F238E27FC236}">
                  <a16:creationId xmlns:a16="http://schemas.microsoft.com/office/drawing/2014/main" id="{0E56F55B-66B4-C3D3-E007-661C5870D09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220934" y="4350113"/>
              <a:ext cx="182417" cy="137532"/>
            </a:xfrm>
            <a:custGeom>
              <a:avLst/>
              <a:gdLst/>
              <a:ahLst/>
              <a:cxnLst/>
              <a:rect l="0" t="0" r="0" b="0"/>
              <a:pathLst>
                <a:path w="182417" h="137532">
                  <a:moveTo>
                    <a:pt x="99866" y="25037"/>
                  </a:moveTo>
                  <a:lnTo>
                    <a:pt x="99866" y="25037"/>
                  </a:lnTo>
                  <a:lnTo>
                    <a:pt x="99866" y="19570"/>
                  </a:lnTo>
                  <a:lnTo>
                    <a:pt x="100571" y="19276"/>
                  </a:lnTo>
                  <a:lnTo>
                    <a:pt x="103237" y="18949"/>
                  </a:lnTo>
                  <a:lnTo>
                    <a:pt x="104230" y="18156"/>
                  </a:lnTo>
                  <a:lnTo>
                    <a:pt x="105333" y="15394"/>
                  </a:lnTo>
                  <a:lnTo>
                    <a:pt x="104922" y="13669"/>
                  </a:lnTo>
                  <a:lnTo>
                    <a:pt x="100972" y="7871"/>
                  </a:lnTo>
                  <a:lnTo>
                    <a:pt x="97300" y="3767"/>
                  </a:lnTo>
                  <a:lnTo>
                    <a:pt x="89553" y="1473"/>
                  </a:lnTo>
                  <a:lnTo>
                    <a:pt x="67333" y="0"/>
                  </a:lnTo>
                  <a:lnTo>
                    <a:pt x="55068" y="3561"/>
                  </a:lnTo>
                  <a:lnTo>
                    <a:pt x="36263" y="15381"/>
                  </a:lnTo>
                  <a:lnTo>
                    <a:pt x="14316" y="34967"/>
                  </a:lnTo>
                  <a:lnTo>
                    <a:pt x="4119" y="54869"/>
                  </a:lnTo>
                  <a:lnTo>
                    <a:pt x="0" y="75268"/>
                  </a:lnTo>
                  <a:lnTo>
                    <a:pt x="2151" y="94718"/>
                  </a:lnTo>
                  <a:lnTo>
                    <a:pt x="7284" y="103749"/>
                  </a:lnTo>
                  <a:lnTo>
                    <a:pt x="18705" y="115296"/>
                  </a:lnTo>
                  <a:lnTo>
                    <a:pt x="21770" y="115548"/>
                  </a:lnTo>
                  <a:lnTo>
                    <a:pt x="40907" y="105543"/>
                  </a:lnTo>
                  <a:lnTo>
                    <a:pt x="66026" y="83938"/>
                  </a:lnTo>
                  <a:lnTo>
                    <a:pt x="91891" y="52315"/>
                  </a:lnTo>
                  <a:lnTo>
                    <a:pt x="92432" y="52394"/>
                  </a:lnTo>
                  <a:lnTo>
                    <a:pt x="92794" y="53153"/>
                  </a:lnTo>
                  <a:lnTo>
                    <a:pt x="93035" y="54364"/>
                  </a:lnTo>
                  <a:lnTo>
                    <a:pt x="88007" y="83089"/>
                  </a:lnTo>
                  <a:lnTo>
                    <a:pt x="96766" y="111424"/>
                  </a:lnTo>
                  <a:lnTo>
                    <a:pt x="108203" y="133240"/>
                  </a:lnTo>
                  <a:lnTo>
                    <a:pt x="111774" y="135272"/>
                  </a:lnTo>
                  <a:lnTo>
                    <a:pt x="121386" y="137531"/>
                  </a:lnTo>
                  <a:lnTo>
                    <a:pt x="142069" y="132060"/>
                  </a:lnTo>
                  <a:lnTo>
                    <a:pt x="159329" y="121501"/>
                  </a:lnTo>
                  <a:lnTo>
                    <a:pt x="182416" y="948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134">
              <a:extLst>
                <a:ext uri="{FF2B5EF4-FFF2-40B4-BE49-F238E27FC236}">
                  <a16:creationId xmlns:a16="http://schemas.microsoft.com/office/drawing/2014/main" id="{BA8B65B7-11E4-1204-C16A-C9885C203376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428750" y="4368800"/>
              <a:ext cx="158751" cy="116075"/>
            </a:xfrm>
            <a:custGeom>
              <a:avLst/>
              <a:gdLst/>
              <a:ahLst/>
              <a:cxnLst/>
              <a:rect l="0" t="0" r="0" b="0"/>
              <a:pathLst>
                <a:path w="158751" h="116075">
                  <a:moveTo>
                    <a:pt x="0" y="44450"/>
                  </a:moveTo>
                  <a:lnTo>
                    <a:pt x="0" y="44450"/>
                  </a:lnTo>
                  <a:lnTo>
                    <a:pt x="0" y="35612"/>
                  </a:lnTo>
                  <a:lnTo>
                    <a:pt x="1881" y="31585"/>
                  </a:lnTo>
                  <a:lnTo>
                    <a:pt x="14927" y="16923"/>
                  </a:lnTo>
                  <a:lnTo>
                    <a:pt x="36365" y="4232"/>
                  </a:lnTo>
                  <a:lnTo>
                    <a:pt x="45425" y="1254"/>
                  </a:lnTo>
                  <a:lnTo>
                    <a:pt x="48628" y="2953"/>
                  </a:lnTo>
                  <a:lnTo>
                    <a:pt x="55950" y="10485"/>
                  </a:lnTo>
                  <a:lnTo>
                    <a:pt x="67078" y="33272"/>
                  </a:lnTo>
                  <a:lnTo>
                    <a:pt x="74189" y="60456"/>
                  </a:lnTo>
                  <a:lnTo>
                    <a:pt x="79174" y="86573"/>
                  </a:lnTo>
                  <a:lnTo>
                    <a:pt x="79168" y="98684"/>
                  </a:lnTo>
                  <a:lnTo>
                    <a:pt x="78179" y="103890"/>
                  </a:lnTo>
                  <a:lnTo>
                    <a:pt x="74697" y="108065"/>
                  </a:lnTo>
                  <a:lnTo>
                    <a:pt x="63303" y="114587"/>
                  </a:lnTo>
                  <a:lnTo>
                    <a:pt x="54475" y="116074"/>
                  </a:lnTo>
                  <a:lnTo>
                    <a:pt x="51134" y="115482"/>
                  </a:lnTo>
                  <a:lnTo>
                    <a:pt x="43658" y="109181"/>
                  </a:lnTo>
                  <a:lnTo>
                    <a:pt x="36337" y="98619"/>
                  </a:lnTo>
                  <a:lnTo>
                    <a:pt x="30731" y="84518"/>
                  </a:lnTo>
                  <a:lnTo>
                    <a:pt x="29651" y="70725"/>
                  </a:lnTo>
                  <a:lnTo>
                    <a:pt x="32228" y="58245"/>
                  </a:lnTo>
                  <a:lnTo>
                    <a:pt x="41613" y="43285"/>
                  </a:lnTo>
                  <a:lnTo>
                    <a:pt x="49304" y="34290"/>
                  </a:lnTo>
                  <a:lnTo>
                    <a:pt x="59307" y="29351"/>
                  </a:lnTo>
                  <a:lnTo>
                    <a:pt x="76839" y="22808"/>
                  </a:lnTo>
                  <a:lnTo>
                    <a:pt x="105097" y="11325"/>
                  </a:lnTo>
                  <a:lnTo>
                    <a:pt x="132786" y="296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135">
              <a:extLst>
                <a:ext uri="{FF2B5EF4-FFF2-40B4-BE49-F238E27FC236}">
                  <a16:creationId xmlns:a16="http://schemas.microsoft.com/office/drawing/2014/main" id="{2CF6726D-7C80-3A21-741F-52629F50A34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580140" y="4382962"/>
              <a:ext cx="102611" cy="92741"/>
            </a:xfrm>
            <a:custGeom>
              <a:avLst/>
              <a:gdLst/>
              <a:ahLst/>
              <a:cxnLst/>
              <a:rect l="0" t="0" r="0" b="0"/>
              <a:pathLst>
                <a:path w="102611" h="92741">
                  <a:moveTo>
                    <a:pt x="20060" y="11238"/>
                  </a:moveTo>
                  <a:lnTo>
                    <a:pt x="20060" y="11238"/>
                  </a:lnTo>
                  <a:lnTo>
                    <a:pt x="20060" y="14609"/>
                  </a:lnTo>
                  <a:lnTo>
                    <a:pt x="21941" y="18145"/>
                  </a:lnTo>
                  <a:lnTo>
                    <a:pt x="28898" y="26165"/>
                  </a:lnTo>
                  <a:lnTo>
                    <a:pt x="36688" y="28456"/>
                  </a:lnTo>
                  <a:lnTo>
                    <a:pt x="47206" y="28768"/>
                  </a:lnTo>
                  <a:lnTo>
                    <a:pt x="78644" y="23044"/>
                  </a:lnTo>
                  <a:lnTo>
                    <a:pt x="96987" y="10171"/>
                  </a:lnTo>
                  <a:lnTo>
                    <a:pt x="101499" y="5932"/>
                  </a:lnTo>
                  <a:lnTo>
                    <a:pt x="101164" y="4878"/>
                  </a:lnTo>
                  <a:lnTo>
                    <a:pt x="98910" y="1826"/>
                  </a:lnTo>
                  <a:lnTo>
                    <a:pt x="91793" y="0"/>
                  </a:lnTo>
                  <a:lnTo>
                    <a:pt x="70242" y="853"/>
                  </a:lnTo>
                  <a:lnTo>
                    <a:pt x="42690" y="7455"/>
                  </a:lnTo>
                  <a:lnTo>
                    <a:pt x="21121" y="20230"/>
                  </a:lnTo>
                  <a:lnTo>
                    <a:pt x="5087" y="35539"/>
                  </a:lnTo>
                  <a:lnTo>
                    <a:pt x="1612" y="40139"/>
                  </a:lnTo>
                  <a:lnTo>
                    <a:pt x="0" y="45322"/>
                  </a:lnTo>
                  <a:lnTo>
                    <a:pt x="738" y="68303"/>
                  </a:lnTo>
                  <a:lnTo>
                    <a:pt x="4652" y="75641"/>
                  </a:lnTo>
                  <a:lnTo>
                    <a:pt x="7671" y="79573"/>
                  </a:lnTo>
                  <a:lnTo>
                    <a:pt x="22034" y="88479"/>
                  </a:lnTo>
                  <a:lnTo>
                    <a:pt x="50920" y="92740"/>
                  </a:lnTo>
                  <a:lnTo>
                    <a:pt x="74045" y="92066"/>
                  </a:lnTo>
                  <a:lnTo>
                    <a:pt x="89756" y="84262"/>
                  </a:lnTo>
                  <a:lnTo>
                    <a:pt x="102610" y="74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136">
              <a:extLst>
                <a:ext uri="{FF2B5EF4-FFF2-40B4-BE49-F238E27FC236}">
                  <a16:creationId xmlns:a16="http://schemas.microsoft.com/office/drawing/2014/main" id="{C8AE5E27-18C6-1EB1-FDF0-1D29FEB2E327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696483" y="4381871"/>
              <a:ext cx="164068" cy="125577"/>
            </a:xfrm>
            <a:custGeom>
              <a:avLst/>
              <a:gdLst/>
              <a:ahLst/>
              <a:cxnLst/>
              <a:rect l="0" t="0" r="0" b="0"/>
              <a:pathLst>
                <a:path w="164068" h="125577">
                  <a:moveTo>
                    <a:pt x="56117" y="37729"/>
                  </a:moveTo>
                  <a:lnTo>
                    <a:pt x="56117" y="37729"/>
                  </a:lnTo>
                  <a:lnTo>
                    <a:pt x="61584" y="32262"/>
                  </a:lnTo>
                  <a:lnTo>
                    <a:pt x="62998" y="26484"/>
                  </a:lnTo>
                  <a:lnTo>
                    <a:pt x="66780" y="20600"/>
                  </a:lnTo>
                  <a:lnTo>
                    <a:pt x="68414" y="12290"/>
                  </a:lnTo>
                  <a:lnTo>
                    <a:pt x="68548" y="10186"/>
                  </a:lnTo>
                  <a:lnTo>
                    <a:pt x="66816" y="5968"/>
                  </a:lnTo>
                  <a:lnTo>
                    <a:pt x="63326" y="881"/>
                  </a:lnTo>
                  <a:lnTo>
                    <a:pt x="60967" y="186"/>
                  </a:lnTo>
                  <a:lnTo>
                    <a:pt x="59351" y="0"/>
                  </a:lnTo>
                  <a:lnTo>
                    <a:pt x="37889" y="9841"/>
                  </a:lnTo>
                  <a:lnTo>
                    <a:pt x="14171" y="29492"/>
                  </a:lnTo>
                  <a:lnTo>
                    <a:pt x="4569" y="45401"/>
                  </a:lnTo>
                  <a:lnTo>
                    <a:pt x="627" y="60150"/>
                  </a:lnTo>
                  <a:lnTo>
                    <a:pt x="0" y="86503"/>
                  </a:lnTo>
                  <a:lnTo>
                    <a:pt x="4839" y="102824"/>
                  </a:lnTo>
                  <a:lnTo>
                    <a:pt x="14191" y="118635"/>
                  </a:lnTo>
                  <a:lnTo>
                    <a:pt x="19374" y="123076"/>
                  </a:lnTo>
                  <a:lnTo>
                    <a:pt x="25911" y="125050"/>
                  </a:lnTo>
                  <a:lnTo>
                    <a:pt x="29629" y="125576"/>
                  </a:lnTo>
                  <a:lnTo>
                    <a:pt x="37524" y="124280"/>
                  </a:lnTo>
                  <a:lnTo>
                    <a:pt x="57462" y="114327"/>
                  </a:lnTo>
                  <a:lnTo>
                    <a:pt x="68824" y="106207"/>
                  </a:lnTo>
                  <a:lnTo>
                    <a:pt x="76658" y="92592"/>
                  </a:lnTo>
                  <a:lnTo>
                    <a:pt x="86558" y="63320"/>
                  </a:lnTo>
                  <a:lnTo>
                    <a:pt x="93219" y="48515"/>
                  </a:lnTo>
                  <a:lnTo>
                    <a:pt x="94129" y="39001"/>
                  </a:lnTo>
                  <a:lnTo>
                    <a:pt x="94191" y="41476"/>
                  </a:lnTo>
                  <a:lnTo>
                    <a:pt x="90553" y="53704"/>
                  </a:lnTo>
                  <a:lnTo>
                    <a:pt x="93595" y="80607"/>
                  </a:lnTo>
                  <a:lnTo>
                    <a:pt x="97404" y="97392"/>
                  </a:lnTo>
                  <a:lnTo>
                    <a:pt x="106372" y="111302"/>
                  </a:lnTo>
                  <a:lnTo>
                    <a:pt x="113965" y="116290"/>
                  </a:lnTo>
                  <a:lnTo>
                    <a:pt x="126174" y="119097"/>
                  </a:lnTo>
                  <a:lnTo>
                    <a:pt x="142941" y="120046"/>
                  </a:lnTo>
                  <a:lnTo>
                    <a:pt x="151385" y="116412"/>
                  </a:lnTo>
                  <a:lnTo>
                    <a:pt x="158431" y="110799"/>
                  </a:lnTo>
                  <a:lnTo>
                    <a:pt x="164067" y="1012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137">
              <a:extLst>
                <a:ext uri="{FF2B5EF4-FFF2-40B4-BE49-F238E27FC236}">
                  <a16:creationId xmlns:a16="http://schemas.microsoft.com/office/drawing/2014/main" id="{D673F566-212B-52CB-6687-5DD64B71EA9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879600" y="4349934"/>
              <a:ext cx="82360" cy="139405"/>
            </a:xfrm>
            <a:custGeom>
              <a:avLst/>
              <a:gdLst/>
              <a:ahLst/>
              <a:cxnLst/>
              <a:rect l="0" t="0" r="0" b="0"/>
              <a:pathLst>
                <a:path w="82360" h="139405">
                  <a:moveTo>
                    <a:pt x="50800" y="25216"/>
                  </a:moveTo>
                  <a:lnTo>
                    <a:pt x="50800" y="25216"/>
                  </a:lnTo>
                  <a:lnTo>
                    <a:pt x="65106" y="16378"/>
                  </a:lnTo>
                  <a:lnTo>
                    <a:pt x="82359" y="0"/>
                  </a:lnTo>
                  <a:lnTo>
                    <a:pt x="54895" y="6748"/>
                  </a:lnTo>
                  <a:lnTo>
                    <a:pt x="47180" y="8671"/>
                  </a:lnTo>
                  <a:lnTo>
                    <a:pt x="34845" y="16452"/>
                  </a:lnTo>
                  <a:lnTo>
                    <a:pt x="12402" y="35351"/>
                  </a:lnTo>
                  <a:lnTo>
                    <a:pt x="9040" y="42891"/>
                  </a:lnTo>
                  <a:lnTo>
                    <a:pt x="8849" y="46171"/>
                  </a:lnTo>
                  <a:lnTo>
                    <a:pt x="10518" y="51698"/>
                  </a:lnTo>
                  <a:lnTo>
                    <a:pt x="18795" y="62147"/>
                  </a:lnTo>
                  <a:lnTo>
                    <a:pt x="33556" y="70809"/>
                  </a:lnTo>
                  <a:lnTo>
                    <a:pt x="63266" y="84397"/>
                  </a:lnTo>
                  <a:lnTo>
                    <a:pt x="77277" y="97296"/>
                  </a:lnTo>
                  <a:lnTo>
                    <a:pt x="80207" y="102642"/>
                  </a:lnTo>
                  <a:lnTo>
                    <a:pt x="79627" y="109252"/>
                  </a:lnTo>
                  <a:lnTo>
                    <a:pt x="77018" y="116187"/>
                  </a:lnTo>
                  <a:lnTo>
                    <a:pt x="73506" y="121622"/>
                  </a:lnTo>
                  <a:lnTo>
                    <a:pt x="64191" y="128648"/>
                  </a:lnTo>
                  <a:lnTo>
                    <a:pt x="44038" y="136637"/>
                  </a:lnTo>
                  <a:lnTo>
                    <a:pt x="14130" y="139263"/>
                  </a:lnTo>
                  <a:lnTo>
                    <a:pt x="9808" y="139404"/>
                  </a:lnTo>
                  <a:lnTo>
                    <a:pt x="6005" y="137585"/>
                  </a:lnTo>
                  <a:lnTo>
                    <a:pt x="0" y="1331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277">
            <a:extLst>
              <a:ext uri="{FF2B5EF4-FFF2-40B4-BE49-F238E27FC236}">
                <a16:creationId xmlns:a16="http://schemas.microsoft.com/office/drawing/2014/main" id="{12D0489E-58BB-BB9C-0253-626054FF2553}"/>
              </a:ext>
            </a:extLst>
          </p:cNvPr>
          <p:cNvGrpSpPr/>
          <p:nvPr/>
        </p:nvGrpSpPr>
        <p:grpSpPr>
          <a:xfrm>
            <a:off x="1113776" y="4654628"/>
            <a:ext cx="657875" cy="133273"/>
            <a:chOff x="1113776" y="4654628"/>
            <a:chExt cx="657875" cy="133273"/>
          </a:xfrm>
        </p:grpSpPr>
        <p:sp>
          <p:nvSpPr>
            <p:cNvPr id="249" name="SMARTInkShape-1138">
              <a:extLst>
                <a:ext uri="{FF2B5EF4-FFF2-40B4-BE49-F238E27FC236}">
                  <a16:creationId xmlns:a16="http://schemas.microsoft.com/office/drawing/2014/main" id="{CA1D0C1B-A4D1-F767-B3F3-2A6FCDC673B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113776" y="4654628"/>
              <a:ext cx="124475" cy="94409"/>
            </a:xfrm>
            <a:custGeom>
              <a:avLst/>
              <a:gdLst/>
              <a:ahLst/>
              <a:cxnLst/>
              <a:rect l="0" t="0" r="0" b="0"/>
              <a:pathLst>
                <a:path w="124475" h="94409">
                  <a:moveTo>
                    <a:pt x="92724" y="6272"/>
                  </a:moveTo>
                  <a:lnTo>
                    <a:pt x="92724" y="6272"/>
                  </a:lnTo>
                  <a:lnTo>
                    <a:pt x="96095" y="6272"/>
                  </a:lnTo>
                  <a:lnTo>
                    <a:pt x="117684" y="0"/>
                  </a:lnTo>
                  <a:lnTo>
                    <a:pt x="88199" y="3300"/>
                  </a:lnTo>
                  <a:lnTo>
                    <a:pt x="57676" y="10754"/>
                  </a:lnTo>
                  <a:lnTo>
                    <a:pt x="41339" y="17634"/>
                  </a:lnTo>
                  <a:lnTo>
                    <a:pt x="14542" y="36734"/>
                  </a:lnTo>
                  <a:lnTo>
                    <a:pt x="6000" y="46622"/>
                  </a:lnTo>
                  <a:lnTo>
                    <a:pt x="1263" y="58072"/>
                  </a:lnTo>
                  <a:lnTo>
                    <a:pt x="0" y="64089"/>
                  </a:lnTo>
                  <a:lnTo>
                    <a:pt x="569" y="69511"/>
                  </a:lnTo>
                  <a:lnTo>
                    <a:pt x="4965" y="79299"/>
                  </a:lnTo>
                  <a:lnTo>
                    <a:pt x="13503" y="86471"/>
                  </a:lnTo>
                  <a:lnTo>
                    <a:pt x="26447" y="92594"/>
                  </a:lnTo>
                  <a:lnTo>
                    <a:pt x="40396" y="94408"/>
                  </a:lnTo>
                  <a:lnTo>
                    <a:pt x="55356" y="93422"/>
                  </a:lnTo>
                  <a:lnTo>
                    <a:pt x="83612" y="85638"/>
                  </a:lnTo>
                  <a:lnTo>
                    <a:pt x="124474" y="76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139">
              <a:extLst>
                <a:ext uri="{FF2B5EF4-FFF2-40B4-BE49-F238E27FC236}">
                  <a16:creationId xmlns:a16="http://schemas.microsoft.com/office/drawing/2014/main" id="{13E62F6A-8521-1314-AE4E-5F26A3F59C26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283444" y="4661248"/>
              <a:ext cx="77427" cy="122571"/>
            </a:xfrm>
            <a:custGeom>
              <a:avLst/>
              <a:gdLst/>
              <a:ahLst/>
              <a:cxnLst/>
              <a:rect l="0" t="0" r="0" b="0"/>
              <a:pathLst>
                <a:path w="77427" h="122571">
                  <a:moveTo>
                    <a:pt x="50056" y="31402"/>
                  </a:moveTo>
                  <a:lnTo>
                    <a:pt x="50056" y="31402"/>
                  </a:lnTo>
                  <a:lnTo>
                    <a:pt x="72115" y="9343"/>
                  </a:lnTo>
                  <a:lnTo>
                    <a:pt x="73971" y="5606"/>
                  </a:lnTo>
                  <a:lnTo>
                    <a:pt x="74466" y="3621"/>
                  </a:lnTo>
                  <a:lnTo>
                    <a:pt x="74091" y="2298"/>
                  </a:lnTo>
                  <a:lnTo>
                    <a:pt x="73134" y="1416"/>
                  </a:lnTo>
                  <a:lnTo>
                    <a:pt x="71792" y="828"/>
                  </a:lnTo>
                  <a:lnTo>
                    <a:pt x="59789" y="0"/>
                  </a:lnTo>
                  <a:lnTo>
                    <a:pt x="50619" y="3570"/>
                  </a:lnTo>
                  <a:lnTo>
                    <a:pt x="20456" y="26143"/>
                  </a:lnTo>
                  <a:lnTo>
                    <a:pt x="7732" y="36586"/>
                  </a:lnTo>
                  <a:lnTo>
                    <a:pt x="3023" y="48287"/>
                  </a:lnTo>
                  <a:lnTo>
                    <a:pt x="0" y="78796"/>
                  </a:lnTo>
                  <a:lnTo>
                    <a:pt x="5231" y="93388"/>
                  </a:lnTo>
                  <a:lnTo>
                    <a:pt x="14612" y="105518"/>
                  </a:lnTo>
                  <a:lnTo>
                    <a:pt x="40685" y="121587"/>
                  </a:lnTo>
                  <a:lnTo>
                    <a:pt x="45220" y="122570"/>
                  </a:lnTo>
                  <a:lnTo>
                    <a:pt x="54021" y="121780"/>
                  </a:lnTo>
                  <a:lnTo>
                    <a:pt x="62637" y="117196"/>
                  </a:lnTo>
                  <a:lnTo>
                    <a:pt x="66910" y="113998"/>
                  </a:lnTo>
                  <a:lnTo>
                    <a:pt x="73539" y="102919"/>
                  </a:lnTo>
                  <a:lnTo>
                    <a:pt x="77426" y="89998"/>
                  </a:lnTo>
                  <a:lnTo>
                    <a:pt x="75456" y="695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140">
              <a:extLst>
                <a:ext uri="{FF2B5EF4-FFF2-40B4-BE49-F238E27FC236}">
                  <a16:creationId xmlns:a16="http://schemas.microsoft.com/office/drawing/2014/main" id="{679CBAC5-1982-BC22-FD0D-F12F5992AC9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371600" y="4673600"/>
              <a:ext cx="215901" cy="107465"/>
            </a:xfrm>
            <a:custGeom>
              <a:avLst/>
              <a:gdLst/>
              <a:ahLst/>
              <a:cxnLst/>
              <a:rect l="0" t="0" r="0" b="0"/>
              <a:pathLst>
                <a:path w="215901" h="107465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32907" y="20919"/>
                  </a:lnTo>
                  <a:lnTo>
                    <a:pt x="60281" y="10551"/>
                  </a:lnTo>
                  <a:lnTo>
                    <a:pt x="73757" y="7595"/>
                  </a:lnTo>
                  <a:lnTo>
                    <a:pt x="82405" y="10666"/>
                  </a:lnTo>
                  <a:lnTo>
                    <a:pt x="86687" y="13461"/>
                  </a:lnTo>
                  <a:lnTo>
                    <a:pt x="89541" y="17440"/>
                  </a:lnTo>
                  <a:lnTo>
                    <a:pt x="96004" y="42799"/>
                  </a:lnTo>
                  <a:lnTo>
                    <a:pt x="100495" y="71248"/>
                  </a:lnTo>
                  <a:lnTo>
                    <a:pt x="97901" y="85944"/>
                  </a:lnTo>
                  <a:lnTo>
                    <a:pt x="92664" y="102605"/>
                  </a:lnTo>
                  <a:lnTo>
                    <a:pt x="89999" y="105798"/>
                  </a:lnTo>
                  <a:lnTo>
                    <a:pt x="86810" y="107221"/>
                  </a:lnTo>
                  <a:lnTo>
                    <a:pt x="83274" y="107464"/>
                  </a:lnTo>
                  <a:lnTo>
                    <a:pt x="80210" y="106215"/>
                  </a:lnTo>
                  <a:lnTo>
                    <a:pt x="74925" y="101064"/>
                  </a:lnTo>
                  <a:lnTo>
                    <a:pt x="72105" y="92189"/>
                  </a:lnTo>
                  <a:lnTo>
                    <a:pt x="71558" y="80484"/>
                  </a:lnTo>
                  <a:lnTo>
                    <a:pt x="76956" y="53737"/>
                  </a:lnTo>
                  <a:lnTo>
                    <a:pt x="78820" y="48525"/>
                  </a:lnTo>
                  <a:lnTo>
                    <a:pt x="94929" y="31076"/>
                  </a:lnTo>
                  <a:lnTo>
                    <a:pt x="125076" y="13726"/>
                  </a:lnTo>
                  <a:lnTo>
                    <a:pt x="150295" y="4436"/>
                  </a:lnTo>
                  <a:lnTo>
                    <a:pt x="180728" y="584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141">
              <a:extLst>
                <a:ext uri="{FF2B5EF4-FFF2-40B4-BE49-F238E27FC236}">
                  <a16:creationId xmlns:a16="http://schemas.microsoft.com/office/drawing/2014/main" id="{571AA25C-D095-596B-C6A7-597960F1CC7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562100" y="4667689"/>
              <a:ext cx="158751" cy="111795"/>
            </a:xfrm>
            <a:custGeom>
              <a:avLst/>
              <a:gdLst/>
              <a:ahLst/>
              <a:cxnLst/>
              <a:rect l="0" t="0" r="0" b="0"/>
              <a:pathLst>
                <a:path w="158751" h="111795">
                  <a:moveTo>
                    <a:pt x="0" y="24961"/>
                  </a:moveTo>
                  <a:lnTo>
                    <a:pt x="0" y="24961"/>
                  </a:lnTo>
                  <a:lnTo>
                    <a:pt x="3371" y="21590"/>
                  </a:lnTo>
                  <a:lnTo>
                    <a:pt x="5026" y="16172"/>
                  </a:lnTo>
                  <a:lnTo>
                    <a:pt x="5467" y="12752"/>
                  </a:lnTo>
                  <a:lnTo>
                    <a:pt x="7173" y="9766"/>
                  </a:lnTo>
                  <a:lnTo>
                    <a:pt x="12831" y="4567"/>
                  </a:lnTo>
                  <a:lnTo>
                    <a:pt x="21930" y="1786"/>
                  </a:lnTo>
                  <a:lnTo>
                    <a:pt x="38277" y="0"/>
                  </a:lnTo>
                  <a:lnTo>
                    <a:pt x="41040" y="1265"/>
                  </a:lnTo>
                  <a:lnTo>
                    <a:pt x="45992" y="6433"/>
                  </a:lnTo>
                  <a:lnTo>
                    <a:pt x="52746" y="20647"/>
                  </a:lnTo>
                  <a:lnTo>
                    <a:pt x="56280" y="40049"/>
                  </a:lnTo>
                  <a:lnTo>
                    <a:pt x="56978" y="65414"/>
                  </a:lnTo>
                  <a:lnTo>
                    <a:pt x="53745" y="94022"/>
                  </a:lnTo>
                  <a:lnTo>
                    <a:pt x="48302" y="106886"/>
                  </a:lnTo>
                  <a:lnTo>
                    <a:pt x="45607" y="109211"/>
                  </a:lnTo>
                  <a:lnTo>
                    <a:pt x="38849" y="111794"/>
                  </a:lnTo>
                  <a:lnTo>
                    <a:pt x="35777" y="110366"/>
                  </a:lnTo>
                  <a:lnTo>
                    <a:pt x="30482" y="103135"/>
                  </a:lnTo>
                  <a:lnTo>
                    <a:pt x="23535" y="87165"/>
                  </a:lnTo>
                  <a:lnTo>
                    <a:pt x="22925" y="75185"/>
                  </a:lnTo>
                  <a:lnTo>
                    <a:pt x="23750" y="69027"/>
                  </a:lnTo>
                  <a:lnTo>
                    <a:pt x="30311" y="56540"/>
                  </a:lnTo>
                  <a:lnTo>
                    <a:pt x="45028" y="38019"/>
                  </a:lnTo>
                  <a:lnTo>
                    <a:pt x="62574" y="29928"/>
                  </a:lnTo>
                  <a:lnTo>
                    <a:pt x="93081" y="21578"/>
                  </a:lnTo>
                  <a:lnTo>
                    <a:pt x="115069" y="20195"/>
                  </a:lnTo>
                  <a:lnTo>
                    <a:pt x="158750" y="249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142">
              <a:extLst>
                <a:ext uri="{FF2B5EF4-FFF2-40B4-BE49-F238E27FC236}">
                  <a16:creationId xmlns:a16="http://schemas.microsoft.com/office/drawing/2014/main" id="{54A7904F-6AF3-0243-0834-64CA33EB70AC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739900" y="47815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278">
            <a:extLst>
              <a:ext uri="{FF2B5EF4-FFF2-40B4-BE49-F238E27FC236}">
                <a16:creationId xmlns:a16="http://schemas.microsoft.com/office/drawing/2014/main" id="{3FE25EDC-9F4A-3BE4-B500-FCEDD60E30B4}"/>
              </a:ext>
            </a:extLst>
          </p:cNvPr>
          <p:cNvGrpSpPr/>
          <p:nvPr/>
        </p:nvGrpSpPr>
        <p:grpSpPr>
          <a:xfrm>
            <a:off x="1971847" y="4597739"/>
            <a:ext cx="218238" cy="213532"/>
            <a:chOff x="1971847" y="4597739"/>
            <a:chExt cx="218238" cy="213532"/>
          </a:xfrm>
        </p:grpSpPr>
        <p:sp>
          <p:nvSpPr>
            <p:cNvPr id="255" name="SMARTInkShape-1143">
              <a:extLst>
                <a:ext uri="{FF2B5EF4-FFF2-40B4-BE49-F238E27FC236}">
                  <a16:creationId xmlns:a16="http://schemas.microsoft.com/office/drawing/2014/main" id="{C00DFBB1-8A39-9F3C-8B78-83D2827AAA0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971847" y="4597739"/>
              <a:ext cx="98254" cy="208586"/>
            </a:xfrm>
            <a:custGeom>
              <a:avLst/>
              <a:gdLst/>
              <a:ahLst/>
              <a:cxnLst/>
              <a:rect l="0" t="0" r="0" b="0"/>
              <a:pathLst>
                <a:path w="98254" h="208586">
                  <a:moveTo>
                    <a:pt x="15703" y="12361"/>
                  </a:moveTo>
                  <a:lnTo>
                    <a:pt x="15703" y="12361"/>
                  </a:lnTo>
                  <a:lnTo>
                    <a:pt x="15703" y="8990"/>
                  </a:lnTo>
                  <a:lnTo>
                    <a:pt x="17584" y="5453"/>
                  </a:lnTo>
                  <a:lnTo>
                    <a:pt x="21791" y="0"/>
                  </a:lnTo>
                  <a:lnTo>
                    <a:pt x="22019" y="26073"/>
                  </a:lnTo>
                  <a:lnTo>
                    <a:pt x="21332" y="47383"/>
                  </a:lnTo>
                  <a:lnTo>
                    <a:pt x="18675" y="70965"/>
                  </a:lnTo>
                  <a:lnTo>
                    <a:pt x="15143" y="95557"/>
                  </a:lnTo>
                  <a:lnTo>
                    <a:pt x="11926" y="118482"/>
                  </a:lnTo>
                  <a:lnTo>
                    <a:pt x="9410" y="143288"/>
                  </a:lnTo>
                  <a:lnTo>
                    <a:pt x="2596" y="172514"/>
                  </a:lnTo>
                  <a:lnTo>
                    <a:pt x="0" y="187256"/>
                  </a:lnTo>
                  <a:lnTo>
                    <a:pt x="2468" y="206041"/>
                  </a:lnTo>
                  <a:lnTo>
                    <a:pt x="4058" y="207098"/>
                  </a:lnTo>
                  <a:lnTo>
                    <a:pt x="13742" y="208585"/>
                  </a:lnTo>
                  <a:lnTo>
                    <a:pt x="29703" y="208320"/>
                  </a:lnTo>
                  <a:lnTo>
                    <a:pt x="60324" y="203719"/>
                  </a:lnTo>
                  <a:lnTo>
                    <a:pt x="88155" y="197469"/>
                  </a:lnTo>
                  <a:lnTo>
                    <a:pt x="98253" y="1901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144">
              <a:extLst>
                <a:ext uri="{FF2B5EF4-FFF2-40B4-BE49-F238E27FC236}">
                  <a16:creationId xmlns:a16="http://schemas.microsoft.com/office/drawing/2014/main" id="{73ADE783-F7F9-D1C7-E3CE-D3426177680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990529" y="4705352"/>
              <a:ext cx="199556" cy="105919"/>
            </a:xfrm>
            <a:custGeom>
              <a:avLst/>
              <a:gdLst/>
              <a:ahLst/>
              <a:cxnLst/>
              <a:rect l="0" t="0" r="0" b="0"/>
              <a:pathLst>
                <a:path w="199556" h="105919">
                  <a:moveTo>
                    <a:pt x="3371" y="19048"/>
                  </a:moveTo>
                  <a:lnTo>
                    <a:pt x="3371" y="19048"/>
                  </a:lnTo>
                  <a:lnTo>
                    <a:pt x="0" y="15677"/>
                  </a:lnTo>
                  <a:lnTo>
                    <a:pt x="418" y="13979"/>
                  </a:lnTo>
                  <a:lnTo>
                    <a:pt x="4646" y="10210"/>
                  </a:lnTo>
                  <a:lnTo>
                    <a:pt x="11229" y="8065"/>
                  </a:lnTo>
                  <a:lnTo>
                    <a:pt x="36861" y="2210"/>
                  </a:lnTo>
                  <a:lnTo>
                    <a:pt x="63870" y="435"/>
                  </a:lnTo>
                  <a:lnTo>
                    <a:pt x="95152" y="36"/>
                  </a:lnTo>
                  <a:lnTo>
                    <a:pt x="124169" y="0"/>
                  </a:lnTo>
                  <a:lnTo>
                    <a:pt x="129496" y="1880"/>
                  </a:lnTo>
                  <a:lnTo>
                    <a:pt x="134215" y="4362"/>
                  </a:lnTo>
                  <a:lnTo>
                    <a:pt x="138665" y="5465"/>
                  </a:lnTo>
                  <a:lnTo>
                    <a:pt x="139428" y="6465"/>
                  </a:lnTo>
                  <a:lnTo>
                    <a:pt x="139231" y="7838"/>
                  </a:lnTo>
                  <a:lnTo>
                    <a:pt x="135583" y="13139"/>
                  </a:lnTo>
                  <a:lnTo>
                    <a:pt x="113276" y="41185"/>
                  </a:lnTo>
                  <a:lnTo>
                    <a:pt x="97459" y="70254"/>
                  </a:lnTo>
                  <a:lnTo>
                    <a:pt x="96458" y="82729"/>
                  </a:lnTo>
                  <a:lnTo>
                    <a:pt x="97179" y="89019"/>
                  </a:lnTo>
                  <a:lnTo>
                    <a:pt x="101743" y="97889"/>
                  </a:lnTo>
                  <a:lnTo>
                    <a:pt x="104936" y="101241"/>
                  </a:lnTo>
                  <a:lnTo>
                    <a:pt x="114128" y="104967"/>
                  </a:lnTo>
                  <a:lnTo>
                    <a:pt x="126680" y="105918"/>
                  </a:lnTo>
                  <a:lnTo>
                    <a:pt x="150757" y="102486"/>
                  </a:lnTo>
                  <a:lnTo>
                    <a:pt x="160128" y="98936"/>
                  </a:lnTo>
                  <a:lnTo>
                    <a:pt x="182044" y="81266"/>
                  </a:lnTo>
                  <a:lnTo>
                    <a:pt x="192640" y="67587"/>
                  </a:lnTo>
                  <a:lnTo>
                    <a:pt x="196852" y="58024"/>
                  </a:lnTo>
                  <a:lnTo>
                    <a:pt x="199555" y="33646"/>
                  </a:lnTo>
                  <a:lnTo>
                    <a:pt x="198044" y="23654"/>
                  </a:lnTo>
                  <a:lnTo>
                    <a:pt x="193225" y="14063"/>
                  </a:lnTo>
                  <a:lnTo>
                    <a:pt x="191324" y="11491"/>
                  </a:lnTo>
                  <a:lnTo>
                    <a:pt x="183567" y="8634"/>
                  </a:lnTo>
                  <a:lnTo>
                    <a:pt x="178535" y="7872"/>
                  </a:lnTo>
                  <a:lnTo>
                    <a:pt x="167300" y="10788"/>
                  </a:lnTo>
                  <a:lnTo>
                    <a:pt x="150955" y="20364"/>
                  </a:lnTo>
                  <a:lnTo>
                    <a:pt x="136721" y="317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279">
            <a:extLst>
              <a:ext uri="{FF2B5EF4-FFF2-40B4-BE49-F238E27FC236}">
                <a16:creationId xmlns:a16="http://schemas.microsoft.com/office/drawing/2014/main" id="{DFE5206B-6257-4DFA-426E-5151AF9655BB}"/>
              </a:ext>
            </a:extLst>
          </p:cNvPr>
          <p:cNvGrpSpPr/>
          <p:nvPr/>
        </p:nvGrpSpPr>
        <p:grpSpPr>
          <a:xfrm>
            <a:off x="2395558" y="4572883"/>
            <a:ext cx="246043" cy="293145"/>
            <a:chOff x="2395558" y="4572883"/>
            <a:chExt cx="246043" cy="293145"/>
          </a:xfrm>
        </p:grpSpPr>
        <p:sp>
          <p:nvSpPr>
            <p:cNvPr id="258" name="SMARTInkShape-1145">
              <a:extLst>
                <a:ext uri="{FF2B5EF4-FFF2-40B4-BE49-F238E27FC236}">
                  <a16:creationId xmlns:a16="http://schemas.microsoft.com/office/drawing/2014/main" id="{7ED6B60F-E806-7086-0009-E3D0274E5EF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438400" y="4581042"/>
              <a:ext cx="203201" cy="219559"/>
            </a:xfrm>
            <a:custGeom>
              <a:avLst/>
              <a:gdLst/>
              <a:ahLst/>
              <a:cxnLst/>
              <a:rect l="0" t="0" r="0" b="0"/>
              <a:pathLst>
                <a:path w="203201" h="2195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18951" y="9779"/>
                  </a:lnTo>
                  <a:lnTo>
                    <a:pt x="44430" y="33925"/>
                  </a:lnTo>
                  <a:lnTo>
                    <a:pt x="72827" y="61588"/>
                  </a:lnTo>
                  <a:lnTo>
                    <a:pt x="100110" y="92661"/>
                  </a:lnTo>
                  <a:lnTo>
                    <a:pt x="118239" y="117978"/>
                  </a:lnTo>
                  <a:lnTo>
                    <a:pt x="134517" y="143756"/>
                  </a:lnTo>
                  <a:lnTo>
                    <a:pt x="158346" y="173767"/>
                  </a:lnTo>
                  <a:lnTo>
                    <a:pt x="185996" y="205416"/>
                  </a:lnTo>
                  <a:lnTo>
                    <a:pt x="203200" y="219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146">
              <a:extLst>
                <a:ext uri="{FF2B5EF4-FFF2-40B4-BE49-F238E27FC236}">
                  <a16:creationId xmlns:a16="http://schemas.microsoft.com/office/drawing/2014/main" id="{DD0ECBF4-B4ED-982B-D56C-F6BA8D4C30B0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395558" y="4572883"/>
              <a:ext cx="201593" cy="293145"/>
            </a:xfrm>
            <a:custGeom>
              <a:avLst/>
              <a:gdLst/>
              <a:ahLst/>
              <a:cxnLst/>
              <a:rect l="0" t="0" r="0" b="0"/>
              <a:pathLst>
                <a:path w="201593" h="293145">
                  <a:moveTo>
                    <a:pt x="201592" y="5467"/>
                  </a:moveTo>
                  <a:lnTo>
                    <a:pt x="201592" y="5467"/>
                  </a:lnTo>
                  <a:lnTo>
                    <a:pt x="201592" y="0"/>
                  </a:lnTo>
                  <a:lnTo>
                    <a:pt x="198221" y="2749"/>
                  </a:lnTo>
                  <a:lnTo>
                    <a:pt x="180622" y="28867"/>
                  </a:lnTo>
                  <a:lnTo>
                    <a:pt x="156763" y="57753"/>
                  </a:lnTo>
                  <a:lnTo>
                    <a:pt x="137980" y="83988"/>
                  </a:lnTo>
                  <a:lnTo>
                    <a:pt x="117127" y="114105"/>
                  </a:lnTo>
                  <a:lnTo>
                    <a:pt x="94956" y="143489"/>
                  </a:lnTo>
                  <a:lnTo>
                    <a:pt x="73100" y="170069"/>
                  </a:lnTo>
                  <a:lnTo>
                    <a:pt x="43802" y="200965"/>
                  </a:lnTo>
                  <a:lnTo>
                    <a:pt x="23152" y="232007"/>
                  </a:lnTo>
                  <a:lnTo>
                    <a:pt x="12784" y="248039"/>
                  </a:lnTo>
                  <a:lnTo>
                    <a:pt x="422" y="278071"/>
                  </a:lnTo>
                  <a:lnTo>
                    <a:pt x="0" y="286080"/>
                  </a:lnTo>
                  <a:lnTo>
                    <a:pt x="2164" y="291991"/>
                  </a:lnTo>
                  <a:lnTo>
                    <a:pt x="4434" y="293144"/>
                  </a:lnTo>
                  <a:lnTo>
                    <a:pt x="10720" y="292544"/>
                  </a:lnTo>
                  <a:lnTo>
                    <a:pt x="30142" y="284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280">
            <a:extLst>
              <a:ext uri="{FF2B5EF4-FFF2-40B4-BE49-F238E27FC236}">
                <a16:creationId xmlns:a16="http://schemas.microsoft.com/office/drawing/2014/main" id="{3018F4E3-E332-F7FA-F6A9-01A5129AA7DE}"/>
              </a:ext>
            </a:extLst>
          </p:cNvPr>
          <p:cNvGrpSpPr/>
          <p:nvPr/>
        </p:nvGrpSpPr>
        <p:grpSpPr>
          <a:xfrm>
            <a:off x="84512" y="5035657"/>
            <a:ext cx="556839" cy="327383"/>
            <a:chOff x="84512" y="5035657"/>
            <a:chExt cx="556839" cy="327383"/>
          </a:xfrm>
        </p:grpSpPr>
        <p:sp>
          <p:nvSpPr>
            <p:cNvPr id="261" name="SMARTInkShape-1147">
              <a:extLst>
                <a:ext uri="{FF2B5EF4-FFF2-40B4-BE49-F238E27FC236}">
                  <a16:creationId xmlns:a16="http://schemas.microsoft.com/office/drawing/2014/main" id="{DF22AEF4-398B-1BD5-32FE-5CD7417A2A7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4512" y="5048589"/>
              <a:ext cx="129709" cy="173290"/>
            </a:xfrm>
            <a:custGeom>
              <a:avLst/>
              <a:gdLst/>
              <a:ahLst/>
              <a:cxnLst/>
              <a:rect l="0" t="0" r="0" b="0"/>
              <a:pathLst>
                <a:path w="129709" h="173290">
                  <a:moveTo>
                    <a:pt x="55188" y="18711"/>
                  </a:moveTo>
                  <a:lnTo>
                    <a:pt x="55188" y="18711"/>
                  </a:lnTo>
                  <a:lnTo>
                    <a:pt x="61461" y="12439"/>
                  </a:lnTo>
                  <a:lnTo>
                    <a:pt x="65181" y="12377"/>
                  </a:lnTo>
                  <a:lnTo>
                    <a:pt x="63628" y="12368"/>
                  </a:lnTo>
                  <a:lnTo>
                    <a:pt x="63637" y="11660"/>
                  </a:lnTo>
                  <a:lnTo>
                    <a:pt x="65528" y="8992"/>
                  </a:lnTo>
                  <a:lnTo>
                    <a:pt x="65609" y="7293"/>
                  </a:lnTo>
                  <a:lnTo>
                    <a:pt x="62214" y="806"/>
                  </a:lnTo>
                  <a:lnTo>
                    <a:pt x="59957" y="169"/>
                  </a:lnTo>
                  <a:lnTo>
                    <a:pt x="58367" y="0"/>
                  </a:lnTo>
                  <a:lnTo>
                    <a:pt x="49388" y="6504"/>
                  </a:lnTo>
                  <a:lnTo>
                    <a:pt x="31463" y="25405"/>
                  </a:lnTo>
                  <a:lnTo>
                    <a:pt x="15767" y="50637"/>
                  </a:lnTo>
                  <a:lnTo>
                    <a:pt x="4658" y="76860"/>
                  </a:lnTo>
                  <a:lnTo>
                    <a:pt x="0" y="98577"/>
                  </a:lnTo>
                  <a:lnTo>
                    <a:pt x="1990" y="126258"/>
                  </a:lnTo>
                  <a:lnTo>
                    <a:pt x="10420" y="150060"/>
                  </a:lnTo>
                  <a:lnTo>
                    <a:pt x="21650" y="160109"/>
                  </a:lnTo>
                  <a:lnTo>
                    <a:pt x="45114" y="172309"/>
                  </a:lnTo>
                  <a:lnTo>
                    <a:pt x="56355" y="173289"/>
                  </a:lnTo>
                  <a:lnTo>
                    <a:pt x="69112" y="170668"/>
                  </a:lnTo>
                  <a:lnTo>
                    <a:pt x="84190" y="164800"/>
                  </a:lnTo>
                  <a:lnTo>
                    <a:pt x="96535" y="155606"/>
                  </a:lnTo>
                  <a:lnTo>
                    <a:pt x="115958" y="135828"/>
                  </a:lnTo>
                  <a:lnTo>
                    <a:pt x="125719" y="109152"/>
                  </a:lnTo>
                  <a:lnTo>
                    <a:pt x="129708" y="81177"/>
                  </a:lnTo>
                  <a:lnTo>
                    <a:pt x="125987" y="51511"/>
                  </a:lnTo>
                  <a:lnTo>
                    <a:pt x="119753" y="32428"/>
                  </a:lnTo>
                  <a:lnTo>
                    <a:pt x="113046" y="22221"/>
                  </a:lnTo>
                  <a:lnTo>
                    <a:pt x="108577" y="18934"/>
                  </a:lnTo>
                  <a:lnTo>
                    <a:pt x="97966" y="15283"/>
                  </a:lnTo>
                  <a:lnTo>
                    <a:pt x="76722" y="16598"/>
                  </a:lnTo>
                  <a:lnTo>
                    <a:pt x="64523" y="23416"/>
                  </a:lnTo>
                  <a:lnTo>
                    <a:pt x="48838" y="377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148">
              <a:extLst>
                <a:ext uri="{FF2B5EF4-FFF2-40B4-BE49-F238E27FC236}">
                  <a16:creationId xmlns:a16="http://schemas.microsoft.com/office/drawing/2014/main" id="{F0D2E601-9B8B-CCC7-2958-26396CFB286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79400" y="5035657"/>
              <a:ext cx="87698" cy="200621"/>
            </a:xfrm>
            <a:custGeom>
              <a:avLst/>
              <a:gdLst/>
              <a:ahLst/>
              <a:cxnLst/>
              <a:rect l="0" t="0" r="0" b="0"/>
              <a:pathLst>
                <a:path w="87698" h="200621">
                  <a:moveTo>
                    <a:pt x="6350" y="18943"/>
                  </a:moveTo>
                  <a:lnTo>
                    <a:pt x="6350" y="18943"/>
                  </a:lnTo>
                  <a:lnTo>
                    <a:pt x="6350" y="10105"/>
                  </a:lnTo>
                  <a:lnTo>
                    <a:pt x="8231" y="6078"/>
                  </a:lnTo>
                  <a:lnTo>
                    <a:pt x="12622" y="0"/>
                  </a:lnTo>
                  <a:lnTo>
                    <a:pt x="12697" y="29390"/>
                  </a:lnTo>
                  <a:lnTo>
                    <a:pt x="10818" y="53789"/>
                  </a:lnTo>
                  <a:lnTo>
                    <a:pt x="7674" y="79597"/>
                  </a:lnTo>
                  <a:lnTo>
                    <a:pt x="6742" y="104412"/>
                  </a:lnTo>
                  <a:lnTo>
                    <a:pt x="6466" y="132227"/>
                  </a:lnTo>
                  <a:lnTo>
                    <a:pt x="7813" y="149724"/>
                  </a:lnTo>
                  <a:lnTo>
                    <a:pt x="16504" y="173326"/>
                  </a:lnTo>
                  <a:lnTo>
                    <a:pt x="36206" y="194748"/>
                  </a:lnTo>
                  <a:lnTo>
                    <a:pt x="46430" y="199384"/>
                  </a:lnTo>
                  <a:lnTo>
                    <a:pt x="52120" y="200620"/>
                  </a:lnTo>
                  <a:lnTo>
                    <a:pt x="64087" y="198231"/>
                  </a:lnTo>
                  <a:lnTo>
                    <a:pt x="74344" y="193171"/>
                  </a:lnTo>
                  <a:lnTo>
                    <a:pt x="78903" y="188570"/>
                  </a:lnTo>
                  <a:lnTo>
                    <a:pt x="84840" y="171901"/>
                  </a:lnTo>
                  <a:lnTo>
                    <a:pt x="87697" y="145716"/>
                  </a:lnTo>
                  <a:lnTo>
                    <a:pt x="82721" y="129614"/>
                  </a:lnTo>
                  <a:lnTo>
                    <a:pt x="74159" y="116814"/>
                  </a:lnTo>
                  <a:lnTo>
                    <a:pt x="65650" y="108773"/>
                  </a:lnTo>
                  <a:lnTo>
                    <a:pt x="49556" y="100279"/>
                  </a:lnTo>
                  <a:lnTo>
                    <a:pt x="31381" y="96664"/>
                  </a:lnTo>
                  <a:lnTo>
                    <a:pt x="0" y="1014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149">
              <a:extLst>
                <a:ext uri="{FF2B5EF4-FFF2-40B4-BE49-F238E27FC236}">
                  <a16:creationId xmlns:a16="http://schemas.microsoft.com/office/drawing/2014/main" id="{BF31CD88-6878-66AB-6009-79A819790A1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52983" y="5162550"/>
              <a:ext cx="67718" cy="200490"/>
            </a:xfrm>
            <a:custGeom>
              <a:avLst/>
              <a:gdLst/>
              <a:ahLst/>
              <a:cxnLst/>
              <a:rect l="0" t="0" r="0" b="0"/>
              <a:pathLst>
                <a:path w="67718" h="200490">
                  <a:moveTo>
                    <a:pt x="10567" y="0"/>
                  </a:moveTo>
                  <a:lnTo>
                    <a:pt x="10567" y="0"/>
                  </a:lnTo>
                  <a:lnTo>
                    <a:pt x="12448" y="12552"/>
                  </a:lnTo>
                  <a:lnTo>
                    <a:pt x="15593" y="35469"/>
                  </a:lnTo>
                  <a:lnTo>
                    <a:pt x="16525" y="64602"/>
                  </a:lnTo>
                  <a:lnTo>
                    <a:pt x="18682" y="91813"/>
                  </a:lnTo>
                  <a:lnTo>
                    <a:pt x="23790" y="117044"/>
                  </a:lnTo>
                  <a:lnTo>
                    <a:pt x="27891" y="144982"/>
                  </a:lnTo>
                  <a:lnTo>
                    <a:pt x="32647" y="176335"/>
                  </a:lnTo>
                  <a:lnTo>
                    <a:pt x="34983" y="193044"/>
                  </a:lnTo>
                  <a:lnTo>
                    <a:pt x="34605" y="196430"/>
                  </a:lnTo>
                  <a:lnTo>
                    <a:pt x="33648" y="198687"/>
                  </a:lnTo>
                  <a:lnTo>
                    <a:pt x="32305" y="200191"/>
                  </a:lnTo>
                  <a:lnTo>
                    <a:pt x="30703" y="200489"/>
                  </a:lnTo>
                  <a:lnTo>
                    <a:pt x="28930" y="199982"/>
                  </a:lnTo>
                  <a:lnTo>
                    <a:pt x="27042" y="198937"/>
                  </a:lnTo>
                  <a:lnTo>
                    <a:pt x="11951" y="168842"/>
                  </a:lnTo>
                  <a:lnTo>
                    <a:pt x="2667" y="152333"/>
                  </a:lnTo>
                  <a:lnTo>
                    <a:pt x="0" y="142728"/>
                  </a:lnTo>
                  <a:lnTo>
                    <a:pt x="700" y="138191"/>
                  </a:lnTo>
                  <a:lnTo>
                    <a:pt x="5241" y="129387"/>
                  </a:lnTo>
                  <a:lnTo>
                    <a:pt x="15731" y="119867"/>
                  </a:lnTo>
                  <a:lnTo>
                    <a:pt x="23681" y="116774"/>
                  </a:lnTo>
                  <a:lnTo>
                    <a:pt x="55021" y="108978"/>
                  </a:lnTo>
                  <a:lnTo>
                    <a:pt x="60428" y="106525"/>
                  </a:lnTo>
                  <a:lnTo>
                    <a:pt x="67717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150">
              <a:extLst>
                <a:ext uri="{FF2B5EF4-FFF2-40B4-BE49-F238E27FC236}">
                  <a16:creationId xmlns:a16="http://schemas.microsoft.com/office/drawing/2014/main" id="{F471FED9-1290-0B70-A374-911530D06BC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41016" y="5048250"/>
              <a:ext cx="9835" cy="19051"/>
            </a:xfrm>
            <a:custGeom>
              <a:avLst/>
              <a:gdLst/>
              <a:ahLst/>
              <a:cxnLst/>
              <a:rect l="0" t="0" r="0" b="0"/>
              <a:pathLst>
                <a:path w="9835" h="19051">
                  <a:moveTo>
                    <a:pt x="9834" y="19050"/>
                  </a:moveTo>
                  <a:lnTo>
                    <a:pt x="9834" y="19050"/>
                  </a:lnTo>
                  <a:lnTo>
                    <a:pt x="6463" y="15679"/>
                  </a:lnTo>
                  <a:lnTo>
                    <a:pt x="4808" y="12143"/>
                  </a:lnTo>
                  <a:lnTo>
                    <a:pt x="4367" y="10212"/>
                  </a:lnTo>
                  <a:lnTo>
                    <a:pt x="3367" y="8925"/>
                  </a:lnTo>
                  <a:lnTo>
                    <a:pt x="375" y="7494"/>
                  </a:lnTo>
                  <a:lnTo>
                    <a:pt x="0" y="6408"/>
                  </a:lnTo>
                  <a:lnTo>
                    <a:pt x="34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151">
              <a:extLst>
                <a:ext uri="{FF2B5EF4-FFF2-40B4-BE49-F238E27FC236}">
                  <a16:creationId xmlns:a16="http://schemas.microsoft.com/office/drawing/2014/main" id="{22388C4F-DC3D-F605-BB51-14A4E07CAEA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15950" y="5124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706" y="58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152">
              <a:extLst>
                <a:ext uri="{FF2B5EF4-FFF2-40B4-BE49-F238E27FC236}">
                  <a16:creationId xmlns:a16="http://schemas.microsoft.com/office/drawing/2014/main" id="{1FFF54EE-95A0-EF0F-34C6-A1F7A821459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22300" y="52133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0"/>
                  </a:moveTo>
                  <a:lnTo>
                    <a:pt x="0" y="0"/>
                  </a:lnTo>
                  <a:lnTo>
                    <a:pt x="0" y="3370"/>
                  </a:lnTo>
                  <a:lnTo>
                    <a:pt x="706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12865" y="11260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281">
            <a:extLst>
              <a:ext uri="{FF2B5EF4-FFF2-40B4-BE49-F238E27FC236}">
                <a16:creationId xmlns:a16="http://schemas.microsoft.com/office/drawing/2014/main" id="{9B4680C5-AD85-00DC-72FA-3B0A2EF566C4}"/>
              </a:ext>
            </a:extLst>
          </p:cNvPr>
          <p:cNvGrpSpPr/>
          <p:nvPr/>
        </p:nvGrpSpPr>
        <p:grpSpPr>
          <a:xfrm>
            <a:off x="914400" y="4984750"/>
            <a:ext cx="596877" cy="375890"/>
            <a:chOff x="914400" y="4984750"/>
            <a:chExt cx="596877" cy="375890"/>
          </a:xfrm>
        </p:grpSpPr>
        <p:sp>
          <p:nvSpPr>
            <p:cNvPr id="268" name="SMARTInkShape-1153">
              <a:extLst>
                <a:ext uri="{FF2B5EF4-FFF2-40B4-BE49-F238E27FC236}">
                  <a16:creationId xmlns:a16="http://schemas.microsoft.com/office/drawing/2014/main" id="{A1995FCD-FDF8-59CD-B051-BF48ECB7940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33510" y="5011328"/>
              <a:ext cx="107804" cy="349312"/>
            </a:xfrm>
            <a:custGeom>
              <a:avLst/>
              <a:gdLst/>
              <a:ahLst/>
              <a:cxnLst/>
              <a:rect l="0" t="0" r="0" b="0"/>
              <a:pathLst>
                <a:path w="107804" h="349312">
                  <a:moveTo>
                    <a:pt x="82490" y="55972"/>
                  </a:moveTo>
                  <a:lnTo>
                    <a:pt x="82490" y="55972"/>
                  </a:lnTo>
                  <a:lnTo>
                    <a:pt x="85861" y="55972"/>
                  </a:lnTo>
                  <a:lnTo>
                    <a:pt x="89398" y="57853"/>
                  </a:lnTo>
                  <a:lnTo>
                    <a:pt x="91328" y="59343"/>
                  </a:lnTo>
                  <a:lnTo>
                    <a:pt x="93321" y="59631"/>
                  </a:lnTo>
                  <a:lnTo>
                    <a:pt x="100318" y="56593"/>
                  </a:lnTo>
                  <a:lnTo>
                    <a:pt x="105663" y="46661"/>
                  </a:lnTo>
                  <a:lnTo>
                    <a:pt x="107450" y="35293"/>
                  </a:lnTo>
                  <a:lnTo>
                    <a:pt x="107803" y="23038"/>
                  </a:lnTo>
                  <a:lnTo>
                    <a:pt x="105970" y="18286"/>
                  </a:lnTo>
                  <a:lnTo>
                    <a:pt x="92779" y="2801"/>
                  </a:lnTo>
                  <a:lnTo>
                    <a:pt x="84946" y="590"/>
                  </a:lnTo>
                  <a:lnTo>
                    <a:pt x="79894" y="0"/>
                  </a:lnTo>
                  <a:lnTo>
                    <a:pt x="68636" y="3109"/>
                  </a:lnTo>
                  <a:lnTo>
                    <a:pt x="57283" y="9900"/>
                  </a:lnTo>
                  <a:lnTo>
                    <a:pt x="34111" y="37545"/>
                  </a:lnTo>
                  <a:lnTo>
                    <a:pt x="21197" y="66269"/>
                  </a:lnTo>
                  <a:lnTo>
                    <a:pt x="11804" y="94850"/>
                  </a:lnTo>
                  <a:lnTo>
                    <a:pt x="7924" y="124563"/>
                  </a:lnTo>
                  <a:lnTo>
                    <a:pt x="3403" y="152338"/>
                  </a:lnTo>
                  <a:lnTo>
                    <a:pt x="966" y="178442"/>
                  </a:lnTo>
                  <a:lnTo>
                    <a:pt x="143" y="208183"/>
                  </a:lnTo>
                  <a:lnTo>
                    <a:pt x="0" y="232226"/>
                  </a:lnTo>
                  <a:lnTo>
                    <a:pt x="663" y="258636"/>
                  </a:lnTo>
                  <a:lnTo>
                    <a:pt x="3319" y="280806"/>
                  </a:lnTo>
                  <a:lnTo>
                    <a:pt x="8781" y="310346"/>
                  </a:lnTo>
                  <a:lnTo>
                    <a:pt x="16947" y="339130"/>
                  </a:lnTo>
                  <a:lnTo>
                    <a:pt x="21139" y="347155"/>
                  </a:lnTo>
                  <a:lnTo>
                    <a:pt x="23245" y="348872"/>
                  </a:lnTo>
                  <a:lnTo>
                    <a:pt x="25355" y="349311"/>
                  </a:lnTo>
                  <a:lnTo>
                    <a:pt x="31690" y="3480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154">
              <a:extLst>
                <a:ext uri="{FF2B5EF4-FFF2-40B4-BE49-F238E27FC236}">
                  <a16:creationId xmlns:a16="http://schemas.microsoft.com/office/drawing/2014/main" id="{518E0FD4-3058-0A8B-D22F-ADF1BF0BC6A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14400" y="51752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26026" y="8925"/>
                  </a:lnTo>
                  <a:lnTo>
                    <a:pt x="55229" y="3318"/>
                  </a:lnTo>
                  <a:lnTo>
                    <a:pt x="82373" y="983"/>
                  </a:lnTo>
                  <a:lnTo>
                    <a:pt x="112758" y="29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155">
              <a:extLst>
                <a:ext uri="{FF2B5EF4-FFF2-40B4-BE49-F238E27FC236}">
                  <a16:creationId xmlns:a16="http://schemas.microsoft.com/office/drawing/2014/main" id="{A76C64D7-4D70-D9DA-1D72-BE296D3C650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117939" y="5166004"/>
              <a:ext cx="12362" cy="98147"/>
            </a:xfrm>
            <a:custGeom>
              <a:avLst/>
              <a:gdLst/>
              <a:ahLst/>
              <a:cxnLst/>
              <a:rect l="0" t="0" r="0" b="0"/>
              <a:pathLst>
                <a:path w="12362" h="98147">
                  <a:moveTo>
                    <a:pt x="12361" y="15596"/>
                  </a:moveTo>
                  <a:lnTo>
                    <a:pt x="12361" y="15596"/>
                  </a:lnTo>
                  <a:lnTo>
                    <a:pt x="12361" y="0"/>
                  </a:lnTo>
                  <a:lnTo>
                    <a:pt x="12361" y="1138"/>
                  </a:lnTo>
                  <a:lnTo>
                    <a:pt x="2235" y="29525"/>
                  </a:lnTo>
                  <a:lnTo>
                    <a:pt x="0" y="60208"/>
                  </a:lnTo>
                  <a:lnTo>
                    <a:pt x="5158" y="91419"/>
                  </a:lnTo>
                  <a:lnTo>
                    <a:pt x="6011" y="981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156">
              <a:extLst>
                <a:ext uri="{FF2B5EF4-FFF2-40B4-BE49-F238E27FC236}">
                  <a16:creationId xmlns:a16="http://schemas.microsoft.com/office/drawing/2014/main" id="{C85E09B9-DCF4-6F40-0EAF-A4564467384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130300" y="50927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5400"/>
                  </a:lnTo>
                  <a:lnTo>
                    <a:pt x="0" y="7724"/>
                  </a:lnTo>
                  <a:lnTo>
                    <a:pt x="706" y="5149"/>
                  </a:lnTo>
                  <a:lnTo>
                    <a:pt x="1882" y="3432"/>
                  </a:lnTo>
                  <a:lnTo>
                    <a:pt x="3371" y="228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157">
              <a:extLst>
                <a:ext uri="{FF2B5EF4-FFF2-40B4-BE49-F238E27FC236}">
                  <a16:creationId xmlns:a16="http://schemas.microsoft.com/office/drawing/2014/main" id="{349328FC-B7CE-0E13-CC72-E0608703780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181100" y="5151411"/>
              <a:ext cx="144978" cy="119090"/>
            </a:xfrm>
            <a:custGeom>
              <a:avLst/>
              <a:gdLst/>
              <a:ahLst/>
              <a:cxnLst/>
              <a:rect l="0" t="0" r="0" b="0"/>
              <a:pathLst>
                <a:path w="144978" h="119090">
                  <a:moveTo>
                    <a:pt x="0" y="30189"/>
                  </a:moveTo>
                  <a:lnTo>
                    <a:pt x="0" y="30189"/>
                  </a:lnTo>
                  <a:lnTo>
                    <a:pt x="3371" y="23447"/>
                  </a:lnTo>
                  <a:lnTo>
                    <a:pt x="20264" y="9233"/>
                  </a:lnTo>
                  <a:lnTo>
                    <a:pt x="36040" y="780"/>
                  </a:lnTo>
                  <a:lnTo>
                    <a:pt x="38844" y="0"/>
                  </a:lnTo>
                  <a:lnTo>
                    <a:pt x="41418" y="185"/>
                  </a:lnTo>
                  <a:lnTo>
                    <a:pt x="46160" y="2273"/>
                  </a:lnTo>
                  <a:lnTo>
                    <a:pt x="47706" y="4522"/>
                  </a:lnTo>
                  <a:lnTo>
                    <a:pt x="49425" y="10785"/>
                  </a:lnTo>
                  <a:lnTo>
                    <a:pt x="51234" y="37148"/>
                  </a:lnTo>
                  <a:lnTo>
                    <a:pt x="55083" y="64785"/>
                  </a:lnTo>
                  <a:lnTo>
                    <a:pt x="56742" y="96002"/>
                  </a:lnTo>
                  <a:lnTo>
                    <a:pt x="57143" y="118537"/>
                  </a:lnTo>
                  <a:lnTo>
                    <a:pt x="57148" y="112184"/>
                  </a:lnTo>
                  <a:lnTo>
                    <a:pt x="60912" y="105201"/>
                  </a:lnTo>
                  <a:lnTo>
                    <a:pt x="77854" y="79003"/>
                  </a:lnTo>
                  <a:lnTo>
                    <a:pt x="97585" y="50388"/>
                  </a:lnTo>
                  <a:lnTo>
                    <a:pt x="117716" y="33484"/>
                  </a:lnTo>
                  <a:lnTo>
                    <a:pt x="122404" y="31654"/>
                  </a:lnTo>
                  <a:lnTo>
                    <a:pt x="125347" y="32576"/>
                  </a:lnTo>
                  <a:lnTo>
                    <a:pt x="132380" y="37365"/>
                  </a:lnTo>
                  <a:lnTo>
                    <a:pt x="136447" y="42315"/>
                  </a:lnTo>
                  <a:lnTo>
                    <a:pt x="142428" y="57984"/>
                  </a:lnTo>
                  <a:lnTo>
                    <a:pt x="144977" y="75349"/>
                  </a:lnTo>
                  <a:lnTo>
                    <a:pt x="141474" y="103132"/>
                  </a:lnTo>
                  <a:lnTo>
                    <a:pt x="139700" y="119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158">
              <a:extLst>
                <a:ext uri="{FF2B5EF4-FFF2-40B4-BE49-F238E27FC236}">
                  <a16:creationId xmlns:a16="http://schemas.microsoft.com/office/drawing/2014/main" id="{A207736A-C1E2-15D7-61A1-2DD36D7BC4FA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404900" y="4984750"/>
              <a:ext cx="106377" cy="279097"/>
            </a:xfrm>
            <a:custGeom>
              <a:avLst/>
              <a:gdLst/>
              <a:ahLst/>
              <a:cxnLst/>
              <a:rect l="0" t="0" r="0" b="0"/>
              <a:pathLst>
                <a:path w="106377" h="279097">
                  <a:moveTo>
                    <a:pt x="93700" y="190500"/>
                  </a:moveTo>
                  <a:lnTo>
                    <a:pt x="93700" y="190500"/>
                  </a:lnTo>
                  <a:lnTo>
                    <a:pt x="100027" y="190500"/>
                  </a:lnTo>
                  <a:lnTo>
                    <a:pt x="100043" y="187129"/>
                  </a:lnTo>
                  <a:lnTo>
                    <a:pt x="98166" y="183593"/>
                  </a:lnTo>
                  <a:lnTo>
                    <a:pt x="96677" y="181662"/>
                  </a:lnTo>
                  <a:lnTo>
                    <a:pt x="91260" y="179517"/>
                  </a:lnTo>
                  <a:lnTo>
                    <a:pt x="76285" y="178139"/>
                  </a:lnTo>
                  <a:lnTo>
                    <a:pt x="55374" y="182937"/>
                  </a:lnTo>
                  <a:lnTo>
                    <a:pt x="41344" y="189357"/>
                  </a:lnTo>
                  <a:lnTo>
                    <a:pt x="12406" y="214787"/>
                  </a:lnTo>
                  <a:lnTo>
                    <a:pt x="3683" y="230152"/>
                  </a:lnTo>
                  <a:lnTo>
                    <a:pt x="0" y="244739"/>
                  </a:lnTo>
                  <a:lnTo>
                    <a:pt x="1021" y="253647"/>
                  </a:lnTo>
                  <a:lnTo>
                    <a:pt x="2280" y="257998"/>
                  </a:lnTo>
                  <a:lnTo>
                    <a:pt x="7443" y="264714"/>
                  </a:lnTo>
                  <a:lnTo>
                    <a:pt x="13736" y="269345"/>
                  </a:lnTo>
                  <a:lnTo>
                    <a:pt x="23524" y="274199"/>
                  </a:lnTo>
                  <a:lnTo>
                    <a:pt x="25750" y="275933"/>
                  </a:lnTo>
                  <a:lnTo>
                    <a:pt x="38994" y="278373"/>
                  </a:lnTo>
                  <a:lnTo>
                    <a:pt x="49582" y="279096"/>
                  </a:lnTo>
                  <a:lnTo>
                    <a:pt x="54807" y="277383"/>
                  </a:lnTo>
                  <a:lnTo>
                    <a:pt x="59481" y="274975"/>
                  </a:lnTo>
                  <a:lnTo>
                    <a:pt x="72502" y="272514"/>
                  </a:lnTo>
                  <a:lnTo>
                    <a:pt x="79742" y="267605"/>
                  </a:lnTo>
                  <a:lnTo>
                    <a:pt x="85290" y="242269"/>
                  </a:lnTo>
                  <a:lnTo>
                    <a:pt x="87445" y="211718"/>
                  </a:lnTo>
                  <a:lnTo>
                    <a:pt x="90450" y="185584"/>
                  </a:lnTo>
                  <a:lnTo>
                    <a:pt x="92256" y="161269"/>
                  </a:lnTo>
                  <a:lnTo>
                    <a:pt x="95153" y="129628"/>
                  </a:lnTo>
                  <a:lnTo>
                    <a:pt x="98599" y="102378"/>
                  </a:lnTo>
                  <a:lnTo>
                    <a:pt x="99620" y="76431"/>
                  </a:lnTo>
                  <a:lnTo>
                    <a:pt x="101804" y="50869"/>
                  </a:lnTo>
                  <a:lnTo>
                    <a:pt x="105997" y="20729"/>
                  </a:lnTo>
                  <a:lnTo>
                    <a:pt x="106376" y="7702"/>
                  </a:lnTo>
                  <a:lnTo>
                    <a:pt x="102627" y="6951"/>
                  </a:lnTo>
                  <a:lnTo>
                    <a:pt x="99651" y="6750"/>
                  </a:lnTo>
                  <a:lnTo>
                    <a:pt x="94464" y="4646"/>
                  </a:lnTo>
                  <a:lnTo>
                    <a:pt x="87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282">
            <a:extLst>
              <a:ext uri="{FF2B5EF4-FFF2-40B4-BE49-F238E27FC236}">
                <a16:creationId xmlns:a16="http://schemas.microsoft.com/office/drawing/2014/main" id="{4A7A37D3-4E41-28B9-DFAD-E07C288F1E0B}"/>
              </a:ext>
            </a:extLst>
          </p:cNvPr>
          <p:cNvGrpSpPr/>
          <p:nvPr/>
        </p:nvGrpSpPr>
        <p:grpSpPr>
          <a:xfrm>
            <a:off x="1676400" y="5093922"/>
            <a:ext cx="675893" cy="188502"/>
            <a:chOff x="1676400" y="5093922"/>
            <a:chExt cx="675893" cy="188502"/>
          </a:xfrm>
        </p:grpSpPr>
        <p:sp>
          <p:nvSpPr>
            <p:cNvPr id="275" name="SMARTInkShape-1159">
              <a:extLst>
                <a:ext uri="{FF2B5EF4-FFF2-40B4-BE49-F238E27FC236}">
                  <a16:creationId xmlns:a16="http://schemas.microsoft.com/office/drawing/2014/main" id="{9FA9BB44-3D74-4144-5777-04DE6DF2A3E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676400" y="5165551"/>
              <a:ext cx="139701" cy="109486"/>
            </a:xfrm>
            <a:custGeom>
              <a:avLst/>
              <a:gdLst/>
              <a:ahLst/>
              <a:cxnLst/>
              <a:rect l="0" t="0" r="0" b="0"/>
              <a:pathLst>
                <a:path w="139701" h="109486">
                  <a:moveTo>
                    <a:pt x="0" y="9699"/>
                  </a:moveTo>
                  <a:lnTo>
                    <a:pt x="0" y="9699"/>
                  </a:lnTo>
                  <a:lnTo>
                    <a:pt x="0" y="0"/>
                  </a:lnTo>
                  <a:lnTo>
                    <a:pt x="1411" y="412"/>
                  </a:lnTo>
                  <a:lnTo>
                    <a:pt x="10139" y="8437"/>
                  </a:lnTo>
                  <a:lnTo>
                    <a:pt x="29854" y="39140"/>
                  </a:lnTo>
                  <a:lnTo>
                    <a:pt x="40777" y="65987"/>
                  </a:lnTo>
                  <a:lnTo>
                    <a:pt x="62423" y="94336"/>
                  </a:lnTo>
                  <a:lnTo>
                    <a:pt x="71020" y="105175"/>
                  </a:lnTo>
                  <a:lnTo>
                    <a:pt x="75779" y="108578"/>
                  </a:lnTo>
                  <a:lnTo>
                    <a:pt x="78036" y="109485"/>
                  </a:lnTo>
                  <a:lnTo>
                    <a:pt x="80247" y="108678"/>
                  </a:lnTo>
                  <a:lnTo>
                    <a:pt x="84584" y="104019"/>
                  </a:lnTo>
                  <a:lnTo>
                    <a:pt x="90992" y="79979"/>
                  </a:lnTo>
                  <a:lnTo>
                    <a:pt x="97359" y="52787"/>
                  </a:lnTo>
                  <a:lnTo>
                    <a:pt x="103715" y="30226"/>
                  </a:lnTo>
                  <a:lnTo>
                    <a:pt x="111712" y="18587"/>
                  </a:lnTo>
                  <a:lnTo>
                    <a:pt x="124352" y="7864"/>
                  </a:lnTo>
                  <a:lnTo>
                    <a:pt x="139700" y="3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160">
              <a:extLst>
                <a:ext uri="{FF2B5EF4-FFF2-40B4-BE49-F238E27FC236}">
                  <a16:creationId xmlns:a16="http://schemas.microsoft.com/office/drawing/2014/main" id="{D5121E48-41C1-ABC5-D6DA-13860906E12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845613" y="5164424"/>
              <a:ext cx="148288" cy="116826"/>
            </a:xfrm>
            <a:custGeom>
              <a:avLst/>
              <a:gdLst/>
              <a:ahLst/>
              <a:cxnLst/>
              <a:rect l="0" t="0" r="0" b="0"/>
              <a:pathLst>
                <a:path w="148288" h="116826">
                  <a:moveTo>
                    <a:pt x="59387" y="42576"/>
                  </a:moveTo>
                  <a:lnTo>
                    <a:pt x="59387" y="42576"/>
                  </a:lnTo>
                  <a:lnTo>
                    <a:pt x="62758" y="42576"/>
                  </a:lnTo>
                  <a:lnTo>
                    <a:pt x="86675" y="27028"/>
                  </a:lnTo>
                  <a:lnTo>
                    <a:pt x="89154" y="23202"/>
                  </a:lnTo>
                  <a:lnTo>
                    <a:pt x="90746" y="14995"/>
                  </a:lnTo>
                  <a:lnTo>
                    <a:pt x="90170" y="13605"/>
                  </a:lnTo>
                  <a:lnTo>
                    <a:pt x="89082" y="12679"/>
                  </a:lnTo>
                  <a:lnTo>
                    <a:pt x="87650" y="12061"/>
                  </a:lnTo>
                  <a:lnTo>
                    <a:pt x="82264" y="4450"/>
                  </a:lnTo>
                  <a:lnTo>
                    <a:pt x="78872" y="2342"/>
                  </a:lnTo>
                  <a:lnTo>
                    <a:pt x="69458" y="0"/>
                  </a:lnTo>
                  <a:lnTo>
                    <a:pt x="52258" y="2053"/>
                  </a:lnTo>
                  <a:lnTo>
                    <a:pt x="33756" y="10500"/>
                  </a:lnTo>
                  <a:lnTo>
                    <a:pt x="18240" y="25311"/>
                  </a:lnTo>
                  <a:lnTo>
                    <a:pt x="12877" y="35138"/>
                  </a:lnTo>
                  <a:lnTo>
                    <a:pt x="4082" y="66683"/>
                  </a:lnTo>
                  <a:lnTo>
                    <a:pt x="0" y="80101"/>
                  </a:lnTo>
                  <a:lnTo>
                    <a:pt x="40" y="85937"/>
                  </a:lnTo>
                  <a:lnTo>
                    <a:pt x="3848" y="96185"/>
                  </a:lnTo>
                  <a:lnTo>
                    <a:pt x="10554" y="106516"/>
                  </a:lnTo>
                  <a:lnTo>
                    <a:pt x="13426" y="108486"/>
                  </a:lnTo>
                  <a:lnTo>
                    <a:pt x="20380" y="110675"/>
                  </a:lnTo>
                  <a:lnTo>
                    <a:pt x="28175" y="109766"/>
                  </a:lnTo>
                  <a:lnTo>
                    <a:pt x="32229" y="108536"/>
                  </a:lnTo>
                  <a:lnTo>
                    <a:pt x="38615" y="103406"/>
                  </a:lnTo>
                  <a:lnTo>
                    <a:pt x="61224" y="73864"/>
                  </a:lnTo>
                  <a:lnTo>
                    <a:pt x="67259" y="66359"/>
                  </a:lnTo>
                  <a:lnTo>
                    <a:pt x="71451" y="56876"/>
                  </a:lnTo>
                  <a:lnTo>
                    <a:pt x="71663" y="57048"/>
                  </a:lnTo>
                  <a:lnTo>
                    <a:pt x="71899" y="59121"/>
                  </a:lnTo>
                  <a:lnTo>
                    <a:pt x="66603" y="82454"/>
                  </a:lnTo>
                  <a:lnTo>
                    <a:pt x="65813" y="112190"/>
                  </a:lnTo>
                  <a:lnTo>
                    <a:pt x="67199" y="114385"/>
                  </a:lnTo>
                  <a:lnTo>
                    <a:pt x="69534" y="115849"/>
                  </a:lnTo>
                  <a:lnTo>
                    <a:pt x="72502" y="116825"/>
                  </a:lnTo>
                  <a:lnTo>
                    <a:pt x="79562" y="116027"/>
                  </a:lnTo>
                  <a:lnTo>
                    <a:pt x="104821" y="106420"/>
                  </a:lnTo>
                  <a:lnTo>
                    <a:pt x="132590" y="82527"/>
                  </a:lnTo>
                  <a:lnTo>
                    <a:pt x="148287" y="616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161">
              <a:extLst>
                <a:ext uri="{FF2B5EF4-FFF2-40B4-BE49-F238E27FC236}">
                  <a16:creationId xmlns:a16="http://schemas.microsoft.com/office/drawing/2014/main" id="{5C4BFBD4-58FE-7083-BCA0-0C22CAAC1BC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000250" y="5093922"/>
              <a:ext cx="25401" cy="170229"/>
            </a:xfrm>
            <a:custGeom>
              <a:avLst/>
              <a:gdLst/>
              <a:ahLst/>
              <a:cxnLst/>
              <a:rect l="0" t="0" r="0" b="0"/>
              <a:pathLst>
                <a:path w="25401" h="170229">
                  <a:moveTo>
                    <a:pt x="25400" y="17828"/>
                  </a:moveTo>
                  <a:lnTo>
                    <a:pt x="25400" y="17828"/>
                  </a:lnTo>
                  <a:lnTo>
                    <a:pt x="22029" y="14458"/>
                  </a:lnTo>
                  <a:lnTo>
                    <a:pt x="21742" y="12759"/>
                  </a:lnTo>
                  <a:lnTo>
                    <a:pt x="22256" y="10920"/>
                  </a:lnTo>
                  <a:lnTo>
                    <a:pt x="23304" y="8990"/>
                  </a:lnTo>
                  <a:lnTo>
                    <a:pt x="23297" y="6996"/>
                  </a:lnTo>
                  <a:lnTo>
                    <a:pt x="19748" y="0"/>
                  </a:lnTo>
                  <a:lnTo>
                    <a:pt x="19515" y="298"/>
                  </a:lnTo>
                  <a:lnTo>
                    <a:pt x="12169" y="23625"/>
                  </a:lnTo>
                  <a:lnTo>
                    <a:pt x="4128" y="51115"/>
                  </a:lnTo>
                  <a:lnTo>
                    <a:pt x="1835" y="72133"/>
                  </a:lnTo>
                  <a:lnTo>
                    <a:pt x="815" y="94175"/>
                  </a:lnTo>
                  <a:lnTo>
                    <a:pt x="242" y="121039"/>
                  </a:lnTo>
                  <a:lnTo>
                    <a:pt x="48" y="147237"/>
                  </a:lnTo>
                  <a:lnTo>
                    <a:pt x="0" y="1702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162">
              <a:extLst>
                <a:ext uri="{FF2B5EF4-FFF2-40B4-BE49-F238E27FC236}">
                  <a16:creationId xmlns:a16="http://schemas.microsoft.com/office/drawing/2014/main" id="{C4A2ECBE-11D4-3575-5C7D-5409C27AB4A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070100" y="5188057"/>
              <a:ext cx="69851" cy="94367"/>
            </a:xfrm>
            <a:custGeom>
              <a:avLst/>
              <a:gdLst/>
              <a:ahLst/>
              <a:cxnLst/>
              <a:rect l="0" t="0" r="0" b="0"/>
              <a:pathLst>
                <a:path w="69851" h="94367">
                  <a:moveTo>
                    <a:pt x="0" y="18943"/>
                  </a:moveTo>
                  <a:lnTo>
                    <a:pt x="0" y="18943"/>
                  </a:lnTo>
                  <a:lnTo>
                    <a:pt x="10125" y="8113"/>
                  </a:lnTo>
                  <a:lnTo>
                    <a:pt x="12600" y="255"/>
                  </a:lnTo>
                  <a:lnTo>
                    <a:pt x="9299" y="0"/>
                  </a:lnTo>
                  <a:lnTo>
                    <a:pt x="3853" y="16779"/>
                  </a:lnTo>
                  <a:lnTo>
                    <a:pt x="1142" y="37351"/>
                  </a:lnTo>
                  <a:lnTo>
                    <a:pt x="5176" y="67777"/>
                  </a:lnTo>
                  <a:lnTo>
                    <a:pt x="7884" y="81860"/>
                  </a:lnTo>
                  <a:lnTo>
                    <a:pt x="11265" y="89239"/>
                  </a:lnTo>
                  <a:lnTo>
                    <a:pt x="15120" y="92519"/>
                  </a:lnTo>
                  <a:lnTo>
                    <a:pt x="24628" y="94366"/>
                  </a:lnTo>
                  <a:lnTo>
                    <a:pt x="32347" y="91035"/>
                  </a:lnTo>
                  <a:lnTo>
                    <a:pt x="36382" y="88171"/>
                  </a:lnTo>
                  <a:lnTo>
                    <a:pt x="42746" y="79344"/>
                  </a:lnTo>
                  <a:lnTo>
                    <a:pt x="55951" y="53060"/>
                  </a:lnTo>
                  <a:lnTo>
                    <a:pt x="69850" y="252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163">
              <a:extLst>
                <a:ext uri="{FF2B5EF4-FFF2-40B4-BE49-F238E27FC236}">
                  <a16:creationId xmlns:a16="http://schemas.microsoft.com/office/drawing/2014/main" id="{E6206FAB-4C32-22D6-E115-8F86577AE20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144323" y="5152509"/>
              <a:ext cx="148028" cy="116122"/>
            </a:xfrm>
            <a:custGeom>
              <a:avLst/>
              <a:gdLst/>
              <a:ahLst/>
              <a:cxnLst/>
              <a:rect l="0" t="0" r="0" b="0"/>
              <a:pathLst>
                <a:path w="148028" h="116122">
                  <a:moveTo>
                    <a:pt x="40077" y="41791"/>
                  </a:moveTo>
                  <a:lnTo>
                    <a:pt x="40077" y="41791"/>
                  </a:lnTo>
                  <a:lnTo>
                    <a:pt x="40077" y="50629"/>
                  </a:lnTo>
                  <a:lnTo>
                    <a:pt x="41488" y="51916"/>
                  </a:lnTo>
                  <a:lnTo>
                    <a:pt x="57754" y="57522"/>
                  </a:lnTo>
                  <a:lnTo>
                    <a:pt x="65807" y="57485"/>
                  </a:lnTo>
                  <a:lnTo>
                    <a:pt x="90346" y="49815"/>
                  </a:lnTo>
                  <a:lnTo>
                    <a:pt x="97226" y="45828"/>
                  </a:lnTo>
                  <a:lnTo>
                    <a:pt x="100754" y="41704"/>
                  </a:lnTo>
                  <a:lnTo>
                    <a:pt x="102323" y="37518"/>
                  </a:lnTo>
                  <a:lnTo>
                    <a:pt x="103412" y="20228"/>
                  </a:lnTo>
                  <a:lnTo>
                    <a:pt x="99741" y="10805"/>
                  </a:lnTo>
                  <a:lnTo>
                    <a:pt x="96786" y="6317"/>
                  </a:lnTo>
                  <a:lnTo>
                    <a:pt x="93405" y="3326"/>
                  </a:lnTo>
                  <a:lnTo>
                    <a:pt x="85886" y="0"/>
                  </a:lnTo>
                  <a:lnTo>
                    <a:pt x="66977" y="1500"/>
                  </a:lnTo>
                  <a:lnTo>
                    <a:pt x="50242" y="6413"/>
                  </a:lnTo>
                  <a:lnTo>
                    <a:pt x="31946" y="19463"/>
                  </a:lnTo>
                  <a:lnTo>
                    <a:pt x="19010" y="32902"/>
                  </a:lnTo>
                  <a:lnTo>
                    <a:pt x="3878" y="62011"/>
                  </a:lnTo>
                  <a:lnTo>
                    <a:pt x="0" y="76178"/>
                  </a:lnTo>
                  <a:lnTo>
                    <a:pt x="628" y="84827"/>
                  </a:lnTo>
                  <a:lnTo>
                    <a:pt x="8319" y="100403"/>
                  </a:lnTo>
                  <a:lnTo>
                    <a:pt x="19535" y="111682"/>
                  </a:lnTo>
                  <a:lnTo>
                    <a:pt x="41908" y="116121"/>
                  </a:lnTo>
                  <a:lnTo>
                    <a:pt x="67509" y="114067"/>
                  </a:lnTo>
                  <a:lnTo>
                    <a:pt x="92969" y="112360"/>
                  </a:lnTo>
                  <a:lnTo>
                    <a:pt x="118386" y="108483"/>
                  </a:lnTo>
                  <a:lnTo>
                    <a:pt x="148027" y="989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164">
              <a:extLst>
                <a:ext uri="{FF2B5EF4-FFF2-40B4-BE49-F238E27FC236}">
                  <a16:creationId xmlns:a16="http://schemas.microsoft.com/office/drawing/2014/main" id="{7866E927-CEAD-E0FC-5FEE-51E5F11290C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247900" y="5118462"/>
              <a:ext cx="104393" cy="139339"/>
            </a:xfrm>
            <a:custGeom>
              <a:avLst/>
              <a:gdLst/>
              <a:ahLst/>
              <a:cxnLst/>
              <a:rect l="0" t="0" r="0" b="0"/>
              <a:pathLst>
                <a:path w="104393" h="139339">
                  <a:moveTo>
                    <a:pt x="76200" y="18688"/>
                  </a:moveTo>
                  <a:lnTo>
                    <a:pt x="76200" y="18688"/>
                  </a:lnTo>
                  <a:lnTo>
                    <a:pt x="90506" y="9850"/>
                  </a:lnTo>
                  <a:lnTo>
                    <a:pt x="99382" y="2387"/>
                  </a:lnTo>
                  <a:lnTo>
                    <a:pt x="104392" y="453"/>
                  </a:lnTo>
                  <a:lnTo>
                    <a:pt x="104167" y="181"/>
                  </a:lnTo>
                  <a:lnTo>
                    <a:pt x="103312" y="0"/>
                  </a:lnTo>
                  <a:lnTo>
                    <a:pt x="100479" y="1680"/>
                  </a:lnTo>
                  <a:lnTo>
                    <a:pt x="98737" y="3116"/>
                  </a:lnTo>
                  <a:lnTo>
                    <a:pt x="93037" y="4712"/>
                  </a:lnTo>
                  <a:lnTo>
                    <a:pt x="62748" y="12783"/>
                  </a:lnTo>
                  <a:lnTo>
                    <a:pt x="52582" y="16769"/>
                  </a:lnTo>
                  <a:lnTo>
                    <a:pt x="48065" y="20893"/>
                  </a:lnTo>
                  <a:lnTo>
                    <a:pt x="42150" y="30552"/>
                  </a:lnTo>
                  <a:lnTo>
                    <a:pt x="41505" y="33653"/>
                  </a:lnTo>
                  <a:lnTo>
                    <a:pt x="41782" y="36425"/>
                  </a:lnTo>
                  <a:lnTo>
                    <a:pt x="50665" y="52687"/>
                  </a:lnTo>
                  <a:lnTo>
                    <a:pt x="59912" y="60375"/>
                  </a:lnTo>
                  <a:lnTo>
                    <a:pt x="88585" y="77477"/>
                  </a:lnTo>
                  <a:lnTo>
                    <a:pt x="95816" y="84327"/>
                  </a:lnTo>
                  <a:lnTo>
                    <a:pt x="99029" y="89724"/>
                  </a:lnTo>
                  <a:lnTo>
                    <a:pt x="100839" y="96729"/>
                  </a:lnTo>
                  <a:lnTo>
                    <a:pt x="101374" y="103273"/>
                  </a:lnTo>
                  <a:lnTo>
                    <a:pt x="95855" y="109433"/>
                  </a:lnTo>
                  <a:lnTo>
                    <a:pt x="85179" y="118144"/>
                  </a:lnTo>
                  <a:lnTo>
                    <a:pt x="73216" y="123024"/>
                  </a:lnTo>
                  <a:lnTo>
                    <a:pt x="45847" y="126630"/>
                  </a:lnTo>
                  <a:lnTo>
                    <a:pt x="15907" y="133042"/>
                  </a:lnTo>
                  <a:lnTo>
                    <a:pt x="0" y="139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283">
            <a:extLst>
              <a:ext uri="{FF2B5EF4-FFF2-40B4-BE49-F238E27FC236}">
                <a16:creationId xmlns:a16="http://schemas.microsoft.com/office/drawing/2014/main" id="{9F94E2F3-3107-3FF4-7B4A-9A6BDCE43247}"/>
              </a:ext>
            </a:extLst>
          </p:cNvPr>
          <p:cNvGrpSpPr/>
          <p:nvPr/>
        </p:nvGrpSpPr>
        <p:grpSpPr>
          <a:xfrm>
            <a:off x="839838" y="5401259"/>
            <a:ext cx="225902" cy="332792"/>
            <a:chOff x="839838" y="5401259"/>
            <a:chExt cx="225902" cy="332792"/>
          </a:xfrm>
        </p:grpSpPr>
        <p:sp>
          <p:nvSpPr>
            <p:cNvPr id="282" name="SMARTInkShape-1165">
              <a:extLst>
                <a:ext uri="{FF2B5EF4-FFF2-40B4-BE49-F238E27FC236}">
                  <a16:creationId xmlns:a16="http://schemas.microsoft.com/office/drawing/2014/main" id="{33BBEC3C-2580-31B1-3007-1229FCD70D6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39838" y="5492750"/>
              <a:ext cx="63675" cy="83289"/>
            </a:xfrm>
            <a:custGeom>
              <a:avLst/>
              <a:gdLst/>
              <a:ahLst/>
              <a:cxnLst/>
              <a:rect l="0" t="0" r="0" b="0"/>
              <a:pathLst>
                <a:path w="63675" h="83289">
                  <a:moveTo>
                    <a:pt x="55512" y="0"/>
                  </a:moveTo>
                  <a:lnTo>
                    <a:pt x="55512" y="0"/>
                  </a:lnTo>
                  <a:lnTo>
                    <a:pt x="59170" y="0"/>
                  </a:lnTo>
                  <a:lnTo>
                    <a:pt x="40116" y="0"/>
                  </a:lnTo>
                  <a:lnTo>
                    <a:pt x="30795" y="3763"/>
                  </a:lnTo>
                  <a:lnTo>
                    <a:pt x="9741" y="18004"/>
                  </a:lnTo>
                  <a:lnTo>
                    <a:pt x="3890" y="27758"/>
                  </a:lnTo>
                  <a:lnTo>
                    <a:pt x="0" y="45148"/>
                  </a:lnTo>
                  <a:lnTo>
                    <a:pt x="4734" y="59342"/>
                  </a:lnTo>
                  <a:lnTo>
                    <a:pt x="13189" y="72940"/>
                  </a:lnTo>
                  <a:lnTo>
                    <a:pt x="21650" y="81337"/>
                  </a:lnTo>
                  <a:lnTo>
                    <a:pt x="26587" y="83152"/>
                  </a:lnTo>
                  <a:lnTo>
                    <a:pt x="37718" y="83288"/>
                  </a:lnTo>
                  <a:lnTo>
                    <a:pt x="47839" y="79115"/>
                  </a:lnTo>
                  <a:lnTo>
                    <a:pt x="52513" y="76026"/>
                  </a:lnTo>
                  <a:lnTo>
                    <a:pt x="59588" y="65069"/>
                  </a:lnTo>
                  <a:lnTo>
                    <a:pt x="63674" y="51498"/>
                  </a:lnTo>
                  <a:lnTo>
                    <a:pt x="63138" y="38410"/>
                  </a:lnTo>
                  <a:lnTo>
                    <a:pt x="58666" y="27420"/>
                  </a:lnTo>
                  <a:lnTo>
                    <a:pt x="44298" y="8866"/>
                  </a:lnTo>
                  <a:lnTo>
                    <a:pt x="36182" y="3940"/>
                  </a:lnTo>
                  <a:lnTo>
                    <a:pt x="2376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166">
              <a:extLst>
                <a:ext uri="{FF2B5EF4-FFF2-40B4-BE49-F238E27FC236}">
                  <a16:creationId xmlns:a16="http://schemas.microsoft.com/office/drawing/2014/main" id="{DD6CA01B-C1B4-1F27-909E-4616105E8B6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68088" y="5401259"/>
              <a:ext cx="97652" cy="332792"/>
            </a:xfrm>
            <a:custGeom>
              <a:avLst/>
              <a:gdLst/>
              <a:ahLst/>
              <a:cxnLst/>
              <a:rect l="0" t="0" r="0" b="0"/>
              <a:pathLst>
                <a:path w="97652" h="332792">
                  <a:moveTo>
                    <a:pt x="73312" y="72441"/>
                  </a:moveTo>
                  <a:lnTo>
                    <a:pt x="73312" y="72441"/>
                  </a:lnTo>
                  <a:lnTo>
                    <a:pt x="76683" y="65699"/>
                  </a:lnTo>
                  <a:lnTo>
                    <a:pt x="82101" y="60508"/>
                  </a:lnTo>
                  <a:lnTo>
                    <a:pt x="85521" y="58135"/>
                  </a:lnTo>
                  <a:lnTo>
                    <a:pt x="87802" y="55143"/>
                  </a:lnTo>
                  <a:lnTo>
                    <a:pt x="97121" y="32872"/>
                  </a:lnTo>
                  <a:lnTo>
                    <a:pt x="97651" y="29129"/>
                  </a:lnTo>
                  <a:lnTo>
                    <a:pt x="96359" y="21206"/>
                  </a:lnTo>
                  <a:lnTo>
                    <a:pt x="91665" y="10694"/>
                  </a:lnTo>
                  <a:lnTo>
                    <a:pt x="83757" y="821"/>
                  </a:lnTo>
                  <a:lnTo>
                    <a:pt x="80276" y="0"/>
                  </a:lnTo>
                  <a:lnTo>
                    <a:pt x="70763" y="969"/>
                  </a:lnTo>
                  <a:lnTo>
                    <a:pt x="53507" y="12223"/>
                  </a:lnTo>
                  <a:lnTo>
                    <a:pt x="38359" y="35705"/>
                  </a:lnTo>
                  <a:lnTo>
                    <a:pt x="25668" y="65106"/>
                  </a:lnTo>
                  <a:lnTo>
                    <a:pt x="16367" y="93178"/>
                  </a:lnTo>
                  <a:lnTo>
                    <a:pt x="11754" y="117391"/>
                  </a:lnTo>
                  <a:lnTo>
                    <a:pt x="8506" y="142439"/>
                  </a:lnTo>
                  <a:lnTo>
                    <a:pt x="4956" y="173379"/>
                  </a:lnTo>
                  <a:lnTo>
                    <a:pt x="3421" y="197030"/>
                  </a:lnTo>
                  <a:lnTo>
                    <a:pt x="0" y="222245"/>
                  </a:lnTo>
                  <a:lnTo>
                    <a:pt x="2569" y="249728"/>
                  </a:lnTo>
                  <a:lnTo>
                    <a:pt x="5079" y="274784"/>
                  </a:lnTo>
                  <a:lnTo>
                    <a:pt x="10291" y="303374"/>
                  </a:lnTo>
                  <a:lnTo>
                    <a:pt x="14964" y="317600"/>
                  </a:lnTo>
                  <a:lnTo>
                    <a:pt x="24117" y="331426"/>
                  </a:lnTo>
                  <a:lnTo>
                    <a:pt x="28862" y="332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167">
              <a:extLst>
                <a:ext uri="{FF2B5EF4-FFF2-40B4-BE49-F238E27FC236}">
                  <a16:creationId xmlns:a16="http://schemas.microsoft.com/office/drawing/2014/main" id="{5344CF3A-339B-97BB-4F4F-84CEE245338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10742" y="5562600"/>
              <a:ext cx="149709" cy="31751"/>
            </a:xfrm>
            <a:custGeom>
              <a:avLst/>
              <a:gdLst/>
              <a:ahLst/>
              <a:cxnLst/>
              <a:rect l="0" t="0" r="0" b="0"/>
              <a:pathLst>
                <a:path w="14970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31750"/>
                  </a:lnTo>
                  <a:lnTo>
                    <a:pt x="0" y="31045"/>
                  </a:lnTo>
                  <a:lnTo>
                    <a:pt x="1562" y="28379"/>
                  </a:lnTo>
                  <a:lnTo>
                    <a:pt x="27181" y="20919"/>
                  </a:lnTo>
                  <a:lnTo>
                    <a:pt x="57850" y="14532"/>
                  </a:lnTo>
                  <a:lnTo>
                    <a:pt x="83977" y="13062"/>
                  </a:lnTo>
                  <a:lnTo>
                    <a:pt x="110436" y="8408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284">
            <a:extLst>
              <a:ext uri="{FF2B5EF4-FFF2-40B4-BE49-F238E27FC236}">
                <a16:creationId xmlns:a16="http://schemas.microsoft.com/office/drawing/2014/main" id="{5E3D7A62-9795-C051-467E-DA56B37B6D22}"/>
              </a:ext>
            </a:extLst>
          </p:cNvPr>
          <p:cNvGrpSpPr/>
          <p:nvPr/>
        </p:nvGrpSpPr>
        <p:grpSpPr>
          <a:xfrm>
            <a:off x="1282836" y="5474224"/>
            <a:ext cx="234815" cy="227517"/>
            <a:chOff x="1282836" y="5474224"/>
            <a:chExt cx="234815" cy="227517"/>
          </a:xfrm>
        </p:grpSpPr>
        <p:sp>
          <p:nvSpPr>
            <p:cNvPr id="286" name="SMARTInkShape-1168">
              <a:extLst>
                <a:ext uri="{FF2B5EF4-FFF2-40B4-BE49-F238E27FC236}">
                  <a16:creationId xmlns:a16="http://schemas.microsoft.com/office/drawing/2014/main" id="{D5B3D8C5-2C53-CB03-0D9B-C0C5D45F42F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346200" y="5492828"/>
              <a:ext cx="171451" cy="151740"/>
            </a:xfrm>
            <a:custGeom>
              <a:avLst/>
              <a:gdLst/>
              <a:ahLst/>
              <a:cxnLst/>
              <a:rect l="0" t="0" r="0" b="0"/>
              <a:pathLst>
                <a:path w="171451" h="151740">
                  <a:moveTo>
                    <a:pt x="0" y="6272"/>
                  </a:moveTo>
                  <a:lnTo>
                    <a:pt x="0" y="6272"/>
                  </a:lnTo>
                  <a:lnTo>
                    <a:pt x="0" y="0"/>
                  </a:lnTo>
                  <a:lnTo>
                    <a:pt x="0" y="3316"/>
                  </a:lnTo>
                  <a:lnTo>
                    <a:pt x="706" y="4301"/>
                  </a:lnTo>
                  <a:lnTo>
                    <a:pt x="8838" y="9383"/>
                  </a:lnTo>
                  <a:lnTo>
                    <a:pt x="10984" y="13064"/>
                  </a:lnTo>
                  <a:lnTo>
                    <a:pt x="11556" y="15033"/>
                  </a:lnTo>
                  <a:lnTo>
                    <a:pt x="40057" y="46165"/>
                  </a:lnTo>
                  <a:lnTo>
                    <a:pt x="65603" y="76224"/>
                  </a:lnTo>
                  <a:lnTo>
                    <a:pt x="88062" y="104168"/>
                  </a:lnTo>
                  <a:lnTo>
                    <a:pt x="115807" y="127444"/>
                  </a:lnTo>
                  <a:lnTo>
                    <a:pt x="145093" y="145684"/>
                  </a:lnTo>
                  <a:lnTo>
                    <a:pt x="161122" y="151010"/>
                  </a:lnTo>
                  <a:lnTo>
                    <a:pt x="166389" y="151739"/>
                  </a:lnTo>
                  <a:lnTo>
                    <a:pt x="168076" y="151228"/>
                  </a:lnTo>
                  <a:lnTo>
                    <a:pt x="171450" y="145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169">
              <a:extLst>
                <a:ext uri="{FF2B5EF4-FFF2-40B4-BE49-F238E27FC236}">
                  <a16:creationId xmlns:a16="http://schemas.microsoft.com/office/drawing/2014/main" id="{EC4C6DE5-44C4-D8AA-C486-8F6721F0A0B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282836" y="5474224"/>
              <a:ext cx="169909" cy="227517"/>
            </a:xfrm>
            <a:custGeom>
              <a:avLst/>
              <a:gdLst/>
              <a:ahLst/>
              <a:cxnLst/>
              <a:rect l="0" t="0" r="0" b="0"/>
              <a:pathLst>
                <a:path w="169909" h="227517">
                  <a:moveTo>
                    <a:pt x="152264" y="12176"/>
                  </a:moveTo>
                  <a:lnTo>
                    <a:pt x="152264" y="12176"/>
                  </a:lnTo>
                  <a:lnTo>
                    <a:pt x="161698" y="3448"/>
                  </a:lnTo>
                  <a:lnTo>
                    <a:pt x="169908" y="0"/>
                  </a:lnTo>
                  <a:lnTo>
                    <a:pt x="153514" y="26037"/>
                  </a:lnTo>
                  <a:lnTo>
                    <a:pt x="126192" y="56778"/>
                  </a:lnTo>
                  <a:lnTo>
                    <a:pt x="104702" y="85427"/>
                  </a:lnTo>
                  <a:lnTo>
                    <a:pt x="87842" y="109923"/>
                  </a:lnTo>
                  <a:lnTo>
                    <a:pt x="68251" y="138415"/>
                  </a:lnTo>
                  <a:lnTo>
                    <a:pt x="46517" y="167455"/>
                  </a:lnTo>
                  <a:lnTo>
                    <a:pt x="21166" y="199068"/>
                  </a:lnTo>
                  <a:lnTo>
                    <a:pt x="323" y="227516"/>
                  </a:lnTo>
                  <a:lnTo>
                    <a:pt x="68" y="225946"/>
                  </a:lnTo>
                  <a:lnTo>
                    <a:pt x="0" y="224539"/>
                  </a:lnTo>
                  <a:lnTo>
                    <a:pt x="1806" y="221095"/>
                  </a:lnTo>
                  <a:lnTo>
                    <a:pt x="6214" y="215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285">
            <a:extLst>
              <a:ext uri="{FF2B5EF4-FFF2-40B4-BE49-F238E27FC236}">
                <a16:creationId xmlns:a16="http://schemas.microsoft.com/office/drawing/2014/main" id="{8A860FFB-CECE-5F89-6368-FAD37AED8A85}"/>
              </a:ext>
            </a:extLst>
          </p:cNvPr>
          <p:cNvGrpSpPr/>
          <p:nvPr/>
        </p:nvGrpSpPr>
        <p:grpSpPr>
          <a:xfrm>
            <a:off x="3409950" y="3219450"/>
            <a:ext cx="544146" cy="304801"/>
            <a:chOff x="3409950" y="3219450"/>
            <a:chExt cx="544146" cy="304801"/>
          </a:xfrm>
        </p:grpSpPr>
        <p:sp>
          <p:nvSpPr>
            <p:cNvPr id="289" name="SMARTInkShape-1170">
              <a:extLst>
                <a:ext uri="{FF2B5EF4-FFF2-40B4-BE49-F238E27FC236}">
                  <a16:creationId xmlns:a16="http://schemas.microsoft.com/office/drawing/2014/main" id="{A34AEA21-664D-1074-39EA-7423600C616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409950" y="3219450"/>
              <a:ext cx="150821" cy="152401"/>
            </a:xfrm>
            <a:custGeom>
              <a:avLst/>
              <a:gdLst/>
              <a:ahLst/>
              <a:cxnLst/>
              <a:rect l="0" t="0" r="0" b="0"/>
              <a:pathLst>
                <a:path w="150821" h="152401">
                  <a:moveTo>
                    <a:pt x="127000" y="0"/>
                  </a:moveTo>
                  <a:lnTo>
                    <a:pt x="127000" y="0"/>
                  </a:lnTo>
                  <a:lnTo>
                    <a:pt x="99563" y="705"/>
                  </a:lnTo>
                  <a:lnTo>
                    <a:pt x="69030" y="8789"/>
                  </a:lnTo>
                  <a:lnTo>
                    <a:pt x="37548" y="23474"/>
                  </a:lnTo>
                  <a:lnTo>
                    <a:pt x="24452" y="34550"/>
                  </a:lnTo>
                  <a:lnTo>
                    <a:pt x="18394" y="42637"/>
                  </a:lnTo>
                  <a:lnTo>
                    <a:pt x="17907" y="46769"/>
                  </a:lnTo>
                  <a:lnTo>
                    <a:pt x="21129" y="55123"/>
                  </a:lnTo>
                  <a:lnTo>
                    <a:pt x="37619" y="67760"/>
                  </a:lnTo>
                  <a:lnTo>
                    <a:pt x="66642" y="78852"/>
                  </a:lnTo>
                  <a:lnTo>
                    <a:pt x="97987" y="90286"/>
                  </a:lnTo>
                  <a:lnTo>
                    <a:pt x="129239" y="102998"/>
                  </a:lnTo>
                  <a:lnTo>
                    <a:pt x="138108" y="105749"/>
                  </a:lnTo>
                  <a:lnTo>
                    <a:pt x="144402" y="110735"/>
                  </a:lnTo>
                  <a:lnTo>
                    <a:pt x="148845" y="117654"/>
                  </a:lnTo>
                  <a:lnTo>
                    <a:pt x="150820" y="125433"/>
                  </a:lnTo>
                  <a:lnTo>
                    <a:pt x="149935" y="128778"/>
                  </a:lnTo>
                  <a:lnTo>
                    <a:pt x="145190" y="134376"/>
                  </a:lnTo>
                  <a:lnTo>
                    <a:pt x="116556" y="145906"/>
                  </a:lnTo>
                  <a:lnTo>
                    <a:pt x="104719" y="149514"/>
                  </a:lnTo>
                  <a:lnTo>
                    <a:pt x="78222" y="151545"/>
                  </a:lnTo>
                  <a:lnTo>
                    <a:pt x="48733" y="152147"/>
                  </a:lnTo>
                  <a:lnTo>
                    <a:pt x="18772" y="15235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171">
              <a:extLst>
                <a:ext uri="{FF2B5EF4-FFF2-40B4-BE49-F238E27FC236}">
                  <a16:creationId xmlns:a16="http://schemas.microsoft.com/office/drawing/2014/main" id="{5A9CAF00-ABF2-1FDE-0163-A08BA66260A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588646" y="3226740"/>
              <a:ext cx="94355" cy="189863"/>
            </a:xfrm>
            <a:custGeom>
              <a:avLst/>
              <a:gdLst/>
              <a:ahLst/>
              <a:cxnLst/>
              <a:rect l="0" t="0" r="0" b="0"/>
              <a:pathLst>
                <a:path w="94355" h="189863">
                  <a:moveTo>
                    <a:pt x="5454" y="30810"/>
                  </a:moveTo>
                  <a:lnTo>
                    <a:pt x="5454" y="30810"/>
                  </a:lnTo>
                  <a:lnTo>
                    <a:pt x="17815" y="0"/>
                  </a:lnTo>
                  <a:lnTo>
                    <a:pt x="18125" y="23561"/>
                  </a:lnTo>
                  <a:lnTo>
                    <a:pt x="18145" y="53357"/>
                  </a:lnTo>
                  <a:lnTo>
                    <a:pt x="13788" y="81778"/>
                  </a:lnTo>
                  <a:lnTo>
                    <a:pt x="8694" y="110011"/>
                  </a:lnTo>
                  <a:lnTo>
                    <a:pt x="3999" y="137274"/>
                  </a:lnTo>
                  <a:lnTo>
                    <a:pt x="71" y="155400"/>
                  </a:lnTo>
                  <a:lnTo>
                    <a:pt x="0" y="176933"/>
                  </a:lnTo>
                  <a:lnTo>
                    <a:pt x="2560" y="186535"/>
                  </a:lnTo>
                  <a:lnTo>
                    <a:pt x="4230" y="188954"/>
                  </a:lnTo>
                  <a:lnTo>
                    <a:pt x="6049" y="189862"/>
                  </a:lnTo>
                  <a:lnTo>
                    <a:pt x="30140" y="187705"/>
                  </a:lnTo>
                  <a:lnTo>
                    <a:pt x="56996" y="178732"/>
                  </a:lnTo>
                  <a:lnTo>
                    <a:pt x="87939" y="166961"/>
                  </a:lnTo>
                  <a:lnTo>
                    <a:pt x="94354" y="1641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172">
              <a:extLst>
                <a:ext uri="{FF2B5EF4-FFF2-40B4-BE49-F238E27FC236}">
                  <a16:creationId xmlns:a16="http://schemas.microsoft.com/office/drawing/2014/main" id="{73B443BC-2B92-9E1F-2845-A6F15ADD366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568700" y="3308350"/>
              <a:ext cx="88901" cy="31751"/>
            </a:xfrm>
            <a:custGeom>
              <a:avLst/>
              <a:gdLst/>
              <a:ahLst/>
              <a:cxnLst/>
              <a:rect l="0" t="0" r="0" b="0"/>
              <a:pathLst>
                <a:path w="889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2912"/>
                  </a:lnTo>
                  <a:lnTo>
                    <a:pt x="1411" y="20919"/>
                  </a:lnTo>
                  <a:lnTo>
                    <a:pt x="6742" y="16823"/>
                  </a:lnTo>
                  <a:lnTo>
                    <a:pt x="30390" y="9151"/>
                  </a:lnTo>
                  <a:lnTo>
                    <a:pt x="61317" y="334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173">
              <a:extLst>
                <a:ext uri="{FF2B5EF4-FFF2-40B4-BE49-F238E27FC236}">
                  <a16:creationId xmlns:a16="http://schemas.microsoft.com/office/drawing/2014/main" id="{8EEF0E1A-EC29-9233-7403-38A64A919A5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660327" y="3302835"/>
              <a:ext cx="149177" cy="119816"/>
            </a:xfrm>
            <a:custGeom>
              <a:avLst/>
              <a:gdLst/>
              <a:ahLst/>
              <a:cxnLst/>
              <a:rect l="0" t="0" r="0" b="0"/>
              <a:pathLst>
                <a:path w="149177" h="119816">
                  <a:moveTo>
                    <a:pt x="54423" y="11865"/>
                  </a:moveTo>
                  <a:lnTo>
                    <a:pt x="54423" y="11865"/>
                  </a:lnTo>
                  <a:lnTo>
                    <a:pt x="57794" y="18607"/>
                  </a:lnTo>
                  <a:lnTo>
                    <a:pt x="63212" y="23798"/>
                  </a:lnTo>
                  <a:lnTo>
                    <a:pt x="66632" y="26171"/>
                  </a:lnTo>
                  <a:lnTo>
                    <a:pt x="95176" y="32172"/>
                  </a:lnTo>
                  <a:lnTo>
                    <a:pt x="109224" y="34296"/>
                  </a:lnTo>
                  <a:lnTo>
                    <a:pt x="125067" y="31525"/>
                  </a:lnTo>
                  <a:lnTo>
                    <a:pt x="141180" y="24267"/>
                  </a:lnTo>
                  <a:lnTo>
                    <a:pt x="145898" y="20199"/>
                  </a:lnTo>
                  <a:lnTo>
                    <a:pt x="147996" y="16040"/>
                  </a:lnTo>
                  <a:lnTo>
                    <a:pt x="149176" y="9731"/>
                  </a:lnTo>
                  <a:lnTo>
                    <a:pt x="147225" y="7620"/>
                  </a:lnTo>
                  <a:lnTo>
                    <a:pt x="135777" y="1983"/>
                  </a:lnTo>
                  <a:lnTo>
                    <a:pt x="125173" y="0"/>
                  </a:lnTo>
                  <a:lnTo>
                    <a:pt x="97379" y="1211"/>
                  </a:lnTo>
                  <a:lnTo>
                    <a:pt x="73030" y="8003"/>
                  </a:lnTo>
                  <a:lnTo>
                    <a:pt x="47942" y="18952"/>
                  </a:lnTo>
                  <a:lnTo>
                    <a:pt x="20922" y="35294"/>
                  </a:lnTo>
                  <a:lnTo>
                    <a:pt x="6475" y="51263"/>
                  </a:lnTo>
                  <a:lnTo>
                    <a:pt x="1363" y="63241"/>
                  </a:lnTo>
                  <a:lnTo>
                    <a:pt x="0" y="69399"/>
                  </a:lnTo>
                  <a:lnTo>
                    <a:pt x="2248" y="81886"/>
                  </a:lnTo>
                  <a:lnTo>
                    <a:pt x="4823" y="88179"/>
                  </a:lnTo>
                  <a:lnTo>
                    <a:pt x="13329" y="97052"/>
                  </a:lnTo>
                  <a:lnTo>
                    <a:pt x="31899" y="106015"/>
                  </a:lnTo>
                  <a:lnTo>
                    <a:pt x="57157" y="111258"/>
                  </a:lnTo>
                  <a:lnTo>
                    <a:pt x="87183" y="113029"/>
                  </a:lnTo>
                  <a:lnTo>
                    <a:pt x="118383" y="117743"/>
                  </a:lnTo>
                  <a:lnTo>
                    <a:pt x="130623" y="1198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174">
              <a:extLst>
                <a:ext uri="{FF2B5EF4-FFF2-40B4-BE49-F238E27FC236}">
                  <a16:creationId xmlns:a16="http://schemas.microsoft.com/office/drawing/2014/main" id="{BA6ED2A6-0926-3833-EC74-CB2110F5D91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873500" y="3340983"/>
              <a:ext cx="12701" cy="183268"/>
            </a:xfrm>
            <a:custGeom>
              <a:avLst/>
              <a:gdLst/>
              <a:ahLst/>
              <a:cxnLst/>
              <a:rect l="0" t="0" r="0" b="0"/>
              <a:pathLst>
                <a:path w="12701" h="183268">
                  <a:moveTo>
                    <a:pt x="12700" y="5467"/>
                  </a:moveTo>
                  <a:lnTo>
                    <a:pt x="12700" y="5467"/>
                  </a:lnTo>
                  <a:lnTo>
                    <a:pt x="12700" y="0"/>
                  </a:lnTo>
                  <a:lnTo>
                    <a:pt x="10819" y="19956"/>
                  </a:lnTo>
                  <a:lnTo>
                    <a:pt x="3862" y="50662"/>
                  </a:lnTo>
                  <a:lnTo>
                    <a:pt x="3598" y="64594"/>
                  </a:lnTo>
                  <a:lnTo>
                    <a:pt x="4421" y="76196"/>
                  </a:lnTo>
                  <a:lnTo>
                    <a:pt x="722" y="103812"/>
                  </a:lnTo>
                  <a:lnTo>
                    <a:pt x="143" y="131092"/>
                  </a:lnTo>
                  <a:lnTo>
                    <a:pt x="19" y="160665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175">
              <a:extLst>
                <a:ext uri="{FF2B5EF4-FFF2-40B4-BE49-F238E27FC236}">
                  <a16:creationId xmlns:a16="http://schemas.microsoft.com/office/drawing/2014/main" id="{04CC9E93-9303-26B3-601A-937E428B99A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835400" y="3336923"/>
              <a:ext cx="118696" cy="72226"/>
            </a:xfrm>
            <a:custGeom>
              <a:avLst/>
              <a:gdLst/>
              <a:ahLst/>
              <a:cxnLst/>
              <a:rect l="0" t="0" r="0" b="0"/>
              <a:pathLst>
                <a:path w="118696" h="72226">
                  <a:moveTo>
                    <a:pt x="38100" y="47627"/>
                  </a:moveTo>
                  <a:lnTo>
                    <a:pt x="38100" y="47627"/>
                  </a:lnTo>
                  <a:lnTo>
                    <a:pt x="38100" y="44256"/>
                  </a:lnTo>
                  <a:lnTo>
                    <a:pt x="39981" y="40720"/>
                  </a:lnTo>
                  <a:lnTo>
                    <a:pt x="41471" y="38789"/>
                  </a:lnTo>
                  <a:lnTo>
                    <a:pt x="43126" y="32880"/>
                  </a:lnTo>
                  <a:lnTo>
                    <a:pt x="46215" y="14373"/>
                  </a:lnTo>
                  <a:lnTo>
                    <a:pt x="49468" y="8153"/>
                  </a:lnTo>
                  <a:lnTo>
                    <a:pt x="53265" y="5389"/>
                  </a:lnTo>
                  <a:lnTo>
                    <a:pt x="69018" y="0"/>
                  </a:lnTo>
                  <a:lnTo>
                    <a:pt x="78652" y="119"/>
                  </a:lnTo>
                  <a:lnTo>
                    <a:pt x="102084" y="5944"/>
                  </a:lnTo>
                  <a:lnTo>
                    <a:pt x="110753" y="11697"/>
                  </a:lnTo>
                  <a:lnTo>
                    <a:pt x="114052" y="15207"/>
                  </a:lnTo>
                  <a:lnTo>
                    <a:pt x="117718" y="24752"/>
                  </a:lnTo>
                  <a:lnTo>
                    <a:pt x="118695" y="30260"/>
                  </a:lnTo>
                  <a:lnTo>
                    <a:pt x="117935" y="35344"/>
                  </a:lnTo>
                  <a:lnTo>
                    <a:pt x="106173" y="57986"/>
                  </a:lnTo>
                  <a:lnTo>
                    <a:pt x="94225" y="64696"/>
                  </a:lnTo>
                  <a:lnTo>
                    <a:pt x="67285" y="71930"/>
                  </a:lnTo>
                  <a:lnTo>
                    <a:pt x="40883" y="72225"/>
                  </a:lnTo>
                  <a:lnTo>
                    <a:pt x="0" y="666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286">
            <a:extLst>
              <a:ext uri="{FF2B5EF4-FFF2-40B4-BE49-F238E27FC236}">
                <a16:creationId xmlns:a16="http://schemas.microsoft.com/office/drawing/2014/main" id="{90D5F3DF-0EED-0F6F-B74F-72B4802614B3}"/>
              </a:ext>
            </a:extLst>
          </p:cNvPr>
          <p:cNvGrpSpPr/>
          <p:nvPr/>
        </p:nvGrpSpPr>
        <p:grpSpPr>
          <a:xfrm>
            <a:off x="4108677" y="3232228"/>
            <a:ext cx="317274" cy="228319"/>
            <a:chOff x="4108677" y="3232228"/>
            <a:chExt cx="317274" cy="228319"/>
          </a:xfrm>
        </p:grpSpPr>
        <p:sp>
          <p:nvSpPr>
            <p:cNvPr id="296" name="SMARTInkShape-1176">
              <a:extLst>
                <a:ext uri="{FF2B5EF4-FFF2-40B4-BE49-F238E27FC236}">
                  <a16:creationId xmlns:a16="http://schemas.microsoft.com/office/drawing/2014/main" id="{AC45E18C-C1DB-AE3C-77F0-E5606D4885F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108677" y="3232228"/>
              <a:ext cx="25174" cy="228319"/>
            </a:xfrm>
            <a:custGeom>
              <a:avLst/>
              <a:gdLst/>
              <a:ahLst/>
              <a:cxnLst/>
              <a:rect l="0" t="0" r="0" b="0"/>
              <a:pathLst>
                <a:path w="25174" h="228319">
                  <a:moveTo>
                    <a:pt x="18823" y="6272"/>
                  </a:moveTo>
                  <a:lnTo>
                    <a:pt x="18823" y="6272"/>
                  </a:lnTo>
                  <a:lnTo>
                    <a:pt x="18823" y="805"/>
                  </a:lnTo>
                  <a:lnTo>
                    <a:pt x="18118" y="510"/>
                  </a:lnTo>
                  <a:lnTo>
                    <a:pt x="13356" y="0"/>
                  </a:lnTo>
                  <a:lnTo>
                    <a:pt x="13062" y="679"/>
                  </a:lnTo>
                  <a:lnTo>
                    <a:pt x="11819" y="25966"/>
                  </a:lnTo>
                  <a:lnTo>
                    <a:pt x="7419" y="50835"/>
                  </a:lnTo>
                  <a:lnTo>
                    <a:pt x="2352" y="82270"/>
                  </a:lnTo>
                  <a:lnTo>
                    <a:pt x="537" y="107342"/>
                  </a:lnTo>
                  <a:lnTo>
                    <a:pt x="0" y="136486"/>
                  </a:lnTo>
                  <a:lnTo>
                    <a:pt x="546" y="166053"/>
                  </a:lnTo>
                  <a:lnTo>
                    <a:pt x="4813" y="197603"/>
                  </a:lnTo>
                  <a:lnTo>
                    <a:pt x="6046" y="226201"/>
                  </a:lnTo>
                  <a:lnTo>
                    <a:pt x="6777" y="226975"/>
                  </a:lnTo>
                  <a:lnTo>
                    <a:pt x="11584" y="228318"/>
                  </a:lnTo>
                  <a:lnTo>
                    <a:pt x="25173" y="215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177">
              <a:extLst>
                <a:ext uri="{FF2B5EF4-FFF2-40B4-BE49-F238E27FC236}">
                  <a16:creationId xmlns:a16="http://schemas.microsoft.com/office/drawing/2014/main" id="{F8745F2D-40BA-007D-CBE7-48A0A52D7E5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406900" y="3295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178">
              <a:extLst>
                <a:ext uri="{FF2B5EF4-FFF2-40B4-BE49-F238E27FC236}">
                  <a16:creationId xmlns:a16="http://schemas.microsoft.com/office/drawing/2014/main" id="{EEB75BC1-5A3F-9467-8474-7F1B00AEA63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420483" y="341630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4762" y="4364"/>
                  </a:lnTo>
                  <a:lnTo>
                    <a:pt x="3585" y="5026"/>
                  </a:lnTo>
                  <a:lnTo>
                    <a:pt x="0" y="6088"/>
                  </a:lnTo>
                  <a:lnTo>
                    <a:pt x="5467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SMARTInkShape-Group287">
            <a:extLst>
              <a:ext uri="{FF2B5EF4-FFF2-40B4-BE49-F238E27FC236}">
                <a16:creationId xmlns:a16="http://schemas.microsoft.com/office/drawing/2014/main" id="{49F5B9E3-2063-24C0-5650-DD05A4FE70C8}"/>
              </a:ext>
            </a:extLst>
          </p:cNvPr>
          <p:cNvGrpSpPr/>
          <p:nvPr/>
        </p:nvGrpSpPr>
        <p:grpSpPr>
          <a:xfrm>
            <a:off x="3816350" y="3676650"/>
            <a:ext cx="533401" cy="247651"/>
            <a:chOff x="3816350" y="3676650"/>
            <a:chExt cx="533401" cy="247651"/>
          </a:xfrm>
        </p:grpSpPr>
        <p:sp>
          <p:nvSpPr>
            <p:cNvPr id="300" name="SMARTInkShape-1179">
              <a:extLst>
                <a:ext uri="{FF2B5EF4-FFF2-40B4-BE49-F238E27FC236}">
                  <a16:creationId xmlns:a16="http://schemas.microsoft.com/office/drawing/2014/main" id="{04B2762B-C216-30C1-777F-9BDC4120C58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849458" y="3715089"/>
              <a:ext cx="11343" cy="209212"/>
            </a:xfrm>
            <a:custGeom>
              <a:avLst/>
              <a:gdLst/>
              <a:ahLst/>
              <a:cxnLst/>
              <a:rect l="0" t="0" r="0" b="0"/>
              <a:pathLst>
                <a:path w="11343" h="209212">
                  <a:moveTo>
                    <a:pt x="4992" y="12361"/>
                  </a:moveTo>
                  <a:lnTo>
                    <a:pt x="4992" y="12361"/>
                  </a:lnTo>
                  <a:lnTo>
                    <a:pt x="4992" y="8990"/>
                  </a:lnTo>
                  <a:lnTo>
                    <a:pt x="6873" y="5454"/>
                  </a:lnTo>
                  <a:lnTo>
                    <a:pt x="11080" y="0"/>
                  </a:lnTo>
                  <a:lnTo>
                    <a:pt x="9426" y="29217"/>
                  </a:lnTo>
                  <a:lnTo>
                    <a:pt x="6306" y="56161"/>
                  </a:lnTo>
                  <a:lnTo>
                    <a:pt x="5382" y="85781"/>
                  </a:lnTo>
                  <a:lnTo>
                    <a:pt x="3226" y="115724"/>
                  </a:lnTo>
                  <a:lnTo>
                    <a:pt x="0" y="139883"/>
                  </a:lnTo>
                  <a:lnTo>
                    <a:pt x="926" y="163034"/>
                  </a:lnTo>
                  <a:lnTo>
                    <a:pt x="6516" y="192657"/>
                  </a:lnTo>
                  <a:lnTo>
                    <a:pt x="11342" y="2092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180">
              <a:extLst>
                <a:ext uri="{FF2B5EF4-FFF2-40B4-BE49-F238E27FC236}">
                  <a16:creationId xmlns:a16="http://schemas.microsoft.com/office/drawing/2014/main" id="{4DBC3A2D-73E7-813D-77B9-83E228D5BAE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816350" y="3721484"/>
              <a:ext cx="107951" cy="44067"/>
            </a:xfrm>
            <a:custGeom>
              <a:avLst/>
              <a:gdLst/>
              <a:ahLst/>
              <a:cxnLst/>
              <a:rect l="0" t="0" r="0" b="0"/>
              <a:pathLst>
                <a:path w="107951" h="44067">
                  <a:moveTo>
                    <a:pt x="0" y="44066"/>
                  </a:moveTo>
                  <a:lnTo>
                    <a:pt x="0" y="44066"/>
                  </a:lnTo>
                  <a:lnTo>
                    <a:pt x="0" y="40695"/>
                  </a:lnTo>
                  <a:lnTo>
                    <a:pt x="6742" y="28486"/>
                  </a:lnTo>
                  <a:lnTo>
                    <a:pt x="17676" y="18204"/>
                  </a:lnTo>
                  <a:lnTo>
                    <a:pt x="45105" y="6184"/>
                  </a:lnTo>
                  <a:lnTo>
                    <a:pt x="66609" y="914"/>
                  </a:lnTo>
                  <a:lnTo>
                    <a:pt x="80100" y="0"/>
                  </a:lnTo>
                  <a:lnTo>
                    <a:pt x="107950" y="59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181">
              <a:extLst>
                <a:ext uri="{FF2B5EF4-FFF2-40B4-BE49-F238E27FC236}">
                  <a16:creationId xmlns:a16="http://schemas.microsoft.com/office/drawing/2014/main" id="{07DD3316-2DAA-6B95-B506-A3DF5FEBD7A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836283" y="3811556"/>
              <a:ext cx="113418" cy="17495"/>
            </a:xfrm>
            <a:custGeom>
              <a:avLst/>
              <a:gdLst/>
              <a:ahLst/>
              <a:cxnLst/>
              <a:rect l="0" t="0" r="0" b="0"/>
              <a:pathLst>
                <a:path w="113418" h="17495">
                  <a:moveTo>
                    <a:pt x="5467" y="17494"/>
                  </a:moveTo>
                  <a:lnTo>
                    <a:pt x="5467" y="17494"/>
                  </a:lnTo>
                  <a:lnTo>
                    <a:pt x="0" y="17494"/>
                  </a:lnTo>
                  <a:lnTo>
                    <a:pt x="9492" y="10752"/>
                  </a:lnTo>
                  <a:lnTo>
                    <a:pt x="40892" y="3698"/>
                  </a:lnTo>
                  <a:lnTo>
                    <a:pt x="59237" y="0"/>
                  </a:lnTo>
                  <a:lnTo>
                    <a:pt x="84429" y="787"/>
                  </a:lnTo>
                  <a:lnTo>
                    <a:pt x="113417" y="47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182">
              <a:extLst>
                <a:ext uri="{FF2B5EF4-FFF2-40B4-BE49-F238E27FC236}">
                  <a16:creationId xmlns:a16="http://schemas.microsoft.com/office/drawing/2014/main" id="{BBCA95A9-EC07-527A-8BB7-D36A308D1D5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000500" y="3810416"/>
              <a:ext cx="19051" cy="94835"/>
            </a:xfrm>
            <a:custGeom>
              <a:avLst/>
              <a:gdLst/>
              <a:ahLst/>
              <a:cxnLst/>
              <a:rect l="0" t="0" r="0" b="0"/>
              <a:pathLst>
                <a:path w="19051" h="94835">
                  <a:moveTo>
                    <a:pt x="0" y="18634"/>
                  </a:moveTo>
                  <a:lnTo>
                    <a:pt x="0" y="18634"/>
                  </a:lnTo>
                  <a:lnTo>
                    <a:pt x="3371" y="18634"/>
                  </a:lnTo>
                  <a:lnTo>
                    <a:pt x="6907" y="14871"/>
                  </a:lnTo>
                  <a:lnTo>
                    <a:pt x="10125" y="9200"/>
                  </a:lnTo>
                  <a:lnTo>
                    <a:pt x="12600" y="0"/>
                  </a:lnTo>
                  <a:lnTo>
                    <a:pt x="9299" y="6449"/>
                  </a:lnTo>
                  <a:lnTo>
                    <a:pt x="11764" y="35383"/>
                  </a:lnTo>
                  <a:lnTo>
                    <a:pt x="13283" y="63617"/>
                  </a:lnTo>
                  <a:lnTo>
                    <a:pt x="19050" y="948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183">
              <a:extLst>
                <a:ext uri="{FF2B5EF4-FFF2-40B4-BE49-F238E27FC236}">
                  <a16:creationId xmlns:a16="http://schemas.microsoft.com/office/drawing/2014/main" id="{976E62C9-4404-0AE3-1671-18DA4B9ACFC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013200" y="3737668"/>
              <a:ext cx="19051" cy="15183"/>
            </a:xfrm>
            <a:custGeom>
              <a:avLst/>
              <a:gdLst/>
              <a:ahLst/>
              <a:cxnLst/>
              <a:rect l="0" t="0" r="0" b="0"/>
              <a:pathLst>
                <a:path w="19051" h="15183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411" y="5748"/>
                  </a:lnTo>
                  <a:lnTo>
                    <a:pt x="6742" y="876"/>
                  </a:lnTo>
                  <a:lnTo>
                    <a:pt x="9434" y="0"/>
                  </a:lnTo>
                  <a:lnTo>
                    <a:pt x="19050" y="24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184">
              <a:extLst>
                <a:ext uri="{FF2B5EF4-FFF2-40B4-BE49-F238E27FC236}">
                  <a16:creationId xmlns:a16="http://schemas.microsoft.com/office/drawing/2014/main" id="{77D21984-C28B-64D6-4F09-CD6AD2A8C6F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076700" y="3794682"/>
              <a:ext cx="145910" cy="110569"/>
            </a:xfrm>
            <a:custGeom>
              <a:avLst/>
              <a:gdLst/>
              <a:ahLst/>
              <a:cxnLst/>
              <a:rect l="0" t="0" r="0" b="0"/>
              <a:pathLst>
                <a:path w="145910" h="110569">
                  <a:moveTo>
                    <a:pt x="0" y="34368"/>
                  </a:moveTo>
                  <a:lnTo>
                    <a:pt x="0" y="34368"/>
                  </a:lnTo>
                  <a:lnTo>
                    <a:pt x="0" y="27626"/>
                  </a:lnTo>
                  <a:lnTo>
                    <a:pt x="3763" y="20553"/>
                  </a:lnTo>
                  <a:lnTo>
                    <a:pt x="21015" y="808"/>
                  </a:lnTo>
                  <a:lnTo>
                    <a:pt x="24593" y="0"/>
                  </a:lnTo>
                  <a:lnTo>
                    <a:pt x="34214" y="984"/>
                  </a:lnTo>
                  <a:lnTo>
                    <a:pt x="41782" y="5655"/>
                  </a:lnTo>
                  <a:lnTo>
                    <a:pt x="47497" y="13140"/>
                  </a:lnTo>
                  <a:lnTo>
                    <a:pt x="59110" y="41267"/>
                  </a:lnTo>
                  <a:lnTo>
                    <a:pt x="62922" y="67514"/>
                  </a:lnTo>
                  <a:lnTo>
                    <a:pt x="61447" y="85582"/>
                  </a:lnTo>
                  <a:lnTo>
                    <a:pt x="57402" y="103127"/>
                  </a:lnTo>
                  <a:lnTo>
                    <a:pt x="56612" y="103491"/>
                  </a:lnTo>
                  <a:lnTo>
                    <a:pt x="53854" y="103895"/>
                  </a:lnTo>
                  <a:lnTo>
                    <a:pt x="53541" y="102591"/>
                  </a:lnTo>
                  <a:lnTo>
                    <a:pt x="55076" y="97380"/>
                  </a:lnTo>
                  <a:lnTo>
                    <a:pt x="78691" y="65835"/>
                  </a:lnTo>
                  <a:lnTo>
                    <a:pt x="106091" y="36357"/>
                  </a:lnTo>
                  <a:lnTo>
                    <a:pt x="115631" y="28607"/>
                  </a:lnTo>
                  <a:lnTo>
                    <a:pt x="131496" y="19668"/>
                  </a:lnTo>
                  <a:lnTo>
                    <a:pt x="134936" y="18924"/>
                  </a:lnTo>
                  <a:lnTo>
                    <a:pt x="137935" y="19133"/>
                  </a:lnTo>
                  <a:lnTo>
                    <a:pt x="140640" y="19978"/>
                  </a:lnTo>
                  <a:lnTo>
                    <a:pt x="142444" y="21952"/>
                  </a:lnTo>
                  <a:lnTo>
                    <a:pt x="144447" y="27909"/>
                  </a:lnTo>
                  <a:lnTo>
                    <a:pt x="145909" y="59041"/>
                  </a:lnTo>
                  <a:lnTo>
                    <a:pt x="141005" y="85909"/>
                  </a:lnTo>
                  <a:lnTo>
                    <a:pt x="139700" y="1105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185">
              <a:extLst>
                <a:ext uri="{FF2B5EF4-FFF2-40B4-BE49-F238E27FC236}">
                  <a16:creationId xmlns:a16="http://schemas.microsoft.com/office/drawing/2014/main" id="{1FBB57C4-E51F-0520-00BD-E0D0F3AB106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277385" y="3676650"/>
              <a:ext cx="72366" cy="229970"/>
            </a:xfrm>
            <a:custGeom>
              <a:avLst/>
              <a:gdLst/>
              <a:ahLst/>
              <a:cxnLst/>
              <a:rect l="0" t="0" r="0" b="0"/>
              <a:pathLst>
                <a:path w="72366" h="229970">
                  <a:moveTo>
                    <a:pt x="66015" y="158750"/>
                  </a:moveTo>
                  <a:lnTo>
                    <a:pt x="66015" y="158750"/>
                  </a:lnTo>
                  <a:lnTo>
                    <a:pt x="66015" y="152008"/>
                  </a:lnTo>
                  <a:lnTo>
                    <a:pt x="67897" y="146817"/>
                  </a:lnTo>
                  <a:lnTo>
                    <a:pt x="71482" y="141106"/>
                  </a:lnTo>
                  <a:lnTo>
                    <a:pt x="71072" y="139931"/>
                  </a:lnTo>
                  <a:lnTo>
                    <a:pt x="68733" y="136746"/>
                  </a:lnTo>
                  <a:lnTo>
                    <a:pt x="65341" y="134859"/>
                  </a:lnTo>
                  <a:lnTo>
                    <a:pt x="55702" y="133797"/>
                  </a:lnTo>
                  <a:lnTo>
                    <a:pt x="50673" y="133648"/>
                  </a:lnTo>
                  <a:lnTo>
                    <a:pt x="33482" y="140180"/>
                  </a:lnTo>
                  <a:lnTo>
                    <a:pt x="18354" y="154424"/>
                  </a:lnTo>
                  <a:lnTo>
                    <a:pt x="5670" y="182564"/>
                  </a:lnTo>
                  <a:lnTo>
                    <a:pt x="0" y="201319"/>
                  </a:lnTo>
                  <a:lnTo>
                    <a:pt x="927" y="208949"/>
                  </a:lnTo>
                  <a:lnTo>
                    <a:pt x="8786" y="220583"/>
                  </a:lnTo>
                  <a:lnTo>
                    <a:pt x="20052" y="229595"/>
                  </a:lnTo>
                  <a:lnTo>
                    <a:pt x="24084" y="229969"/>
                  </a:lnTo>
                  <a:lnTo>
                    <a:pt x="32327" y="226621"/>
                  </a:lnTo>
                  <a:lnTo>
                    <a:pt x="44901" y="213432"/>
                  </a:lnTo>
                  <a:lnTo>
                    <a:pt x="54193" y="192748"/>
                  </a:lnTo>
                  <a:lnTo>
                    <a:pt x="58044" y="168745"/>
                  </a:lnTo>
                  <a:lnTo>
                    <a:pt x="62556" y="143759"/>
                  </a:lnTo>
                  <a:lnTo>
                    <a:pt x="64990" y="115110"/>
                  </a:lnTo>
                  <a:lnTo>
                    <a:pt x="65712" y="84280"/>
                  </a:lnTo>
                  <a:lnTo>
                    <a:pt x="65925" y="56173"/>
                  </a:lnTo>
                  <a:lnTo>
                    <a:pt x="70361" y="27167"/>
                  </a:lnTo>
                  <a:lnTo>
                    <a:pt x="723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SMARTInkShape-Group288">
            <a:extLst>
              <a:ext uri="{FF2B5EF4-FFF2-40B4-BE49-F238E27FC236}">
                <a16:creationId xmlns:a16="http://schemas.microsoft.com/office/drawing/2014/main" id="{BBAC8668-44E4-BE63-0DBA-A45350CCDA1B}"/>
              </a:ext>
            </a:extLst>
          </p:cNvPr>
          <p:cNvGrpSpPr/>
          <p:nvPr/>
        </p:nvGrpSpPr>
        <p:grpSpPr>
          <a:xfrm>
            <a:off x="4603592" y="3817233"/>
            <a:ext cx="616109" cy="144225"/>
            <a:chOff x="4603592" y="3817233"/>
            <a:chExt cx="616109" cy="144225"/>
          </a:xfrm>
        </p:grpSpPr>
        <p:sp>
          <p:nvSpPr>
            <p:cNvPr id="308" name="SMARTInkShape-1186">
              <a:extLst>
                <a:ext uri="{FF2B5EF4-FFF2-40B4-BE49-F238E27FC236}">
                  <a16:creationId xmlns:a16="http://schemas.microsoft.com/office/drawing/2014/main" id="{A026E969-1C32-E1C5-2B08-562A016175B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603592" y="3817233"/>
              <a:ext cx="120809" cy="93861"/>
            </a:xfrm>
            <a:custGeom>
              <a:avLst/>
              <a:gdLst/>
              <a:ahLst/>
              <a:cxnLst/>
              <a:rect l="0" t="0" r="0" b="0"/>
              <a:pathLst>
                <a:path w="120809" h="93861">
                  <a:moveTo>
                    <a:pt x="76358" y="5467"/>
                  </a:moveTo>
                  <a:lnTo>
                    <a:pt x="76358" y="5467"/>
                  </a:lnTo>
                  <a:lnTo>
                    <a:pt x="94808" y="5467"/>
                  </a:lnTo>
                  <a:lnTo>
                    <a:pt x="88488" y="2096"/>
                  </a:lnTo>
                  <a:lnTo>
                    <a:pt x="74308" y="0"/>
                  </a:lnTo>
                  <a:lnTo>
                    <a:pt x="53330" y="6121"/>
                  </a:lnTo>
                  <a:lnTo>
                    <a:pt x="30390" y="21537"/>
                  </a:lnTo>
                  <a:lnTo>
                    <a:pt x="3330" y="46990"/>
                  </a:lnTo>
                  <a:lnTo>
                    <a:pt x="861" y="52199"/>
                  </a:lnTo>
                  <a:lnTo>
                    <a:pt x="0" y="63631"/>
                  </a:lnTo>
                  <a:lnTo>
                    <a:pt x="3850" y="73886"/>
                  </a:lnTo>
                  <a:lnTo>
                    <a:pt x="10266" y="82443"/>
                  </a:lnTo>
                  <a:lnTo>
                    <a:pt x="17821" y="88597"/>
                  </a:lnTo>
                  <a:lnTo>
                    <a:pt x="27764" y="91802"/>
                  </a:lnTo>
                  <a:lnTo>
                    <a:pt x="54764" y="93860"/>
                  </a:lnTo>
                  <a:lnTo>
                    <a:pt x="85579" y="89274"/>
                  </a:lnTo>
                  <a:lnTo>
                    <a:pt x="120808" y="88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187">
              <a:extLst>
                <a:ext uri="{FF2B5EF4-FFF2-40B4-BE49-F238E27FC236}">
                  <a16:creationId xmlns:a16="http://schemas.microsoft.com/office/drawing/2014/main" id="{CFD47EBC-F3BE-2A45-90EE-C81FC585C09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757775" y="3832455"/>
              <a:ext cx="88888" cy="117307"/>
            </a:xfrm>
            <a:custGeom>
              <a:avLst/>
              <a:gdLst/>
              <a:ahLst/>
              <a:cxnLst/>
              <a:rect l="0" t="0" r="0" b="0"/>
              <a:pathLst>
                <a:path w="88888" h="117307">
                  <a:moveTo>
                    <a:pt x="68225" y="41045"/>
                  </a:moveTo>
                  <a:lnTo>
                    <a:pt x="68225" y="41045"/>
                  </a:lnTo>
                  <a:lnTo>
                    <a:pt x="78350" y="30214"/>
                  </a:lnTo>
                  <a:lnTo>
                    <a:pt x="79781" y="26118"/>
                  </a:lnTo>
                  <a:lnTo>
                    <a:pt x="80586" y="16474"/>
                  </a:lnTo>
                  <a:lnTo>
                    <a:pt x="78893" y="10605"/>
                  </a:lnTo>
                  <a:lnTo>
                    <a:pt x="77454" y="8051"/>
                  </a:lnTo>
                  <a:lnTo>
                    <a:pt x="75789" y="6349"/>
                  </a:lnTo>
                  <a:lnTo>
                    <a:pt x="62619" y="22"/>
                  </a:lnTo>
                  <a:lnTo>
                    <a:pt x="54915" y="0"/>
                  </a:lnTo>
                  <a:lnTo>
                    <a:pt x="50885" y="982"/>
                  </a:lnTo>
                  <a:lnTo>
                    <a:pt x="38471" y="9105"/>
                  </a:lnTo>
                  <a:lnTo>
                    <a:pt x="21634" y="25904"/>
                  </a:lnTo>
                  <a:lnTo>
                    <a:pt x="3860" y="56263"/>
                  </a:lnTo>
                  <a:lnTo>
                    <a:pt x="0" y="76912"/>
                  </a:lnTo>
                  <a:lnTo>
                    <a:pt x="4742" y="90853"/>
                  </a:lnTo>
                  <a:lnTo>
                    <a:pt x="14610" y="103399"/>
                  </a:lnTo>
                  <a:lnTo>
                    <a:pt x="28404" y="113678"/>
                  </a:lnTo>
                  <a:lnTo>
                    <a:pt x="45823" y="117306"/>
                  </a:lnTo>
                  <a:lnTo>
                    <a:pt x="63208" y="115861"/>
                  </a:lnTo>
                  <a:lnTo>
                    <a:pt x="75637" y="110515"/>
                  </a:lnTo>
                  <a:lnTo>
                    <a:pt x="83984" y="103435"/>
                  </a:lnTo>
                  <a:lnTo>
                    <a:pt x="87198" y="99572"/>
                  </a:lnTo>
                  <a:lnTo>
                    <a:pt x="88887" y="87753"/>
                  </a:lnTo>
                  <a:lnTo>
                    <a:pt x="85872" y="68996"/>
                  </a:lnTo>
                  <a:lnTo>
                    <a:pt x="80925" y="537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188">
              <a:extLst>
                <a:ext uri="{FF2B5EF4-FFF2-40B4-BE49-F238E27FC236}">
                  <a16:creationId xmlns:a16="http://schemas.microsoft.com/office/drawing/2014/main" id="{BCCE54CD-37DB-CBAC-1254-71D7F1A9DDC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838700" y="3842382"/>
              <a:ext cx="234951" cy="111908"/>
            </a:xfrm>
            <a:custGeom>
              <a:avLst/>
              <a:gdLst/>
              <a:ahLst/>
              <a:cxnLst/>
              <a:rect l="0" t="0" r="0" b="0"/>
              <a:pathLst>
                <a:path w="234951" h="111908">
                  <a:moveTo>
                    <a:pt x="0" y="37468"/>
                  </a:moveTo>
                  <a:lnTo>
                    <a:pt x="0" y="37468"/>
                  </a:lnTo>
                  <a:lnTo>
                    <a:pt x="5775" y="32399"/>
                  </a:lnTo>
                  <a:lnTo>
                    <a:pt x="36126" y="16269"/>
                  </a:lnTo>
                  <a:lnTo>
                    <a:pt x="52945" y="4170"/>
                  </a:lnTo>
                  <a:lnTo>
                    <a:pt x="67974" y="316"/>
                  </a:lnTo>
                  <a:lnTo>
                    <a:pt x="70716" y="0"/>
                  </a:lnTo>
                  <a:lnTo>
                    <a:pt x="73955" y="1906"/>
                  </a:lnTo>
                  <a:lnTo>
                    <a:pt x="83845" y="13290"/>
                  </a:lnTo>
                  <a:lnTo>
                    <a:pt x="89782" y="29818"/>
                  </a:lnTo>
                  <a:lnTo>
                    <a:pt x="97541" y="59633"/>
                  </a:lnTo>
                  <a:lnTo>
                    <a:pt x="96434" y="86924"/>
                  </a:lnTo>
                  <a:lnTo>
                    <a:pt x="95776" y="97312"/>
                  </a:lnTo>
                  <a:lnTo>
                    <a:pt x="93484" y="101353"/>
                  </a:lnTo>
                  <a:lnTo>
                    <a:pt x="85293" y="107724"/>
                  </a:lnTo>
                  <a:lnTo>
                    <a:pt x="72152" y="111907"/>
                  </a:lnTo>
                  <a:lnTo>
                    <a:pt x="68563" y="111083"/>
                  </a:lnTo>
                  <a:lnTo>
                    <a:pt x="62692" y="106404"/>
                  </a:lnTo>
                  <a:lnTo>
                    <a:pt x="59613" y="97740"/>
                  </a:lnTo>
                  <a:lnTo>
                    <a:pt x="58792" y="92465"/>
                  </a:lnTo>
                  <a:lnTo>
                    <a:pt x="61643" y="80961"/>
                  </a:lnTo>
                  <a:lnTo>
                    <a:pt x="71181" y="64466"/>
                  </a:lnTo>
                  <a:lnTo>
                    <a:pt x="74971" y="59700"/>
                  </a:lnTo>
                  <a:lnTo>
                    <a:pt x="104284" y="41912"/>
                  </a:lnTo>
                  <a:lnTo>
                    <a:pt x="133843" y="23934"/>
                  </a:lnTo>
                  <a:lnTo>
                    <a:pt x="159288" y="16682"/>
                  </a:lnTo>
                  <a:lnTo>
                    <a:pt x="189170" y="10064"/>
                  </a:lnTo>
                  <a:lnTo>
                    <a:pt x="206882" y="7006"/>
                  </a:lnTo>
                  <a:lnTo>
                    <a:pt x="234950" y="120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189">
              <a:extLst>
                <a:ext uri="{FF2B5EF4-FFF2-40B4-BE49-F238E27FC236}">
                  <a16:creationId xmlns:a16="http://schemas.microsoft.com/office/drawing/2014/main" id="{24435E15-0DB6-7966-8A6E-F514FA89B03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041900" y="3835840"/>
              <a:ext cx="165101" cy="125618"/>
            </a:xfrm>
            <a:custGeom>
              <a:avLst/>
              <a:gdLst/>
              <a:ahLst/>
              <a:cxnLst/>
              <a:rect l="0" t="0" r="0" b="0"/>
              <a:pathLst>
                <a:path w="165101" h="125618">
                  <a:moveTo>
                    <a:pt x="0" y="24960"/>
                  </a:moveTo>
                  <a:lnTo>
                    <a:pt x="0" y="24960"/>
                  </a:lnTo>
                  <a:lnTo>
                    <a:pt x="5071" y="19185"/>
                  </a:lnTo>
                  <a:lnTo>
                    <a:pt x="11536" y="9765"/>
                  </a:lnTo>
                  <a:lnTo>
                    <a:pt x="21371" y="2897"/>
                  </a:lnTo>
                  <a:lnTo>
                    <a:pt x="26667" y="1043"/>
                  </a:lnTo>
                  <a:lnTo>
                    <a:pt x="36985" y="0"/>
                  </a:lnTo>
                  <a:lnTo>
                    <a:pt x="43014" y="1637"/>
                  </a:lnTo>
                  <a:lnTo>
                    <a:pt x="45610" y="3061"/>
                  </a:lnTo>
                  <a:lnTo>
                    <a:pt x="50375" y="10288"/>
                  </a:lnTo>
                  <a:lnTo>
                    <a:pt x="54139" y="21967"/>
                  </a:lnTo>
                  <a:lnTo>
                    <a:pt x="58437" y="50684"/>
                  </a:lnTo>
                  <a:lnTo>
                    <a:pt x="61249" y="60382"/>
                  </a:lnTo>
                  <a:lnTo>
                    <a:pt x="63055" y="89603"/>
                  </a:lnTo>
                  <a:lnTo>
                    <a:pt x="61488" y="110436"/>
                  </a:lnTo>
                  <a:lnTo>
                    <a:pt x="58007" y="123375"/>
                  </a:lnTo>
                  <a:lnTo>
                    <a:pt x="57015" y="124436"/>
                  </a:lnTo>
                  <a:lnTo>
                    <a:pt x="54033" y="125617"/>
                  </a:lnTo>
                  <a:lnTo>
                    <a:pt x="41645" y="119538"/>
                  </a:lnTo>
                  <a:lnTo>
                    <a:pt x="27939" y="102058"/>
                  </a:lnTo>
                  <a:lnTo>
                    <a:pt x="24882" y="90740"/>
                  </a:lnTo>
                  <a:lnTo>
                    <a:pt x="26743" y="62524"/>
                  </a:lnTo>
                  <a:lnTo>
                    <a:pt x="32111" y="50122"/>
                  </a:lnTo>
                  <a:lnTo>
                    <a:pt x="57347" y="24448"/>
                  </a:lnTo>
                  <a:lnTo>
                    <a:pt x="86104" y="10285"/>
                  </a:lnTo>
                  <a:lnTo>
                    <a:pt x="102653" y="3835"/>
                  </a:lnTo>
                  <a:lnTo>
                    <a:pt x="124333" y="4198"/>
                  </a:lnTo>
                  <a:lnTo>
                    <a:pt x="165100" y="122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190">
              <a:extLst>
                <a:ext uri="{FF2B5EF4-FFF2-40B4-BE49-F238E27FC236}">
                  <a16:creationId xmlns:a16="http://schemas.microsoft.com/office/drawing/2014/main" id="{724491DC-3A80-C679-6E8D-06F4D34E84F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200957" y="3949700"/>
              <a:ext cx="18744" cy="6351"/>
            </a:xfrm>
            <a:custGeom>
              <a:avLst/>
              <a:gdLst/>
              <a:ahLst/>
              <a:cxnLst/>
              <a:rect l="0" t="0" r="0" b="0"/>
              <a:pathLst>
                <a:path w="18744" h="6351">
                  <a:moveTo>
                    <a:pt x="18743" y="0"/>
                  </a:moveTo>
                  <a:lnTo>
                    <a:pt x="18743" y="0"/>
                  </a:lnTo>
                  <a:lnTo>
                    <a:pt x="12001" y="3371"/>
                  </a:lnTo>
                  <a:lnTo>
                    <a:pt x="10016" y="3658"/>
                  </a:lnTo>
                  <a:lnTo>
                    <a:pt x="8692" y="3144"/>
                  </a:lnTo>
                  <a:lnTo>
                    <a:pt x="7809" y="2096"/>
                  </a:lnTo>
                  <a:lnTo>
                    <a:pt x="4947" y="932"/>
                  </a:lnTo>
                  <a:lnTo>
                    <a:pt x="0" y="54"/>
                  </a:lnTo>
                  <a:lnTo>
                    <a:pt x="6043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289">
            <a:extLst>
              <a:ext uri="{FF2B5EF4-FFF2-40B4-BE49-F238E27FC236}">
                <a16:creationId xmlns:a16="http://schemas.microsoft.com/office/drawing/2014/main" id="{A3B8CBFA-B8B8-CCD9-A5CC-2721D522F749}"/>
              </a:ext>
            </a:extLst>
          </p:cNvPr>
          <p:cNvGrpSpPr/>
          <p:nvPr/>
        </p:nvGrpSpPr>
        <p:grpSpPr>
          <a:xfrm>
            <a:off x="4064883" y="4064655"/>
            <a:ext cx="208668" cy="175727"/>
            <a:chOff x="4064883" y="4064655"/>
            <a:chExt cx="208668" cy="175727"/>
          </a:xfrm>
        </p:grpSpPr>
        <p:sp>
          <p:nvSpPr>
            <p:cNvPr id="314" name="SMARTInkShape-1191">
              <a:extLst>
                <a:ext uri="{FF2B5EF4-FFF2-40B4-BE49-F238E27FC236}">
                  <a16:creationId xmlns:a16="http://schemas.microsoft.com/office/drawing/2014/main" id="{6DB46703-8339-8893-87E9-62DD7C0C347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081141" y="4064655"/>
              <a:ext cx="154310" cy="175727"/>
            </a:xfrm>
            <a:custGeom>
              <a:avLst/>
              <a:gdLst/>
              <a:ahLst/>
              <a:cxnLst/>
              <a:rect l="0" t="0" r="0" b="0"/>
              <a:pathLst>
                <a:path w="154310" h="175727">
                  <a:moveTo>
                    <a:pt x="1909" y="18395"/>
                  </a:moveTo>
                  <a:lnTo>
                    <a:pt x="1909" y="18395"/>
                  </a:lnTo>
                  <a:lnTo>
                    <a:pt x="10747" y="9557"/>
                  </a:lnTo>
                  <a:lnTo>
                    <a:pt x="18537" y="7412"/>
                  </a:lnTo>
                  <a:lnTo>
                    <a:pt x="47527" y="2663"/>
                  </a:lnTo>
                  <a:lnTo>
                    <a:pt x="73427" y="0"/>
                  </a:lnTo>
                  <a:lnTo>
                    <a:pt x="102375" y="1356"/>
                  </a:lnTo>
                  <a:lnTo>
                    <a:pt x="109103" y="2802"/>
                  </a:lnTo>
                  <a:lnTo>
                    <a:pt x="120341" y="10054"/>
                  </a:lnTo>
                  <a:lnTo>
                    <a:pt x="127923" y="18921"/>
                  </a:lnTo>
                  <a:lnTo>
                    <a:pt x="128957" y="22273"/>
                  </a:lnTo>
                  <a:lnTo>
                    <a:pt x="125548" y="42837"/>
                  </a:lnTo>
                  <a:lnTo>
                    <a:pt x="116702" y="62561"/>
                  </a:lnTo>
                  <a:lnTo>
                    <a:pt x="105145" y="78440"/>
                  </a:lnTo>
                  <a:lnTo>
                    <a:pt x="77488" y="100769"/>
                  </a:lnTo>
                  <a:lnTo>
                    <a:pt x="46862" y="126329"/>
                  </a:lnTo>
                  <a:lnTo>
                    <a:pt x="37410" y="134100"/>
                  </a:lnTo>
                  <a:lnTo>
                    <a:pt x="20895" y="143851"/>
                  </a:lnTo>
                  <a:lnTo>
                    <a:pt x="1317" y="164686"/>
                  </a:lnTo>
                  <a:lnTo>
                    <a:pt x="103" y="167428"/>
                  </a:lnTo>
                  <a:lnTo>
                    <a:pt x="0" y="169961"/>
                  </a:lnTo>
                  <a:lnTo>
                    <a:pt x="636" y="172356"/>
                  </a:lnTo>
                  <a:lnTo>
                    <a:pt x="1766" y="173952"/>
                  </a:lnTo>
                  <a:lnTo>
                    <a:pt x="3225" y="175016"/>
                  </a:lnTo>
                  <a:lnTo>
                    <a:pt x="4903" y="175726"/>
                  </a:lnTo>
                  <a:lnTo>
                    <a:pt x="30421" y="171932"/>
                  </a:lnTo>
                  <a:lnTo>
                    <a:pt x="61324" y="170239"/>
                  </a:lnTo>
                  <a:lnTo>
                    <a:pt x="84346" y="166475"/>
                  </a:lnTo>
                  <a:lnTo>
                    <a:pt x="111786" y="164341"/>
                  </a:lnTo>
                  <a:lnTo>
                    <a:pt x="138854" y="159538"/>
                  </a:lnTo>
                  <a:lnTo>
                    <a:pt x="154309" y="1580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192">
              <a:extLst>
                <a:ext uri="{FF2B5EF4-FFF2-40B4-BE49-F238E27FC236}">
                  <a16:creationId xmlns:a16="http://schemas.microsoft.com/office/drawing/2014/main" id="{F8A490A6-7D85-0149-9407-0691A992B6C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064883" y="4147190"/>
              <a:ext cx="208668" cy="12061"/>
            </a:xfrm>
            <a:custGeom>
              <a:avLst/>
              <a:gdLst/>
              <a:ahLst/>
              <a:cxnLst/>
              <a:rect l="0" t="0" r="0" b="0"/>
              <a:pathLst>
                <a:path w="208668" h="12061">
                  <a:moveTo>
                    <a:pt x="5467" y="12060"/>
                  </a:moveTo>
                  <a:lnTo>
                    <a:pt x="5467" y="12060"/>
                  </a:lnTo>
                  <a:lnTo>
                    <a:pt x="0" y="12060"/>
                  </a:lnTo>
                  <a:lnTo>
                    <a:pt x="24639" y="7696"/>
                  </a:lnTo>
                  <a:lnTo>
                    <a:pt x="53324" y="5593"/>
                  </a:lnTo>
                  <a:lnTo>
                    <a:pt x="84166" y="1520"/>
                  </a:lnTo>
                  <a:lnTo>
                    <a:pt x="114236" y="0"/>
                  </a:lnTo>
                  <a:lnTo>
                    <a:pt x="145956" y="1368"/>
                  </a:lnTo>
                  <a:lnTo>
                    <a:pt x="175818" y="4852"/>
                  </a:lnTo>
                  <a:lnTo>
                    <a:pt x="208667" y="57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290">
            <a:extLst>
              <a:ext uri="{FF2B5EF4-FFF2-40B4-BE49-F238E27FC236}">
                <a16:creationId xmlns:a16="http://schemas.microsoft.com/office/drawing/2014/main" id="{F5114482-2E32-CEC9-7E88-2599105DD706}"/>
              </a:ext>
            </a:extLst>
          </p:cNvPr>
          <p:cNvGrpSpPr/>
          <p:nvPr/>
        </p:nvGrpSpPr>
        <p:grpSpPr>
          <a:xfrm>
            <a:off x="4540250" y="4064601"/>
            <a:ext cx="698162" cy="226026"/>
            <a:chOff x="4540250" y="4064601"/>
            <a:chExt cx="698162" cy="226026"/>
          </a:xfrm>
        </p:grpSpPr>
        <p:sp>
          <p:nvSpPr>
            <p:cNvPr id="317" name="SMARTInkShape-1193">
              <a:extLst>
                <a:ext uri="{FF2B5EF4-FFF2-40B4-BE49-F238E27FC236}">
                  <a16:creationId xmlns:a16="http://schemas.microsoft.com/office/drawing/2014/main" id="{2FCE07AE-85E8-C2C7-02E5-31E8BDC8777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540250" y="4154045"/>
              <a:ext cx="127001" cy="118486"/>
            </a:xfrm>
            <a:custGeom>
              <a:avLst/>
              <a:gdLst/>
              <a:ahLst/>
              <a:cxnLst/>
              <a:rect l="0" t="0" r="0" b="0"/>
              <a:pathLst>
                <a:path w="127001" h="118486">
                  <a:moveTo>
                    <a:pt x="0" y="11555"/>
                  </a:moveTo>
                  <a:lnTo>
                    <a:pt x="0" y="11555"/>
                  </a:lnTo>
                  <a:lnTo>
                    <a:pt x="0" y="8184"/>
                  </a:lnTo>
                  <a:lnTo>
                    <a:pt x="1882" y="4648"/>
                  </a:lnTo>
                  <a:lnTo>
                    <a:pt x="3371" y="2717"/>
                  </a:lnTo>
                  <a:lnTo>
                    <a:pt x="6907" y="572"/>
                  </a:lnTo>
                  <a:lnTo>
                    <a:pt x="8838" y="0"/>
                  </a:lnTo>
                  <a:lnTo>
                    <a:pt x="10831" y="324"/>
                  </a:lnTo>
                  <a:lnTo>
                    <a:pt x="14927" y="2565"/>
                  </a:lnTo>
                  <a:lnTo>
                    <a:pt x="21199" y="7794"/>
                  </a:lnTo>
                  <a:lnTo>
                    <a:pt x="27526" y="23924"/>
                  </a:lnTo>
                  <a:lnTo>
                    <a:pt x="34957" y="52817"/>
                  </a:lnTo>
                  <a:lnTo>
                    <a:pt x="48269" y="82265"/>
                  </a:lnTo>
                  <a:lnTo>
                    <a:pt x="62583" y="107894"/>
                  </a:lnTo>
                  <a:lnTo>
                    <a:pt x="68502" y="114344"/>
                  </a:lnTo>
                  <a:lnTo>
                    <a:pt x="73484" y="117211"/>
                  </a:lnTo>
                  <a:lnTo>
                    <a:pt x="78051" y="118485"/>
                  </a:lnTo>
                  <a:lnTo>
                    <a:pt x="84313" y="117170"/>
                  </a:lnTo>
                  <a:lnTo>
                    <a:pt x="87959" y="115832"/>
                  </a:lnTo>
                  <a:lnTo>
                    <a:pt x="93892" y="108701"/>
                  </a:lnTo>
                  <a:lnTo>
                    <a:pt x="99316" y="96548"/>
                  </a:lnTo>
                  <a:lnTo>
                    <a:pt x="104520" y="72637"/>
                  </a:lnTo>
                  <a:lnTo>
                    <a:pt x="110305" y="47449"/>
                  </a:lnTo>
                  <a:lnTo>
                    <a:pt x="127000" y="179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194">
              <a:extLst>
                <a:ext uri="{FF2B5EF4-FFF2-40B4-BE49-F238E27FC236}">
                  <a16:creationId xmlns:a16="http://schemas.microsoft.com/office/drawing/2014/main" id="{879D937A-F046-20D7-63E2-8BD9BAC0D25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691559" y="4166932"/>
              <a:ext cx="153492" cy="102022"/>
            </a:xfrm>
            <a:custGeom>
              <a:avLst/>
              <a:gdLst/>
              <a:ahLst/>
              <a:cxnLst/>
              <a:rect l="0" t="0" r="0" b="0"/>
              <a:pathLst>
                <a:path w="153492" h="102022">
                  <a:moveTo>
                    <a:pt x="70941" y="49468"/>
                  </a:moveTo>
                  <a:lnTo>
                    <a:pt x="70941" y="49468"/>
                  </a:lnTo>
                  <a:lnTo>
                    <a:pt x="76716" y="44399"/>
                  </a:lnTo>
                  <a:lnTo>
                    <a:pt x="85430" y="38637"/>
                  </a:lnTo>
                  <a:lnTo>
                    <a:pt x="92761" y="28269"/>
                  </a:lnTo>
                  <a:lnTo>
                    <a:pt x="94750" y="22172"/>
                  </a:lnTo>
                  <a:lnTo>
                    <a:pt x="95280" y="18571"/>
                  </a:lnTo>
                  <a:lnTo>
                    <a:pt x="93988" y="12688"/>
                  </a:lnTo>
                  <a:lnTo>
                    <a:pt x="92656" y="10131"/>
                  </a:lnTo>
                  <a:lnTo>
                    <a:pt x="84038" y="3162"/>
                  </a:lnTo>
                  <a:lnTo>
                    <a:pt x="72548" y="0"/>
                  </a:lnTo>
                  <a:lnTo>
                    <a:pt x="62484" y="3023"/>
                  </a:lnTo>
                  <a:lnTo>
                    <a:pt x="46798" y="12658"/>
                  </a:lnTo>
                  <a:lnTo>
                    <a:pt x="15225" y="43789"/>
                  </a:lnTo>
                  <a:lnTo>
                    <a:pt x="6667" y="56822"/>
                  </a:lnTo>
                  <a:lnTo>
                    <a:pt x="512" y="72022"/>
                  </a:lnTo>
                  <a:lnTo>
                    <a:pt x="0" y="78615"/>
                  </a:lnTo>
                  <a:lnTo>
                    <a:pt x="3193" y="89704"/>
                  </a:lnTo>
                  <a:lnTo>
                    <a:pt x="9554" y="100509"/>
                  </a:lnTo>
                  <a:lnTo>
                    <a:pt x="11672" y="101840"/>
                  </a:lnTo>
                  <a:lnTo>
                    <a:pt x="13789" y="102021"/>
                  </a:lnTo>
                  <a:lnTo>
                    <a:pt x="25629" y="97243"/>
                  </a:lnTo>
                  <a:lnTo>
                    <a:pt x="56418" y="75707"/>
                  </a:lnTo>
                  <a:lnTo>
                    <a:pt x="65540" y="60535"/>
                  </a:lnTo>
                  <a:lnTo>
                    <a:pt x="70800" y="43667"/>
                  </a:lnTo>
                  <a:lnTo>
                    <a:pt x="70899" y="46652"/>
                  </a:lnTo>
                  <a:lnTo>
                    <a:pt x="65470" y="68994"/>
                  </a:lnTo>
                  <a:lnTo>
                    <a:pt x="68222" y="79869"/>
                  </a:lnTo>
                  <a:lnTo>
                    <a:pt x="73495" y="86028"/>
                  </a:lnTo>
                  <a:lnTo>
                    <a:pt x="80543" y="90411"/>
                  </a:lnTo>
                  <a:lnTo>
                    <a:pt x="96566" y="93225"/>
                  </a:lnTo>
                  <a:lnTo>
                    <a:pt x="105613" y="92904"/>
                  </a:lnTo>
                  <a:lnTo>
                    <a:pt x="122606" y="88052"/>
                  </a:lnTo>
                  <a:lnTo>
                    <a:pt x="153491" y="685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195">
              <a:extLst>
                <a:ext uri="{FF2B5EF4-FFF2-40B4-BE49-F238E27FC236}">
                  <a16:creationId xmlns:a16="http://schemas.microsoft.com/office/drawing/2014/main" id="{D9CCAA02-119E-90D6-734A-E4C1B9CDC35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857750" y="4064601"/>
              <a:ext cx="9461" cy="208950"/>
            </a:xfrm>
            <a:custGeom>
              <a:avLst/>
              <a:gdLst/>
              <a:ahLst/>
              <a:cxnLst/>
              <a:rect l="0" t="0" r="0" b="0"/>
              <a:pathLst>
                <a:path w="9461" h="208950">
                  <a:moveTo>
                    <a:pt x="0" y="18449"/>
                  </a:moveTo>
                  <a:lnTo>
                    <a:pt x="0" y="18449"/>
                  </a:lnTo>
                  <a:lnTo>
                    <a:pt x="0" y="0"/>
                  </a:lnTo>
                  <a:lnTo>
                    <a:pt x="0" y="23963"/>
                  </a:lnTo>
                  <a:lnTo>
                    <a:pt x="1882" y="51833"/>
                  </a:lnTo>
                  <a:lnTo>
                    <a:pt x="4364" y="72798"/>
                  </a:lnTo>
                  <a:lnTo>
                    <a:pt x="5467" y="96226"/>
                  </a:lnTo>
                  <a:lnTo>
                    <a:pt x="9460" y="123103"/>
                  </a:lnTo>
                  <a:lnTo>
                    <a:pt x="8369" y="151215"/>
                  </a:lnTo>
                  <a:lnTo>
                    <a:pt x="6948" y="178516"/>
                  </a:lnTo>
                  <a:lnTo>
                    <a:pt x="6350" y="2089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196">
              <a:extLst>
                <a:ext uri="{FF2B5EF4-FFF2-40B4-BE49-F238E27FC236}">
                  <a16:creationId xmlns:a16="http://schemas.microsoft.com/office/drawing/2014/main" id="{77E990A0-1590-2524-87CA-70E69936E9F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914900" y="4180583"/>
              <a:ext cx="57151" cy="107928"/>
            </a:xfrm>
            <a:custGeom>
              <a:avLst/>
              <a:gdLst/>
              <a:ahLst/>
              <a:cxnLst/>
              <a:rect l="0" t="0" r="0" b="0"/>
              <a:pathLst>
                <a:path w="57151" h="107928">
                  <a:moveTo>
                    <a:pt x="0" y="29467"/>
                  </a:moveTo>
                  <a:lnTo>
                    <a:pt x="0" y="29467"/>
                  </a:lnTo>
                  <a:lnTo>
                    <a:pt x="3371" y="26096"/>
                  </a:lnTo>
                  <a:lnTo>
                    <a:pt x="5026" y="20678"/>
                  </a:lnTo>
                  <a:lnTo>
                    <a:pt x="6298" y="0"/>
                  </a:lnTo>
                  <a:lnTo>
                    <a:pt x="5629" y="5371"/>
                  </a:lnTo>
                  <a:lnTo>
                    <a:pt x="2688" y="23895"/>
                  </a:lnTo>
                  <a:lnTo>
                    <a:pt x="5418" y="55439"/>
                  </a:lnTo>
                  <a:lnTo>
                    <a:pt x="7347" y="71349"/>
                  </a:lnTo>
                  <a:lnTo>
                    <a:pt x="18202" y="95047"/>
                  </a:lnTo>
                  <a:lnTo>
                    <a:pt x="23612" y="101652"/>
                  </a:lnTo>
                  <a:lnTo>
                    <a:pt x="30720" y="106940"/>
                  </a:lnTo>
                  <a:lnTo>
                    <a:pt x="33886" y="107927"/>
                  </a:lnTo>
                  <a:lnTo>
                    <a:pt x="36701" y="107879"/>
                  </a:lnTo>
                  <a:lnTo>
                    <a:pt x="39284" y="107141"/>
                  </a:lnTo>
                  <a:lnTo>
                    <a:pt x="49662" y="95991"/>
                  </a:lnTo>
                  <a:lnTo>
                    <a:pt x="53822" y="83258"/>
                  </a:lnTo>
                  <a:lnTo>
                    <a:pt x="56493" y="55458"/>
                  </a:lnTo>
                  <a:lnTo>
                    <a:pt x="57150" y="23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197">
              <a:extLst>
                <a:ext uri="{FF2B5EF4-FFF2-40B4-BE49-F238E27FC236}">
                  <a16:creationId xmlns:a16="http://schemas.microsoft.com/office/drawing/2014/main" id="{99D83838-4251-C0B7-EE2A-4FE9F8050DB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012897" y="4170068"/>
              <a:ext cx="111554" cy="103324"/>
            </a:xfrm>
            <a:custGeom>
              <a:avLst/>
              <a:gdLst/>
              <a:ahLst/>
              <a:cxnLst/>
              <a:rect l="0" t="0" r="0" b="0"/>
              <a:pathLst>
                <a:path w="111554" h="103324">
                  <a:moveTo>
                    <a:pt x="22653" y="33632"/>
                  </a:moveTo>
                  <a:lnTo>
                    <a:pt x="22653" y="33632"/>
                  </a:lnTo>
                  <a:lnTo>
                    <a:pt x="22653" y="30261"/>
                  </a:lnTo>
                  <a:lnTo>
                    <a:pt x="24064" y="29268"/>
                  </a:lnTo>
                  <a:lnTo>
                    <a:pt x="33497" y="27871"/>
                  </a:lnTo>
                  <a:lnTo>
                    <a:pt x="48679" y="28162"/>
                  </a:lnTo>
                  <a:lnTo>
                    <a:pt x="71140" y="32772"/>
                  </a:lnTo>
                  <a:lnTo>
                    <a:pt x="100648" y="28493"/>
                  </a:lnTo>
                  <a:lnTo>
                    <a:pt x="104283" y="28089"/>
                  </a:lnTo>
                  <a:lnTo>
                    <a:pt x="106706" y="27115"/>
                  </a:lnTo>
                  <a:lnTo>
                    <a:pt x="108321" y="25759"/>
                  </a:lnTo>
                  <a:lnTo>
                    <a:pt x="109399" y="24150"/>
                  </a:lnTo>
                  <a:lnTo>
                    <a:pt x="108706" y="21666"/>
                  </a:lnTo>
                  <a:lnTo>
                    <a:pt x="104172" y="15143"/>
                  </a:lnTo>
                  <a:lnTo>
                    <a:pt x="90317" y="6909"/>
                  </a:lnTo>
                  <a:lnTo>
                    <a:pt x="72805" y="0"/>
                  </a:lnTo>
                  <a:lnTo>
                    <a:pt x="44973" y="779"/>
                  </a:lnTo>
                  <a:lnTo>
                    <a:pt x="36571" y="1391"/>
                  </a:lnTo>
                  <a:lnTo>
                    <a:pt x="21133" y="8478"/>
                  </a:lnTo>
                  <a:lnTo>
                    <a:pt x="6524" y="26258"/>
                  </a:lnTo>
                  <a:lnTo>
                    <a:pt x="0" y="39287"/>
                  </a:lnTo>
                  <a:lnTo>
                    <a:pt x="356" y="46963"/>
                  </a:lnTo>
                  <a:lnTo>
                    <a:pt x="5200" y="69906"/>
                  </a:lnTo>
                  <a:lnTo>
                    <a:pt x="19466" y="90803"/>
                  </a:lnTo>
                  <a:lnTo>
                    <a:pt x="27352" y="97377"/>
                  </a:lnTo>
                  <a:lnTo>
                    <a:pt x="37441" y="100768"/>
                  </a:lnTo>
                  <a:lnTo>
                    <a:pt x="64537" y="102946"/>
                  </a:lnTo>
                  <a:lnTo>
                    <a:pt x="82021" y="103323"/>
                  </a:lnTo>
                  <a:lnTo>
                    <a:pt x="111553" y="90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198">
              <a:extLst>
                <a:ext uri="{FF2B5EF4-FFF2-40B4-BE49-F238E27FC236}">
                  <a16:creationId xmlns:a16="http://schemas.microsoft.com/office/drawing/2014/main" id="{8024AC3F-4D2A-41F2-5C80-3DE3304D222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099050" y="4147096"/>
              <a:ext cx="139362" cy="143531"/>
            </a:xfrm>
            <a:custGeom>
              <a:avLst/>
              <a:gdLst/>
              <a:ahLst/>
              <a:cxnLst/>
              <a:rect l="0" t="0" r="0" b="0"/>
              <a:pathLst>
                <a:path w="139362" h="143531">
                  <a:moveTo>
                    <a:pt x="127000" y="18504"/>
                  </a:moveTo>
                  <a:lnTo>
                    <a:pt x="127000" y="18504"/>
                  </a:lnTo>
                  <a:lnTo>
                    <a:pt x="127000" y="15133"/>
                  </a:lnTo>
                  <a:lnTo>
                    <a:pt x="127705" y="14140"/>
                  </a:lnTo>
                  <a:lnTo>
                    <a:pt x="128882" y="13478"/>
                  </a:lnTo>
                  <a:lnTo>
                    <a:pt x="130371" y="13037"/>
                  </a:lnTo>
                  <a:lnTo>
                    <a:pt x="133907" y="8783"/>
                  </a:lnTo>
                  <a:lnTo>
                    <a:pt x="139361" y="0"/>
                  </a:lnTo>
                  <a:lnTo>
                    <a:pt x="124425" y="268"/>
                  </a:lnTo>
                  <a:lnTo>
                    <a:pt x="107893" y="5261"/>
                  </a:lnTo>
                  <a:lnTo>
                    <a:pt x="88308" y="19853"/>
                  </a:lnTo>
                  <a:lnTo>
                    <a:pt x="80885" y="30115"/>
                  </a:lnTo>
                  <a:lnTo>
                    <a:pt x="77588" y="38721"/>
                  </a:lnTo>
                  <a:lnTo>
                    <a:pt x="78699" y="45363"/>
                  </a:lnTo>
                  <a:lnTo>
                    <a:pt x="79982" y="49110"/>
                  </a:lnTo>
                  <a:lnTo>
                    <a:pt x="85172" y="55155"/>
                  </a:lnTo>
                  <a:lnTo>
                    <a:pt x="91475" y="59488"/>
                  </a:lnTo>
                  <a:lnTo>
                    <a:pt x="110758" y="68425"/>
                  </a:lnTo>
                  <a:lnTo>
                    <a:pt x="125254" y="78903"/>
                  </a:lnTo>
                  <a:lnTo>
                    <a:pt x="127953" y="79937"/>
                  </a:lnTo>
                  <a:lnTo>
                    <a:pt x="132833" y="86730"/>
                  </a:lnTo>
                  <a:lnTo>
                    <a:pt x="136649" y="96804"/>
                  </a:lnTo>
                  <a:lnTo>
                    <a:pt x="138343" y="108337"/>
                  </a:lnTo>
                  <a:lnTo>
                    <a:pt x="135334" y="120519"/>
                  </a:lnTo>
                  <a:lnTo>
                    <a:pt x="132556" y="126730"/>
                  </a:lnTo>
                  <a:lnTo>
                    <a:pt x="123825" y="135514"/>
                  </a:lnTo>
                  <a:lnTo>
                    <a:pt x="118533" y="138844"/>
                  </a:lnTo>
                  <a:lnTo>
                    <a:pt x="97602" y="143530"/>
                  </a:lnTo>
                  <a:lnTo>
                    <a:pt x="66656" y="140750"/>
                  </a:lnTo>
                  <a:lnTo>
                    <a:pt x="41729" y="139469"/>
                  </a:lnTo>
                  <a:lnTo>
                    <a:pt x="22006" y="137366"/>
                  </a:lnTo>
                  <a:lnTo>
                    <a:pt x="0" y="1264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291">
            <a:extLst>
              <a:ext uri="{FF2B5EF4-FFF2-40B4-BE49-F238E27FC236}">
                <a16:creationId xmlns:a16="http://schemas.microsoft.com/office/drawing/2014/main" id="{9879B1CD-D588-9422-6F68-F457DFA87A28}"/>
              </a:ext>
            </a:extLst>
          </p:cNvPr>
          <p:cNvGrpSpPr/>
          <p:nvPr/>
        </p:nvGrpSpPr>
        <p:grpSpPr>
          <a:xfrm>
            <a:off x="5459890" y="4109804"/>
            <a:ext cx="1582356" cy="405047"/>
            <a:chOff x="5459890" y="4109804"/>
            <a:chExt cx="1582356" cy="405047"/>
          </a:xfrm>
        </p:grpSpPr>
        <p:sp>
          <p:nvSpPr>
            <p:cNvPr id="324" name="SMARTInkShape-1199">
              <a:extLst>
                <a:ext uri="{FF2B5EF4-FFF2-40B4-BE49-F238E27FC236}">
                  <a16:creationId xmlns:a16="http://schemas.microsoft.com/office/drawing/2014/main" id="{85049AEA-4218-8FE6-A564-9C32AB18A4C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459890" y="4109804"/>
              <a:ext cx="261461" cy="285598"/>
            </a:xfrm>
            <a:custGeom>
              <a:avLst/>
              <a:gdLst/>
              <a:ahLst/>
              <a:cxnLst/>
              <a:rect l="0" t="0" r="0" b="0"/>
              <a:pathLst>
                <a:path w="261461" h="285598">
                  <a:moveTo>
                    <a:pt x="90010" y="49446"/>
                  </a:moveTo>
                  <a:lnTo>
                    <a:pt x="90010" y="49446"/>
                  </a:lnTo>
                  <a:lnTo>
                    <a:pt x="93381" y="52817"/>
                  </a:lnTo>
                  <a:lnTo>
                    <a:pt x="95081" y="53104"/>
                  </a:lnTo>
                  <a:lnTo>
                    <a:pt x="96917" y="52590"/>
                  </a:lnTo>
                  <a:lnTo>
                    <a:pt x="100841" y="50844"/>
                  </a:lnTo>
                  <a:lnTo>
                    <a:pt x="108698" y="49500"/>
                  </a:lnTo>
                  <a:lnTo>
                    <a:pt x="109028" y="40612"/>
                  </a:lnTo>
                  <a:lnTo>
                    <a:pt x="105679" y="31149"/>
                  </a:lnTo>
                  <a:lnTo>
                    <a:pt x="88665" y="10364"/>
                  </a:lnTo>
                  <a:lnTo>
                    <a:pt x="75030" y="3215"/>
                  </a:lnTo>
                  <a:lnTo>
                    <a:pt x="54214" y="0"/>
                  </a:lnTo>
                  <a:lnTo>
                    <a:pt x="33543" y="2418"/>
                  </a:lnTo>
                  <a:lnTo>
                    <a:pt x="14013" y="14345"/>
                  </a:lnTo>
                  <a:lnTo>
                    <a:pt x="4963" y="27260"/>
                  </a:lnTo>
                  <a:lnTo>
                    <a:pt x="0" y="41702"/>
                  </a:lnTo>
                  <a:lnTo>
                    <a:pt x="147" y="55177"/>
                  </a:lnTo>
                  <a:lnTo>
                    <a:pt x="4445" y="66340"/>
                  </a:lnTo>
                  <a:lnTo>
                    <a:pt x="10353" y="74593"/>
                  </a:lnTo>
                  <a:lnTo>
                    <a:pt x="15331" y="78262"/>
                  </a:lnTo>
                  <a:lnTo>
                    <a:pt x="28843" y="83698"/>
                  </a:lnTo>
                  <a:lnTo>
                    <a:pt x="40247" y="83954"/>
                  </a:lnTo>
                  <a:lnTo>
                    <a:pt x="69686" y="76490"/>
                  </a:lnTo>
                  <a:lnTo>
                    <a:pt x="96844" y="59152"/>
                  </a:lnTo>
                  <a:lnTo>
                    <a:pt x="126133" y="34107"/>
                  </a:lnTo>
                  <a:lnTo>
                    <a:pt x="132816" y="31129"/>
                  </a:lnTo>
                  <a:lnTo>
                    <a:pt x="137344" y="30613"/>
                  </a:lnTo>
                  <a:lnTo>
                    <a:pt x="140831" y="59445"/>
                  </a:lnTo>
                  <a:lnTo>
                    <a:pt x="144971" y="85256"/>
                  </a:lnTo>
                  <a:lnTo>
                    <a:pt x="147217" y="110072"/>
                  </a:lnTo>
                  <a:lnTo>
                    <a:pt x="153939" y="139660"/>
                  </a:lnTo>
                  <a:lnTo>
                    <a:pt x="158106" y="164136"/>
                  </a:lnTo>
                  <a:lnTo>
                    <a:pt x="162885" y="194319"/>
                  </a:lnTo>
                  <a:lnTo>
                    <a:pt x="168595" y="217568"/>
                  </a:lnTo>
                  <a:lnTo>
                    <a:pt x="171385" y="245702"/>
                  </a:lnTo>
                  <a:lnTo>
                    <a:pt x="171622" y="275263"/>
                  </a:lnTo>
                  <a:lnTo>
                    <a:pt x="169086" y="283395"/>
                  </a:lnTo>
                  <a:lnTo>
                    <a:pt x="166716" y="285139"/>
                  </a:lnTo>
                  <a:lnTo>
                    <a:pt x="163725" y="285597"/>
                  </a:lnTo>
                  <a:lnTo>
                    <a:pt x="160320" y="285197"/>
                  </a:lnTo>
                  <a:lnTo>
                    <a:pt x="157344" y="282814"/>
                  </a:lnTo>
                  <a:lnTo>
                    <a:pt x="152157" y="274520"/>
                  </a:lnTo>
                  <a:lnTo>
                    <a:pt x="143782" y="245469"/>
                  </a:lnTo>
                  <a:lnTo>
                    <a:pt x="141691" y="214536"/>
                  </a:lnTo>
                  <a:lnTo>
                    <a:pt x="141201" y="198314"/>
                  </a:lnTo>
                  <a:lnTo>
                    <a:pt x="146628" y="182167"/>
                  </a:lnTo>
                  <a:lnTo>
                    <a:pt x="156096" y="166994"/>
                  </a:lnTo>
                  <a:lnTo>
                    <a:pt x="185601" y="141169"/>
                  </a:lnTo>
                  <a:lnTo>
                    <a:pt x="201040" y="131343"/>
                  </a:lnTo>
                  <a:lnTo>
                    <a:pt x="228332" y="126065"/>
                  </a:lnTo>
                  <a:lnTo>
                    <a:pt x="261460" y="1192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200">
              <a:extLst>
                <a:ext uri="{FF2B5EF4-FFF2-40B4-BE49-F238E27FC236}">
                  <a16:creationId xmlns:a16="http://schemas.microsoft.com/office/drawing/2014/main" id="{DA162ED4-F584-8F89-4C24-930CB12F2BD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740400" y="4201512"/>
              <a:ext cx="31751" cy="116489"/>
            </a:xfrm>
            <a:custGeom>
              <a:avLst/>
              <a:gdLst/>
              <a:ahLst/>
              <a:cxnLst/>
              <a:rect l="0" t="0" r="0" b="0"/>
              <a:pathLst>
                <a:path w="31751" h="116489">
                  <a:moveTo>
                    <a:pt x="0" y="40288"/>
                  </a:moveTo>
                  <a:lnTo>
                    <a:pt x="0" y="40288"/>
                  </a:lnTo>
                  <a:lnTo>
                    <a:pt x="0" y="28079"/>
                  </a:lnTo>
                  <a:lnTo>
                    <a:pt x="1882" y="22397"/>
                  </a:lnTo>
                  <a:lnTo>
                    <a:pt x="3371" y="19894"/>
                  </a:lnTo>
                  <a:lnTo>
                    <a:pt x="5761" y="6444"/>
                  </a:lnTo>
                  <a:lnTo>
                    <a:pt x="6088" y="1022"/>
                  </a:lnTo>
                  <a:lnTo>
                    <a:pt x="6882" y="0"/>
                  </a:lnTo>
                  <a:lnTo>
                    <a:pt x="8115" y="23"/>
                  </a:lnTo>
                  <a:lnTo>
                    <a:pt x="9644" y="745"/>
                  </a:lnTo>
                  <a:lnTo>
                    <a:pt x="11342" y="9072"/>
                  </a:lnTo>
                  <a:lnTo>
                    <a:pt x="15802" y="34044"/>
                  </a:lnTo>
                  <a:lnTo>
                    <a:pt x="18088" y="59762"/>
                  </a:lnTo>
                  <a:lnTo>
                    <a:pt x="23929" y="89917"/>
                  </a:lnTo>
                  <a:lnTo>
                    <a:pt x="31750" y="116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201">
              <a:extLst>
                <a:ext uri="{FF2B5EF4-FFF2-40B4-BE49-F238E27FC236}">
                  <a16:creationId xmlns:a16="http://schemas.microsoft.com/office/drawing/2014/main" id="{8C53E6CB-33EF-6B1D-C9BF-13D70E72A00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746750" y="41465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2979" y="2500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202">
              <a:extLst>
                <a:ext uri="{FF2B5EF4-FFF2-40B4-BE49-F238E27FC236}">
                  <a16:creationId xmlns:a16="http://schemas.microsoft.com/office/drawing/2014/main" id="{634AAD9D-5986-D13B-82DC-14B069DEFFA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810250" y="4171950"/>
              <a:ext cx="95251" cy="117231"/>
            </a:xfrm>
            <a:custGeom>
              <a:avLst/>
              <a:gdLst/>
              <a:ahLst/>
              <a:cxnLst/>
              <a:rect l="0" t="0" r="0" b="0"/>
              <a:pathLst>
                <a:path w="95251" h="117231">
                  <a:moveTo>
                    <a:pt x="0" y="44450"/>
                  </a:moveTo>
                  <a:lnTo>
                    <a:pt x="0" y="44450"/>
                  </a:lnTo>
                  <a:lnTo>
                    <a:pt x="3371" y="44450"/>
                  </a:lnTo>
                  <a:lnTo>
                    <a:pt x="4364" y="43745"/>
                  </a:lnTo>
                  <a:lnTo>
                    <a:pt x="5026" y="42569"/>
                  </a:lnTo>
                  <a:lnTo>
                    <a:pt x="6088" y="35612"/>
                  </a:lnTo>
                  <a:lnTo>
                    <a:pt x="6882" y="35030"/>
                  </a:lnTo>
                  <a:lnTo>
                    <a:pt x="8115" y="35348"/>
                  </a:lnTo>
                  <a:lnTo>
                    <a:pt x="9644" y="36265"/>
                  </a:lnTo>
                  <a:lnTo>
                    <a:pt x="11794" y="51041"/>
                  </a:lnTo>
                  <a:lnTo>
                    <a:pt x="13932" y="71883"/>
                  </a:lnTo>
                  <a:lnTo>
                    <a:pt x="26982" y="101868"/>
                  </a:lnTo>
                  <a:lnTo>
                    <a:pt x="31512" y="108775"/>
                  </a:lnTo>
                  <a:lnTo>
                    <a:pt x="40170" y="116579"/>
                  </a:lnTo>
                  <a:lnTo>
                    <a:pt x="43007" y="117230"/>
                  </a:lnTo>
                  <a:lnTo>
                    <a:pt x="49923" y="116073"/>
                  </a:lnTo>
                  <a:lnTo>
                    <a:pt x="58379" y="111454"/>
                  </a:lnTo>
                  <a:lnTo>
                    <a:pt x="65354" y="98875"/>
                  </a:lnTo>
                  <a:lnTo>
                    <a:pt x="71139" y="70754"/>
                  </a:lnTo>
                  <a:lnTo>
                    <a:pt x="76582" y="44718"/>
                  </a:lnTo>
                  <a:lnTo>
                    <a:pt x="84742" y="1400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203">
              <a:extLst>
                <a:ext uri="{FF2B5EF4-FFF2-40B4-BE49-F238E27FC236}">
                  <a16:creationId xmlns:a16="http://schemas.microsoft.com/office/drawing/2014/main" id="{B0E7220F-E1E8-D745-0BCF-527B10C7D62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899150" y="4175216"/>
              <a:ext cx="311151" cy="149135"/>
            </a:xfrm>
            <a:custGeom>
              <a:avLst/>
              <a:gdLst/>
              <a:ahLst/>
              <a:cxnLst/>
              <a:rect l="0" t="0" r="0" b="0"/>
              <a:pathLst>
                <a:path w="311151" h="149135">
                  <a:moveTo>
                    <a:pt x="0" y="41184"/>
                  </a:moveTo>
                  <a:lnTo>
                    <a:pt x="0" y="41184"/>
                  </a:lnTo>
                  <a:lnTo>
                    <a:pt x="3371" y="44555"/>
                  </a:lnTo>
                  <a:lnTo>
                    <a:pt x="15580" y="46651"/>
                  </a:lnTo>
                  <a:lnTo>
                    <a:pt x="42947" y="47418"/>
                  </a:lnTo>
                  <a:lnTo>
                    <a:pt x="47682" y="47456"/>
                  </a:lnTo>
                  <a:lnTo>
                    <a:pt x="64458" y="40769"/>
                  </a:lnTo>
                  <a:lnTo>
                    <a:pt x="93633" y="22201"/>
                  </a:lnTo>
                  <a:lnTo>
                    <a:pt x="100026" y="17051"/>
                  </a:lnTo>
                  <a:lnTo>
                    <a:pt x="100901" y="14466"/>
                  </a:lnTo>
                  <a:lnTo>
                    <a:pt x="101135" y="12788"/>
                  </a:lnTo>
                  <a:lnTo>
                    <a:pt x="101995" y="11670"/>
                  </a:lnTo>
                  <a:lnTo>
                    <a:pt x="104833" y="10428"/>
                  </a:lnTo>
                  <a:lnTo>
                    <a:pt x="105167" y="9391"/>
                  </a:lnTo>
                  <a:lnTo>
                    <a:pt x="104684" y="7994"/>
                  </a:lnTo>
                  <a:lnTo>
                    <a:pt x="102209" y="4054"/>
                  </a:lnTo>
                  <a:lnTo>
                    <a:pt x="95038" y="0"/>
                  </a:lnTo>
                  <a:lnTo>
                    <a:pt x="90875" y="323"/>
                  </a:lnTo>
                  <a:lnTo>
                    <a:pt x="80606" y="4444"/>
                  </a:lnTo>
                  <a:lnTo>
                    <a:pt x="66295" y="14697"/>
                  </a:lnTo>
                  <a:lnTo>
                    <a:pt x="56488" y="30044"/>
                  </a:lnTo>
                  <a:lnTo>
                    <a:pt x="51549" y="61702"/>
                  </a:lnTo>
                  <a:lnTo>
                    <a:pt x="51839" y="69353"/>
                  </a:lnTo>
                  <a:lnTo>
                    <a:pt x="54319" y="77458"/>
                  </a:lnTo>
                  <a:lnTo>
                    <a:pt x="59654" y="83881"/>
                  </a:lnTo>
                  <a:lnTo>
                    <a:pt x="66730" y="88383"/>
                  </a:lnTo>
                  <a:lnTo>
                    <a:pt x="82770" y="91272"/>
                  </a:lnTo>
                  <a:lnTo>
                    <a:pt x="90410" y="90962"/>
                  </a:lnTo>
                  <a:lnTo>
                    <a:pt x="96157" y="88473"/>
                  </a:lnTo>
                  <a:lnTo>
                    <a:pt x="125845" y="61322"/>
                  </a:lnTo>
                  <a:lnTo>
                    <a:pt x="141300" y="44509"/>
                  </a:lnTo>
                  <a:lnTo>
                    <a:pt x="156713" y="16722"/>
                  </a:lnTo>
                  <a:lnTo>
                    <a:pt x="157392" y="14293"/>
                  </a:lnTo>
                  <a:lnTo>
                    <a:pt x="158550" y="14084"/>
                  </a:lnTo>
                  <a:lnTo>
                    <a:pt x="161719" y="17615"/>
                  </a:lnTo>
                  <a:lnTo>
                    <a:pt x="163597" y="23889"/>
                  </a:lnTo>
                  <a:lnTo>
                    <a:pt x="169994" y="54596"/>
                  </a:lnTo>
                  <a:lnTo>
                    <a:pt x="171259" y="85022"/>
                  </a:lnTo>
                  <a:lnTo>
                    <a:pt x="171424" y="101816"/>
                  </a:lnTo>
                  <a:lnTo>
                    <a:pt x="172138" y="102772"/>
                  </a:lnTo>
                  <a:lnTo>
                    <a:pt x="174814" y="103834"/>
                  </a:lnTo>
                  <a:lnTo>
                    <a:pt x="183657" y="101061"/>
                  </a:lnTo>
                  <a:lnTo>
                    <a:pt x="189340" y="93902"/>
                  </a:lnTo>
                  <a:lnTo>
                    <a:pt x="206861" y="64871"/>
                  </a:lnTo>
                  <a:lnTo>
                    <a:pt x="229657" y="35314"/>
                  </a:lnTo>
                  <a:lnTo>
                    <a:pt x="235655" y="25405"/>
                  </a:lnTo>
                  <a:lnTo>
                    <a:pt x="238243" y="22903"/>
                  </a:lnTo>
                  <a:lnTo>
                    <a:pt x="240673" y="21941"/>
                  </a:lnTo>
                  <a:lnTo>
                    <a:pt x="242998" y="22005"/>
                  </a:lnTo>
                  <a:lnTo>
                    <a:pt x="245255" y="23460"/>
                  </a:lnTo>
                  <a:lnTo>
                    <a:pt x="252507" y="33659"/>
                  </a:lnTo>
                  <a:lnTo>
                    <a:pt x="263478" y="57912"/>
                  </a:lnTo>
                  <a:lnTo>
                    <a:pt x="272806" y="83451"/>
                  </a:lnTo>
                  <a:lnTo>
                    <a:pt x="287531" y="110603"/>
                  </a:lnTo>
                  <a:lnTo>
                    <a:pt x="302467" y="138957"/>
                  </a:lnTo>
                  <a:lnTo>
                    <a:pt x="311150" y="149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204">
              <a:extLst>
                <a:ext uri="{FF2B5EF4-FFF2-40B4-BE49-F238E27FC236}">
                  <a16:creationId xmlns:a16="http://schemas.microsoft.com/office/drawing/2014/main" id="{141B896D-16AE-0B36-B304-6912D94516E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320963" y="4300312"/>
              <a:ext cx="365588" cy="129496"/>
            </a:xfrm>
            <a:custGeom>
              <a:avLst/>
              <a:gdLst/>
              <a:ahLst/>
              <a:cxnLst/>
              <a:rect l="0" t="0" r="0" b="0"/>
              <a:pathLst>
                <a:path w="365588" h="129496">
                  <a:moveTo>
                    <a:pt x="105237" y="24038"/>
                  </a:moveTo>
                  <a:lnTo>
                    <a:pt x="105237" y="24038"/>
                  </a:lnTo>
                  <a:lnTo>
                    <a:pt x="105237" y="14578"/>
                  </a:lnTo>
                  <a:lnTo>
                    <a:pt x="103355" y="10897"/>
                  </a:lnTo>
                  <a:lnTo>
                    <a:pt x="101865" y="8927"/>
                  </a:lnTo>
                  <a:lnTo>
                    <a:pt x="98329" y="6739"/>
                  </a:lnTo>
                  <a:lnTo>
                    <a:pt x="70442" y="115"/>
                  </a:lnTo>
                  <a:lnTo>
                    <a:pt x="47185" y="957"/>
                  </a:lnTo>
                  <a:lnTo>
                    <a:pt x="39019" y="2301"/>
                  </a:lnTo>
                  <a:lnTo>
                    <a:pt x="26183" y="9438"/>
                  </a:lnTo>
                  <a:lnTo>
                    <a:pt x="6445" y="31267"/>
                  </a:lnTo>
                  <a:lnTo>
                    <a:pt x="1358" y="41598"/>
                  </a:lnTo>
                  <a:lnTo>
                    <a:pt x="0" y="46327"/>
                  </a:lnTo>
                  <a:lnTo>
                    <a:pt x="374" y="55346"/>
                  </a:lnTo>
                  <a:lnTo>
                    <a:pt x="5232" y="79268"/>
                  </a:lnTo>
                  <a:lnTo>
                    <a:pt x="7874" y="85273"/>
                  </a:lnTo>
                  <a:lnTo>
                    <a:pt x="10066" y="95882"/>
                  </a:lnTo>
                  <a:lnTo>
                    <a:pt x="14870" y="103808"/>
                  </a:lnTo>
                  <a:lnTo>
                    <a:pt x="24890" y="114967"/>
                  </a:lnTo>
                  <a:lnTo>
                    <a:pt x="29075" y="117368"/>
                  </a:lnTo>
                  <a:lnTo>
                    <a:pt x="37280" y="118719"/>
                  </a:lnTo>
                  <a:lnTo>
                    <a:pt x="40883" y="118909"/>
                  </a:lnTo>
                  <a:lnTo>
                    <a:pt x="43990" y="117624"/>
                  </a:lnTo>
                  <a:lnTo>
                    <a:pt x="49323" y="112434"/>
                  </a:lnTo>
                  <a:lnTo>
                    <a:pt x="67579" y="86635"/>
                  </a:lnTo>
                  <a:lnTo>
                    <a:pt x="83293" y="60033"/>
                  </a:lnTo>
                  <a:lnTo>
                    <a:pt x="95996" y="29628"/>
                  </a:lnTo>
                  <a:lnTo>
                    <a:pt x="98506" y="19400"/>
                  </a:lnTo>
                  <a:lnTo>
                    <a:pt x="98634" y="19534"/>
                  </a:lnTo>
                  <a:lnTo>
                    <a:pt x="98775" y="21566"/>
                  </a:lnTo>
                  <a:lnTo>
                    <a:pt x="95205" y="38758"/>
                  </a:lnTo>
                  <a:lnTo>
                    <a:pt x="101634" y="68754"/>
                  </a:lnTo>
                  <a:lnTo>
                    <a:pt x="107541" y="80875"/>
                  </a:lnTo>
                  <a:lnTo>
                    <a:pt x="120927" y="95656"/>
                  </a:lnTo>
                  <a:lnTo>
                    <a:pt x="128908" y="101258"/>
                  </a:lnTo>
                  <a:lnTo>
                    <a:pt x="141335" y="105009"/>
                  </a:lnTo>
                  <a:lnTo>
                    <a:pt x="149738" y="104004"/>
                  </a:lnTo>
                  <a:lnTo>
                    <a:pt x="158176" y="100500"/>
                  </a:lnTo>
                  <a:lnTo>
                    <a:pt x="187213" y="75064"/>
                  </a:lnTo>
                  <a:lnTo>
                    <a:pt x="209368" y="48157"/>
                  </a:lnTo>
                  <a:lnTo>
                    <a:pt x="224087" y="21903"/>
                  </a:lnTo>
                  <a:lnTo>
                    <a:pt x="230628" y="3233"/>
                  </a:lnTo>
                  <a:lnTo>
                    <a:pt x="231870" y="1701"/>
                  </a:lnTo>
                  <a:lnTo>
                    <a:pt x="235131" y="0"/>
                  </a:lnTo>
                  <a:lnTo>
                    <a:pt x="236989" y="2368"/>
                  </a:lnTo>
                  <a:lnTo>
                    <a:pt x="245039" y="28328"/>
                  </a:lnTo>
                  <a:lnTo>
                    <a:pt x="251317" y="57060"/>
                  </a:lnTo>
                  <a:lnTo>
                    <a:pt x="257646" y="86033"/>
                  </a:lnTo>
                  <a:lnTo>
                    <a:pt x="262734" y="110994"/>
                  </a:lnTo>
                  <a:lnTo>
                    <a:pt x="261548" y="119364"/>
                  </a:lnTo>
                  <a:lnTo>
                    <a:pt x="258669" y="126378"/>
                  </a:lnTo>
                  <a:lnTo>
                    <a:pt x="256915" y="128248"/>
                  </a:lnTo>
                  <a:lnTo>
                    <a:pt x="255039" y="129495"/>
                  </a:lnTo>
                  <a:lnTo>
                    <a:pt x="247310" y="128998"/>
                  </a:lnTo>
                  <a:lnTo>
                    <a:pt x="242286" y="127878"/>
                  </a:lnTo>
                  <a:lnTo>
                    <a:pt x="238936" y="125721"/>
                  </a:lnTo>
                  <a:lnTo>
                    <a:pt x="236703" y="122871"/>
                  </a:lnTo>
                  <a:lnTo>
                    <a:pt x="235214" y="119560"/>
                  </a:lnTo>
                  <a:lnTo>
                    <a:pt x="233119" y="101416"/>
                  </a:lnTo>
                  <a:lnTo>
                    <a:pt x="236392" y="88061"/>
                  </a:lnTo>
                  <a:lnTo>
                    <a:pt x="243256" y="75776"/>
                  </a:lnTo>
                  <a:lnTo>
                    <a:pt x="263029" y="58273"/>
                  </a:lnTo>
                  <a:lnTo>
                    <a:pt x="290802" y="41168"/>
                  </a:lnTo>
                  <a:lnTo>
                    <a:pt x="318071" y="30845"/>
                  </a:lnTo>
                  <a:lnTo>
                    <a:pt x="346264" y="20570"/>
                  </a:lnTo>
                  <a:lnTo>
                    <a:pt x="365587" y="17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205">
              <a:extLst>
                <a:ext uri="{FF2B5EF4-FFF2-40B4-BE49-F238E27FC236}">
                  <a16:creationId xmlns:a16="http://schemas.microsoft.com/office/drawing/2014/main" id="{07BE23E1-870A-B348-8086-4A870023A72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644017" y="4306136"/>
              <a:ext cx="144134" cy="129027"/>
            </a:xfrm>
            <a:custGeom>
              <a:avLst/>
              <a:gdLst/>
              <a:ahLst/>
              <a:cxnLst/>
              <a:rect l="0" t="0" r="0" b="0"/>
              <a:pathLst>
                <a:path w="144134" h="129027">
                  <a:moveTo>
                    <a:pt x="29833" y="30914"/>
                  </a:moveTo>
                  <a:lnTo>
                    <a:pt x="29833" y="30914"/>
                  </a:lnTo>
                  <a:lnTo>
                    <a:pt x="26461" y="30914"/>
                  </a:lnTo>
                  <a:lnTo>
                    <a:pt x="26174" y="31619"/>
                  </a:lnTo>
                  <a:lnTo>
                    <a:pt x="27736" y="34285"/>
                  </a:lnTo>
                  <a:lnTo>
                    <a:pt x="29141" y="35278"/>
                  </a:lnTo>
                  <a:lnTo>
                    <a:pt x="32582" y="36381"/>
                  </a:lnTo>
                  <a:lnTo>
                    <a:pt x="58703" y="37089"/>
                  </a:lnTo>
                  <a:lnTo>
                    <a:pt x="87579" y="37241"/>
                  </a:lnTo>
                  <a:lnTo>
                    <a:pt x="111089" y="32190"/>
                  </a:lnTo>
                  <a:lnTo>
                    <a:pt x="123991" y="24398"/>
                  </a:lnTo>
                  <a:lnTo>
                    <a:pt x="133334" y="16065"/>
                  </a:lnTo>
                  <a:lnTo>
                    <a:pt x="135806" y="11849"/>
                  </a:lnTo>
                  <a:lnTo>
                    <a:pt x="136465" y="9737"/>
                  </a:lnTo>
                  <a:lnTo>
                    <a:pt x="134788" y="7624"/>
                  </a:lnTo>
                  <a:lnTo>
                    <a:pt x="127280" y="3395"/>
                  </a:lnTo>
                  <a:lnTo>
                    <a:pt x="103801" y="0"/>
                  </a:lnTo>
                  <a:lnTo>
                    <a:pt x="78717" y="822"/>
                  </a:lnTo>
                  <a:lnTo>
                    <a:pt x="48492" y="13502"/>
                  </a:lnTo>
                  <a:lnTo>
                    <a:pt x="33088" y="20189"/>
                  </a:lnTo>
                  <a:lnTo>
                    <a:pt x="16216" y="36751"/>
                  </a:lnTo>
                  <a:lnTo>
                    <a:pt x="4553" y="59534"/>
                  </a:lnTo>
                  <a:lnTo>
                    <a:pt x="0" y="77415"/>
                  </a:lnTo>
                  <a:lnTo>
                    <a:pt x="2022" y="95022"/>
                  </a:lnTo>
                  <a:lnTo>
                    <a:pt x="10461" y="110273"/>
                  </a:lnTo>
                  <a:lnTo>
                    <a:pt x="19811" y="117456"/>
                  </a:lnTo>
                  <a:lnTo>
                    <a:pt x="30318" y="122293"/>
                  </a:lnTo>
                  <a:lnTo>
                    <a:pt x="59643" y="129026"/>
                  </a:lnTo>
                  <a:lnTo>
                    <a:pt x="86800" y="128110"/>
                  </a:lnTo>
                  <a:lnTo>
                    <a:pt x="112373" y="125137"/>
                  </a:lnTo>
                  <a:lnTo>
                    <a:pt x="126570" y="116139"/>
                  </a:lnTo>
                  <a:lnTo>
                    <a:pt x="144133" y="1007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206">
              <a:extLst>
                <a:ext uri="{FF2B5EF4-FFF2-40B4-BE49-F238E27FC236}">
                  <a16:creationId xmlns:a16="http://schemas.microsoft.com/office/drawing/2014/main" id="{B9703585-D625-30A0-9738-BA2041F4E28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789751" y="4318371"/>
              <a:ext cx="169850" cy="126471"/>
            </a:xfrm>
            <a:custGeom>
              <a:avLst/>
              <a:gdLst/>
              <a:ahLst/>
              <a:cxnLst/>
              <a:rect l="0" t="0" r="0" b="0"/>
              <a:pathLst>
                <a:path w="169850" h="126471">
                  <a:moveTo>
                    <a:pt x="68249" y="31379"/>
                  </a:moveTo>
                  <a:lnTo>
                    <a:pt x="68249" y="31379"/>
                  </a:lnTo>
                  <a:lnTo>
                    <a:pt x="71621" y="31379"/>
                  </a:lnTo>
                  <a:lnTo>
                    <a:pt x="75156" y="29497"/>
                  </a:lnTo>
                  <a:lnTo>
                    <a:pt x="83176" y="22541"/>
                  </a:lnTo>
                  <a:lnTo>
                    <a:pt x="85467" y="18514"/>
                  </a:lnTo>
                  <a:lnTo>
                    <a:pt x="86937" y="10180"/>
                  </a:lnTo>
                  <a:lnTo>
                    <a:pt x="87193" y="3852"/>
                  </a:lnTo>
                  <a:lnTo>
                    <a:pt x="86522" y="2444"/>
                  </a:lnTo>
                  <a:lnTo>
                    <a:pt x="85370" y="1506"/>
                  </a:lnTo>
                  <a:lnTo>
                    <a:pt x="83896" y="880"/>
                  </a:lnTo>
                  <a:lnTo>
                    <a:pt x="75080" y="0"/>
                  </a:lnTo>
                  <a:lnTo>
                    <a:pt x="53685" y="5477"/>
                  </a:lnTo>
                  <a:lnTo>
                    <a:pt x="33203" y="15551"/>
                  </a:lnTo>
                  <a:lnTo>
                    <a:pt x="24921" y="23404"/>
                  </a:lnTo>
                  <a:lnTo>
                    <a:pt x="9492" y="50082"/>
                  </a:lnTo>
                  <a:lnTo>
                    <a:pt x="1999" y="74942"/>
                  </a:lnTo>
                  <a:lnTo>
                    <a:pt x="0" y="94250"/>
                  </a:lnTo>
                  <a:lnTo>
                    <a:pt x="2873" y="108946"/>
                  </a:lnTo>
                  <a:lnTo>
                    <a:pt x="5616" y="114840"/>
                  </a:lnTo>
                  <a:lnTo>
                    <a:pt x="9560" y="118770"/>
                  </a:lnTo>
                  <a:lnTo>
                    <a:pt x="19588" y="123136"/>
                  </a:lnTo>
                  <a:lnTo>
                    <a:pt x="31100" y="123195"/>
                  </a:lnTo>
                  <a:lnTo>
                    <a:pt x="42566" y="120164"/>
                  </a:lnTo>
                  <a:lnTo>
                    <a:pt x="62445" y="106144"/>
                  </a:lnTo>
                  <a:lnTo>
                    <a:pt x="76274" y="84298"/>
                  </a:lnTo>
                  <a:lnTo>
                    <a:pt x="88493" y="57198"/>
                  </a:lnTo>
                  <a:lnTo>
                    <a:pt x="94851" y="38899"/>
                  </a:lnTo>
                  <a:lnTo>
                    <a:pt x="96567" y="36392"/>
                  </a:lnTo>
                  <a:lnTo>
                    <a:pt x="97005" y="34721"/>
                  </a:lnTo>
                  <a:lnTo>
                    <a:pt x="96591" y="33607"/>
                  </a:lnTo>
                  <a:lnTo>
                    <a:pt x="95612" y="32865"/>
                  </a:lnTo>
                  <a:lnTo>
                    <a:pt x="94957" y="33780"/>
                  </a:lnTo>
                  <a:lnTo>
                    <a:pt x="93822" y="52557"/>
                  </a:lnTo>
                  <a:lnTo>
                    <a:pt x="98753" y="76955"/>
                  </a:lnTo>
                  <a:lnTo>
                    <a:pt x="106520" y="104456"/>
                  </a:lnTo>
                  <a:lnTo>
                    <a:pt x="112749" y="117472"/>
                  </a:lnTo>
                  <a:lnTo>
                    <a:pt x="114848" y="120524"/>
                  </a:lnTo>
                  <a:lnTo>
                    <a:pt x="118365" y="122559"/>
                  </a:lnTo>
                  <a:lnTo>
                    <a:pt x="133429" y="125423"/>
                  </a:lnTo>
                  <a:lnTo>
                    <a:pt x="156978" y="126470"/>
                  </a:lnTo>
                  <a:lnTo>
                    <a:pt x="159857" y="125112"/>
                  </a:lnTo>
                  <a:lnTo>
                    <a:pt x="164938" y="119840"/>
                  </a:lnTo>
                  <a:lnTo>
                    <a:pt x="169849" y="1075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207">
              <a:extLst>
                <a:ext uri="{FF2B5EF4-FFF2-40B4-BE49-F238E27FC236}">
                  <a16:creationId xmlns:a16="http://schemas.microsoft.com/office/drawing/2014/main" id="{1FF98E2C-B7D2-2518-4602-321889469D1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930615" y="4311652"/>
              <a:ext cx="111631" cy="203199"/>
            </a:xfrm>
            <a:custGeom>
              <a:avLst/>
              <a:gdLst/>
              <a:ahLst/>
              <a:cxnLst/>
              <a:rect l="0" t="0" r="0" b="0"/>
              <a:pathLst>
                <a:path w="111631" h="203199">
                  <a:moveTo>
                    <a:pt x="73435" y="6348"/>
                  </a:moveTo>
                  <a:lnTo>
                    <a:pt x="73435" y="6348"/>
                  </a:lnTo>
                  <a:lnTo>
                    <a:pt x="78903" y="6348"/>
                  </a:lnTo>
                  <a:lnTo>
                    <a:pt x="84680" y="1984"/>
                  </a:lnTo>
                  <a:lnTo>
                    <a:pt x="91318" y="260"/>
                  </a:lnTo>
                  <a:lnTo>
                    <a:pt x="97850" y="21"/>
                  </a:lnTo>
                  <a:lnTo>
                    <a:pt x="89910" y="0"/>
                  </a:lnTo>
                  <a:lnTo>
                    <a:pt x="62146" y="5024"/>
                  </a:lnTo>
                  <a:lnTo>
                    <a:pt x="41397" y="7838"/>
                  </a:lnTo>
                  <a:lnTo>
                    <a:pt x="21324" y="18480"/>
                  </a:lnTo>
                  <a:lnTo>
                    <a:pt x="6567" y="30090"/>
                  </a:lnTo>
                  <a:lnTo>
                    <a:pt x="1383" y="40184"/>
                  </a:lnTo>
                  <a:lnTo>
                    <a:pt x="0" y="45839"/>
                  </a:lnTo>
                  <a:lnTo>
                    <a:pt x="490" y="50314"/>
                  </a:lnTo>
                  <a:lnTo>
                    <a:pt x="2227" y="54004"/>
                  </a:lnTo>
                  <a:lnTo>
                    <a:pt x="15154" y="68364"/>
                  </a:lnTo>
                  <a:lnTo>
                    <a:pt x="23072" y="72716"/>
                  </a:lnTo>
                  <a:lnTo>
                    <a:pt x="49767" y="82252"/>
                  </a:lnTo>
                  <a:lnTo>
                    <a:pt x="78873" y="97724"/>
                  </a:lnTo>
                  <a:lnTo>
                    <a:pt x="97859" y="110877"/>
                  </a:lnTo>
                  <a:lnTo>
                    <a:pt x="108044" y="121950"/>
                  </a:lnTo>
                  <a:lnTo>
                    <a:pt x="110619" y="126455"/>
                  </a:lnTo>
                  <a:lnTo>
                    <a:pt x="111630" y="130164"/>
                  </a:lnTo>
                  <a:lnTo>
                    <a:pt x="110871" y="136871"/>
                  </a:lnTo>
                  <a:lnTo>
                    <a:pt x="108182" y="144557"/>
                  </a:lnTo>
                  <a:lnTo>
                    <a:pt x="98992" y="152676"/>
                  </a:lnTo>
                  <a:lnTo>
                    <a:pt x="71469" y="168532"/>
                  </a:lnTo>
                  <a:lnTo>
                    <a:pt x="41426" y="179809"/>
                  </a:lnTo>
                  <a:lnTo>
                    <a:pt x="18690" y="190484"/>
                  </a:lnTo>
                  <a:lnTo>
                    <a:pt x="8292" y="198962"/>
                  </a:lnTo>
                  <a:lnTo>
                    <a:pt x="7429" y="200374"/>
                  </a:lnTo>
                  <a:lnTo>
                    <a:pt x="9935" y="2031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292">
            <a:extLst>
              <a:ext uri="{FF2B5EF4-FFF2-40B4-BE49-F238E27FC236}">
                <a16:creationId xmlns:a16="http://schemas.microsoft.com/office/drawing/2014/main" id="{4C3126CB-6834-DA54-4787-3E1401621D13}"/>
              </a:ext>
            </a:extLst>
          </p:cNvPr>
          <p:cNvGrpSpPr/>
          <p:nvPr/>
        </p:nvGrpSpPr>
        <p:grpSpPr>
          <a:xfrm>
            <a:off x="7537450" y="1962150"/>
            <a:ext cx="589240" cy="309532"/>
            <a:chOff x="7537450" y="1962150"/>
            <a:chExt cx="589240" cy="309532"/>
          </a:xfrm>
        </p:grpSpPr>
        <p:sp>
          <p:nvSpPr>
            <p:cNvPr id="334" name="SMARTInkShape-1208">
              <a:extLst>
                <a:ext uri="{FF2B5EF4-FFF2-40B4-BE49-F238E27FC236}">
                  <a16:creationId xmlns:a16="http://schemas.microsoft.com/office/drawing/2014/main" id="{B42F3152-47AD-1043-4FD6-54B6DCAB495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537450" y="1962150"/>
              <a:ext cx="136679" cy="184151"/>
            </a:xfrm>
            <a:custGeom>
              <a:avLst/>
              <a:gdLst/>
              <a:ahLst/>
              <a:cxnLst/>
              <a:rect l="0" t="0" r="0" b="0"/>
              <a:pathLst>
                <a:path w="136679" h="184151">
                  <a:moveTo>
                    <a:pt x="120650" y="0"/>
                  </a:moveTo>
                  <a:lnTo>
                    <a:pt x="120650" y="0"/>
                  </a:lnTo>
                  <a:lnTo>
                    <a:pt x="124309" y="0"/>
                  </a:lnTo>
                  <a:lnTo>
                    <a:pt x="96286" y="3371"/>
                  </a:lnTo>
                  <a:lnTo>
                    <a:pt x="66781" y="14747"/>
                  </a:lnTo>
                  <a:lnTo>
                    <a:pt x="42118" y="30038"/>
                  </a:lnTo>
                  <a:lnTo>
                    <a:pt x="13504" y="57187"/>
                  </a:lnTo>
                  <a:lnTo>
                    <a:pt x="9529" y="63752"/>
                  </a:lnTo>
                  <a:lnTo>
                    <a:pt x="9880" y="67196"/>
                  </a:lnTo>
                  <a:lnTo>
                    <a:pt x="14034" y="74785"/>
                  </a:lnTo>
                  <a:lnTo>
                    <a:pt x="24305" y="86991"/>
                  </a:lnTo>
                  <a:lnTo>
                    <a:pt x="53511" y="103052"/>
                  </a:lnTo>
                  <a:lnTo>
                    <a:pt x="80707" y="115632"/>
                  </a:lnTo>
                  <a:lnTo>
                    <a:pt x="105523" y="125513"/>
                  </a:lnTo>
                  <a:lnTo>
                    <a:pt x="124399" y="134791"/>
                  </a:lnTo>
                  <a:lnTo>
                    <a:pt x="132900" y="141751"/>
                  </a:lnTo>
                  <a:lnTo>
                    <a:pt x="136678" y="147197"/>
                  </a:lnTo>
                  <a:lnTo>
                    <a:pt x="135568" y="149637"/>
                  </a:lnTo>
                  <a:lnTo>
                    <a:pt x="128691" y="154229"/>
                  </a:lnTo>
                  <a:lnTo>
                    <a:pt x="97842" y="165062"/>
                  </a:lnTo>
                  <a:lnTo>
                    <a:pt x="72086" y="173559"/>
                  </a:lnTo>
                  <a:lnTo>
                    <a:pt x="41539" y="179123"/>
                  </a:lnTo>
                  <a:lnTo>
                    <a:pt x="13380" y="183157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209">
              <a:extLst>
                <a:ext uri="{FF2B5EF4-FFF2-40B4-BE49-F238E27FC236}">
                  <a16:creationId xmlns:a16="http://schemas.microsoft.com/office/drawing/2014/main" id="{74A4FE69-FA3C-59E3-B2D1-0773A9E2BDE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716217" y="1963573"/>
              <a:ext cx="113334" cy="203820"/>
            </a:xfrm>
            <a:custGeom>
              <a:avLst/>
              <a:gdLst/>
              <a:ahLst/>
              <a:cxnLst/>
              <a:rect l="0" t="0" r="0" b="0"/>
              <a:pathLst>
                <a:path w="113334" h="203820">
                  <a:moveTo>
                    <a:pt x="11733" y="43027"/>
                  </a:moveTo>
                  <a:lnTo>
                    <a:pt x="11733" y="43027"/>
                  </a:lnTo>
                  <a:lnTo>
                    <a:pt x="11733" y="14152"/>
                  </a:lnTo>
                  <a:lnTo>
                    <a:pt x="11733" y="0"/>
                  </a:lnTo>
                  <a:lnTo>
                    <a:pt x="15105" y="5741"/>
                  </a:lnTo>
                  <a:lnTo>
                    <a:pt x="17201" y="23120"/>
                  </a:lnTo>
                  <a:lnTo>
                    <a:pt x="14451" y="52886"/>
                  </a:lnTo>
                  <a:lnTo>
                    <a:pt x="11564" y="81298"/>
                  </a:lnTo>
                  <a:lnTo>
                    <a:pt x="6336" y="112899"/>
                  </a:lnTo>
                  <a:lnTo>
                    <a:pt x="2294" y="138676"/>
                  </a:lnTo>
                  <a:lnTo>
                    <a:pt x="0" y="165285"/>
                  </a:lnTo>
                  <a:lnTo>
                    <a:pt x="1344" y="176856"/>
                  </a:lnTo>
                  <a:lnTo>
                    <a:pt x="4186" y="189219"/>
                  </a:lnTo>
                  <a:lnTo>
                    <a:pt x="4585" y="193405"/>
                  </a:lnTo>
                  <a:lnTo>
                    <a:pt x="6968" y="196901"/>
                  </a:lnTo>
                  <a:lnTo>
                    <a:pt x="15260" y="202667"/>
                  </a:lnTo>
                  <a:lnTo>
                    <a:pt x="27882" y="203819"/>
                  </a:lnTo>
                  <a:lnTo>
                    <a:pt x="58981" y="198809"/>
                  </a:lnTo>
                  <a:lnTo>
                    <a:pt x="86525" y="194684"/>
                  </a:lnTo>
                  <a:lnTo>
                    <a:pt x="113333" y="1763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210">
              <a:extLst>
                <a:ext uri="{FF2B5EF4-FFF2-40B4-BE49-F238E27FC236}">
                  <a16:creationId xmlns:a16="http://schemas.microsoft.com/office/drawing/2014/main" id="{32494D5D-B097-1B35-A67B-576BA463C2A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703432" y="2051050"/>
              <a:ext cx="94369" cy="44451"/>
            </a:xfrm>
            <a:custGeom>
              <a:avLst/>
              <a:gdLst/>
              <a:ahLst/>
              <a:cxnLst/>
              <a:rect l="0" t="0" r="0" b="0"/>
              <a:pathLst>
                <a:path w="94369" h="44451">
                  <a:moveTo>
                    <a:pt x="5468" y="44450"/>
                  </a:moveTo>
                  <a:lnTo>
                    <a:pt x="5468" y="44450"/>
                  </a:lnTo>
                  <a:lnTo>
                    <a:pt x="2096" y="44450"/>
                  </a:lnTo>
                  <a:lnTo>
                    <a:pt x="1104" y="43744"/>
                  </a:lnTo>
                  <a:lnTo>
                    <a:pt x="442" y="42569"/>
                  </a:lnTo>
                  <a:lnTo>
                    <a:pt x="0" y="41079"/>
                  </a:lnTo>
                  <a:lnTo>
                    <a:pt x="3273" y="35661"/>
                  </a:lnTo>
                  <a:lnTo>
                    <a:pt x="9431" y="29255"/>
                  </a:lnTo>
                  <a:lnTo>
                    <a:pt x="16873" y="24056"/>
                  </a:lnTo>
                  <a:lnTo>
                    <a:pt x="43992" y="14969"/>
                  </a:lnTo>
                  <a:lnTo>
                    <a:pt x="70348" y="8512"/>
                  </a:lnTo>
                  <a:lnTo>
                    <a:pt x="943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211">
              <a:extLst>
                <a:ext uri="{FF2B5EF4-FFF2-40B4-BE49-F238E27FC236}">
                  <a16:creationId xmlns:a16="http://schemas.microsoft.com/office/drawing/2014/main" id="{6DED1054-11D6-CC3D-9E32-A8BD43A7B53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805903" y="2029988"/>
              <a:ext cx="146637" cy="103613"/>
            </a:xfrm>
            <a:custGeom>
              <a:avLst/>
              <a:gdLst/>
              <a:ahLst/>
              <a:cxnLst/>
              <a:rect l="0" t="0" r="0" b="0"/>
              <a:pathLst>
                <a:path w="146637" h="103613">
                  <a:moveTo>
                    <a:pt x="29997" y="40112"/>
                  </a:moveTo>
                  <a:lnTo>
                    <a:pt x="29997" y="40112"/>
                  </a:lnTo>
                  <a:lnTo>
                    <a:pt x="35773" y="45182"/>
                  </a:lnTo>
                  <a:lnTo>
                    <a:pt x="45898" y="50238"/>
                  </a:lnTo>
                  <a:lnTo>
                    <a:pt x="72865" y="52473"/>
                  </a:lnTo>
                  <a:lnTo>
                    <a:pt x="89657" y="52711"/>
                  </a:lnTo>
                  <a:lnTo>
                    <a:pt x="106941" y="46040"/>
                  </a:lnTo>
                  <a:lnTo>
                    <a:pt x="130333" y="31144"/>
                  </a:lnTo>
                  <a:lnTo>
                    <a:pt x="145690" y="13784"/>
                  </a:lnTo>
                  <a:lnTo>
                    <a:pt x="146636" y="11271"/>
                  </a:lnTo>
                  <a:lnTo>
                    <a:pt x="146563" y="8890"/>
                  </a:lnTo>
                  <a:lnTo>
                    <a:pt x="145807" y="6597"/>
                  </a:lnTo>
                  <a:lnTo>
                    <a:pt x="137442" y="2168"/>
                  </a:lnTo>
                  <a:lnTo>
                    <a:pt x="131261" y="0"/>
                  </a:lnTo>
                  <a:lnTo>
                    <a:pt x="105706" y="318"/>
                  </a:lnTo>
                  <a:lnTo>
                    <a:pt x="75790" y="4881"/>
                  </a:lnTo>
                  <a:lnTo>
                    <a:pt x="44216" y="12744"/>
                  </a:lnTo>
                  <a:lnTo>
                    <a:pt x="24803" y="19695"/>
                  </a:lnTo>
                  <a:lnTo>
                    <a:pt x="14519" y="26569"/>
                  </a:lnTo>
                  <a:lnTo>
                    <a:pt x="7125" y="36210"/>
                  </a:lnTo>
                  <a:lnTo>
                    <a:pt x="2192" y="46844"/>
                  </a:lnTo>
                  <a:lnTo>
                    <a:pt x="0" y="56275"/>
                  </a:lnTo>
                  <a:lnTo>
                    <a:pt x="2789" y="67051"/>
                  </a:lnTo>
                  <a:lnTo>
                    <a:pt x="5509" y="72888"/>
                  </a:lnTo>
                  <a:lnTo>
                    <a:pt x="14175" y="81255"/>
                  </a:lnTo>
                  <a:lnTo>
                    <a:pt x="36985" y="92375"/>
                  </a:lnTo>
                  <a:lnTo>
                    <a:pt x="65665" y="100204"/>
                  </a:lnTo>
                  <a:lnTo>
                    <a:pt x="96649" y="99280"/>
                  </a:lnTo>
                  <a:lnTo>
                    <a:pt x="137947" y="1036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212">
              <a:extLst>
                <a:ext uri="{FF2B5EF4-FFF2-40B4-BE49-F238E27FC236}">
                  <a16:creationId xmlns:a16="http://schemas.microsoft.com/office/drawing/2014/main" id="{29C85C89-D56D-FD5F-3B4C-4DBD546D6ED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988300" y="2027272"/>
              <a:ext cx="138390" cy="244410"/>
            </a:xfrm>
            <a:custGeom>
              <a:avLst/>
              <a:gdLst/>
              <a:ahLst/>
              <a:cxnLst/>
              <a:rect l="0" t="0" r="0" b="0"/>
              <a:pathLst>
                <a:path w="138390" h="244410">
                  <a:moveTo>
                    <a:pt x="31750" y="55528"/>
                  </a:moveTo>
                  <a:lnTo>
                    <a:pt x="31750" y="55528"/>
                  </a:lnTo>
                  <a:lnTo>
                    <a:pt x="31750" y="52157"/>
                  </a:lnTo>
                  <a:lnTo>
                    <a:pt x="29868" y="48620"/>
                  </a:lnTo>
                  <a:lnTo>
                    <a:pt x="26282" y="43972"/>
                  </a:lnTo>
                  <a:lnTo>
                    <a:pt x="29032" y="49909"/>
                  </a:lnTo>
                  <a:lnTo>
                    <a:pt x="28660" y="58675"/>
                  </a:lnTo>
                  <a:lnTo>
                    <a:pt x="27555" y="68921"/>
                  </a:lnTo>
                  <a:lnTo>
                    <a:pt x="32593" y="92641"/>
                  </a:lnTo>
                  <a:lnTo>
                    <a:pt x="37012" y="123929"/>
                  </a:lnTo>
                  <a:lnTo>
                    <a:pt x="41148" y="154112"/>
                  </a:lnTo>
                  <a:lnTo>
                    <a:pt x="44864" y="175778"/>
                  </a:lnTo>
                  <a:lnTo>
                    <a:pt x="49041" y="205928"/>
                  </a:lnTo>
                  <a:lnTo>
                    <a:pt x="52161" y="227091"/>
                  </a:lnTo>
                  <a:lnTo>
                    <a:pt x="53825" y="231287"/>
                  </a:lnTo>
                  <a:lnTo>
                    <a:pt x="54228" y="234789"/>
                  </a:lnTo>
                  <a:lnTo>
                    <a:pt x="51391" y="244409"/>
                  </a:lnTo>
                  <a:lnTo>
                    <a:pt x="51194" y="244243"/>
                  </a:lnTo>
                  <a:lnTo>
                    <a:pt x="44344" y="214648"/>
                  </a:lnTo>
                  <a:lnTo>
                    <a:pt x="40263" y="190791"/>
                  </a:lnTo>
                  <a:lnTo>
                    <a:pt x="38740" y="164828"/>
                  </a:lnTo>
                  <a:lnTo>
                    <a:pt x="38290" y="137930"/>
                  </a:lnTo>
                  <a:lnTo>
                    <a:pt x="38138" y="113563"/>
                  </a:lnTo>
                  <a:lnTo>
                    <a:pt x="39529" y="96138"/>
                  </a:lnTo>
                  <a:lnTo>
                    <a:pt x="47539" y="70461"/>
                  </a:lnTo>
                  <a:lnTo>
                    <a:pt x="56924" y="42145"/>
                  </a:lnTo>
                  <a:lnTo>
                    <a:pt x="69115" y="21572"/>
                  </a:lnTo>
                  <a:lnTo>
                    <a:pt x="92619" y="3854"/>
                  </a:lnTo>
                  <a:lnTo>
                    <a:pt x="109052" y="0"/>
                  </a:lnTo>
                  <a:lnTo>
                    <a:pt x="113624" y="871"/>
                  </a:lnTo>
                  <a:lnTo>
                    <a:pt x="120585" y="5601"/>
                  </a:lnTo>
                  <a:lnTo>
                    <a:pt x="128470" y="16197"/>
                  </a:lnTo>
                  <a:lnTo>
                    <a:pt x="135275" y="31645"/>
                  </a:lnTo>
                  <a:lnTo>
                    <a:pt x="138389" y="52998"/>
                  </a:lnTo>
                  <a:lnTo>
                    <a:pt x="137235" y="63341"/>
                  </a:lnTo>
                  <a:lnTo>
                    <a:pt x="133666" y="70995"/>
                  </a:lnTo>
                  <a:lnTo>
                    <a:pt x="127376" y="79100"/>
                  </a:lnTo>
                  <a:lnTo>
                    <a:pt x="119876" y="83643"/>
                  </a:lnTo>
                  <a:lnTo>
                    <a:pt x="96822" y="89931"/>
                  </a:lnTo>
                  <a:lnTo>
                    <a:pt x="65091" y="88534"/>
                  </a:lnTo>
                  <a:lnTo>
                    <a:pt x="33527" y="85645"/>
                  </a:lnTo>
                  <a:lnTo>
                    <a:pt x="1989" y="81112"/>
                  </a:lnTo>
                  <a:lnTo>
                    <a:pt x="0" y="809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0" name="SMARTInkShape-1213">
            <a:extLst>
              <a:ext uri="{FF2B5EF4-FFF2-40B4-BE49-F238E27FC236}">
                <a16:creationId xmlns:a16="http://schemas.microsoft.com/office/drawing/2014/main" id="{3E35BACE-AE9C-81C6-49A2-8F221342D90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338920" y="1931823"/>
            <a:ext cx="233581" cy="189042"/>
          </a:xfrm>
          <a:custGeom>
            <a:avLst/>
            <a:gdLst/>
            <a:ahLst/>
            <a:cxnLst/>
            <a:rect l="0" t="0" r="0" b="0"/>
            <a:pathLst>
              <a:path w="233581" h="189042">
                <a:moveTo>
                  <a:pt x="36730" y="49377"/>
                </a:moveTo>
                <a:lnTo>
                  <a:pt x="36730" y="49377"/>
                </a:lnTo>
                <a:lnTo>
                  <a:pt x="36730" y="30895"/>
                </a:lnTo>
                <a:lnTo>
                  <a:pt x="38612" y="25170"/>
                </a:lnTo>
                <a:lnTo>
                  <a:pt x="48939" y="12375"/>
                </a:lnTo>
                <a:lnTo>
                  <a:pt x="54621" y="8237"/>
                </a:lnTo>
                <a:lnTo>
                  <a:pt x="75286" y="192"/>
                </a:lnTo>
                <a:lnTo>
                  <a:pt x="84910" y="0"/>
                </a:lnTo>
                <a:lnTo>
                  <a:pt x="98594" y="2267"/>
                </a:lnTo>
                <a:lnTo>
                  <a:pt x="108440" y="7508"/>
                </a:lnTo>
                <a:lnTo>
                  <a:pt x="112053" y="10881"/>
                </a:lnTo>
                <a:lnTo>
                  <a:pt x="116069" y="20273"/>
                </a:lnTo>
                <a:lnTo>
                  <a:pt x="118646" y="46921"/>
                </a:lnTo>
                <a:lnTo>
                  <a:pt x="115721" y="64328"/>
                </a:lnTo>
                <a:lnTo>
                  <a:pt x="101364" y="92242"/>
                </a:lnTo>
                <a:lnTo>
                  <a:pt x="84727" y="118443"/>
                </a:lnTo>
                <a:lnTo>
                  <a:pt x="53858" y="149917"/>
                </a:lnTo>
                <a:lnTo>
                  <a:pt x="24418" y="174403"/>
                </a:lnTo>
                <a:lnTo>
                  <a:pt x="5571" y="187022"/>
                </a:lnTo>
                <a:lnTo>
                  <a:pt x="0" y="188671"/>
                </a:lnTo>
                <a:lnTo>
                  <a:pt x="28637" y="189041"/>
                </a:lnTo>
                <a:lnTo>
                  <a:pt x="58756" y="187191"/>
                </a:lnTo>
                <a:lnTo>
                  <a:pt x="86863" y="183609"/>
                </a:lnTo>
                <a:lnTo>
                  <a:pt x="112798" y="178537"/>
                </a:lnTo>
                <a:lnTo>
                  <a:pt x="142066" y="174922"/>
                </a:lnTo>
                <a:lnTo>
                  <a:pt x="171289" y="170994"/>
                </a:lnTo>
                <a:lnTo>
                  <a:pt x="200789" y="165148"/>
                </a:lnTo>
                <a:lnTo>
                  <a:pt x="233580" y="15732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3" name="SMARTInkShape-Group294">
            <a:extLst>
              <a:ext uri="{FF2B5EF4-FFF2-40B4-BE49-F238E27FC236}">
                <a16:creationId xmlns:a16="http://schemas.microsoft.com/office/drawing/2014/main" id="{922C773B-428B-1C84-1556-CFFFDC64250B}"/>
              </a:ext>
            </a:extLst>
          </p:cNvPr>
          <p:cNvGrpSpPr/>
          <p:nvPr/>
        </p:nvGrpSpPr>
        <p:grpSpPr>
          <a:xfrm>
            <a:off x="8750300" y="1937012"/>
            <a:ext cx="19051" cy="139439"/>
            <a:chOff x="8750300" y="1937012"/>
            <a:chExt cx="19051" cy="139439"/>
          </a:xfrm>
        </p:grpSpPr>
        <p:sp>
          <p:nvSpPr>
            <p:cNvPr id="341" name="SMARTInkShape-1214">
              <a:extLst>
                <a:ext uri="{FF2B5EF4-FFF2-40B4-BE49-F238E27FC236}">
                  <a16:creationId xmlns:a16="http://schemas.microsoft.com/office/drawing/2014/main" id="{988BD0AA-E0D3-EB86-5E58-9ADD1F27610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750300" y="1937012"/>
              <a:ext cx="6351" cy="6089"/>
            </a:xfrm>
            <a:custGeom>
              <a:avLst/>
              <a:gdLst/>
              <a:ahLst/>
              <a:cxnLst/>
              <a:rect l="0" t="0" r="0" b="0"/>
              <a:pathLst>
                <a:path w="6351" h="6089">
                  <a:moveTo>
                    <a:pt x="0" y="6088"/>
                  </a:moveTo>
                  <a:lnTo>
                    <a:pt x="0" y="6088"/>
                  </a:lnTo>
                  <a:lnTo>
                    <a:pt x="6089" y="0"/>
                  </a:lnTo>
                  <a:lnTo>
                    <a:pt x="6350" y="6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215">
              <a:extLst>
                <a:ext uri="{FF2B5EF4-FFF2-40B4-BE49-F238E27FC236}">
                  <a16:creationId xmlns:a16="http://schemas.microsoft.com/office/drawing/2014/main" id="{3519B38D-3DB2-1726-443B-00ADC0C6769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763000" y="20574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881" y="0"/>
                  </a:lnTo>
                  <a:lnTo>
                    <a:pt x="588" y="70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295">
            <a:extLst>
              <a:ext uri="{FF2B5EF4-FFF2-40B4-BE49-F238E27FC236}">
                <a16:creationId xmlns:a16="http://schemas.microsoft.com/office/drawing/2014/main" id="{D5C09677-6147-6B1E-9B5B-F42D8613085F}"/>
              </a:ext>
            </a:extLst>
          </p:cNvPr>
          <p:cNvGrpSpPr/>
          <p:nvPr/>
        </p:nvGrpSpPr>
        <p:grpSpPr>
          <a:xfrm>
            <a:off x="7340600" y="2362200"/>
            <a:ext cx="692151" cy="276179"/>
            <a:chOff x="7340600" y="2362200"/>
            <a:chExt cx="692151" cy="276179"/>
          </a:xfrm>
        </p:grpSpPr>
        <p:sp>
          <p:nvSpPr>
            <p:cNvPr id="344" name="SMARTInkShape-1216">
              <a:extLst>
                <a:ext uri="{FF2B5EF4-FFF2-40B4-BE49-F238E27FC236}">
                  <a16:creationId xmlns:a16="http://schemas.microsoft.com/office/drawing/2014/main" id="{657A6251-76BA-0E3D-0001-277E7930C85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340600" y="2415743"/>
              <a:ext cx="43466" cy="209083"/>
            </a:xfrm>
            <a:custGeom>
              <a:avLst/>
              <a:gdLst/>
              <a:ahLst/>
              <a:cxnLst/>
              <a:rect l="0" t="0" r="0" b="0"/>
              <a:pathLst>
                <a:path w="43466" h="209083">
                  <a:moveTo>
                    <a:pt x="0" y="9957"/>
                  </a:moveTo>
                  <a:lnTo>
                    <a:pt x="0" y="9957"/>
                  </a:lnTo>
                  <a:lnTo>
                    <a:pt x="12176" y="3868"/>
                  </a:lnTo>
                  <a:lnTo>
                    <a:pt x="12596" y="0"/>
                  </a:lnTo>
                  <a:lnTo>
                    <a:pt x="12696" y="27844"/>
                  </a:lnTo>
                  <a:lnTo>
                    <a:pt x="13405" y="54177"/>
                  </a:lnTo>
                  <a:lnTo>
                    <a:pt x="17726" y="79761"/>
                  </a:lnTo>
                  <a:lnTo>
                    <a:pt x="22160" y="105198"/>
                  </a:lnTo>
                  <a:lnTo>
                    <a:pt x="25465" y="130605"/>
                  </a:lnTo>
                  <a:lnTo>
                    <a:pt x="32181" y="157888"/>
                  </a:lnTo>
                  <a:lnTo>
                    <a:pt x="36930" y="186874"/>
                  </a:lnTo>
                  <a:lnTo>
                    <a:pt x="39462" y="196302"/>
                  </a:lnTo>
                  <a:lnTo>
                    <a:pt x="42972" y="205576"/>
                  </a:lnTo>
                  <a:lnTo>
                    <a:pt x="43465" y="208103"/>
                  </a:lnTo>
                  <a:lnTo>
                    <a:pt x="43088" y="209082"/>
                  </a:lnTo>
                  <a:lnTo>
                    <a:pt x="42131" y="209029"/>
                  </a:lnTo>
                  <a:lnTo>
                    <a:pt x="40787" y="208288"/>
                  </a:lnTo>
                  <a:lnTo>
                    <a:pt x="39891" y="207089"/>
                  </a:lnTo>
                  <a:lnTo>
                    <a:pt x="38100" y="2004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217">
              <a:extLst>
                <a:ext uri="{FF2B5EF4-FFF2-40B4-BE49-F238E27FC236}">
                  <a16:creationId xmlns:a16="http://schemas.microsoft.com/office/drawing/2014/main" id="{2BFEC3DB-5FA7-5570-DDBA-44D3E9C4665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354182" y="2403652"/>
              <a:ext cx="138819" cy="47449"/>
            </a:xfrm>
            <a:custGeom>
              <a:avLst/>
              <a:gdLst/>
              <a:ahLst/>
              <a:cxnLst/>
              <a:rect l="0" t="0" r="0" b="0"/>
              <a:pathLst>
                <a:path w="138819" h="47449">
                  <a:moveTo>
                    <a:pt x="5468" y="47448"/>
                  </a:moveTo>
                  <a:lnTo>
                    <a:pt x="5468" y="47448"/>
                  </a:lnTo>
                  <a:lnTo>
                    <a:pt x="2096" y="47448"/>
                  </a:lnTo>
                  <a:lnTo>
                    <a:pt x="1104" y="46742"/>
                  </a:lnTo>
                  <a:lnTo>
                    <a:pt x="442" y="45567"/>
                  </a:lnTo>
                  <a:lnTo>
                    <a:pt x="0" y="44077"/>
                  </a:lnTo>
                  <a:lnTo>
                    <a:pt x="3273" y="38659"/>
                  </a:lnTo>
                  <a:lnTo>
                    <a:pt x="9431" y="32253"/>
                  </a:lnTo>
                  <a:lnTo>
                    <a:pt x="28994" y="20160"/>
                  </a:lnTo>
                  <a:lnTo>
                    <a:pt x="55167" y="11510"/>
                  </a:lnTo>
                  <a:lnTo>
                    <a:pt x="81450" y="4889"/>
                  </a:lnTo>
                  <a:lnTo>
                    <a:pt x="110396" y="0"/>
                  </a:lnTo>
                  <a:lnTo>
                    <a:pt x="138818" y="29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218">
              <a:extLst>
                <a:ext uri="{FF2B5EF4-FFF2-40B4-BE49-F238E27FC236}">
                  <a16:creationId xmlns:a16="http://schemas.microsoft.com/office/drawing/2014/main" id="{35FEB750-6FE0-D06E-0CAF-C2BC6A2C8E3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362341" y="2518639"/>
              <a:ext cx="117960" cy="27712"/>
            </a:xfrm>
            <a:custGeom>
              <a:avLst/>
              <a:gdLst/>
              <a:ahLst/>
              <a:cxnLst/>
              <a:rect l="0" t="0" r="0" b="0"/>
              <a:pathLst>
                <a:path w="117960" h="27712">
                  <a:moveTo>
                    <a:pt x="3659" y="27711"/>
                  </a:moveTo>
                  <a:lnTo>
                    <a:pt x="3659" y="27711"/>
                  </a:lnTo>
                  <a:lnTo>
                    <a:pt x="287" y="27711"/>
                  </a:lnTo>
                  <a:lnTo>
                    <a:pt x="0" y="27005"/>
                  </a:lnTo>
                  <a:lnTo>
                    <a:pt x="1562" y="24340"/>
                  </a:lnTo>
                  <a:lnTo>
                    <a:pt x="13151" y="15502"/>
                  </a:lnTo>
                  <a:lnTo>
                    <a:pt x="22224" y="11701"/>
                  </a:lnTo>
                  <a:lnTo>
                    <a:pt x="46288" y="5890"/>
                  </a:lnTo>
                  <a:lnTo>
                    <a:pt x="73362" y="0"/>
                  </a:lnTo>
                  <a:lnTo>
                    <a:pt x="100355" y="529"/>
                  </a:lnTo>
                  <a:lnTo>
                    <a:pt x="117959" y="23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219">
              <a:extLst>
                <a:ext uri="{FF2B5EF4-FFF2-40B4-BE49-F238E27FC236}">
                  <a16:creationId xmlns:a16="http://schemas.microsoft.com/office/drawing/2014/main" id="{8FDE6134-1EB3-729D-9F0E-AE68DF57B16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550150" y="2521988"/>
              <a:ext cx="38101" cy="87863"/>
            </a:xfrm>
            <a:custGeom>
              <a:avLst/>
              <a:gdLst/>
              <a:ahLst/>
              <a:cxnLst/>
              <a:rect l="0" t="0" r="0" b="0"/>
              <a:pathLst>
                <a:path w="38101" h="87863">
                  <a:moveTo>
                    <a:pt x="0" y="18012"/>
                  </a:moveTo>
                  <a:lnTo>
                    <a:pt x="0" y="18012"/>
                  </a:lnTo>
                  <a:lnTo>
                    <a:pt x="12386" y="9284"/>
                  </a:lnTo>
                  <a:lnTo>
                    <a:pt x="13197" y="7960"/>
                  </a:lnTo>
                  <a:lnTo>
                    <a:pt x="12729" y="0"/>
                  </a:lnTo>
                  <a:lnTo>
                    <a:pt x="12709" y="2640"/>
                  </a:lnTo>
                  <a:lnTo>
                    <a:pt x="14586" y="6006"/>
                  </a:lnTo>
                  <a:lnTo>
                    <a:pt x="16073" y="7892"/>
                  </a:lnTo>
                  <a:lnTo>
                    <a:pt x="18462" y="34148"/>
                  </a:lnTo>
                  <a:lnTo>
                    <a:pt x="18789" y="45410"/>
                  </a:lnTo>
                  <a:lnTo>
                    <a:pt x="30948" y="73543"/>
                  </a:lnTo>
                  <a:lnTo>
                    <a:pt x="38100" y="878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220">
              <a:extLst>
                <a:ext uri="{FF2B5EF4-FFF2-40B4-BE49-F238E27FC236}">
                  <a16:creationId xmlns:a16="http://schemas.microsoft.com/office/drawing/2014/main" id="{63080D90-6E34-0BE9-2C63-BABF69D88D4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569200" y="24384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5400"/>
                  </a:lnTo>
                  <a:lnTo>
                    <a:pt x="0" y="7723"/>
                  </a:lnTo>
                  <a:lnTo>
                    <a:pt x="1411" y="5149"/>
                  </a:lnTo>
                  <a:lnTo>
                    <a:pt x="3763" y="343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221">
              <a:extLst>
                <a:ext uri="{FF2B5EF4-FFF2-40B4-BE49-F238E27FC236}">
                  <a16:creationId xmlns:a16="http://schemas.microsoft.com/office/drawing/2014/main" id="{6A49C55B-E96F-52E2-D0FC-3CD62F383CB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645400" y="2497106"/>
              <a:ext cx="209551" cy="106395"/>
            </a:xfrm>
            <a:custGeom>
              <a:avLst/>
              <a:gdLst/>
              <a:ahLst/>
              <a:cxnLst/>
              <a:rect l="0" t="0" r="0" b="0"/>
              <a:pathLst>
                <a:path w="209551" h="106395">
                  <a:moveTo>
                    <a:pt x="0" y="61944"/>
                  </a:moveTo>
                  <a:lnTo>
                    <a:pt x="0" y="61944"/>
                  </a:lnTo>
                  <a:lnTo>
                    <a:pt x="17676" y="33333"/>
                  </a:lnTo>
                  <a:lnTo>
                    <a:pt x="35053" y="16304"/>
                  </a:lnTo>
                  <a:lnTo>
                    <a:pt x="54502" y="1946"/>
                  </a:lnTo>
                  <a:lnTo>
                    <a:pt x="62088" y="0"/>
                  </a:lnTo>
                  <a:lnTo>
                    <a:pt x="64675" y="187"/>
                  </a:lnTo>
                  <a:lnTo>
                    <a:pt x="66401" y="1017"/>
                  </a:lnTo>
                  <a:lnTo>
                    <a:pt x="75909" y="14161"/>
                  </a:lnTo>
                  <a:lnTo>
                    <a:pt x="79599" y="23304"/>
                  </a:lnTo>
                  <a:lnTo>
                    <a:pt x="87230" y="50714"/>
                  </a:lnTo>
                  <a:lnTo>
                    <a:pt x="95338" y="77939"/>
                  </a:lnTo>
                  <a:lnTo>
                    <a:pt x="101233" y="98239"/>
                  </a:lnTo>
                  <a:lnTo>
                    <a:pt x="101356" y="98135"/>
                  </a:lnTo>
                  <a:lnTo>
                    <a:pt x="101491" y="96138"/>
                  </a:lnTo>
                  <a:lnTo>
                    <a:pt x="108310" y="80934"/>
                  </a:lnTo>
                  <a:lnTo>
                    <a:pt x="136918" y="51727"/>
                  </a:lnTo>
                  <a:lnTo>
                    <a:pt x="167177" y="23160"/>
                  </a:lnTo>
                  <a:lnTo>
                    <a:pt x="175666" y="20012"/>
                  </a:lnTo>
                  <a:lnTo>
                    <a:pt x="179199" y="20584"/>
                  </a:lnTo>
                  <a:lnTo>
                    <a:pt x="182260" y="22376"/>
                  </a:lnTo>
                  <a:lnTo>
                    <a:pt x="185007" y="24982"/>
                  </a:lnTo>
                  <a:lnTo>
                    <a:pt x="192243" y="38763"/>
                  </a:lnTo>
                  <a:lnTo>
                    <a:pt x="197351" y="67452"/>
                  </a:lnTo>
                  <a:lnTo>
                    <a:pt x="209550" y="1063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222">
              <a:extLst>
                <a:ext uri="{FF2B5EF4-FFF2-40B4-BE49-F238E27FC236}">
                  <a16:creationId xmlns:a16="http://schemas.microsoft.com/office/drawing/2014/main" id="{2F3577ED-56D3-9B1D-4BC2-87D593F2E8C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16943" y="2362200"/>
              <a:ext cx="115808" cy="276179"/>
            </a:xfrm>
            <a:custGeom>
              <a:avLst/>
              <a:gdLst/>
              <a:ahLst/>
              <a:cxnLst/>
              <a:rect l="0" t="0" r="0" b="0"/>
              <a:pathLst>
                <a:path w="115808" h="276179">
                  <a:moveTo>
                    <a:pt x="90407" y="190500"/>
                  </a:moveTo>
                  <a:lnTo>
                    <a:pt x="90407" y="190500"/>
                  </a:lnTo>
                  <a:lnTo>
                    <a:pt x="93779" y="190500"/>
                  </a:lnTo>
                  <a:lnTo>
                    <a:pt x="94771" y="189795"/>
                  </a:lnTo>
                  <a:lnTo>
                    <a:pt x="95433" y="188619"/>
                  </a:lnTo>
                  <a:lnTo>
                    <a:pt x="96365" y="181711"/>
                  </a:lnTo>
                  <a:lnTo>
                    <a:pt x="96496" y="178291"/>
                  </a:lnTo>
                  <a:lnTo>
                    <a:pt x="94759" y="172609"/>
                  </a:lnTo>
                  <a:lnTo>
                    <a:pt x="87896" y="163212"/>
                  </a:lnTo>
                  <a:lnTo>
                    <a:pt x="75082" y="156701"/>
                  </a:lnTo>
                  <a:lnTo>
                    <a:pt x="63840" y="156193"/>
                  </a:lnTo>
                  <a:lnTo>
                    <a:pt x="51788" y="159025"/>
                  </a:lnTo>
                  <a:lnTo>
                    <a:pt x="39375" y="164987"/>
                  </a:lnTo>
                  <a:lnTo>
                    <a:pt x="20489" y="183019"/>
                  </a:lnTo>
                  <a:lnTo>
                    <a:pt x="8228" y="202865"/>
                  </a:lnTo>
                  <a:lnTo>
                    <a:pt x="127" y="225521"/>
                  </a:lnTo>
                  <a:lnTo>
                    <a:pt x="0" y="250109"/>
                  </a:lnTo>
                  <a:lnTo>
                    <a:pt x="4600" y="263089"/>
                  </a:lnTo>
                  <a:lnTo>
                    <a:pt x="7802" y="268526"/>
                  </a:lnTo>
                  <a:lnTo>
                    <a:pt x="11348" y="272151"/>
                  </a:lnTo>
                  <a:lnTo>
                    <a:pt x="19051" y="276178"/>
                  </a:lnTo>
                  <a:lnTo>
                    <a:pt x="29060" y="276086"/>
                  </a:lnTo>
                  <a:lnTo>
                    <a:pt x="40564" y="272988"/>
                  </a:lnTo>
                  <a:lnTo>
                    <a:pt x="63315" y="259501"/>
                  </a:lnTo>
                  <a:lnTo>
                    <a:pt x="75324" y="247399"/>
                  </a:lnTo>
                  <a:lnTo>
                    <a:pt x="85233" y="227350"/>
                  </a:lnTo>
                  <a:lnTo>
                    <a:pt x="95224" y="200243"/>
                  </a:lnTo>
                  <a:lnTo>
                    <a:pt x="100771" y="176924"/>
                  </a:lnTo>
                  <a:lnTo>
                    <a:pt x="102415" y="152140"/>
                  </a:lnTo>
                  <a:lnTo>
                    <a:pt x="104784" y="123160"/>
                  </a:lnTo>
                  <a:lnTo>
                    <a:pt x="107380" y="100599"/>
                  </a:lnTo>
                  <a:lnTo>
                    <a:pt x="109547" y="69475"/>
                  </a:lnTo>
                  <a:lnTo>
                    <a:pt x="113639" y="45515"/>
                  </a:lnTo>
                  <a:lnTo>
                    <a:pt x="115379" y="16255"/>
                  </a:lnTo>
                  <a:lnTo>
                    <a:pt x="1158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296">
            <a:extLst>
              <a:ext uri="{FF2B5EF4-FFF2-40B4-BE49-F238E27FC236}">
                <a16:creationId xmlns:a16="http://schemas.microsoft.com/office/drawing/2014/main" id="{1368EC8D-7B05-BC1A-35E7-75CA2E7EB5A4}"/>
              </a:ext>
            </a:extLst>
          </p:cNvPr>
          <p:cNvGrpSpPr/>
          <p:nvPr/>
        </p:nvGrpSpPr>
        <p:grpSpPr>
          <a:xfrm>
            <a:off x="8331762" y="2421377"/>
            <a:ext cx="234128" cy="232780"/>
            <a:chOff x="8331762" y="2421377"/>
            <a:chExt cx="234128" cy="232780"/>
          </a:xfrm>
        </p:grpSpPr>
        <p:sp>
          <p:nvSpPr>
            <p:cNvPr id="352" name="SMARTInkShape-1223">
              <a:extLst>
                <a:ext uri="{FF2B5EF4-FFF2-40B4-BE49-F238E27FC236}">
                  <a16:creationId xmlns:a16="http://schemas.microsoft.com/office/drawing/2014/main" id="{80F3B798-77BD-0898-9132-D8A400D9CB7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382000" y="2451516"/>
              <a:ext cx="180805" cy="151985"/>
            </a:xfrm>
            <a:custGeom>
              <a:avLst/>
              <a:gdLst/>
              <a:ahLst/>
              <a:cxnLst/>
              <a:rect l="0" t="0" r="0" b="0"/>
              <a:pathLst>
                <a:path w="180805" h="151985">
                  <a:moveTo>
                    <a:pt x="0" y="18634"/>
                  </a:moveTo>
                  <a:lnTo>
                    <a:pt x="0" y="18634"/>
                  </a:lnTo>
                  <a:lnTo>
                    <a:pt x="0" y="4328"/>
                  </a:lnTo>
                  <a:lnTo>
                    <a:pt x="2117" y="2747"/>
                  </a:lnTo>
                  <a:lnTo>
                    <a:pt x="15208" y="521"/>
                  </a:lnTo>
                  <a:lnTo>
                    <a:pt x="26515" y="0"/>
                  </a:lnTo>
                  <a:lnTo>
                    <a:pt x="48151" y="6449"/>
                  </a:lnTo>
                  <a:lnTo>
                    <a:pt x="79335" y="29998"/>
                  </a:lnTo>
                  <a:lnTo>
                    <a:pt x="109599" y="58547"/>
                  </a:lnTo>
                  <a:lnTo>
                    <a:pt x="134720" y="88588"/>
                  </a:lnTo>
                  <a:lnTo>
                    <a:pt x="155807" y="116530"/>
                  </a:lnTo>
                  <a:lnTo>
                    <a:pt x="172829" y="136044"/>
                  </a:lnTo>
                  <a:lnTo>
                    <a:pt x="180804" y="148735"/>
                  </a:lnTo>
                  <a:lnTo>
                    <a:pt x="180508" y="149818"/>
                  </a:lnTo>
                  <a:lnTo>
                    <a:pt x="177800" y="1519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224">
              <a:extLst>
                <a:ext uri="{FF2B5EF4-FFF2-40B4-BE49-F238E27FC236}">
                  <a16:creationId xmlns:a16="http://schemas.microsoft.com/office/drawing/2014/main" id="{C45830D8-AA75-0CC3-3415-94A38CB4DDE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331762" y="2421377"/>
              <a:ext cx="234128" cy="232780"/>
            </a:xfrm>
            <a:custGeom>
              <a:avLst/>
              <a:gdLst/>
              <a:ahLst/>
              <a:cxnLst/>
              <a:rect l="0" t="0" r="0" b="0"/>
              <a:pathLst>
                <a:path w="234128" h="232780">
                  <a:moveTo>
                    <a:pt x="228038" y="17023"/>
                  </a:moveTo>
                  <a:lnTo>
                    <a:pt x="228038" y="17023"/>
                  </a:lnTo>
                  <a:lnTo>
                    <a:pt x="231410" y="13652"/>
                  </a:lnTo>
                  <a:lnTo>
                    <a:pt x="233064" y="8234"/>
                  </a:lnTo>
                  <a:lnTo>
                    <a:pt x="234127" y="0"/>
                  </a:lnTo>
                  <a:lnTo>
                    <a:pt x="233508" y="30"/>
                  </a:lnTo>
                  <a:lnTo>
                    <a:pt x="207245" y="21791"/>
                  </a:lnTo>
                  <a:lnTo>
                    <a:pt x="182538" y="48434"/>
                  </a:lnTo>
                  <a:lnTo>
                    <a:pt x="160072" y="72583"/>
                  </a:lnTo>
                  <a:lnTo>
                    <a:pt x="138991" y="97613"/>
                  </a:lnTo>
                  <a:lnTo>
                    <a:pt x="115890" y="122197"/>
                  </a:lnTo>
                  <a:lnTo>
                    <a:pt x="88763" y="149825"/>
                  </a:lnTo>
                  <a:lnTo>
                    <a:pt x="57350" y="181345"/>
                  </a:lnTo>
                  <a:lnTo>
                    <a:pt x="28618" y="209385"/>
                  </a:lnTo>
                  <a:lnTo>
                    <a:pt x="0" y="232438"/>
                  </a:lnTo>
                  <a:lnTo>
                    <a:pt x="1569" y="232707"/>
                  </a:lnTo>
                  <a:lnTo>
                    <a:pt x="2975" y="232779"/>
                  </a:lnTo>
                  <a:lnTo>
                    <a:pt x="31188" y="2265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297">
            <a:extLst>
              <a:ext uri="{FF2B5EF4-FFF2-40B4-BE49-F238E27FC236}">
                <a16:creationId xmlns:a16="http://schemas.microsoft.com/office/drawing/2014/main" id="{24271D3B-EE78-312D-B5AC-E01013A8DA1B}"/>
              </a:ext>
            </a:extLst>
          </p:cNvPr>
          <p:cNvGrpSpPr/>
          <p:nvPr/>
        </p:nvGrpSpPr>
        <p:grpSpPr>
          <a:xfrm>
            <a:off x="7729274" y="2794000"/>
            <a:ext cx="900377" cy="279539"/>
            <a:chOff x="7729274" y="2794000"/>
            <a:chExt cx="900377" cy="279539"/>
          </a:xfrm>
        </p:grpSpPr>
        <p:sp>
          <p:nvSpPr>
            <p:cNvPr id="355" name="SMARTInkShape-1225">
              <a:extLst>
                <a:ext uri="{FF2B5EF4-FFF2-40B4-BE49-F238E27FC236}">
                  <a16:creationId xmlns:a16="http://schemas.microsoft.com/office/drawing/2014/main" id="{C4D37D18-6CDA-936C-E65E-227A07A5C94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729274" y="2858383"/>
              <a:ext cx="85962" cy="131796"/>
            </a:xfrm>
            <a:custGeom>
              <a:avLst/>
              <a:gdLst/>
              <a:ahLst/>
              <a:cxnLst/>
              <a:rect l="0" t="0" r="0" b="0"/>
              <a:pathLst>
                <a:path w="85962" h="131796">
                  <a:moveTo>
                    <a:pt x="5026" y="5467"/>
                  </a:moveTo>
                  <a:lnTo>
                    <a:pt x="5026" y="5467"/>
                  </a:lnTo>
                  <a:lnTo>
                    <a:pt x="5026" y="0"/>
                  </a:lnTo>
                  <a:lnTo>
                    <a:pt x="4321" y="11411"/>
                  </a:lnTo>
                  <a:lnTo>
                    <a:pt x="0" y="35804"/>
                  </a:lnTo>
                  <a:lnTo>
                    <a:pt x="950" y="62198"/>
                  </a:lnTo>
                  <a:lnTo>
                    <a:pt x="4221" y="89659"/>
                  </a:lnTo>
                  <a:lnTo>
                    <a:pt x="8431" y="99565"/>
                  </a:lnTo>
                  <a:lnTo>
                    <a:pt x="29391" y="124816"/>
                  </a:lnTo>
                  <a:lnTo>
                    <a:pt x="37257" y="129066"/>
                  </a:lnTo>
                  <a:lnTo>
                    <a:pt x="53804" y="131795"/>
                  </a:lnTo>
                  <a:lnTo>
                    <a:pt x="62219" y="128406"/>
                  </a:lnTo>
                  <a:lnTo>
                    <a:pt x="69956" y="122195"/>
                  </a:lnTo>
                  <a:lnTo>
                    <a:pt x="78279" y="110060"/>
                  </a:lnTo>
                  <a:lnTo>
                    <a:pt x="85530" y="89236"/>
                  </a:lnTo>
                  <a:lnTo>
                    <a:pt x="85961" y="78680"/>
                  </a:lnTo>
                  <a:lnTo>
                    <a:pt x="82371" y="50790"/>
                  </a:lnTo>
                  <a:lnTo>
                    <a:pt x="81226" y="24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226">
              <a:extLst>
                <a:ext uri="{FF2B5EF4-FFF2-40B4-BE49-F238E27FC236}">
                  <a16:creationId xmlns:a16="http://schemas.microsoft.com/office/drawing/2014/main" id="{6A8D38F1-BE06-1F57-C067-F10E94DB702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810500" y="2854309"/>
              <a:ext cx="171316" cy="136542"/>
            </a:xfrm>
            <a:custGeom>
              <a:avLst/>
              <a:gdLst/>
              <a:ahLst/>
              <a:cxnLst/>
              <a:rect l="0" t="0" r="0" b="0"/>
              <a:pathLst>
                <a:path w="171316" h="136542">
                  <a:moveTo>
                    <a:pt x="127000" y="34941"/>
                  </a:moveTo>
                  <a:lnTo>
                    <a:pt x="127000" y="34941"/>
                  </a:lnTo>
                  <a:lnTo>
                    <a:pt x="133741" y="31570"/>
                  </a:lnTo>
                  <a:lnTo>
                    <a:pt x="138933" y="26152"/>
                  </a:lnTo>
                  <a:lnTo>
                    <a:pt x="151101" y="5557"/>
                  </a:lnTo>
                  <a:lnTo>
                    <a:pt x="150829" y="4062"/>
                  </a:lnTo>
                  <a:lnTo>
                    <a:pt x="148644" y="521"/>
                  </a:lnTo>
                  <a:lnTo>
                    <a:pt x="146369" y="0"/>
                  </a:lnTo>
                  <a:lnTo>
                    <a:pt x="128904" y="3524"/>
                  </a:lnTo>
                  <a:lnTo>
                    <a:pt x="105628" y="14695"/>
                  </a:lnTo>
                  <a:lnTo>
                    <a:pt x="81826" y="36619"/>
                  </a:lnTo>
                  <a:lnTo>
                    <a:pt x="78701" y="42272"/>
                  </a:lnTo>
                  <a:lnTo>
                    <a:pt x="79278" y="45473"/>
                  </a:lnTo>
                  <a:lnTo>
                    <a:pt x="91975" y="68136"/>
                  </a:lnTo>
                  <a:lnTo>
                    <a:pt x="102512" y="77938"/>
                  </a:lnTo>
                  <a:lnTo>
                    <a:pt x="128662" y="94147"/>
                  </a:lnTo>
                  <a:lnTo>
                    <a:pt x="157602" y="103250"/>
                  </a:lnTo>
                  <a:lnTo>
                    <a:pt x="170994" y="110839"/>
                  </a:lnTo>
                  <a:lnTo>
                    <a:pt x="171315" y="114423"/>
                  </a:lnTo>
                  <a:lnTo>
                    <a:pt x="170655" y="115445"/>
                  </a:lnTo>
                  <a:lnTo>
                    <a:pt x="169508" y="116127"/>
                  </a:lnTo>
                  <a:lnTo>
                    <a:pt x="164526" y="117087"/>
                  </a:lnTo>
                  <a:lnTo>
                    <a:pt x="162600" y="117221"/>
                  </a:lnTo>
                  <a:lnTo>
                    <a:pt x="158579" y="119253"/>
                  </a:lnTo>
                  <a:lnTo>
                    <a:pt x="156519" y="120782"/>
                  </a:lnTo>
                  <a:lnTo>
                    <a:pt x="150468" y="122482"/>
                  </a:lnTo>
                  <a:lnTo>
                    <a:pt x="131856" y="125603"/>
                  </a:lnTo>
                  <a:lnTo>
                    <a:pt x="123514" y="128152"/>
                  </a:lnTo>
                  <a:lnTo>
                    <a:pt x="92958" y="130012"/>
                  </a:lnTo>
                  <a:lnTo>
                    <a:pt x="63198" y="130167"/>
                  </a:lnTo>
                  <a:lnTo>
                    <a:pt x="32972" y="134550"/>
                  </a:lnTo>
                  <a:lnTo>
                    <a:pt x="0" y="1365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227">
              <a:extLst>
                <a:ext uri="{FF2B5EF4-FFF2-40B4-BE49-F238E27FC236}">
                  <a16:creationId xmlns:a16="http://schemas.microsoft.com/office/drawing/2014/main" id="{CC9C3259-E1FD-6F80-711E-C76B1440DE2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020050" y="2889635"/>
              <a:ext cx="31725" cy="82166"/>
            </a:xfrm>
            <a:custGeom>
              <a:avLst/>
              <a:gdLst/>
              <a:ahLst/>
              <a:cxnLst/>
              <a:rect l="0" t="0" r="0" b="0"/>
              <a:pathLst>
                <a:path w="31725" h="82166">
                  <a:moveTo>
                    <a:pt x="0" y="25015"/>
                  </a:moveTo>
                  <a:lnTo>
                    <a:pt x="0" y="25015"/>
                  </a:lnTo>
                  <a:lnTo>
                    <a:pt x="3372" y="25015"/>
                  </a:lnTo>
                  <a:lnTo>
                    <a:pt x="12209" y="18273"/>
                  </a:lnTo>
                  <a:lnTo>
                    <a:pt x="16010" y="13082"/>
                  </a:lnTo>
                  <a:lnTo>
                    <a:pt x="18149" y="6192"/>
                  </a:lnTo>
                  <a:lnTo>
                    <a:pt x="18997" y="0"/>
                  </a:lnTo>
                  <a:lnTo>
                    <a:pt x="24512" y="5116"/>
                  </a:lnTo>
                  <a:lnTo>
                    <a:pt x="29589" y="15231"/>
                  </a:lnTo>
                  <a:lnTo>
                    <a:pt x="31323" y="26636"/>
                  </a:lnTo>
                  <a:lnTo>
                    <a:pt x="31724" y="45905"/>
                  </a:lnTo>
                  <a:lnTo>
                    <a:pt x="29857" y="50292"/>
                  </a:lnTo>
                  <a:lnTo>
                    <a:pt x="14532" y="69462"/>
                  </a:lnTo>
                  <a:lnTo>
                    <a:pt x="12700" y="821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228">
              <a:extLst>
                <a:ext uri="{FF2B5EF4-FFF2-40B4-BE49-F238E27FC236}">
                  <a16:creationId xmlns:a16="http://schemas.microsoft.com/office/drawing/2014/main" id="{D5A59C39-FB90-4F61-1FD5-908AF7DA614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036030" y="2794000"/>
              <a:ext cx="9421" cy="12701"/>
            </a:xfrm>
            <a:custGeom>
              <a:avLst/>
              <a:gdLst/>
              <a:ahLst/>
              <a:cxnLst/>
              <a:rect l="0" t="0" r="0" b="0"/>
              <a:pathLst>
                <a:path w="9421" h="12701">
                  <a:moveTo>
                    <a:pt x="9420" y="12700"/>
                  </a:moveTo>
                  <a:lnTo>
                    <a:pt x="9420" y="12700"/>
                  </a:lnTo>
                  <a:lnTo>
                    <a:pt x="9420" y="9329"/>
                  </a:lnTo>
                  <a:lnTo>
                    <a:pt x="7538" y="5792"/>
                  </a:lnTo>
                  <a:lnTo>
                    <a:pt x="6048" y="3862"/>
                  </a:lnTo>
                  <a:lnTo>
                    <a:pt x="2513" y="1716"/>
                  </a:lnTo>
                  <a:lnTo>
                    <a:pt x="583" y="1144"/>
                  </a:lnTo>
                  <a:lnTo>
                    <a:pt x="0" y="763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229">
              <a:extLst>
                <a:ext uri="{FF2B5EF4-FFF2-40B4-BE49-F238E27FC236}">
                  <a16:creationId xmlns:a16="http://schemas.microsoft.com/office/drawing/2014/main" id="{E4801515-206A-0600-B1A8-06808AED976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083550" y="2852780"/>
              <a:ext cx="203201" cy="129671"/>
            </a:xfrm>
            <a:custGeom>
              <a:avLst/>
              <a:gdLst/>
              <a:ahLst/>
              <a:cxnLst/>
              <a:rect l="0" t="0" r="0" b="0"/>
              <a:pathLst>
                <a:path w="203201" h="129671">
                  <a:moveTo>
                    <a:pt x="0" y="49170"/>
                  </a:moveTo>
                  <a:lnTo>
                    <a:pt x="0" y="49170"/>
                  </a:lnTo>
                  <a:lnTo>
                    <a:pt x="26515" y="26026"/>
                  </a:lnTo>
                  <a:lnTo>
                    <a:pt x="57297" y="6620"/>
                  </a:lnTo>
                  <a:lnTo>
                    <a:pt x="72466" y="0"/>
                  </a:lnTo>
                  <a:lnTo>
                    <a:pt x="74416" y="162"/>
                  </a:lnTo>
                  <a:lnTo>
                    <a:pt x="78464" y="2224"/>
                  </a:lnTo>
                  <a:lnTo>
                    <a:pt x="84711" y="17464"/>
                  </a:lnTo>
                  <a:lnTo>
                    <a:pt x="88778" y="48604"/>
                  </a:lnTo>
                  <a:lnTo>
                    <a:pt x="93018" y="76362"/>
                  </a:lnTo>
                  <a:lnTo>
                    <a:pt x="94809" y="105420"/>
                  </a:lnTo>
                  <a:lnTo>
                    <a:pt x="94349" y="117209"/>
                  </a:lnTo>
                  <a:lnTo>
                    <a:pt x="89757" y="129670"/>
                  </a:lnTo>
                  <a:lnTo>
                    <a:pt x="90177" y="129647"/>
                  </a:lnTo>
                  <a:lnTo>
                    <a:pt x="97813" y="122702"/>
                  </a:lnTo>
                  <a:lnTo>
                    <a:pt x="118945" y="92828"/>
                  </a:lnTo>
                  <a:lnTo>
                    <a:pt x="142695" y="63493"/>
                  </a:lnTo>
                  <a:lnTo>
                    <a:pt x="145970" y="57652"/>
                  </a:lnTo>
                  <a:lnTo>
                    <a:pt x="155748" y="47137"/>
                  </a:lnTo>
                  <a:lnTo>
                    <a:pt x="175845" y="34643"/>
                  </a:lnTo>
                  <a:lnTo>
                    <a:pt x="180025" y="35252"/>
                  </a:lnTo>
                  <a:lnTo>
                    <a:pt x="188431" y="41573"/>
                  </a:lnTo>
                  <a:lnTo>
                    <a:pt x="193108" y="49557"/>
                  </a:lnTo>
                  <a:lnTo>
                    <a:pt x="200721" y="79116"/>
                  </a:lnTo>
                  <a:lnTo>
                    <a:pt x="203200" y="1126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230">
              <a:extLst>
                <a:ext uri="{FF2B5EF4-FFF2-40B4-BE49-F238E27FC236}">
                  <a16:creationId xmlns:a16="http://schemas.microsoft.com/office/drawing/2014/main" id="{9753E1AB-C70E-D527-6D25-1D11B544FA2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339718" y="2853003"/>
              <a:ext cx="289933" cy="220536"/>
            </a:xfrm>
            <a:custGeom>
              <a:avLst/>
              <a:gdLst/>
              <a:ahLst/>
              <a:cxnLst/>
              <a:rect l="0" t="0" r="0" b="0"/>
              <a:pathLst>
                <a:path w="289933" h="220536">
                  <a:moveTo>
                    <a:pt x="48632" y="61647"/>
                  </a:moveTo>
                  <a:lnTo>
                    <a:pt x="48632" y="61647"/>
                  </a:lnTo>
                  <a:lnTo>
                    <a:pt x="59463" y="51521"/>
                  </a:lnTo>
                  <a:lnTo>
                    <a:pt x="67731" y="47574"/>
                  </a:lnTo>
                  <a:lnTo>
                    <a:pt x="76158" y="40209"/>
                  </a:lnTo>
                  <a:lnTo>
                    <a:pt x="78505" y="34245"/>
                  </a:lnTo>
                  <a:lnTo>
                    <a:pt x="80011" y="15547"/>
                  </a:lnTo>
                  <a:lnTo>
                    <a:pt x="78336" y="7527"/>
                  </a:lnTo>
                  <a:lnTo>
                    <a:pt x="76901" y="4400"/>
                  </a:lnTo>
                  <a:lnTo>
                    <a:pt x="74534" y="2316"/>
                  </a:lnTo>
                  <a:lnTo>
                    <a:pt x="68140" y="0"/>
                  </a:lnTo>
                  <a:lnTo>
                    <a:pt x="53236" y="2067"/>
                  </a:lnTo>
                  <a:lnTo>
                    <a:pt x="38785" y="7148"/>
                  </a:lnTo>
                  <a:lnTo>
                    <a:pt x="18825" y="19864"/>
                  </a:lnTo>
                  <a:lnTo>
                    <a:pt x="8809" y="31082"/>
                  </a:lnTo>
                  <a:lnTo>
                    <a:pt x="2711" y="43124"/>
                  </a:lnTo>
                  <a:lnTo>
                    <a:pt x="0" y="55531"/>
                  </a:lnTo>
                  <a:lnTo>
                    <a:pt x="688" y="61098"/>
                  </a:lnTo>
                  <a:lnTo>
                    <a:pt x="7694" y="74968"/>
                  </a:lnTo>
                  <a:lnTo>
                    <a:pt x="12328" y="81208"/>
                  </a:lnTo>
                  <a:lnTo>
                    <a:pt x="15257" y="82449"/>
                  </a:lnTo>
                  <a:lnTo>
                    <a:pt x="22275" y="81946"/>
                  </a:lnTo>
                  <a:lnTo>
                    <a:pt x="34159" y="77696"/>
                  </a:lnTo>
                  <a:lnTo>
                    <a:pt x="62669" y="53773"/>
                  </a:lnTo>
                  <a:lnTo>
                    <a:pt x="92559" y="30023"/>
                  </a:lnTo>
                  <a:lnTo>
                    <a:pt x="98074" y="24826"/>
                  </a:lnTo>
                  <a:lnTo>
                    <a:pt x="99232" y="25105"/>
                  </a:lnTo>
                  <a:lnTo>
                    <a:pt x="102402" y="27297"/>
                  </a:lnTo>
                  <a:lnTo>
                    <a:pt x="108152" y="39240"/>
                  </a:lnTo>
                  <a:lnTo>
                    <a:pt x="115154" y="69142"/>
                  </a:lnTo>
                  <a:lnTo>
                    <a:pt x="127028" y="100730"/>
                  </a:lnTo>
                  <a:lnTo>
                    <a:pt x="131067" y="126047"/>
                  </a:lnTo>
                  <a:lnTo>
                    <a:pt x="136046" y="155611"/>
                  </a:lnTo>
                  <a:lnTo>
                    <a:pt x="137238" y="182043"/>
                  </a:lnTo>
                  <a:lnTo>
                    <a:pt x="136768" y="206941"/>
                  </a:lnTo>
                  <a:lnTo>
                    <a:pt x="134135" y="217003"/>
                  </a:lnTo>
                  <a:lnTo>
                    <a:pt x="131034" y="219546"/>
                  </a:lnTo>
                  <a:lnTo>
                    <a:pt x="126850" y="220535"/>
                  </a:lnTo>
                  <a:lnTo>
                    <a:pt x="121944" y="220489"/>
                  </a:lnTo>
                  <a:lnTo>
                    <a:pt x="104925" y="213682"/>
                  </a:lnTo>
                  <a:lnTo>
                    <a:pt x="100978" y="208865"/>
                  </a:lnTo>
                  <a:lnTo>
                    <a:pt x="96591" y="195987"/>
                  </a:lnTo>
                  <a:lnTo>
                    <a:pt x="94122" y="169498"/>
                  </a:lnTo>
                  <a:lnTo>
                    <a:pt x="96760" y="146049"/>
                  </a:lnTo>
                  <a:lnTo>
                    <a:pt x="108753" y="118954"/>
                  </a:lnTo>
                  <a:lnTo>
                    <a:pt x="131933" y="89224"/>
                  </a:lnTo>
                  <a:lnTo>
                    <a:pt x="145986" y="76482"/>
                  </a:lnTo>
                  <a:lnTo>
                    <a:pt x="174062" y="60240"/>
                  </a:lnTo>
                  <a:lnTo>
                    <a:pt x="198840" y="51386"/>
                  </a:lnTo>
                  <a:lnTo>
                    <a:pt x="227685" y="44904"/>
                  </a:lnTo>
                  <a:lnTo>
                    <a:pt x="251419" y="43280"/>
                  </a:lnTo>
                  <a:lnTo>
                    <a:pt x="289932" y="425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SMARTInkShape-Group298">
            <a:extLst>
              <a:ext uri="{FF2B5EF4-FFF2-40B4-BE49-F238E27FC236}">
                <a16:creationId xmlns:a16="http://schemas.microsoft.com/office/drawing/2014/main" id="{4316E391-46D0-B9E5-F27C-E4A07E043BAE}"/>
              </a:ext>
            </a:extLst>
          </p:cNvPr>
          <p:cNvGrpSpPr/>
          <p:nvPr/>
        </p:nvGrpSpPr>
        <p:grpSpPr>
          <a:xfrm>
            <a:off x="7791450" y="3189077"/>
            <a:ext cx="1016001" cy="201824"/>
            <a:chOff x="7791450" y="3189077"/>
            <a:chExt cx="1016001" cy="201824"/>
          </a:xfrm>
        </p:grpSpPr>
        <p:sp>
          <p:nvSpPr>
            <p:cNvPr id="362" name="SMARTInkShape-1231">
              <a:extLst>
                <a:ext uri="{FF2B5EF4-FFF2-40B4-BE49-F238E27FC236}">
                  <a16:creationId xmlns:a16="http://schemas.microsoft.com/office/drawing/2014/main" id="{6FBD3F66-74A2-76D0-EAF4-AE05124A913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797800" y="3190392"/>
              <a:ext cx="177801" cy="162409"/>
            </a:xfrm>
            <a:custGeom>
              <a:avLst/>
              <a:gdLst/>
              <a:ahLst/>
              <a:cxnLst/>
              <a:rect l="0" t="0" r="0" b="0"/>
              <a:pathLst>
                <a:path w="177801" h="1624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882" y="4608"/>
                  </a:lnTo>
                  <a:lnTo>
                    <a:pt x="14927" y="21901"/>
                  </a:lnTo>
                  <a:lnTo>
                    <a:pt x="45125" y="38489"/>
                  </a:lnTo>
                  <a:lnTo>
                    <a:pt x="76297" y="68709"/>
                  </a:lnTo>
                  <a:lnTo>
                    <a:pt x="107832" y="98875"/>
                  </a:lnTo>
                  <a:lnTo>
                    <a:pt x="136485" y="122424"/>
                  </a:lnTo>
                  <a:lnTo>
                    <a:pt x="164051" y="146894"/>
                  </a:lnTo>
                  <a:lnTo>
                    <a:pt x="171690" y="152691"/>
                  </a:lnTo>
                  <a:lnTo>
                    <a:pt x="177800" y="162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232">
              <a:extLst>
                <a:ext uri="{FF2B5EF4-FFF2-40B4-BE49-F238E27FC236}">
                  <a16:creationId xmlns:a16="http://schemas.microsoft.com/office/drawing/2014/main" id="{6D1DFFC0-1BA3-0181-864B-9CB1105148C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791450" y="3194128"/>
              <a:ext cx="158751" cy="158673"/>
            </a:xfrm>
            <a:custGeom>
              <a:avLst/>
              <a:gdLst/>
              <a:ahLst/>
              <a:cxnLst/>
              <a:rect l="0" t="0" r="0" b="0"/>
              <a:pathLst>
                <a:path w="158751" h="158673">
                  <a:moveTo>
                    <a:pt x="158750" y="6272"/>
                  </a:moveTo>
                  <a:lnTo>
                    <a:pt x="158750" y="6272"/>
                  </a:lnTo>
                  <a:lnTo>
                    <a:pt x="158750" y="0"/>
                  </a:lnTo>
                  <a:lnTo>
                    <a:pt x="137702" y="26444"/>
                  </a:lnTo>
                  <a:lnTo>
                    <a:pt x="112713" y="55339"/>
                  </a:lnTo>
                  <a:lnTo>
                    <a:pt x="83046" y="78010"/>
                  </a:lnTo>
                  <a:lnTo>
                    <a:pt x="65898" y="95127"/>
                  </a:lnTo>
                  <a:lnTo>
                    <a:pt x="62982" y="99375"/>
                  </a:lnTo>
                  <a:lnTo>
                    <a:pt x="34365" y="121402"/>
                  </a:lnTo>
                  <a:lnTo>
                    <a:pt x="10629" y="144255"/>
                  </a:lnTo>
                  <a:lnTo>
                    <a:pt x="0" y="1586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233">
              <a:extLst>
                <a:ext uri="{FF2B5EF4-FFF2-40B4-BE49-F238E27FC236}">
                  <a16:creationId xmlns:a16="http://schemas.microsoft.com/office/drawing/2014/main" id="{CDF756F5-C825-55D9-847F-C79AAF0EEA6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064500" y="32131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3372" y="2979"/>
                  </a:lnTo>
                  <a:lnTo>
                    <a:pt x="15581" y="883"/>
                  </a:lnTo>
                  <a:lnTo>
                    <a:pt x="42214" y="78"/>
                  </a:lnTo>
                  <a:lnTo>
                    <a:pt x="71655" y="1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234">
              <a:extLst>
                <a:ext uri="{FF2B5EF4-FFF2-40B4-BE49-F238E27FC236}">
                  <a16:creationId xmlns:a16="http://schemas.microsoft.com/office/drawing/2014/main" id="{48A62417-F8C1-BEF2-9501-D7A19E88775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067191" y="3264016"/>
              <a:ext cx="137010" cy="12585"/>
            </a:xfrm>
            <a:custGeom>
              <a:avLst/>
              <a:gdLst/>
              <a:ahLst/>
              <a:cxnLst/>
              <a:rect l="0" t="0" r="0" b="0"/>
              <a:pathLst>
                <a:path w="137010" h="12585">
                  <a:moveTo>
                    <a:pt x="3659" y="6234"/>
                  </a:moveTo>
                  <a:lnTo>
                    <a:pt x="3659" y="6234"/>
                  </a:lnTo>
                  <a:lnTo>
                    <a:pt x="0" y="6234"/>
                  </a:lnTo>
                  <a:lnTo>
                    <a:pt x="29130" y="4353"/>
                  </a:lnTo>
                  <a:lnTo>
                    <a:pt x="57160" y="473"/>
                  </a:lnTo>
                  <a:lnTo>
                    <a:pt x="85279" y="0"/>
                  </a:lnTo>
                  <a:lnTo>
                    <a:pt x="104983" y="1800"/>
                  </a:lnTo>
                  <a:lnTo>
                    <a:pt x="137009" y="125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235">
              <a:extLst>
                <a:ext uri="{FF2B5EF4-FFF2-40B4-BE49-F238E27FC236}">
                  <a16:creationId xmlns:a16="http://schemas.microsoft.com/office/drawing/2014/main" id="{A7A07826-A789-70CE-7F6D-A5A424C4B49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267700" y="3213220"/>
              <a:ext cx="368301" cy="177681"/>
            </a:xfrm>
            <a:custGeom>
              <a:avLst/>
              <a:gdLst/>
              <a:ahLst/>
              <a:cxnLst/>
              <a:rect l="0" t="0" r="0" b="0"/>
              <a:pathLst>
                <a:path w="368301" h="177681">
                  <a:moveTo>
                    <a:pt x="0" y="177680"/>
                  </a:moveTo>
                  <a:lnTo>
                    <a:pt x="0" y="177680"/>
                  </a:lnTo>
                  <a:lnTo>
                    <a:pt x="0" y="174309"/>
                  </a:lnTo>
                  <a:lnTo>
                    <a:pt x="1882" y="170773"/>
                  </a:lnTo>
                  <a:lnTo>
                    <a:pt x="5776" y="166849"/>
                  </a:lnTo>
                  <a:lnTo>
                    <a:pt x="32907" y="144941"/>
                  </a:lnTo>
                  <a:lnTo>
                    <a:pt x="61930" y="122876"/>
                  </a:lnTo>
                  <a:lnTo>
                    <a:pt x="92641" y="102856"/>
                  </a:lnTo>
                  <a:lnTo>
                    <a:pt x="109395" y="85210"/>
                  </a:lnTo>
                  <a:lnTo>
                    <a:pt x="124940" y="56172"/>
                  </a:lnTo>
                  <a:lnTo>
                    <a:pt x="139703" y="25354"/>
                  </a:lnTo>
                  <a:lnTo>
                    <a:pt x="144169" y="14483"/>
                  </a:lnTo>
                  <a:lnTo>
                    <a:pt x="145920" y="9192"/>
                  </a:lnTo>
                  <a:lnTo>
                    <a:pt x="152312" y="0"/>
                  </a:lnTo>
                  <a:lnTo>
                    <a:pt x="143554" y="29777"/>
                  </a:lnTo>
                  <a:lnTo>
                    <a:pt x="138326" y="59991"/>
                  </a:lnTo>
                  <a:lnTo>
                    <a:pt x="136268" y="75280"/>
                  </a:lnTo>
                  <a:lnTo>
                    <a:pt x="138813" y="104327"/>
                  </a:lnTo>
                  <a:lnTo>
                    <a:pt x="139109" y="109728"/>
                  </a:lnTo>
                  <a:lnTo>
                    <a:pt x="143201" y="119492"/>
                  </a:lnTo>
                  <a:lnTo>
                    <a:pt x="149723" y="127830"/>
                  </a:lnTo>
                  <a:lnTo>
                    <a:pt x="157325" y="133887"/>
                  </a:lnTo>
                  <a:lnTo>
                    <a:pt x="165407" y="137050"/>
                  </a:lnTo>
                  <a:lnTo>
                    <a:pt x="169538" y="137893"/>
                  </a:lnTo>
                  <a:lnTo>
                    <a:pt x="173703" y="137044"/>
                  </a:lnTo>
                  <a:lnTo>
                    <a:pt x="185602" y="129813"/>
                  </a:lnTo>
                  <a:lnTo>
                    <a:pt x="194614" y="121478"/>
                  </a:lnTo>
                  <a:lnTo>
                    <a:pt x="217418" y="94418"/>
                  </a:lnTo>
                  <a:lnTo>
                    <a:pt x="228658" y="72498"/>
                  </a:lnTo>
                  <a:lnTo>
                    <a:pt x="238946" y="41329"/>
                  </a:lnTo>
                  <a:lnTo>
                    <a:pt x="241272" y="13137"/>
                  </a:lnTo>
                  <a:lnTo>
                    <a:pt x="234549" y="22858"/>
                  </a:lnTo>
                  <a:lnTo>
                    <a:pt x="233125" y="33376"/>
                  </a:lnTo>
                  <a:lnTo>
                    <a:pt x="236121" y="63610"/>
                  </a:lnTo>
                  <a:lnTo>
                    <a:pt x="246835" y="85062"/>
                  </a:lnTo>
                  <a:lnTo>
                    <a:pt x="262419" y="103379"/>
                  </a:lnTo>
                  <a:lnTo>
                    <a:pt x="268560" y="105852"/>
                  </a:lnTo>
                  <a:lnTo>
                    <a:pt x="298250" y="107570"/>
                  </a:lnTo>
                  <a:lnTo>
                    <a:pt x="328697" y="105897"/>
                  </a:lnTo>
                  <a:lnTo>
                    <a:pt x="368300" y="1014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236">
              <a:extLst>
                <a:ext uri="{FF2B5EF4-FFF2-40B4-BE49-F238E27FC236}">
                  <a16:creationId xmlns:a16="http://schemas.microsoft.com/office/drawing/2014/main" id="{49D59076-790F-F49E-7627-A76E375559F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699500" y="3189077"/>
              <a:ext cx="12701" cy="189124"/>
            </a:xfrm>
            <a:custGeom>
              <a:avLst/>
              <a:gdLst/>
              <a:ahLst/>
              <a:cxnLst/>
              <a:rect l="0" t="0" r="0" b="0"/>
              <a:pathLst>
                <a:path w="12701" h="189124">
                  <a:moveTo>
                    <a:pt x="0" y="30373"/>
                  </a:moveTo>
                  <a:lnTo>
                    <a:pt x="0" y="30373"/>
                  </a:lnTo>
                  <a:lnTo>
                    <a:pt x="7841" y="5592"/>
                  </a:lnTo>
                  <a:lnTo>
                    <a:pt x="11739" y="0"/>
                  </a:lnTo>
                  <a:lnTo>
                    <a:pt x="12059" y="246"/>
                  </a:lnTo>
                  <a:lnTo>
                    <a:pt x="12510" y="6081"/>
                  </a:lnTo>
                  <a:lnTo>
                    <a:pt x="12662" y="34146"/>
                  </a:lnTo>
                  <a:lnTo>
                    <a:pt x="12693" y="63339"/>
                  </a:lnTo>
                  <a:lnTo>
                    <a:pt x="12698" y="88275"/>
                  </a:lnTo>
                  <a:lnTo>
                    <a:pt x="12700" y="118006"/>
                  </a:lnTo>
                  <a:lnTo>
                    <a:pt x="12700" y="145787"/>
                  </a:lnTo>
                  <a:lnTo>
                    <a:pt x="12700" y="173978"/>
                  </a:lnTo>
                  <a:lnTo>
                    <a:pt x="12700" y="189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237">
              <a:extLst>
                <a:ext uri="{FF2B5EF4-FFF2-40B4-BE49-F238E27FC236}">
                  <a16:creationId xmlns:a16="http://schemas.microsoft.com/office/drawing/2014/main" id="{566CF11B-D03A-6AE1-248A-75A908EE3A7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616950" y="3244930"/>
              <a:ext cx="190501" cy="25321"/>
            </a:xfrm>
            <a:custGeom>
              <a:avLst/>
              <a:gdLst/>
              <a:ahLst/>
              <a:cxnLst/>
              <a:rect l="0" t="0" r="0" b="0"/>
              <a:pathLst>
                <a:path w="190501" h="25321">
                  <a:moveTo>
                    <a:pt x="0" y="25320"/>
                  </a:moveTo>
                  <a:lnTo>
                    <a:pt x="0" y="25320"/>
                  </a:lnTo>
                  <a:lnTo>
                    <a:pt x="3372" y="25320"/>
                  </a:lnTo>
                  <a:lnTo>
                    <a:pt x="6907" y="23439"/>
                  </a:lnTo>
                  <a:lnTo>
                    <a:pt x="8837" y="21949"/>
                  </a:lnTo>
                  <a:lnTo>
                    <a:pt x="14746" y="20294"/>
                  </a:lnTo>
                  <a:lnTo>
                    <a:pt x="43569" y="18439"/>
                  </a:lnTo>
                  <a:lnTo>
                    <a:pt x="72713" y="13526"/>
                  </a:lnTo>
                  <a:lnTo>
                    <a:pt x="101977" y="7713"/>
                  </a:lnTo>
                  <a:lnTo>
                    <a:pt x="132695" y="5755"/>
                  </a:lnTo>
                  <a:lnTo>
                    <a:pt x="164281" y="525"/>
                  </a:lnTo>
                  <a:lnTo>
                    <a:pt x="175880" y="0"/>
                  </a:lnTo>
                  <a:lnTo>
                    <a:pt x="178827" y="1837"/>
                  </a:lnTo>
                  <a:lnTo>
                    <a:pt x="182490" y="4300"/>
                  </a:lnTo>
                  <a:lnTo>
                    <a:pt x="190500" y="62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299">
            <a:extLst>
              <a:ext uri="{FF2B5EF4-FFF2-40B4-BE49-F238E27FC236}">
                <a16:creationId xmlns:a16="http://schemas.microsoft.com/office/drawing/2014/main" id="{DE7786BF-7C8B-A851-3E04-42C179123E85}"/>
              </a:ext>
            </a:extLst>
          </p:cNvPr>
          <p:cNvGrpSpPr/>
          <p:nvPr/>
        </p:nvGrpSpPr>
        <p:grpSpPr>
          <a:xfrm>
            <a:off x="8509000" y="3562517"/>
            <a:ext cx="508001" cy="213502"/>
            <a:chOff x="8509000" y="3562517"/>
            <a:chExt cx="508001" cy="213502"/>
          </a:xfrm>
        </p:grpSpPr>
        <p:sp>
          <p:nvSpPr>
            <p:cNvPr id="370" name="SMARTInkShape-1238">
              <a:extLst>
                <a:ext uri="{FF2B5EF4-FFF2-40B4-BE49-F238E27FC236}">
                  <a16:creationId xmlns:a16="http://schemas.microsoft.com/office/drawing/2014/main" id="{00576DEA-59EC-6415-11E3-1674527587C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509000" y="3562634"/>
              <a:ext cx="146051" cy="142401"/>
            </a:xfrm>
            <a:custGeom>
              <a:avLst/>
              <a:gdLst/>
              <a:ahLst/>
              <a:cxnLst/>
              <a:rect l="0" t="0" r="0" b="0"/>
              <a:pathLst>
                <a:path w="146051" h="142401">
                  <a:moveTo>
                    <a:pt x="0" y="12416"/>
                  </a:moveTo>
                  <a:lnTo>
                    <a:pt x="0" y="12416"/>
                  </a:lnTo>
                  <a:lnTo>
                    <a:pt x="3372" y="9045"/>
                  </a:lnTo>
                  <a:lnTo>
                    <a:pt x="6907" y="7390"/>
                  </a:lnTo>
                  <a:lnTo>
                    <a:pt x="35874" y="1876"/>
                  </a:lnTo>
                  <a:lnTo>
                    <a:pt x="66186" y="0"/>
                  </a:lnTo>
                  <a:lnTo>
                    <a:pt x="95094" y="5208"/>
                  </a:lnTo>
                  <a:lnTo>
                    <a:pt x="97262" y="6905"/>
                  </a:lnTo>
                  <a:lnTo>
                    <a:pt x="99672" y="12554"/>
                  </a:lnTo>
                  <a:lnTo>
                    <a:pt x="97658" y="27038"/>
                  </a:lnTo>
                  <a:lnTo>
                    <a:pt x="85850" y="44735"/>
                  </a:lnTo>
                  <a:lnTo>
                    <a:pt x="59371" y="73477"/>
                  </a:lnTo>
                  <a:lnTo>
                    <a:pt x="29480" y="103577"/>
                  </a:lnTo>
                  <a:lnTo>
                    <a:pt x="17671" y="117273"/>
                  </a:lnTo>
                  <a:lnTo>
                    <a:pt x="16015" y="120421"/>
                  </a:lnTo>
                  <a:lnTo>
                    <a:pt x="10410" y="125800"/>
                  </a:lnTo>
                  <a:lnTo>
                    <a:pt x="6940" y="128222"/>
                  </a:lnTo>
                  <a:lnTo>
                    <a:pt x="6038" y="130542"/>
                  </a:lnTo>
                  <a:lnTo>
                    <a:pt x="6848" y="132795"/>
                  </a:lnTo>
                  <a:lnTo>
                    <a:pt x="10805" y="136473"/>
                  </a:lnTo>
                  <a:lnTo>
                    <a:pt x="31309" y="142400"/>
                  </a:lnTo>
                  <a:lnTo>
                    <a:pt x="58474" y="140737"/>
                  </a:lnTo>
                  <a:lnTo>
                    <a:pt x="84902" y="139807"/>
                  </a:lnTo>
                  <a:lnTo>
                    <a:pt x="115392" y="139493"/>
                  </a:lnTo>
                  <a:lnTo>
                    <a:pt x="146050" y="139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239">
              <a:extLst>
                <a:ext uri="{FF2B5EF4-FFF2-40B4-BE49-F238E27FC236}">
                  <a16:creationId xmlns:a16="http://schemas.microsoft.com/office/drawing/2014/main" id="{DC395563-5364-429B-C68D-C5270C346DF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521700" y="361950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9312"/>
                  </a:lnTo>
                  <a:lnTo>
                    <a:pt x="3372" y="15756"/>
                  </a:lnTo>
                  <a:lnTo>
                    <a:pt x="31706" y="11221"/>
                  </a:lnTo>
                  <a:lnTo>
                    <a:pt x="60541" y="6286"/>
                  </a:lnTo>
                  <a:lnTo>
                    <a:pt x="91111" y="1451"/>
                  </a:lnTo>
                  <a:lnTo>
                    <a:pt x="118107" y="28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240">
              <a:extLst>
                <a:ext uri="{FF2B5EF4-FFF2-40B4-BE49-F238E27FC236}">
                  <a16:creationId xmlns:a16="http://schemas.microsoft.com/office/drawing/2014/main" id="{3E38D0B3-0C4A-D3D2-0148-FDF57DAE200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763515" y="3562517"/>
              <a:ext cx="253486" cy="213502"/>
            </a:xfrm>
            <a:custGeom>
              <a:avLst/>
              <a:gdLst/>
              <a:ahLst/>
              <a:cxnLst/>
              <a:rect l="0" t="0" r="0" b="0"/>
              <a:pathLst>
                <a:path w="253486" h="213502">
                  <a:moveTo>
                    <a:pt x="37585" y="69683"/>
                  </a:moveTo>
                  <a:lnTo>
                    <a:pt x="37585" y="69683"/>
                  </a:lnTo>
                  <a:lnTo>
                    <a:pt x="47724" y="65319"/>
                  </a:lnTo>
                  <a:lnTo>
                    <a:pt x="74180" y="63595"/>
                  </a:lnTo>
                  <a:lnTo>
                    <a:pt x="79620" y="64919"/>
                  </a:lnTo>
                  <a:lnTo>
                    <a:pt x="87547" y="70152"/>
                  </a:lnTo>
                  <a:lnTo>
                    <a:pt x="102749" y="85716"/>
                  </a:lnTo>
                  <a:lnTo>
                    <a:pt x="108409" y="96564"/>
                  </a:lnTo>
                  <a:lnTo>
                    <a:pt x="112192" y="121314"/>
                  </a:lnTo>
                  <a:lnTo>
                    <a:pt x="109941" y="147619"/>
                  </a:lnTo>
                  <a:lnTo>
                    <a:pt x="101436" y="169916"/>
                  </a:lnTo>
                  <a:lnTo>
                    <a:pt x="77828" y="200458"/>
                  </a:lnTo>
                  <a:lnTo>
                    <a:pt x="70523" y="208003"/>
                  </a:lnTo>
                  <a:lnTo>
                    <a:pt x="60691" y="212298"/>
                  </a:lnTo>
                  <a:lnTo>
                    <a:pt x="49266" y="213501"/>
                  </a:lnTo>
                  <a:lnTo>
                    <a:pt x="37132" y="211683"/>
                  </a:lnTo>
                  <a:lnTo>
                    <a:pt x="26566" y="206642"/>
                  </a:lnTo>
                  <a:lnTo>
                    <a:pt x="17165" y="198993"/>
                  </a:lnTo>
                  <a:lnTo>
                    <a:pt x="8284" y="188537"/>
                  </a:lnTo>
                  <a:lnTo>
                    <a:pt x="3396" y="174953"/>
                  </a:lnTo>
                  <a:lnTo>
                    <a:pt x="0" y="143675"/>
                  </a:lnTo>
                  <a:lnTo>
                    <a:pt x="1469" y="113279"/>
                  </a:lnTo>
                  <a:lnTo>
                    <a:pt x="8305" y="90362"/>
                  </a:lnTo>
                  <a:lnTo>
                    <a:pt x="23256" y="63655"/>
                  </a:lnTo>
                  <a:lnTo>
                    <a:pt x="51582" y="36196"/>
                  </a:lnTo>
                  <a:lnTo>
                    <a:pt x="80324" y="19769"/>
                  </a:lnTo>
                  <a:lnTo>
                    <a:pt x="108743" y="10591"/>
                  </a:lnTo>
                  <a:lnTo>
                    <a:pt x="134530" y="2689"/>
                  </a:lnTo>
                  <a:lnTo>
                    <a:pt x="165338" y="397"/>
                  </a:lnTo>
                  <a:lnTo>
                    <a:pt x="192090" y="0"/>
                  </a:lnTo>
                  <a:lnTo>
                    <a:pt x="216714" y="1764"/>
                  </a:lnTo>
                  <a:lnTo>
                    <a:pt x="247771" y="6068"/>
                  </a:lnTo>
                  <a:lnTo>
                    <a:pt x="252357" y="6160"/>
                  </a:lnTo>
                  <a:lnTo>
                    <a:pt x="252732" y="6873"/>
                  </a:lnTo>
                  <a:lnTo>
                    <a:pt x="253485" y="188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188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8.4.5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normal distribution has a mean of </a:t>
            </a:r>
            <a:r>
              <a:rPr lang="en-US" dirty="0">
                <a:solidFill>
                  <a:srgbClr val="0000FF"/>
                </a:solidFill>
              </a:rPr>
              <a:t>28.0</a:t>
            </a:r>
            <a:r>
              <a:rPr lang="en-US" dirty="0"/>
              <a:t> and a standard deviation of </a:t>
            </a:r>
            <a:r>
              <a:rPr lang="en-US" dirty="0">
                <a:solidFill>
                  <a:srgbClr val="0000FF"/>
                </a:solidFill>
              </a:rPr>
              <a:t>2.5</a:t>
            </a:r>
            <a:r>
              <a:rPr lang="en-US" dirty="0"/>
              <a:t>, what is the value of the random variable </a:t>
            </a:r>
            <a:r>
              <a:rPr lang="en-US" i="1" dirty="0"/>
              <a:t>X</a:t>
            </a:r>
            <a:r>
              <a:rPr lang="en-US" dirty="0"/>
              <a:t> that has an area to its right equal to </a:t>
            </a:r>
            <a:r>
              <a:rPr lang="en-US" dirty="0">
                <a:solidFill>
                  <a:srgbClr val="0000FF"/>
                </a:solidFill>
              </a:rPr>
              <a:t>0.6700</a:t>
            </a:r>
            <a:r>
              <a:rPr lang="en-US" dirty="0"/>
              <a:t>? </a:t>
            </a:r>
          </a:p>
          <a:p>
            <a:r>
              <a:rPr lang="en-US" b="1" dirty="0"/>
              <a:t>Solution </a:t>
            </a:r>
          </a:p>
        </p:txBody>
      </p:sp>
      <p:grpSp>
        <p:nvGrpSpPr>
          <p:cNvPr id="237" name="SMARTInkShape-Group338">
            <a:extLst>
              <a:ext uri="{FF2B5EF4-FFF2-40B4-BE49-F238E27FC236}">
                <a16:creationId xmlns:a16="http://schemas.microsoft.com/office/drawing/2014/main" id="{EC77ECBE-4904-BD0D-797C-F2968B6F2354}"/>
              </a:ext>
            </a:extLst>
          </p:cNvPr>
          <p:cNvGrpSpPr/>
          <p:nvPr/>
        </p:nvGrpSpPr>
        <p:grpSpPr>
          <a:xfrm>
            <a:off x="5240815" y="3030355"/>
            <a:ext cx="556013" cy="481196"/>
            <a:chOff x="5240815" y="3030355"/>
            <a:chExt cx="556013" cy="481196"/>
          </a:xfrm>
        </p:grpSpPr>
        <p:sp>
          <p:nvSpPr>
            <p:cNvPr id="232" name="SMARTInkShape-1439">
              <a:extLst>
                <a:ext uri="{FF2B5EF4-FFF2-40B4-BE49-F238E27FC236}">
                  <a16:creationId xmlns:a16="http://schemas.microsoft.com/office/drawing/2014/main" id="{543AF3C6-CE35-48B9-98F6-12E7CB84A5FE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5607050" y="3030355"/>
              <a:ext cx="189778" cy="481196"/>
            </a:xfrm>
            <a:custGeom>
              <a:avLst/>
              <a:gdLst/>
              <a:ahLst/>
              <a:cxnLst/>
              <a:rect l="0" t="0" r="0" b="0"/>
              <a:pathLst>
                <a:path w="189778" h="481196">
                  <a:moveTo>
                    <a:pt x="57150" y="17645"/>
                  </a:moveTo>
                  <a:lnTo>
                    <a:pt x="57150" y="17645"/>
                  </a:lnTo>
                  <a:lnTo>
                    <a:pt x="53779" y="10903"/>
                  </a:lnTo>
                  <a:lnTo>
                    <a:pt x="53490" y="8211"/>
                  </a:lnTo>
                  <a:lnTo>
                    <a:pt x="55053" y="3339"/>
                  </a:lnTo>
                  <a:lnTo>
                    <a:pt x="57869" y="1758"/>
                  </a:lnTo>
                  <a:lnTo>
                    <a:pt x="66641" y="0"/>
                  </a:lnTo>
                  <a:lnTo>
                    <a:pt x="86852" y="5753"/>
                  </a:lnTo>
                  <a:lnTo>
                    <a:pt x="98808" y="14477"/>
                  </a:lnTo>
                  <a:lnTo>
                    <a:pt x="126763" y="39806"/>
                  </a:lnTo>
                  <a:lnTo>
                    <a:pt x="145585" y="69477"/>
                  </a:lnTo>
                  <a:lnTo>
                    <a:pt x="158612" y="96032"/>
                  </a:lnTo>
                  <a:lnTo>
                    <a:pt x="171410" y="124362"/>
                  </a:lnTo>
                  <a:lnTo>
                    <a:pt x="182257" y="150630"/>
                  </a:lnTo>
                  <a:lnTo>
                    <a:pt x="188057" y="176287"/>
                  </a:lnTo>
                  <a:lnTo>
                    <a:pt x="189777" y="201763"/>
                  </a:lnTo>
                  <a:lnTo>
                    <a:pt x="188405" y="225304"/>
                  </a:lnTo>
                  <a:lnTo>
                    <a:pt x="178248" y="255592"/>
                  </a:lnTo>
                  <a:lnTo>
                    <a:pt x="166723" y="280373"/>
                  </a:lnTo>
                  <a:lnTo>
                    <a:pt x="157742" y="305589"/>
                  </a:lnTo>
                  <a:lnTo>
                    <a:pt x="142610" y="334324"/>
                  </a:lnTo>
                  <a:lnTo>
                    <a:pt x="121852" y="362264"/>
                  </a:lnTo>
                  <a:lnTo>
                    <a:pt x="103955" y="391380"/>
                  </a:lnTo>
                  <a:lnTo>
                    <a:pt x="76691" y="421878"/>
                  </a:lnTo>
                  <a:lnTo>
                    <a:pt x="45881" y="448768"/>
                  </a:lnTo>
                  <a:lnTo>
                    <a:pt x="15639" y="472855"/>
                  </a:lnTo>
                  <a:lnTo>
                    <a:pt x="8598" y="477488"/>
                  </a:lnTo>
                  <a:lnTo>
                    <a:pt x="0" y="4811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440">
              <a:extLst>
                <a:ext uri="{FF2B5EF4-FFF2-40B4-BE49-F238E27FC236}">
                  <a16:creationId xmlns:a16="http://schemas.microsoft.com/office/drawing/2014/main" id="{FC360288-0692-0600-2A79-03EC0D14A7D8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5568950" y="3182717"/>
              <a:ext cx="146051" cy="30384"/>
            </a:xfrm>
            <a:custGeom>
              <a:avLst/>
              <a:gdLst/>
              <a:ahLst/>
              <a:cxnLst/>
              <a:rect l="0" t="0" r="0" b="0"/>
              <a:pathLst>
                <a:path w="146051" h="30384">
                  <a:moveTo>
                    <a:pt x="0" y="30383"/>
                  </a:moveTo>
                  <a:lnTo>
                    <a:pt x="0" y="30383"/>
                  </a:lnTo>
                  <a:lnTo>
                    <a:pt x="5775" y="25314"/>
                  </a:lnTo>
                  <a:lnTo>
                    <a:pt x="27136" y="15456"/>
                  </a:lnTo>
                  <a:lnTo>
                    <a:pt x="58641" y="6850"/>
                  </a:lnTo>
                  <a:lnTo>
                    <a:pt x="87947" y="865"/>
                  </a:lnTo>
                  <a:lnTo>
                    <a:pt x="107668" y="0"/>
                  </a:lnTo>
                  <a:lnTo>
                    <a:pt x="146050" y="49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441">
              <a:extLst>
                <a:ext uri="{FF2B5EF4-FFF2-40B4-BE49-F238E27FC236}">
                  <a16:creationId xmlns:a16="http://schemas.microsoft.com/office/drawing/2014/main" id="{2065DC9A-49F1-76FE-4379-02392DC1BCA0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5547863" y="3185548"/>
              <a:ext cx="113839" cy="173603"/>
            </a:xfrm>
            <a:custGeom>
              <a:avLst/>
              <a:gdLst/>
              <a:ahLst/>
              <a:cxnLst/>
              <a:rect l="0" t="0" r="0" b="0"/>
              <a:pathLst>
                <a:path w="113839" h="173603">
                  <a:moveTo>
                    <a:pt x="33787" y="40252"/>
                  </a:moveTo>
                  <a:lnTo>
                    <a:pt x="33787" y="40252"/>
                  </a:lnTo>
                  <a:lnTo>
                    <a:pt x="40960" y="17192"/>
                  </a:lnTo>
                  <a:lnTo>
                    <a:pt x="50073" y="3660"/>
                  </a:lnTo>
                  <a:lnTo>
                    <a:pt x="50995" y="1040"/>
                  </a:lnTo>
                  <a:lnTo>
                    <a:pt x="50903" y="0"/>
                  </a:lnTo>
                  <a:lnTo>
                    <a:pt x="50136" y="12"/>
                  </a:lnTo>
                  <a:lnTo>
                    <a:pt x="19911" y="23025"/>
                  </a:lnTo>
                  <a:lnTo>
                    <a:pt x="13979" y="28597"/>
                  </a:lnTo>
                  <a:lnTo>
                    <a:pt x="4423" y="48063"/>
                  </a:lnTo>
                  <a:lnTo>
                    <a:pt x="40" y="59951"/>
                  </a:lnTo>
                  <a:lnTo>
                    <a:pt x="0" y="65379"/>
                  </a:lnTo>
                  <a:lnTo>
                    <a:pt x="3719" y="75174"/>
                  </a:lnTo>
                  <a:lnTo>
                    <a:pt x="16816" y="92704"/>
                  </a:lnTo>
                  <a:lnTo>
                    <a:pt x="44391" y="103691"/>
                  </a:lnTo>
                  <a:lnTo>
                    <a:pt x="54727" y="107253"/>
                  </a:lnTo>
                  <a:lnTo>
                    <a:pt x="82374" y="109539"/>
                  </a:lnTo>
                  <a:lnTo>
                    <a:pt x="103688" y="111817"/>
                  </a:lnTo>
                  <a:lnTo>
                    <a:pt x="110714" y="115097"/>
                  </a:lnTo>
                  <a:lnTo>
                    <a:pt x="113838" y="118907"/>
                  </a:lnTo>
                  <a:lnTo>
                    <a:pt x="112554" y="121616"/>
                  </a:lnTo>
                  <a:lnTo>
                    <a:pt x="84551" y="148380"/>
                  </a:lnTo>
                  <a:lnTo>
                    <a:pt x="61551" y="170539"/>
                  </a:lnTo>
                  <a:lnTo>
                    <a:pt x="57179" y="172241"/>
                  </a:lnTo>
                  <a:lnTo>
                    <a:pt x="46487" y="1736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442">
              <a:extLst>
                <a:ext uri="{FF2B5EF4-FFF2-40B4-BE49-F238E27FC236}">
                  <a16:creationId xmlns:a16="http://schemas.microsoft.com/office/drawing/2014/main" id="{C2D76274-82F9-36F1-6D63-25F40E302A71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5443192" y="3314700"/>
              <a:ext cx="22937" cy="11741"/>
            </a:xfrm>
            <a:custGeom>
              <a:avLst/>
              <a:gdLst/>
              <a:ahLst/>
              <a:cxnLst/>
              <a:rect l="0" t="0" r="0" b="0"/>
              <a:pathLst>
                <a:path w="22937" h="11741">
                  <a:moveTo>
                    <a:pt x="5108" y="0"/>
                  </a:moveTo>
                  <a:lnTo>
                    <a:pt x="5108" y="0"/>
                  </a:lnTo>
                  <a:lnTo>
                    <a:pt x="13946" y="0"/>
                  </a:lnTo>
                  <a:lnTo>
                    <a:pt x="17972" y="1881"/>
                  </a:lnTo>
                  <a:lnTo>
                    <a:pt x="22936" y="5467"/>
                  </a:lnTo>
                  <a:lnTo>
                    <a:pt x="22638" y="6467"/>
                  </a:lnTo>
                  <a:lnTo>
                    <a:pt x="20425" y="9460"/>
                  </a:lnTo>
                  <a:lnTo>
                    <a:pt x="17089" y="11260"/>
                  </a:lnTo>
                  <a:lnTo>
                    <a:pt x="15212" y="11740"/>
                  </a:lnTo>
                  <a:lnTo>
                    <a:pt x="13255" y="11354"/>
                  </a:lnTo>
                  <a:lnTo>
                    <a:pt x="5045" y="7548"/>
                  </a:lnTo>
                  <a:lnTo>
                    <a:pt x="2950" y="7148"/>
                  </a:lnTo>
                  <a:lnTo>
                    <a:pt x="1553" y="6177"/>
                  </a:lnTo>
                  <a:lnTo>
                    <a:pt x="620" y="4823"/>
                  </a:lnTo>
                  <a:lnTo>
                    <a:pt x="0" y="3216"/>
                  </a:lnTo>
                  <a:lnTo>
                    <a:pt x="291" y="2144"/>
                  </a:lnTo>
                  <a:lnTo>
                    <a:pt x="1192" y="1429"/>
                  </a:lnTo>
                  <a:lnTo>
                    <a:pt x="4074" y="635"/>
                  </a:lnTo>
                  <a:lnTo>
                    <a:pt x="178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443">
              <a:extLst>
                <a:ext uri="{FF2B5EF4-FFF2-40B4-BE49-F238E27FC236}">
                  <a16:creationId xmlns:a16="http://schemas.microsoft.com/office/drawing/2014/main" id="{4D36D3ED-8CF5-9E7E-C806-38D9E10C3717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5240815" y="3166070"/>
              <a:ext cx="169386" cy="180381"/>
            </a:xfrm>
            <a:custGeom>
              <a:avLst/>
              <a:gdLst/>
              <a:ahLst/>
              <a:cxnLst/>
              <a:rect l="0" t="0" r="0" b="0"/>
              <a:pathLst>
                <a:path w="169386" h="180381">
                  <a:moveTo>
                    <a:pt x="29685" y="53380"/>
                  </a:moveTo>
                  <a:lnTo>
                    <a:pt x="29685" y="53380"/>
                  </a:lnTo>
                  <a:lnTo>
                    <a:pt x="29685" y="50009"/>
                  </a:lnTo>
                  <a:lnTo>
                    <a:pt x="31567" y="46473"/>
                  </a:lnTo>
                  <a:lnTo>
                    <a:pt x="34049" y="42549"/>
                  </a:lnTo>
                  <a:lnTo>
                    <a:pt x="41478" y="20132"/>
                  </a:lnTo>
                  <a:lnTo>
                    <a:pt x="45746" y="15555"/>
                  </a:lnTo>
                  <a:lnTo>
                    <a:pt x="64699" y="4733"/>
                  </a:lnTo>
                  <a:lnTo>
                    <a:pt x="75586" y="479"/>
                  </a:lnTo>
                  <a:lnTo>
                    <a:pt x="83717" y="0"/>
                  </a:lnTo>
                  <a:lnTo>
                    <a:pt x="89683" y="2139"/>
                  </a:lnTo>
                  <a:lnTo>
                    <a:pt x="94687" y="5441"/>
                  </a:lnTo>
                  <a:lnTo>
                    <a:pt x="101469" y="18009"/>
                  </a:lnTo>
                  <a:lnTo>
                    <a:pt x="104578" y="28397"/>
                  </a:lnTo>
                  <a:lnTo>
                    <a:pt x="105497" y="46056"/>
                  </a:lnTo>
                  <a:lnTo>
                    <a:pt x="101949" y="59297"/>
                  </a:lnTo>
                  <a:lnTo>
                    <a:pt x="88173" y="88415"/>
                  </a:lnTo>
                  <a:lnTo>
                    <a:pt x="65801" y="117800"/>
                  </a:lnTo>
                  <a:lnTo>
                    <a:pt x="46265" y="134321"/>
                  </a:lnTo>
                  <a:lnTo>
                    <a:pt x="17752" y="152546"/>
                  </a:lnTo>
                  <a:lnTo>
                    <a:pt x="0" y="166026"/>
                  </a:lnTo>
                  <a:lnTo>
                    <a:pt x="17" y="166578"/>
                  </a:lnTo>
                  <a:lnTo>
                    <a:pt x="735" y="166945"/>
                  </a:lnTo>
                  <a:lnTo>
                    <a:pt x="30592" y="167637"/>
                  </a:lnTo>
                  <a:lnTo>
                    <a:pt x="60333" y="167671"/>
                  </a:lnTo>
                  <a:lnTo>
                    <a:pt x="89622" y="167678"/>
                  </a:lnTo>
                  <a:lnTo>
                    <a:pt x="106711" y="169561"/>
                  </a:lnTo>
                  <a:lnTo>
                    <a:pt x="137745" y="174147"/>
                  </a:lnTo>
                  <a:lnTo>
                    <a:pt x="169385" y="1803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339">
            <a:extLst>
              <a:ext uri="{FF2B5EF4-FFF2-40B4-BE49-F238E27FC236}">
                <a16:creationId xmlns:a16="http://schemas.microsoft.com/office/drawing/2014/main" id="{71EC308A-6A41-0094-51E4-966EE1A3848F}"/>
              </a:ext>
            </a:extLst>
          </p:cNvPr>
          <p:cNvGrpSpPr/>
          <p:nvPr/>
        </p:nvGrpSpPr>
        <p:grpSpPr>
          <a:xfrm>
            <a:off x="4749800" y="3181885"/>
            <a:ext cx="449575" cy="323316"/>
            <a:chOff x="4749800" y="3181885"/>
            <a:chExt cx="449575" cy="323316"/>
          </a:xfrm>
        </p:grpSpPr>
        <p:sp>
          <p:nvSpPr>
            <p:cNvPr id="238" name="SMARTInkShape-1444">
              <a:extLst>
                <a:ext uri="{FF2B5EF4-FFF2-40B4-BE49-F238E27FC236}">
                  <a16:creationId xmlns:a16="http://schemas.microsoft.com/office/drawing/2014/main" id="{BE801BB3-A0E5-3670-4AFA-C1CD35581F8B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5099131" y="3342848"/>
              <a:ext cx="100244" cy="162353"/>
            </a:xfrm>
            <a:custGeom>
              <a:avLst/>
              <a:gdLst/>
              <a:ahLst/>
              <a:cxnLst/>
              <a:rect l="0" t="0" r="0" b="0"/>
              <a:pathLst>
                <a:path w="100244" h="162353">
                  <a:moveTo>
                    <a:pt x="50719" y="16302"/>
                  </a:moveTo>
                  <a:lnTo>
                    <a:pt x="50719" y="16302"/>
                  </a:lnTo>
                  <a:lnTo>
                    <a:pt x="50719" y="10835"/>
                  </a:lnTo>
                  <a:lnTo>
                    <a:pt x="54090" y="6842"/>
                  </a:lnTo>
                  <a:lnTo>
                    <a:pt x="57626" y="5042"/>
                  </a:lnTo>
                  <a:lnTo>
                    <a:pt x="67726" y="3086"/>
                  </a:lnTo>
                  <a:lnTo>
                    <a:pt x="71919" y="315"/>
                  </a:lnTo>
                  <a:lnTo>
                    <a:pt x="73319" y="0"/>
                  </a:lnTo>
                  <a:lnTo>
                    <a:pt x="74252" y="495"/>
                  </a:lnTo>
                  <a:lnTo>
                    <a:pt x="75751" y="2988"/>
                  </a:lnTo>
                  <a:lnTo>
                    <a:pt x="72639" y="6791"/>
                  </a:lnTo>
                  <a:lnTo>
                    <a:pt x="67281" y="8547"/>
                  </a:lnTo>
                  <a:lnTo>
                    <a:pt x="60902" y="10033"/>
                  </a:lnTo>
                  <a:lnTo>
                    <a:pt x="51057" y="14855"/>
                  </a:lnTo>
                  <a:lnTo>
                    <a:pt x="45690" y="16016"/>
                  </a:lnTo>
                  <a:lnTo>
                    <a:pt x="45251" y="15406"/>
                  </a:lnTo>
                  <a:lnTo>
                    <a:pt x="44760" y="12846"/>
                  </a:lnTo>
                  <a:lnTo>
                    <a:pt x="46425" y="9357"/>
                  </a:lnTo>
                  <a:lnTo>
                    <a:pt x="47856" y="7439"/>
                  </a:lnTo>
                  <a:lnTo>
                    <a:pt x="51328" y="5307"/>
                  </a:lnTo>
                  <a:lnTo>
                    <a:pt x="59306" y="3939"/>
                  </a:lnTo>
                  <a:lnTo>
                    <a:pt x="63473" y="5633"/>
                  </a:lnTo>
                  <a:lnTo>
                    <a:pt x="71896" y="12470"/>
                  </a:lnTo>
                  <a:lnTo>
                    <a:pt x="74242" y="16480"/>
                  </a:lnTo>
                  <a:lnTo>
                    <a:pt x="74868" y="18538"/>
                  </a:lnTo>
                  <a:lnTo>
                    <a:pt x="74580" y="20615"/>
                  </a:lnTo>
                  <a:lnTo>
                    <a:pt x="70927" y="29018"/>
                  </a:lnTo>
                  <a:lnTo>
                    <a:pt x="70542" y="31129"/>
                  </a:lnTo>
                  <a:lnTo>
                    <a:pt x="69578" y="32537"/>
                  </a:lnTo>
                  <a:lnTo>
                    <a:pt x="68231" y="33475"/>
                  </a:lnTo>
                  <a:lnTo>
                    <a:pt x="66628" y="34101"/>
                  </a:lnTo>
                  <a:lnTo>
                    <a:pt x="65558" y="33812"/>
                  </a:lnTo>
                  <a:lnTo>
                    <a:pt x="64844" y="32914"/>
                  </a:lnTo>
                  <a:lnTo>
                    <a:pt x="64369" y="31610"/>
                  </a:lnTo>
                  <a:lnTo>
                    <a:pt x="53492" y="17412"/>
                  </a:lnTo>
                  <a:lnTo>
                    <a:pt x="52568" y="14925"/>
                  </a:lnTo>
                  <a:lnTo>
                    <a:pt x="52657" y="13268"/>
                  </a:lnTo>
                  <a:lnTo>
                    <a:pt x="53422" y="12162"/>
                  </a:lnTo>
                  <a:lnTo>
                    <a:pt x="54638" y="11426"/>
                  </a:lnTo>
                  <a:lnTo>
                    <a:pt x="55449" y="10229"/>
                  </a:lnTo>
                  <a:lnTo>
                    <a:pt x="56349" y="7018"/>
                  </a:lnTo>
                  <a:lnTo>
                    <a:pt x="57294" y="5879"/>
                  </a:lnTo>
                  <a:lnTo>
                    <a:pt x="60227" y="4614"/>
                  </a:lnTo>
                  <a:lnTo>
                    <a:pt x="65845" y="3902"/>
                  </a:lnTo>
                  <a:lnTo>
                    <a:pt x="71787" y="7498"/>
                  </a:lnTo>
                  <a:lnTo>
                    <a:pt x="78427" y="13800"/>
                  </a:lnTo>
                  <a:lnTo>
                    <a:pt x="86132" y="25987"/>
                  </a:lnTo>
                  <a:lnTo>
                    <a:pt x="97210" y="54842"/>
                  </a:lnTo>
                  <a:lnTo>
                    <a:pt x="100243" y="73582"/>
                  </a:lnTo>
                  <a:lnTo>
                    <a:pt x="97770" y="89170"/>
                  </a:lnTo>
                  <a:lnTo>
                    <a:pt x="89196" y="109467"/>
                  </a:lnTo>
                  <a:lnTo>
                    <a:pt x="74349" y="126613"/>
                  </a:lnTo>
                  <a:lnTo>
                    <a:pt x="48798" y="142787"/>
                  </a:lnTo>
                  <a:lnTo>
                    <a:pt x="21282" y="149002"/>
                  </a:lnTo>
                  <a:lnTo>
                    <a:pt x="190" y="155909"/>
                  </a:lnTo>
                  <a:lnTo>
                    <a:pt x="0" y="159346"/>
                  </a:lnTo>
                  <a:lnTo>
                    <a:pt x="679" y="160348"/>
                  </a:lnTo>
                  <a:lnTo>
                    <a:pt x="6269" y="1623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445">
              <a:extLst>
                <a:ext uri="{FF2B5EF4-FFF2-40B4-BE49-F238E27FC236}">
                  <a16:creationId xmlns:a16="http://schemas.microsoft.com/office/drawing/2014/main" id="{01E71538-C9CF-E015-2EEB-5656321B94F6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4918398" y="3181885"/>
              <a:ext cx="154491" cy="177144"/>
            </a:xfrm>
            <a:custGeom>
              <a:avLst/>
              <a:gdLst/>
              <a:ahLst/>
              <a:cxnLst/>
              <a:rect l="0" t="0" r="0" b="0"/>
              <a:pathLst>
                <a:path w="154491" h="177144">
                  <a:moveTo>
                    <a:pt x="91752" y="50265"/>
                  </a:moveTo>
                  <a:lnTo>
                    <a:pt x="91752" y="50265"/>
                  </a:lnTo>
                  <a:lnTo>
                    <a:pt x="91752" y="46894"/>
                  </a:lnTo>
                  <a:lnTo>
                    <a:pt x="93634" y="43358"/>
                  </a:lnTo>
                  <a:lnTo>
                    <a:pt x="108053" y="26960"/>
                  </a:lnTo>
                  <a:lnTo>
                    <a:pt x="109988" y="20625"/>
                  </a:lnTo>
                  <a:lnTo>
                    <a:pt x="110695" y="10047"/>
                  </a:lnTo>
                  <a:lnTo>
                    <a:pt x="108873" y="5814"/>
                  </a:lnTo>
                  <a:lnTo>
                    <a:pt x="107399" y="3698"/>
                  </a:lnTo>
                  <a:lnTo>
                    <a:pt x="104300" y="2993"/>
                  </a:lnTo>
                  <a:lnTo>
                    <a:pt x="84117" y="6930"/>
                  </a:lnTo>
                  <a:lnTo>
                    <a:pt x="54188" y="17251"/>
                  </a:lnTo>
                  <a:lnTo>
                    <a:pt x="34089" y="32468"/>
                  </a:lnTo>
                  <a:lnTo>
                    <a:pt x="30846" y="39063"/>
                  </a:lnTo>
                  <a:lnTo>
                    <a:pt x="29981" y="42797"/>
                  </a:lnTo>
                  <a:lnTo>
                    <a:pt x="30901" y="50709"/>
                  </a:lnTo>
                  <a:lnTo>
                    <a:pt x="34369" y="58929"/>
                  </a:lnTo>
                  <a:lnTo>
                    <a:pt x="48691" y="76553"/>
                  </a:lnTo>
                  <a:lnTo>
                    <a:pt x="76360" y="90374"/>
                  </a:lnTo>
                  <a:lnTo>
                    <a:pt x="104382" y="103172"/>
                  </a:lnTo>
                  <a:lnTo>
                    <a:pt x="133382" y="124719"/>
                  </a:lnTo>
                  <a:lnTo>
                    <a:pt x="146577" y="140529"/>
                  </a:lnTo>
                  <a:lnTo>
                    <a:pt x="151396" y="150590"/>
                  </a:lnTo>
                  <a:lnTo>
                    <a:pt x="154490" y="165175"/>
                  </a:lnTo>
                  <a:lnTo>
                    <a:pt x="152627" y="167794"/>
                  </a:lnTo>
                  <a:lnTo>
                    <a:pt x="144913" y="172585"/>
                  </a:lnTo>
                  <a:lnTo>
                    <a:pt x="128670" y="175879"/>
                  </a:lnTo>
                  <a:lnTo>
                    <a:pt x="103710" y="176854"/>
                  </a:lnTo>
                  <a:lnTo>
                    <a:pt x="73972" y="177143"/>
                  </a:lnTo>
                  <a:lnTo>
                    <a:pt x="46189" y="173858"/>
                  </a:lnTo>
                  <a:lnTo>
                    <a:pt x="20950" y="170085"/>
                  </a:lnTo>
                  <a:lnTo>
                    <a:pt x="4687" y="161654"/>
                  </a:lnTo>
                  <a:lnTo>
                    <a:pt x="139" y="156686"/>
                  </a:lnTo>
                  <a:lnTo>
                    <a:pt x="0" y="148363"/>
                  </a:lnTo>
                  <a:lnTo>
                    <a:pt x="950" y="143180"/>
                  </a:lnTo>
                  <a:lnTo>
                    <a:pt x="5112" y="138314"/>
                  </a:lnTo>
                  <a:lnTo>
                    <a:pt x="27825" y="124724"/>
                  </a:lnTo>
                  <a:lnTo>
                    <a:pt x="55485" y="111759"/>
                  </a:lnTo>
                  <a:lnTo>
                    <a:pt x="86391" y="96618"/>
                  </a:lnTo>
                  <a:lnTo>
                    <a:pt x="107332" y="87047"/>
                  </a:lnTo>
                  <a:lnTo>
                    <a:pt x="133792" y="71171"/>
                  </a:lnTo>
                  <a:lnTo>
                    <a:pt x="144068" y="60968"/>
                  </a:lnTo>
                  <a:lnTo>
                    <a:pt x="147795" y="55283"/>
                  </a:lnTo>
                  <a:lnTo>
                    <a:pt x="150057" y="41442"/>
                  </a:lnTo>
                  <a:lnTo>
                    <a:pt x="148004" y="27293"/>
                  </a:lnTo>
                  <a:lnTo>
                    <a:pt x="142389" y="16301"/>
                  </a:lnTo>
                  <a:lnTo>
                    <a:pt x="133308" y="8594"/>
                  </a:lnTo>
                  <a:lnTo>
                    <a:pt x="121510" y="3523"/>
                  </a:lnTo>
                  <a:lnTo>
                    <a:pt x="92857" y="0"/>
                  </a:lnTo>
                  <a:lnTo>
                    <a:pt x="84952" y="3466"/>
                  </a:lnTo>
                  <a:lnTo>
                    <a:pt x="72702" y="121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446">
              <a:extLst>
                <a:ext uri="{FF2B5EF4-FFF2-40B4-BE49-F238E27FC236}">
                  <a16:creationId xmlns:a16="http://schemas.microsoft.com/office/drawing/2014/main" id="{E3BC7711-B5B6-42CE-7793-B228FE5523C4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4749800" y="3182372"/>
              <a:ext cx="171451" cy="151379"/>
            </a:xfrm>
            <a:custGeom>
              <a:avLst/>
              <a:gdLst/>
              <a:ahLst/>
              <a:cxnLst/>
              <a:rect l="0" t="0" r="0" b="0"/>
              <a:pathLst>
                <a:path w="171451" h="151379">
                  <a:moveTo>
                    <a:pt x="0" y="56128"/>
                  </a:moveTo>
                  <a:lnTo>
                    <a:pt x="0" y="56128"/>
                  </a:lnTo>
                  <a:lnTo>
                    <a:pt x="3371" y="52757"/>
                  </a:lnTo>
                  <a:lnTo>
                    <a:pt x="5026" y="49221"/>
                  </a:lnTo>
                  <a:lnTo>
                    <a:pt x="6088" y="44572"/>
                  </a:lnTo>
                  <a:lnTo>
                    <a:pt x="30472" y="13359"/>
                  </a:lnTo>
                  <a:lnTo>
                    <a:pt x="33015" y="10682"/>
                  </a:lnTo>
                  <a:lnTo>
                    <a:pt x="39603" y="7708"/>
                  </a:lnTo>
                  <a:lnTo>
                    <a:pt x="46529" y="5680"/>
                  </a:lnTo>
                  <a:lnTo>
                    <a:pt x="55101" y="1277"/>
                  </a:lnTo>
                  <a:lnTo>
                    <a:pt x="62354" y="0"/>
                  </a:lnTo>
                  <a:lnTo>
                    <a:pt x="65558" y="1070"/>
                  </a:lnTo>
                  <a:lnTo>
                    <a:pt x="78031" y="13373"/>
                  </a:lnTo>
                  <a:lnTo>
                    <a:pt x="84582" y="26762"/>
                  </a:lnTo>
                  <a:lnTo>
                    <a:pt x="85099" y="38138"/>
                  </a:lnTo>
                  <a:lnTo>
                    <a:pt x="82977" y="48838"/>
                  </a:lnTo>
                  <a:lnTo>
                    <a:pt x="71113" y="76396"/>
                  </a:lnTo>
                  <a:lnTo>
                    <a:pt x="59798" y="93883"/>
                  </a:lnTo>
                  <a:lnTo>
                    <a:pt x="30767" y="120808"/>
                  </a:lnTo>
                  <a:lnTo>
                    <a:pt x="10897" y="140492"/>
                  </a:lnTo>
                  <a:lnTo>
                    <a:pt x="10087" y="142004"/>
                  </a:lnTo>
                  <a:lnTo>
                    <a:pt x="10252" y="143012"/>
                  </a:lnTo>
                  <a:lnTo>
                    <a:pt x="12658" y="144993"/>
                  </a:lnTo>
                  <a:lnTo>
                    <a:pt x="41519" y="145028"/>
                  </a:lnTo>
                  <a:lnTo>
                    <a:pt x="67546" y="145028"/>
                  </a:lnTo>
                  <a:lnTo>
                    <a:pt x="98453" y="145028"/>
                  </a:lnTo>
                  <a:lnTo>
                    <a:pt x="127560" y="145028"/>
                  </a:lnTo>
                  <a:lnTo>
                    <a:pt x="156944" y="150054"/>
                  </a:lnTo>
                  <a:lnTo>
                    <a:pt x="171450" y="1513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2" name="SMARTInkShape-1447">
            <a:extLst>
              <a:ext uri="{FF2B5EF4-FFF2-40B4-BE49-F238E27FC236}">
                <a16:creationId xmlns:a16="http://schemas.microsoft.com/office/drawing/2014/main" id="{A74E464C-D304-C97F-6121-1C4605F80C3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60806" y="3321464"/>
            <a:ext cx="85006" cy="190087"/>
          </a:xfrm>
          <a:custGeom>
            <a:avLst/>
            <a:gdLst/>
            <a:ahLst/>
            <a:cxnLst/>
            <a:rect l="0" t="0" r="0" b="0"/>
            <a:pathLst>
              <a:path w="85006" h="190087">
                <a:moveTo>
                  <a:pt x="23894" y="18636"/>
                </a:moveTo>
                <a:lnTo>
                  <a:pt x="23894" y="18636"/>
                </a:lnTo>
                <a:lnTo>
                  <a:pt x="23894" y="15265"/>
                </a:lnTo>
                <a:lnTo>
                  <a:pt x="24599" y="14272"/>
                </a:lnTo>
                <a:lnTo>
                  <a:pt x="25776" y="13610"/>
                </a:lnTo>
                <a:lnTo>
                  <a:pt x="30167" y="12309"/>
                </a:lnTo>
                <a:lnTo>
                  <a:pt x="30221" y="19035"/>
                </a:lnTo>
                <a:lnTo>
                  <a:pt x="28353" y="24222"/>
                </a:lnTo>
                <a:lnTo>
                  <a:pt x="26866" y="26594"/>
                </a:lnTo>
                <a:lnTo>
                  <a:pt x="25170" y="28175"/>
                </a:lnTo>
                <a:lnTo>
                  <a:pt x="21404" y="29931"/>
                </a:lnTo>
                <a:lnTo>
                  <a:pt x="3577" y="31213"/>
                </a:lnTo>
                <a:lnTo>
                  <a:pt x="1883" y="29843"/>
                </a:lnTo>
                <a:lnTo>
                  <a:pt x="0" y="24558"/>
                </a:lnTo>
                <a:lnTo>
                  <a:pt x="204" y="21878"/>
                </a:lnTo>
                <a:lnTo>
                  <a:pt x="2312" y="17019"/>
                </a:lnTo>
                <a:lnTo>
                  <a:pt x="10089" y="7234"/>
                </a:lnTo>
                <a:lnTo>
                  <a:pt x="12585" y="6513"/>
                </a:lnTo>
                <a:lnTo>
                  <a:pt x="14238" y="6321"/>
                </a:lnTo>
                <a:lnTo>
                  <a:pt x="16045" y="8309"/>
                </a:lnTo>
                <a:lnTo>
                  <a:pt x="21255" y="19810"/>
                </a:lnTo>
                <a:lnTo>
                  <a:pt x="23864" y="37279"/>
                </a:lnTo>
                <a:lnTo>
                  <a:pt x="20514" y="34194"/>
                </a:lnTo>
                <a:lnTo>
                  <a:pt x="18424" y="22070"/>
                </a:lnTo>
                <a:lnTo>
                  <a:pt x="17621" y="4307"/>
                </a:lnTo>
                <a:lnTo>
                  <a:pt x="19006" y="2733"/>
                </a:lnTo>
                <a:lnTo>
                  <a:pt x="24308" y="984"/>
                </a:lnTo>
                <a:lnTo>
                  <a:pt x="38599" y="0"/>
                </a:lnTo>
                <a:lnTo>
                  <a:pt x="48303" y="3533"/>
                </a:lnTo>
                <a:lnTo>
                  <a:pt x="52867" y="6451"/>
                </a:lnTo>
                <a:lnTo>
                  <a:pt x="70330" y="31411"/>
                </a:lnTo>
                <a:lnTo>
                  <a:pt x="83605" y="59756"/>
                </a:lnTo>
                <a:lnTo>
                  <a:pt x="85005" y="70778"/>
                </a:lnTo>
                <a:lnTo>
                  <a:pt x="80154" y="93219"/>
                </a:lnTo>
                <a:lnTo>
                  <a:pt x="70668" y="110820"/>
                </a:lnTo>
                <a:lnTo>
                  <a:pt x="48498" y="138680"/>
                </a:lnTo>
                <a:lnTo>
                  <a:pt x="29372" y="162168"/>
                </a:lnTo>
                <a:lnTo>
                  <a:pt x="25429" y="165124"/>
                </a:lnTo>
                <a:lnTo>
                  <a:pt x="21049" y="172171"/>
                </a:lnTo>
                <a:lnTo>
                  <a:pt x="19881" y="176026"/>
                </a:lnTo>
                <a:lnTo>
                  <a:pt x="18397" y="178596"/>
                </a:lnTo>
                <a:lnTo>
                  <a:pt x="16702" y="180309"/>
                </a:lnTo>
                <a:lnTo>
                  <a:pt x="14865" y="181452"/>
                </a:lnTo>
                <a:lnTo>
                  <a:pt x="14347" y="182919"/>
                </a:lnTo>
                <a:lnTo>
                  <a:pt x="14707" y="184603"/>
                </a:lnTo>
                <a:lnTo>
                  <a:pt x="17544" y="19008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" name="SMARTInkShape-Group341">
            <a:extLst>
              <a:ext uri="{FF2B5EF4-FFF2-40B4-BE49-F238E27FC236}">
                <a16:creationId xmlns:a16="http://schemas.microsoft.com/office/drawing/2014/main" id="{BC4375A2-91B2-A90A-EACA-C00F8F528050}"/>
              </a:ext>
            </a:extLst>
          </p:cNvPr>
          <p:cNvGrpSpPr/>
          <p:nvPr/>
        </p:nvGrpSpPr>
        <p:grpSpPr>
          <a:xfrm>
            <a:off x="357614" y="4401957"/>
            <a:ext cx="194837" cy="184560"/>
            <a:chOff x="357614" y="4401957"/>
            <a:chExt cx="194837" cy="184560"/>
          </a:xfrm>
        </p:grpSpPr>
        <p:sp>
          <p:nvSpPr>
            <p:cNvPr id="243" name="SMARTInkShape-1448">
              <a:extLst>
                <a:ext uri="{FF2B5EF4-FFF2-40B4-BE49-F238E27FC236}">
                  <a16:creationId xmlns:a16="http://schemas.microsoft.com/office/drawing/2014/main" id="{252D8C6D-EE07-5D8A-182A-212F2FBCDB04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40894" y="4521200"/>
              <a:ext cx="11557" cy="19051"/>
            </a:xfrm>
            <a:custGeom>
              <a:avLst/>
              <a:gdLst/>
              <a:ahLst/>
              <a:cxnLst/>
              <a:rect l="0" t="0" r="0" b="0"/>
              <a:pathLst>
                <a:path w="11557" h="19051">
                  <a:moveTo>
                    <a:pt x="11556" y="19050"/>
                  </a:moveTo>
                  <a:lnTo>
                    <a:pt x="11556" y="19050"/>
                  </a:lnTo>
                  <a:lnTo>
                    <a:pt x="2718" y="19050"/>
                  </a:lnTo>
                  <a:lnTo>
                    <a:pt x="1430" y="18345"/>
                  </a:lnTo>
                  <a:lnTo>
                    <a:pt x="572" y="17168"/>
                  </a:lnTo>
                  <a:lnTo>
                    <a:pt x="0" y="15679"/>
                  </a:lnTo>
                  <a:lnTo>
                    <a:pt x="520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449">
              <a:extLst>
                <a:ext uri="{FF2B5EF4-FFF2-40B4-BE49-F238E27FC236}">
                  <a16:creationId xmlns:a16="http://schemas.microsoft.com/office/drawing/2014/main" id="{C6EA62C2-BB71-5212-558C-0F5E9A164EB4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57614" y="4401957"/>
              <a:ext cx="107862" cy="184560"/>
            </a:xfrm>
            <a:custGeom>
              <a:avLst/>
              <a:gdLst/>
              <a:ahLst/>
              <a:cxnLst/>
              <a:rect l="0" t="0" r="0" b="0"/>
              <a:pathLst>
                <a:path w="107862" h="184560">
                  <a:moveTo>
                    <a:pt x="93236" y="4943"/>
                  </a:moveTo>
                  <a:lnTo>
                    <a:pt x="93236" y="4943"/>
                  </a:lnTo>
                  <a:lnTo>
                    <a:pt x="89865" y="4943"/>
                  </a:lnTo>
                  <a:lnTo>
                    <a:pt x="86328" y="6824"/>
                  </a:lnTo>
                  <a:lnTo>
                    <a:pt x="82405" y="9307"/>
                  </a:lnTo>
                  <a:lnTo>
                    <a:pt x="78309" y="10410"/>
                  </a:lnTo>
                  <a:lnTo>
                    <a:pt x="76229" y="9999"/>
                  </a:lnTo>
                  <a:lnTo>
                    <a:pt x="67821" y="6151"/>
                  </a:lnTo>
                  <a:lnTo>
                    <a:pt x="65710" y="5748"/>
                  </a:lnTo>
                  <a:lnTo>
                    <a:pt x="38713" y="10481"/>
                  </a:lnTo>
                  <a:lnTo>
                    <a:pt x="35015" y="12163"/>
                  </a:lnTo>
                  <a:lnTo>
                    <a:pt x="29025" y="17795"/>
                  </a:lnTo>
                  <a:lnTo>
                    <a:pt x="9575" y="46593"/>
                  </a:lnTo>
                  <a:lnTo>
                    <a:pt x="2518" y="69887"/>
                  </a:lnTo>
                  <a:lnTo>
                    <a:pt x="0" y="90958"/>
                  </a:lnTo>
                  <a:lnTo>
                    <a:pt x="292" y="113022"/>
                  </a:lnTo>
                  <a:lnTo>
                    <a:pt x="8390" y="139899"/>
                  </a:lnTo>
                  <a:lnTo>
                    <a:pt x="20432" y="157427"/>
                  </a:lnTo>
                  <a:lnTo>
                    <a:pt x="31246" y="167023"/>
                  </a:lnTo>
                  <a:lnTo>
                    <a:pt x="62948" y="182067"/>
                  </a:lnTo>
                  <a:lnTo>
                    <a:pt x="66694" y="184408"/>
                  </a:lnTo>
                  <a:lnTo>
                    <a:pt x="71308" y="184559"/>
                  </a:lnTo>
                  <a:lnTo>
                    <a:pt x="82079" y="180963"/>
                  </a:lnTo>
                  <a:lnTo>
                    <a:pt x="96672" y="171005"/>
                  </a:lnTo>
                  <a:lnTo>
                    <a:pt x="103700" y="159417"/>
                  </a:lnTo>
                  <a:lnTo>
                    <a:pt x="106562" y="152375"/>
                  </a:lnTo>
                  <a:lnTo>
                    <a:pt x="107861" y="137026"/>
                  </a:lnTo>
                  <a:lnTo>
                    <a:pt x="102945" y="107546"/>
                  </a:lnTo>
                  <a:lnTo>
                    <a:pt x="90110" y="76272"/>
                  </a:lnTo>
                  <a:lnTo>
                    <a:pt x="73987" y="44798"/>
                  </a:lnTo>
                  <a:lnTo>
                    <a:pt x="50650" y="13886"/>
                  </a:lnTo>
                  <a:lnTo>
                    <a:pt x="47912" y="10905"/>
                  </a:lnTo>
                  <a:lnTo>
                    <a:pt x="33946" y="3339"/>
                  </a:lnTo>
                  <a:lnTo>
                    <a:pt x="23144" y="0"/>
                  </a:lnTo>
                  <a:lnTo>
                    <a:pt x="20402" y="236"/>
                  </a:lnTo>
                  <a:lnTo>
                    <a:pt x="15475" y="2381"/>
                  </a:lnTo>
                  <a:lnTo>
                    <a:pt x="14584" y="3940"/>
                  </a:lnTo>
                  <a:lnTo>
                    <a:pt x="14696" y="5686"/>
                  </a:lnTo>
                  <a:lnTo>
                    <a:pt x="17036" y="112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342">
            <a:extLst>
              <a:ext uri="{FF2B5EF4-FFF2-40B4-BE49-F238E27FC236}">
                <a16:creationId xmlns:a16="http://schemas.microsoft.com/office/drawing/2014/main" id="{B8B58072-855F-FC06-FDE4-6235EDCEABDD}"/>
              </a:ext>
            </a:extLst>
          </p:cNvPr>
          <p:cNvGrpSpPr/>
          <p:nvPr/>
        </p:nvGrpSpPr>
        <p:grpSpPr>
          <a:xfrm>
            <a:off x="596900" y="4268522"/>
            <a:ext cx="730251" cy="919429"/>
            <a:chOff x="596900" y="4268522"/>
            <a:chExt cx="730251" cy="919429"/>
          </a:xfrm>
        </p:grpSpPr>
        <p:sp>
          <p:nvSpPr>
            <p:cNvPr id="246" name="SMARTInkShape-1450">
              <a:extLst>
                <a:ext uri="{FF2B5EF4-FFF2-40B4-BE49-F238E27FC236}">
                  <a16:creationId xmlns:a16="http://schemas.microsoft.com/office/drawing/2014/main" id="{C38257E1-8939-BE82-94F8-3D361C63EDBD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736600" y="4268522"/>
              <a:ext cx="103531" cy="216878"/>
            </a:xfrm>
            <a:custGeom>
              <a:avLst/>
              <a:gdLst/>
              <a:ahLst/>
              <a:cxnLst/>
              <a:rect l="0" t="0" r="0" b="0"/>
              <a:pathLst>
                <a:path w="103531" h="216878">
                  <a:moveTo>
                    <a:pt x="6350" y="30428"/>
                  </a:moveTo>
                  <a:lnTo>
                    <a:pt x="6350" y="30428"/>
                  </a:lnTo>
                  <a:lnTo>
                    <a:pt x="6350" y="27057"/>
                  </a:lnTo>
                  <a:lnTo>
                    <a:pt x="16463" y="18219"/>
                  </a:lnTo>
                  <a:lnTo>
                    <a:pt x="44945" y="5371"/>
                  </a:lnTo>
                  <a:lnTo>
                    <a:pt x="59835" y="0"/>
                  </a:lnTo>
                  <a:lnTo>
                    <a:pt x="61762" y="265"/>
                  </a:lnTo>
                  <a:lnTo>
                    <a:pt x="65785" y="2441"/>
                  </a:lnTo>
                  <a:lnTo>
                    <a:pt x="72017" y="11003"/>
                  </a:lnTo>
                  <a:lnTo>
                    <a:pt x="74960" y="25848"/>
                  </a:lnTo>
                  <a:lnTo>
                    <a:pt x="69091" y="47023"/>
                  </a:lnTo>
                  <a:lnTo>
                    <a:pt x="54465" y="73687"/>
                  </a:lnTo>
                  <a:lnTo>
                    <a:pt x="27058" y="104870"/>
                  </a:lnTo>
                  <a:lnTo>
                    <a:pt x="26137" y="105845"/>
                  </a:lnTo>
                  <a:lnTo>
                    <a:pt x="55128" y="95751"/>
                  </a:lnTo>
                  <a:lnTo>
                    <a:pt x="67291" y="90313"/>
                  </a:lnTo>
                  <a:lnTo>
                    <a:pt x="77885" y="88793"/>
                  </a:lnTo>
                  <a:lnTo>
                    <a:pt x="92378" y="91308"/>
                  </a:lnTo>
                  <a:lnTo>
                    <a:pt x="96158" y="95004"/>
                  </a:lnTo>
                  <a:lnTo>
                    <a:pt x="102239" y="106636"/>
                  </a:lnTo>
                  <a:lnTo>
                    <a:pt x="103530" y="121213"/>
                  </a:lnTo>
                  <a:lnTo>
                    <a:pt x="101047" y="136394"/>
                  </a:lnTo>
                  <a:lnTo>
                    <a:pt x="91715" y="156135"/>
                  </a:lnTo>
                  <a:lnTo>
                    <a:pt x="79308" y="171234"/>
                  </a:lnTo>
                  <a:lnTo>
                    <a:pt x="50373" y="196649"/>
                  </a:lnTo>
                  <a:lnTo>
                    <a:pt x="29680" y="211010"/>
                  </a:lnTo>
                  <a:lnTo>
                    <a:pt x="18130" y="216050"/>
                  </a:lnTo>
                  <a:lnTo>
                    <a:pt x="9704" y="216877"/>
                  </a:lnTo>
                  <a:lnTo>
                    <a:pt x="0" y="2145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451">
              <a:extLst>
                <a:ext uri="{FF2B5EF4-FFF2-40B4-BE49-F238E27FC236}">
                  <a16:creationId xmlns:a16="http://schemas.microsoft.com/office/drawing/2014/main" id="{994D5315-059E-DA5C-CB0D-554958D8D262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596900" y="4347736"/>
              <a:ext cx="96120" cy="179815"/>
            </a:xfrm>
            <a:custGeom>
              <a:avLst/>
              <a:gdLst/>
              <a:ahLst/>
              <a:cxnLst/>
              <a:rect l="0" t="0" r="0" b="0"/>
              <a:pathLst>
                <a:path w="96120" h="179815">
                  <a:moveTo>
                    <a:pt x="0" y="52814"/>
                  </a:moveTo>
                  <a:lnTo>
                    <a:pt x="0" y="52814"/>
                  </a:lnTo>
                  <a:lnTo>
                    <a:pt x="0" y="49443"/>
                  </a:lnTo>
                  <a:lnTo>
                    <a:pt x="17298" y="19215"/>
                  </a:lnTo>
                  <a:lnTo>
                    <a:pt x="24386" y="10599"/>
                  </a:lnTo>
                  <a:lnTo>
                    <a:pt x="39681" y="1187"/>
                  </a:lnTo>
                  <a:lnTo>
                    <a:pt x="44093" y="51"/>
                  </a:lnTo>
                  <a:lnTo>
                    <a:pt x="47740" y="0"/>
                  </a:lnTo>
                  <a:lnTo>
                    <a:pt x="50877" y="672"/>
                  </a:lnTo>
                  <a:lnTo>
                    <a:pt x="56243" y="5181"/>
                  </a:lnTo>
                  <a:lnTo>
                    <a:pt x="58662" y="8359"/>
                  </a:lnTo>
                  <a:lnTo>
                    <a:pt x="58864" y="12594"/>
                  </a:lnTo>
                  <a:lnTo>
                    <a:pt x="52405" y="28667"/>
                  </a:lnTo>
                  <a:lnTo>
                    <a:pt x="33521" y="59329"/>
                  </a:lnTo>
                  <a:lnTo>
                    <a:pt x="11807" y="90536"/>
                  </a:lnTo>
                  <a:lnTo>
                    <a:pt x="8775" y="96156"/>
                  </a:lnTo>
                  <a:lnTo>
                    <a:pt x="6829" y="102141"/>
                  </a:lnTo>
                  <a:lnTo>
                    <a:pt x="10326" y="101078"/>
                  </a:lnTo>
                  <a:lnTo>
                    <a:pt x="39006" y="90692"/>
                  </a:lnTo>
                  <a:lnTo>
                    <a:pt x="59300" y="86379"/>
                  </a:lnTo>
                  <a:lnTo>
                    <a:pt x="73628" y="86076"/>
                  </a:lnTo>
                  <a:lnTo>
                    <a:pt x="84699" y="88294"/>
                  </a:lnTo>
                  <a:lnTo>
                    <a:pt x="88922" y="91284"/>
                  </a:lnTo>
                  <a:lnTo>
                    <a:pt x="95495" y="100251"/>
                  </a:lnTo>
                  <a:lnTo>
                    <a:pt x="96119" y="106310"/>
                  </a:lnTo>
                  <a:lnTo>
                    <a:pt x="93049" y="120570"/>
                  </a:lnTo>
                  <a:lnTo>
                    <a:pt x="75216" y="147650"/>
                  </a:lnTo>
                  <a:lnTo>
                    <a:pt x="66120" y="160581"/>
                  </a:lnTo>
                  <a:lnTo>
                    <a:pt x="53611" y="169619"/>
                  </a:lnTo>
                  <a:lnTo>
                    <a:pt x="25400" y="1798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452">
              <a:extLst>
                <a:ext uri="{FF2B5EF4-FFF2-40B4-BE49-F238E27FC236}">
                  <a16:creationId xmlns:a16="http://schemas.microsoft.com/office/drawing/2014/main" id="{6BFC194C-8684-59CC-6389-7FEA3778CF09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814062" y="4618498"/>
              <a:ext cx="220989" cy="179775"/>
            </a:xfrm>
            <a:custGeom>
              <a:avLst/>
              <a:gdLst/>
              <a:ahLst/>
              <a:cxnLst/>
              <a:rect l="0" t="0" r="0" b="0"/>
              <a:pathLst>
                <a:path w="220989" h="179775">
                  <a:moveTo>
                    <a:pt x="81288" y="42402"/>
                  </a:moveTo>
                  <a:lnTo>
                    <a:pt x="81288" y="42402"/>
                  </a:lnTo>
                  <a:lnTo>
                    <a:pt x="62990" y="64070"/>
                  </a:lnTo>
                  <a:lnTo>
                    <a:pt x="47857" y="91733"/>
                  </a:lnTo>
                  <a:lnTo>
                    <a:pt x="35461" y="116430"/>
                  </a:lnTo>
                  <a:lnTo>
                    <a:pt x="20559" y="140188"/>
                  </a:lnTo>
                  <a:lnTo>
                    <a:pt x="5126" y="170317"/>
                  </a:lnTo>
                  <a:lnTo>
                    <a:pt x="0" y="179774"/>
                  </a:lnTo>
                  <a:lnTo>
                    <a:pt x="9643" y="153823"/>
                  </a:lnTo>
                  <a:lnTo>
                    <a:pt x="15061" y="127783"/>
                  </a:lnTo>
                  <a:lnTo>
                    <a:pt x="17685" y="102586"/>
                  </a:lnTo>
                  <a:lnTo>
                    <a:pt x="24536" y="70988"/>
                  </a:lnTo>
                  <a:lnTo>
                    <a:pt x="28725" y="45228"/>
                  </a:lnTo>
                  <a:lnTo>
                    <a:pt x="33510" y="17560"/>
                  </a:lnTo>
                  <a:lnTo>
                    <a:pt x="42013" y="0"/>
                  </a:lnTo>
                  <a:lnTo>
                    <a:pt x="43816" y="728"/>
                  </a:lnTo>
                  <a:lnTo>
                    <a:pt x="70754" y="20618"/>
                  </a:lnTo>
                  <a:lnTo>
                    <a:pt x="99971" y="46630"/>
                  </a:lnTo>
                  <a:lnTo>
                    <a:pt x="127587" y="68173"/>
                  </a:lnTo>
                  <a:lnTo>
                    <a:pt x="157093" y="91353"/>
                  </a:lnTo>
                  <a:lnTo>
                    <a:pt x="173834" y="99004"/>
                  </a:lnTo>
                  <a:lnTo>
                    <a:pt x="204775" y="107910"/>
                  </a:lnTo>
                  <a:lnTo>
                    <a:pt x="220988" y="1122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453">
              <a:extLst>
                <a:ext uri="{FF2B5EF4-FFF2-40B4-BE49-F238E27FC236}">
                  <a16:creationId xmlns:a16="http://schemas.microsoft.com/office/drawing/2014/main" id="{9BF243B0-1E48-E0A9-4E99-D089BE1B6FD1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883794" y="4654550"/>
              <a:ext cx="163957" cy="438151"/>
            </a:xfrm>
            <a:custGeom>
              <a:avLst/>
              <a:gdLst/>
              <a:ahLst/>
              <a:cxnLst/>
              <a:rect l="0" t="0" r="0" b="0"/>
              <a:pathLst>
                <a:path w="163957" h="438151">
                  <a:moveTo>
                    <a:pt x="11556" y="0"/>
                  </a:moveTo>
                  <a:lnTo>
                    <a:pt x="11556" y="0"/>
                  </a:lnTo>
                  <a:lnTo>
                    <a:pt x="0" y="0"/>
                  </a:lnTo>
                  <a:lnTo>
                    <a:pt x="2566" y="0"/>
                  </a:lnTo>
                  <a:lnTo>
                    <a:pt x="5914" y="3763"/>
                  </a:lnTo>
                  <a:lnTo>
                    <a:pt x="19849" y="34519"/>
                  </a:lnTo>
                  <a:lnTo>
                    <a:pt x="27419" y="56088"/>
                  </a:lnTo>
                  <a:lnTo>
                    <a:pt x="33347" y="82341"/>
                  </a:lnTo>
                  <a:lnTo>
                    <a:pt x="41313" y="108614"/>
                  </a:lnTo>
                  <a:lnTo>
                    <a:pt x="49680" y="140249"/>
                  </a:lnTo>
                  <a:lnTo>
                    <a:pt x="57895" y="165263"/>
                  </a:lnTo>
                  <a:lnTo>
                    <a:pt x="65503" y="190548"/>
                  </a:lnTo>
                  <a:lnTo>
                    <a:pt x="69639" y="215914"/>
                  </a:lnTo>
                  <a:lnTo>
                    <a:pt x="77214" y="241304"/>
                  </a:lnTo>
                  <a:lnTo>
                    <a:pt x="86514" y="266702"/>
                  </a:lnTo>
                  <a:lnTo>
                    <a:pt x="93738" y="292100"/>
                  </a:lnTo>
                  <a:lnTo>
                    <a:pt x="102229" y="317500"/>
                  </a:lnTo>
                  <a:lnTo>
                    <a:pt x="111800" y="342900"/>
                  </a:lnTo>
                  <a:lnTo>
                    <a:pt x="121355" y="373396"/>
                  </a:lnTo>
                  <a:lnTo>
                    <a:pt x="135106" y="399802"/>
                  </a:lnTo>
                  <a:lnTo>
                    <a:pt x="163956" y="438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454">
              <a:extLst>
                <a:ext uri="{FF2B5EF4-FFF2-40B4-BE49-F238E27FC236}">
                  <a16:creationId xmlns:a16="http://schemas.microsoft.com/office/drawing/2014/main" id="{09C76442-F699-1826-4CB1-A23305F1215C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104900" y="4963212"/>
              <a:ext cx="222251" cy="142189"/>
            </a:xfrm>
            <a:custGeom>
              <a:avLst/>
              <a:gdLst/>
              <a:ahLst/>
              <a:cxnLst/>
              <a:rect l="0" t="0" r="0" b="0"/>
              <a:pathLst>
                <a:path w="222251" h="142189">
                  <a:moveTo>
                    <a:pt x="0" y="8838"/>
                  </a:moveTo>
                  <a:lnTo>
                    <a:pt x="0" y="8838"/>
                  </a:lnTo>
                  <a:lnTo>
                    <a:pt x="0" y="0"/>
                  </a:lnTo>
                  <a:lnTo>
                    <a:pt x="2822" y="123"/>
                  </a:lnTo>
                  <a:lnTo>
                    <a:pt x="29511" y="12343"/>
                  </a:lnTo>
                  <a:lnTo>
                    <a:pt x="58432" y="31559"/>
                  </a:lnTo>
                  <a:lnTo>
                    <a:pt x="86524" y="57472"/>
                  </a:lnTo>
                  <a:lnTo>
                    <a:pt x="114823" y="78681"/>
                  </a:lnTo>
                  <a:lnTo>
                    <a:pt x="146119" y="99854"/>
                  </a:lnTo>
                  <a:lnTo>
                    <a:pt x="175227" y="118669"/>
                  </a:lnTo>
                  <a:lnTo>
                    <a:pt x="200556" y="132632"/>
                  </a:lnTo>
                  <a:lnTo>
                    <a:pt x="222250" y="1421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455">
              <a:extLst>
                <a:ext uri="{FF2B5EF4-FFF2-40B4-BE49-F238E27FC236}">
                  <a16:creationId xmlns:a16="http://schemas.microsoft.com/office/drawing/2014/main" id="{FF80BD22-2A80-7D08-1BEF-CB4917141B20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035050" y="5060950"/>
              <a:ext cx="158751" cy="88901"/>
            </a:xfrm>
            <a:custGeom>
              <a:avLst/>
              <a:gdLst/>
              <a:ahLst/>
              <a:cxnLst/>
              <a:rect l="0" t="0" r="0" b="0"/>
              <a:pathLst>
                <a:path w="158751" h="8890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831" y="1411"/>
                  </a:lnTo>
                  <a:lnTo>
                    <a:pt x="27941" y="17676"/>
                  </a:lnTo>
                  <a:lnTo>
                    <a:pt x="57485" y="40080"/>
                  </a:lnTo>
                  <a:lnTo>
                    <a:pt x="85285" y="60677"/>
                  </a:lnTo>
                  <a:lnTo>
                    <a:pt x="113377" y="74597"/>
                  </a:lnTo>
                  <a:lnTo>
                    <a:pt x="140859" y="85866"/>
                  </a:lnTo>
                  <a:lnTo>
                    <a:pt x="15875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456">
              <a:extLst>
                <a:ext uri="{FF2B5EF4-FFF2-40B4-BE49-F238E27FC236}">
                  <a16:creationId xmlns:a16="http://schemas.microsoft.com/office/drawing/2014/main" id="{D3BCC6B9-6E64-3DD6-DC1B-9B0260E35D6B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927100" y="5036694"/>
              <a:ext cx="190501" cy="151257"/>
            </a:xfrm>
            <a:custGeom>
              <a:avLst/>
              <a:gdLst/>
              <a:ahLst/>
              <a:cxnLst/>
              <a:rect l="0" t="0" r="0" b="0"/>
              <a:pathLst>
                <a:path w="190501" h="15125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706" y="325"/>
                  </a:lnTo>
                  <a:lnTo>
                    <a:pt x="26680" y="23699"/>
                  </a:lnTo>
                  <a:lnTo>
                    <a:pt x="52955" y="44644"/>
                  </a:lnTo>
                  <a:lnTo>
                    <a:pt x="82834" y="61112"/>
                  </a:lnTo>
                  <a:lnTo>
                    <a:pt x="112456" y="79640"/>
                  </a:lnTo>
                  <a:lnTo>
                    <a:pt x="143825" y="101587"/>
                  </a:lnTo>
                  <a:lnTo>
                    <a:pt x="169324" y="124025"/>
                  </a:lnTo>
                  <a:lnTo>
                    <a:pt x="190500" y="1512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343">
            <a:extLst>
              <a:ext uri="{FF2B5EF4-FFF2-40B4-BE49-F238E27FC236}">
                <a16:creationId xmlns:a16="http://schemas.microsoft.com/office/drawing/2014/main" id="{00CCE016-2FB3-56A1-C9A9-6CE1136573EF}"/>
              </a:ext>
            </a:extLst>
          </p:cNvPr>
          <p:cNvGrpSpPr/>
          <p:nvPr/>
        </p:nvGrpSpPr>
        <p:grpSpPr>
          <a:xfrm>
            <a:off x="3969538" y="3175895"/>
            <a:ext cx="533859" cy="170556"/>
            <a:chOff x="3969538" y="3175895"/>
            <a:chExt cx="533859" cy="170556"/>
          </a:xfrm>
        </p:grpSpPr>
        <p:sp>
          <p:nvSpPr>
            <p:cNvPr id="254" name="SMARTInkShape-1457">
              <a:extLst>
                <a:ext uri="{FF2B5EF4-FFF2-40B4-BE49-F238E27FC236}">
                  <a16:creationId xmlns:a16="http://schemas.microsoft.com/office/drawing/2014/main" id="{21EAA9CD-EB6E-BFBF-6123-4C2565078EAA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362450" y="3175895"/>
              <a:ext cx="140947" cy="167456"/>
            </a:xfrm>
            <a:custGeom>
              <a:avLst/>
              <a:gdLst/>
              <a:ahLst/>
              <a:cxnLst/>
              <a:rect l="0" t="0" r="0" b="0"/>
              <a:pathLst>
                <a:path w="140947" h="167456">
                  <a:moveTo>
                    <a:pt x="38100" y="11805"/>
                  </a:moveTo>
                  <a:lnTo>
                    <a:pt x="38100" y="11805"/>
                  </a:lnTo>
                  <a:lnTo>
                    <a:pt x="38100" y="8434"/>
                  </a:lnTo>
                  <a:lnTo>
                    <a:pt x="38805" y="7441"/>
                  </a:lnTo>
                  <a:lnTo>
                    <a:pt x="39982" y="6780"/>
                  </a:lnTo>
                  <a:lnTo>
                    <a:pt x="70704" y="65"/>
                  </a:lnTo>
                  <a:lnTo>
                    <a:pt x="90349" y="0"/>
                  </a:lnTo>
                  <a:lnTo>
                    <a:pt x="99187" y="2560"/>
                  </a:lnTo>
                  <a:lnTo>
                    <a:pt x="102107" y="4936"/>
                  </a:lnTo>
                  <a:lnTo>
                    <a:pt x="105353" y="11339"/>
                  </a:lnTo>
                  <a:lnTo>
                    <a:pt x="104808" y="15022"/>
                  </a:lnTo>
                  <a:lnTo>
                    <a:pt x="100439" y="22877"/>
                  </a:lnTo>
                  <a:lnTo>
                    <a:pt x="71788" y="53448"/>
                  </a:lnTo>
                  <a:lnTo>
                    <a:pt x="45307" y="72949"/>
                  </a:lnTo>
                  <a:lnTo>
                    <a:pt x="38522" y="75167"/>
                  </a:lnTo>
                  <a:lnTo>
                    <a:pt x="50347" y="75293"/>
                  </a:lnTo>
                  <a:lnTo>
                    <a:pt x="78858" y="70277"/>
                  </a:lnTo>
                  <a:lnTo>
                    <a:pt x="92904" y="70249"/>
                  </a:lnTo>
                  <a:lnTo>
                    <a:pt x="113418" y="75979"/>
                  </a:lnTo>
                  <a:lnTo>
                    <a:pt x="117946" y="77871"/>
                  </a:lnTo>
                  <a:lnTo>
                    <a:pt x="131059" y="90647"/>
                  </a:lnTo>
                  <a:lnTo>
                    <a:pt x="140511" y="111209"/>
                  </a:lnTo>
                  <a:lnTo>
                    <a:pt x="140946" y="117585"/>
                  </a:lnTo>
                  <a:lnTo>
                    <a:pt x="137666" y="128433"/>
                  </a:lnTo>
                  <a:lnTo>
                    <a:pt x="124516" y="142474"/>
                  </a:lnTo>
                  <a:lnTo>
                    <a:pt x="94923" y="157223"/>
                  </a:lnTo>
                  <a:lnTo>
                    <a:pt x="74221" y="162136"/>
                  </a:lnTo>
                  <a:lnTo>
                    <a:pt x="50214" y="163592"/>
                  </a:lnTo>
                  <a:lnTo>
                    <a:pt x="20188" y="167455"/>
                  </a:lnTo>
                  <a:lnTo>
                    <a:pt x="10619" y="167296"/>
                  </a:lnTo>
                  <a:lnTo>
                    <a:pt x="0" y="1642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458">
              <a:extLst>
                <a:ext uri="{FF2B5EF4-FFF2-40B4-BE49-F238E27FC236}">
                  <a16:creationId xmlns:a16="http://schemas.microsoft.com/office/drawing/2014/main" id="{0EF57586-610B-5E72-1F02-9FA584F7E537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4197350" y="3195570"/>
              <a:ext cx="109857" cy="150881"/>
            </a:xfrm>
            <a:custGeom>
              <a:avLst/>
              <a:gdLst/>
              <a:ahLst/>
              <a:cxnLst/>
              <a:rect l="0" t="0" r="0" b="0"/>
              <a:pathLst>
                <a:path w="109857" h="150881">
                  <a:moveTo>
                    <a:pt x="0" y="17530"/>
                  </a:moveTo>
                  <a:lnTo>
                    <a:pt x="0" y="17530"/>
                  </a:lnTo>
                  <a:lnTo>
                    <a:pt x="5467" y="17530"/>
                  </a:lnTo>
                  <a:lnTo>
                    <a:pt x="22904" y="6699"/>
                  </a:lnTo>
                  <a:lnTo>
                    <a:pt x="39242" y="1229"/>
                  </a:lnTo>
                  <a:lnTo>
                    <a:pt x="56783" y="0"/>
                  </a:lnTo>
                  <a:lnTo>
                    <a:pt x="66629" y="2213"/>
                  </a:lnTo>
                  <a:lnTo>
                    <a:pt x="70525" y="5202"/>
                  </a:lnTo>
                  <a:lnTo>
                    <a:pt x="76735" y="14167"/>
                  </a:lnTo>
                  <a:lnTo>
                    <a:pt x="77968" y="18111"/>
                  </a:lnTo>
                  <a:lnTo>
                    <a:pt x="78084" y="21445"/>
                  </a:lnTo>
                  <a:lnTo>
                    <a:pt x="77456" y="24373"/>
                  </a:lnTo>
                  <a:lnTo>
                    <a:pt x="71113" y="31390"/>
                  </a:lnTo>
                  <a:lnTo>
                    <a:pt x="41416" y="56995"/>
                  </a:lnTo>
                  <a:lnTo>
                    <a:pt x="21381" y="67156"/>
                  </a:lnTo>
                  <a:lnTo>
                    <a:pt x="21310" y="67547"/>
                  </a:lnTo>
                  <a:lnTo>
                    <a:pt x="21968" y="67808"/>
                  </a:lnTo>
                  <a:lnTo>
                    <a:pt x="23111" y="67982"/>
                  </a:lnTo>
                  <a:lnTo>
                    <a:pt x="49618" y="62832"/>
                  </a:lnTo>
                  <a:lnTo>
                    <a:pt x="75261" y="62854"/>
                  </a:lnTo>
                  <a:lnTo>
                    <a:pt x="85425" y="65426"/>
                  </a:lnTo>
                  <a:lnTo>
                    <a:pt x="94647" y="72684"/>
                  </a:lnTo>
                  <a:lnTo>
                    <a:pt x="108693" y="87848"/>
                  </a:lnTo>
                  <a:lnTo>
                    <a:pt x="109856" y="91220"/>
                  </a:lnTo>
                  <a:lnTo>
                    <a:pt x="109268" y="98729"/>
                  </a:lnTo>
                  <a:lnTo>
                    <a:pt x="104969" y="114261"/>
                  </a:lnTo>
                  <a:lnTo>
                    <a:pt x="97453" y="124257"/>
                  </a:lnTo>
                  <a:lnTo>
                    <a:pt x="87057" y="132697"/>
                  </a:lnTo>
                  <a:lnTo>
                    <a:pt x="60278" y="146204"/>
                  </a:lnTo>
                  <a:lnTo>
                    <a:pt x="29706" y="150606"/>
                  </a:lnTo>
                  <a:lnTo>
                    <a:pt x="25400" y="1508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459">
              <a:extLst>
                <a:ext uri="{FF2B5EF4-FFF2-40B4-BE49-F238E27FC236}">
                  <a16:creationId xmlns:a16="http://schemas.microsoft.com/office/drawing/2014/main" id="{864CE53E-1B8D-D67F-A2B8-97501BAABE1B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133850" y="33083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6350" y="7233"/>
                  </a:lnTo>
                  <a:lnTo>
                    <a:pt x="5645" y="6939"/>
                  </a:lnTo>
                  <a:lnTo>
                    <a:pt x="2979" y="6612"/>
                  </a:lnTo>
                  <a:lnTo>
                    <a:pt x="1986" y="58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460">
              <a:extLst>
                <a:ext uri="{FF2B5EF4-FFF2-40B4-BE49-F238E27FC236}">
                  <a16:creationId xmlns:a16="http://schemas.microsoft.com/office/drawing/2014/main" id="{5AFABA66-ECF2-FEF4-4B38-4D0216F19453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3969538" y="3200400"/>
              <a:ext cx="97060" cy="120148"/>
            </a:xfrm>
            <a:custGeom>
              <a:avLst/>
              <a:gdLst/>
              <a:ahLst/>
              <a:cxnLst/>
              <a:rect l="0" t="0" r="0" b="0"/>
              <a:pathLst>
                <a:path w="97060" h="120148">
                  <a:moveTo>
                    <a:pt x="69062" y="12700"/>
                  </a:moveTo>
                  <a:lnTo>
                    <a:pt x="69062" y="12700"/>
                  </a:lnTo>
                  <a:lnTo>
                    <a:pt x="75150" y="6611"/>
                  </a:lnTo>
                  <a:lnTo>
                    <a:pt x="75405" y="268"/>
                  </a:lnTo>
                  <a:lnTo>
                    <a:pt x="75412" y="5491"/>
                  </a:lnTo>
                  <a:lnTo>
                    <a:pt x="69945" y="807"/>
                  </a:lnTo>
                  <a:lnTo>
                    <a:pt x="64167" y="160"/>
                  </a:lnTo>
                  <a:lnTo>
                    <a:pt x="35194" y="0"/>
                  </a:lnTo>
                  <a:lnTo>
                    <a:pt x="22103" y="6742"/>
                  </a:lnTo>
                  <a:lnTo>
                    <a:pt x="8189" y="21048"/>
                  </a:lnTo>
                  <a:lnTo>
                    <a:pt x="3202" y="32638"/>
                  </a:lnTo>
                  <a:lnTo>
                    <a:pt x="0" y="60696"/>
                  </a:lnTo>
                  <a:lnTo>
                    <a:pt x="73" y="79618"/>
                  </a:lnTo>
                  <a:lnTo>
                    <a:pt x="8071" y="105029"/>
                  </a:lnTo>
                  <a:lnTo>
                    <a:pt x="15849" y="112061"/>
                  </a:lnTo>
                  <a:lnTo>
                    <a:pt x="26362" y="116833"/>
                  </a:lnTo>
                  <a:lnTo>
                    <a:pt x="56593" y="120147"/>
                  </a:lnTo>
                  <a:lnTo>
                    <a:pt x="67283" y="116664"/>
                  </a:lnTo>
                  <a:lnTo>
                    <a:pt x="85644" y="102929"/>
                  </a:lnTo>
                  <a:lnTo>
                    <a:pt x="90543" y="94900"/>
                  </a:lnTo>
                  <a:lnTo>
                    <a:pt x="97059" y="74876"/>
                  </a:lnTo>
                  <a:lnTo>
                    <a:pt x="96329" y="50016"/>
                  </a:lnTo>
                  <a:lnTo>
                    <a:pt x="91529" y="36105"/>
                  </a:lnTo>
                  <a:lnTo>
                    <a:pt x="76950" y="15677"/>
                  </a:lnTo>
                  <a:lnTo>
                    <a:pt x="65042" y="10495"/>
                  </a:lnTo>
                  <a:lnTo>
                    <a:pt x="41143" y="7169"/>
                  </a:lnTo>
                  <a:lnTo>
                    <a:pt x="27237" y="9964"/>
                  </a:lnTo>
                  <a:lnTo>
                    <a:pt x="17550" y="15260"/>
                  </a:lnTo>
                  <a:lnTo>
                    <a:pt x="15671" y="17935"/>
                  </a:lnTo>
                  <a:lnTo>
                    <a:pt x="11912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9" name="SMARTInkShape-1461">
            <a:extLst>
              <a:ext uri="{FF2B5EF4-FFF2-40B4-BE49-F238E27FC236}">
                <a16:creationId xmlns:a16="http://schemas.microsoft.com/office/drawing/2014/main" id="{BB8598B9-C4B6-7CF7-BD92-DC0F80B4C0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49491" y="2978152"/>
            <a:ext cx="151003" cy="514349"/>
          </a:xfrm>
          <a:custGeom>
            <a:avLst/>
            <a:gdLst/>
            <a:ahLst/>
            <a:cxnLst/>
            <a:rect l="0" t="0" r="0" b="0"/>
            <a:pathLst>
              <a:path w="151003" h="514349">
                <a:moveTo>
                  <a:pt x="131959" y="19048"/>
                </a:moveTo>
                <a:lnTo>
                  <a:pt x="131959" y="19048"/>
                </a:lnTo>
                <a:lnTo>
                  <a:pt x="131959" y="15677"/>
                </a:lnTo>
                <a:lnTo>
                  <a:pt x="132664" y="14684"/>
                </a:lnTo>
                <a:lnTo>
                  <a:pt x="133840" y="14023"/>
                </a:lnTo>
                <a:lnTo>
                  <a:pt x="135330" y="13581"/>
                </a:lnTo>
                <a:lnTo>
                  <a:pt x="136323" y="12581"/>
                </a:lnTo>
                <a:lnTo>
                  <a:pt x="138231" y="6632"/>
                </a:lnTo>
                <a:lnTo>
                  <a:pt x="143770" y="6373"/>
                </a:lnTo>
                <a:lnTo>
                  <a:pt x="144066" y="5659"/>
                </a:lnTo>
                <a:lnTo>
                  <a:pt x="144395" y="2984"/>
                </a:lnTo>
                <a:lnTo>
                  <a:pt x="145189" y="1989"/>
                </a:lnTo>
                <a:lnTo>
                  <a:pt x="150974" y="8"/>
                </a:lnTo>
                <a:lnTo>
                  <a:pt x="151002" y="0"/>
                </a:lnTo>
                <a:lnTo>
                  <a:pt x="145232" y="5068"/>
                </a:lnTo>
                <a:lnTo>
                  <a:pt x="127243" y="18296"/>
                </a:lnTo>
                <a:lnTo>
                  <a:pt x="104614" y="47066"/>
                </a:lnTo>
                <a:lnTo>
                  <a:pt x="86933" y="70624"/>
                </a:lnTo>
                <a:lnTo>
                  <a:pt x="70170" y="99241"/>
                </a:lnTo>
                <a:lnTo>
                  <a:pt x="60047" y="122423"/>
                </a:lnTo>
                <a:lnTo>
                  <a:pt x="48493" y="146837"/>
                </a:lnTo>
                <a:lnTo>
                  <a:pt x="38183" y="171798"/>
                </a:lnTo>
                <a:lnTo>
                  <a:pt x="28898" y="197709"/>
                </a:lnTo>
                <a:lnTo>
                  <a:pt x="20067" y="225688"/>
                </a:lnTo>
                <a:lnTo>
                  <a:pt x="13320" y="252704"/>
                </a:lnTo>
                <a:lnTo>
                  <a:pt x="8675" y="278823"/>
                </a:lnTo>
                <a:lnTo>
                  <a:pt x="6611" y="304543"/>
                </a:lnTo>
                <a:lnTo>
                  <a:pt x="3812" y="328203"/>
                </a:lnTo>
                <a:lnTo>
                  <a:pt x="922" y="350478"/>
                </a:lnTo>
                <a:lnTo>
                  <a:pt x="0" y="382146"/>
                </a:lnTo>
                <a:lnTo>
                  <a:pt x="3882" y="409012"/>
                </a:lnTo>
                <a:lnTo>
                  <a:pt x="7538" y="423788"/>
                </a:lnTo>
                <a:lnTo>
                  <a:pt x="20305" y="444006"/>
                </a:lnTo>
                <a:lnTo>
                  <a:pt x="47153" y="473716"/>
                </a:lnTo>
                <a:lnTo>
                  <a:pt x="66693" y="483337"/>
                </a:lnTo>
                <a:lnTo>
                  <a:pt x="97566" y="491826"/>
                </a:lnTo>
                <a:lnTo>
                  <a:pt x="117308" y="496722"/>
                </a:lnTo>
                <a:lnTo>
                  <a:pt x="123969" y="500675"/>
                </a:lnTo>
                <a:lnTo>
                  <a:pt x="130932" y="501563"/>
                </a:lnTo>
                <a:lnTo>
                  <a:pt x="137336" y="501640"/>
                </a:lnTo>
                <a:lnTo>
                  <a:pt x="137661" y="502349"/>
                </a:lnTo>
                <a:lnTo>
                  <a:pt x="138309" y="51434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2" name="SMARTInkShape-Group345">
            <a:extLst>
              <a:ext uri="{FF2B5EF4-FFF2-40B4-BE49-F238E27FC236}">
                <a16:creationId xmlns:a16="http://schemas.microsoft.com/office/drawing/2014/main" id="{8DBD8FB6-86B2-8AC1-7DD3-0D702E9540BC}"/>
              </a:ext>
            </a:extLst>
          </p:cNvPr>
          <p:cNvGrpSpPr/>
          <p:nvPr/>
        </p:nvGrpSpPr>
        <p:grpSpPr>
          <a:xfrm>
            <a:off x="6045200" y="3048000"/>
            <a:ext cx="241301" cy="207618"/>
            <a:chOff x="6045200" y="3048000"/>
            <a:chExt cx="241301" cy="207618"/>
          </a:xfrm>
        </p:grpSpPr>
        <p:sp>
          <p:nvSpPr>
            <p:cNvPr id="260" name="SMARTInkShape-1462">
              <a:extLst>
                <a:ext uri="{FF2B5EF4-FFF2-40B4-BE49-F238E27FC236}">
                  <a16:creationId xmlns:a16="http://schemas.microsoft.com/office/drawing/2014/main" id="{5AF002B5-BC73-6A2E-DC4E-B4DB4ABEE687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6045200" y="3130550"/>
              <a:ext cx="241301" cy="38101"/>
            </a:xfrm>
            <a:custGeom>
              <a:avLst/>
              <a:gdLst/>
              <a:ahLst/>
              <a:cxnLst/>
              <a:rect l="0" t="0" r="0" b="0"/>
              <a:pathLst>
                <a:path w="241301" h="38101">
                  <a:moveTo>
                    <a:pt x="0" y="38100"/>
                  </a:moveTo>
                  <a:lnTo>
                    <a:pt x="0" y="38100"/>
                  </a:lnTo>
                  <a:lnTo>
                    <a:pt x="26758" y="37394"/>
                  </a:lnTo>
                  <a:lnTo>
                    <a:pt x="50932" y="34729"/>
                  </a:lnTo>
                  <a:lnTo>
                    <a:pt x="82198" y="29262"/>
                  </a:lnTo>
                  <a:lnTo>
                    <a:pt x="109336" y="26544"/>
                  </a:lnTo>
                  <a:lnTo>
                    <a:pt x="135249" y="22368"/>
                  </a:lnTo>
                  <a:lnTo>
                    <a:pt x="164221" y="15342"/>
                  </a:lnTo>
                  <a:lnTo>
                    <a:pt x="190326" y="11340"/>
                  </a:lnTo>
                  <a:lnTo>
                    <a:pt x="221521" y="6301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463">
              <a:extLst>
                <a:ext uri="{FF2B5EF4-FFF2-40B4-BE49-F238E27FC236}">
                  <a16:creationId xmlns:a16="http://schemas.microsoft.com/office/drawing/2014/main" id="{2483B5A8-A104-3F8D-CF4F-954F8B9E1890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6077211" y="3048000"/>
              <a:ext cx="158490" cy="207618"/>
            </a:xfrm>
            <a:custGeom>
              <a:avLst/>
              <a:gdLst/>
              <a:ahLst/>
              <a:cxnLst/>
              <a:rect l="0" t="0" r="0" b="0"/>
              <a:pathLst>
                <a:path w="158490" h="207618">
                  <a:moveTo>
                    <a:pt x="6089" y="0"/>
                  </a:moveTo>
                  <a:lnTo>
                    <a:pt x="6089" y="0"/>
                  </a:lnTo>
                  <a:lnTo>
                    <a:pt x="0" y="6088"/>
                  </a:lnTo>
                  <a:lnTo>
                    <a:pt x="14999" y="5593"/>
                  </a:lnTo>
                  <a:lnTo>
                    <a:pt x="40225" y="1314"/>
                  </a:lnTo>
                  <a:lnTo>
                    <a:pt x="68806" y="260"/>
                  </a:lnTo>
                  <a:lnTo>
                    <a:pt x="95149" y="3448"/>
                  </a:lnTo>
                  <a:lnTo>
                    <a:pt x="118555" y="12232"/>
                  </a:lnTo>
                  <a:lnTo>
                    <a:pt x="135526" y="23772"/>
                  </a:lnTo>
                  <a:lnTo>
                    <a:pt x="149490" y="39499"/>
                  </a:lnTo>
                  <a:lnTo>
                    <a:pt x="151079" y="46088"/>
                  </a:lnTo>
                  <a:lnTo>
                    <a:pt x="149081" y="60936"/>
                  </a:lnTo>
                  <a:lnTo>
                    <a:pt x="136652" y="88532"/>
                  </a:lnTo>
                  <a:lnTo>
                    <a:pt x="114229" y="119208"/>
                  </a:lnTo>
                  <a:lnTo>
                    <a:pt x="87123" y="142332"/>
                  </a:lnTo>
                  <a:lnTo>
                    <a:pt x="59935" y="163739"/>
                  </a:lnTo>
                  <a:lnTo>
                    <a:pt x="28612" y="188499"/>
                  </a:lnTo>
                  <a:lnTo>
                    <a:pt x="23155" y="193844"/>
                  </a:lnTo>
                  <a:lnTo>
                    <a:pt x="20729" y="198571"/>
                  </a:lnTo>
                  <a:lnTo>
                    <a:pt x="20788" y="200820"/>
                  </a:lnTo>
                  <a:lnTo>
                    <a:pt x="22734" y="205199"/>
                  </a:lnTo>
                  <a:lnTo>
                    <a:pt x="31597" y="207617"/>
                  </a:lnTo>
                  <a:lnTo>
                    <a:pt x="52452" y="207096"/>
                  </a:lnTo>
                  <a:lnTo>
                    <a:pt x="78041" y="203970"/>
                  </a:lnTo>
                  <a:lnTo>
                    <a:pt x="106824" y="203352"/>
                  </a:lnTo>
                  <a:lnTo>
                    <a:pt x="137805" y="201348"/>
                  </a:lnTo>
                  <a:lnTo>
                    <a:pt x="158489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346">
            <a:extLst>
              <a:ext uri="{FF2B5EF4-FFF2-40B4-BE49-F238E27FC236}">
                <a16:creationId xmlns:a16="http://schemas.microsoft.com/office/drawing/2014/main" id="{1A05D6A3-61BA-20E1-2E94-6BD091172136}"/>
              </a:ext>
            </a:extLst>
          </p:cNvPr>
          <p:cNvGrpSpPr/>
          <p:nvPr/>
        </p:nvGrpSpPr>
        <p:grpSpPr>
          <a:xfrm>
            <a:off x="2270006" y="3099632"/>
            <a:ext cx="1546345" cy="303969"/>
            <a:chOff x="2270006" y="3099632"/>
            <a:chExt cx="1546345" cy="303969"/>
          </a:xfrm>
        </p:grpSpPr>
        <p:sp>
          <p:nvSpPr>
            <p:cNvPr id="263" name="SMARTInkShape-1464">
              <a:extLst>
                <a:ext uri="{FF2B5EF4-FFF2-40B4-BE49-F238E27FC236}">
                  <a16:creationId xmlns:a16="http://schemas.microsoft.com/office/drawing/2014/main" id="{19F17CA6-BA78-EACE-6358-09FB3AD91D99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676650" y="3099632"/>
              <a:ext cx="139701" cy="211813"/>
            </a:xfrm>
            <a:custGeom>
              <a:avLst/>
              <a:gdLst/>
              <a:ahLst/>
              <a:cxnLst/>
              <a:rect l="0" t="0" r="0" b="0"/>
              <a:pathLst>
                <a:path w="139701" h="211813">
                  <a:moveTo>
                    <a:pt x="0" y="56318"/>
                  </a:moveTo>
                  <a:lnTo>
                    <a:pt x="0" y="56318"/>
                  </a:lnTo>
                  <a:lnTo>
                    <a:pt x="0" y="52660"/>
                  </a:lnTo>
                  <a:lnTo>
                    <a:pt x="0" y="55697"/>
                  </a:lnTo>
                  <a:lnTo>
                    <a:pt x="1881" y="56042"/>
                  </a:lnTo>
                  <a:lnTo>
                    <a:pt x="3371" y="56134"/>
                  </a:lnTo>
                  <a:lnTo>
                    <a:pt x="6907" y="59999"/>
                  </a:lnTo>
                  <a:lnTo>
                    <a:pt x="14927" y="77350"/>
                  </a:lnTo>
                  <a:lnTo>
                    <a:pt x="23306" y="106229"/>
                  </a:lnTo>
                  <a:lnTo>
                    <a:pt x="31755" y="135347"/>
                  </a:lnTo>
                  <a:lnTo>
                    <a:pt x="40218" y="161848"/>
                  </a:lnTo>
                  <a:lnTo>
                    <a:pt x="53753" y="189190"/>
                  </a:lnTo>
                  <a:lnTo>
                    <a:pt x="65159" y="206460"/>
                  </a:lnTo>
                  <a:lnTo>
                    <a:pt x="70823" y="211242"/>
                  </a:lnTo>
                  <a:lnTo>
                    <a:pt x="73321" y="211812"/>
                  </a:lnTo>
                  <a:lnTo>
                    <a:pt x="75692" y="211486"/>
                  </a:lnTo>
                  <a:lnTo>
                    <a:pt x="77978" y="210563"/>
                  </a:lnTo>
                  <a:lnTo>
                    <a:pt x="82400" y="203894"/>
                  </a:lnTo>
                  <a:lnTo>
                    <a:pt x="86011" y="192463"/>
                  </a:lnTo>
                  <a:lnTo>
                    <a:pt x="88749" y="166899"/>
                  </a:lnTo>
                  <a:lnTo>
                    <a:pt x="93010" y="141137"/>
                  </a:lnTo>
                  <a:lnTo>
                    <a:pt x="94586" y="115630"/>
                  </a:lnTo>
                  <a:lnTo>
                    <a:pt x="95759" y="90198"/>
                  </a:lnTo>
                  <a:lnTo>
                    <a:pt x="100261" y="64083"/>
                  </a:lnTo>
                  <a:lnTo>
                    <a:pt x="105358" y="36433"/>
                  </a:lnTo>
                  <a:lnTo>
                    <a:pt x="110980" y="8640"/>
                  </a:lnTo>
                  <a:lnTo>
                    <a:pt x="114706" y="3378"/>
                  </a:lnTo>
                  <a:lnTo>
                    <a:pt x="118713" y="1039"/>
                  </a:lnTo>
                  <a:lnTo>
                    <a:pt x="122847" y="0"/>
                  </a:lnTo>
                  <a:lnTo>
                    <a:pt x="124937" y="428"/>
                  </a:lnTo>
                  <a:lnTo>
                    <a:pt x="131249" y="4402"/>
                  </a:lnTo>
                  <a:lnTo>
                    <a:pt x="139700" y="118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465">
              <a:extLst>
                <a:ext uri="{FF2B5EF4-FFF2-40B4-BE49-F238E27FC236}">
                  <a16:creationId xmlns:a16="http://schemas.microsoft.com/office/drawing/2014/main" id="{3E9C1736-AC44-5B31-3446-A1C2BC0E4DC3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479800" y="3163946"/>
              <a:ext cx="165101" cy="161757"/>
            </a:xfrm>
            <a:custGeom>
              <a:avLst/>
              <a:gdLst/>
              <a:ahLst/>
              <a:cxnLst/>
              <a:rect l="0" t="0" r="0" b="0"/>
              <a:pathLst>
                <a:path w="165101" h="161757">
                  <a:moveTo>
                    <a:pt x="0" y="42804"/>
                  </a:moveTo>
                  <a:lnTo>
                    <a:pt x="0" y="42804"/>
                  </a:lnTo>
                  <a:lnTo>
                    <a:pt x="705" y="32665"/>
                  </a:lnTo>
                  <a:lnTo>
                    <a:pt x="5467" y="19692"/>
                  </a:lnTo>
                  <a:lnTo>
                    <a:pt x="6467" y="18930"/>
                  </a:lnTo>
                  <a:lnTo>
                    <a:pt x="11740" y="17605"/>
                  </a:lnTo>
                  <a:lnTo>
                    <a:pt x="15787" y="17464"/>
                  </a:lnTo>
                  <a:lnTo>
                    <a:pt x="24825" y="24164"/>
                  </a:lnTo>
                  <a:lnTo>
                    <a:pt x="44653" y="51925"/>
                  </a:lnTo>
                  <a:lnTo>
                    <a:pt x="64794" y="80197"/>
                  </a:lnTo>
                  <a:lnTo>
                    <a:pt x="83381" y="109117"/>
                  </a:lnTo>
                  <a:lnTo>
                    <a:pt x="104254" y="138339"/>
                  </a:lnTo>
                  <a:lnTo>
                    <a:pt x="124094" y="159635"/>
                  </a:lnTo>
                  <a:lnTo>
                    <a:pt x="128766" y="161756"/>
                  </a:lnTo>
                  <a:lnTo>
                    <a:pt x="130294" y="161617"/>
                  </a:lnTo>
                  <a:lnTo>
                    <a:pt x="131313" y="160818"/>
                  </a:lnTo>
                  <a:lnTo>
                    <a:pt x="133150" y="155932"/>
                  </a:lnTo>
                  <a:lnTo>
                    <a:pt x="136740" y="138726"/>
                  </a:lnTo>
                  <a:lnTo>
                    <a:pt x="134229" y="110147"/>
                  </a:lnTo>
                  <a:lnTo>
                    <a:pt x="133741" y="86140"/>
                  </a:lnTo>
                  <a:lnTo>
                    <a:pt x="133524" y="61359"/>
                  </a:lnTo>
                  <a:lnTo>
                    <a:pt x="133402" y="30350"/>
                  </a:lnTo>
                  <a:lnTo>
                    <a:pt x="135255" y="17748"/>
                  </a:lnTo>
                  <a:lnTo>
                    <a:pt x="139820" y="2058"/>
                  </a:lnTo>
                  <a:lnTo>
                    <a:pt x="141191" y="823"/>
                  </a:lnTo>
                  <a:lnTo>
                    <a:pt x="142811" y="0"/>
                  </a:lnTo>
                  <a:lnTo>
                    <a:pt x="165100" y="47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466">
              <a:extLst>
                <a:ext uri="{FF2B5EF4-FFF2-40B4-BE49-F238E27FC236}">
                  <a16:creationId xmlns:a16="http://schemas.microsoft.com/office/drawing/2014/main" id="{A2660D6A-E2F4-2236-98BE-321655ED6239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3476956" y="3169012"/>
              <a:ext cx="21895" cy="191890"/>
            </a:xfrm>
            <a:custGeom>
              <a:avLst/>
              <a:gdLst/>
              <a:ahLst/>
              <a:cxnLst/>
              <a:rect l="0" t="0" r="0" b="0"/>
              <a:pathLst>
                <a:path w="21895" h="191890">
                  <a:moveTo>
                    <a:pt x="9194" y="18688"/>
                  </a:moveTo>
                  <a:lnTo>
                    <a:pt x="9194" y="18688"/>
                  </a:lnTo>
                  <a:lnTo>
                    <a:pt x="19319" y="7857"/>
                  </a:lnTo>
                  <a:lnTo>
                    <a:pt x="21794" y="0"/>
                  </a:lnTo>
                  <a:lnTo>
                    <a:pt x="13047" y="24088"/>
                  </a:lnTo>
                  <a:lnTo>
                    <a:pt x="6964" y="50549"/>
                  </a:lnTo>
                  <a:lnTo>
                    <a:pt x="2794" y="72359"/>
                  </a:lnTo>
                  <a:lnTo>
                    <a:pt x="0" y="95459"/>
                  </a:lnTo>
                  <a:lnTo>
                    <a:pt x="1687" y="126180"/>
                  </a:lnTo>
                  <a:lnTo>
                    <a:pt x="4497" y="154038"/>
                  </a:lnTo>
                  <a:lnTo>
                    <a:pt x="12940" y="183790"/>
                  </a:lnTo>
                  <a:lnTo>
                    <a:pt x="14386" y="190374"/>
                  </a:lnTo>
                  <a:lnTo>
                    <a:pt x="15478" y="191707"/>
                  </a:lnTo>
                  <a:lnTo>
                    <a:pt x="16911" y="191889"/>
                  </a:lnTo>
                  <a:lnTo>
                    <a:pt x="21894" y="1901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467">
              <a:extLst>
                <a:ext uri="{FF2B5EF4-FFF2-40B4-BE49-F238E27FC236}">
                  <a16:creationId xmlns:a16="http://schemas.microsoft.com/office/drawing/2014/main" id="{18872A6E-09FF-5D50-9BBC-F8FA589DDD3E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391489" y="3175155"/>
              <a:ext cx="24812" cy="177646"/>
            </a:xfrm>
            <a:custGeom>
              <a:avLst/>
              <a:gdLst/>
              <a:ahLst/>
              <a:cxnLst/>
              <a:rect l="0" t="0" r="0" b="0"/>
              <a:pathLst>
                <a:path w="24812" h="177646">
                  <a:moveTo>
                    <a:pt x="12111" y="12545"/>
                  </a:moveTo>
                  <a:lnTo>
                    <a:pt x="12111" y="12545"/>
                  </a:lnTo>
                  <a:lnTo>
                    <a:pt x="5839" y="0"/>
                  </a:lnTo>
                  <a:lnTo>
                    <a:pt x="5764" y="31539"/>
                  </a:lnTo>
                  <a:lnTo>
                    <a:pt x="2390" y="58631"/>
                  </a:lnTo>
                  <a:lnTo>
                    <a:pt x="0" y="84861"/>
                  </a:lnTo>
                  <a:lnTo>
                    <a:pt x="291" y="111897"/>
                  </a:lnTo>
                  <a:lnTo>
                    <a:pt x="4532" y="140838"/>
                  </a:lnTo>
                  <a:lnTo>
                    <a:pt x="12287" y="166533"/>
                  </a:lnTo>
                  <a:lnTo>
                    <a:pt x="16422" y="172707"/>
                  </a:lnTo>
                  <a:lnTo>
                    <a:pt x="24811" y="1776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468">
              <a:extLst>
                <a:ext uri="{FF2B5EF4-FFF2-40B4-BE49-F238E27FC236}">
                  <a16:creationId xmlns:a16="http://schemas.microsoft.com/office/drawing/2014/main" id="{9CBDA7DA-5698-F555-C791-97C6BC081FBC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270250" y="3305855"/>
              <a:ext cx="18965" cy="34237"/>
            </a:xfrm>
            <a:custGeom>
              <a:avLst/>
              <a:gdLst/>
              <a:ahLst/>
              <a:cxnLst/>
              <a:rect l="0" t="0" r="0" b="0"/>
              <a:pathLst>
                <a:path w="18965" h="34237">
                  <a:moveTo>
                    <a:pt x="0" y="8845"/>
                  </a:moveTo>
                  <a:lnTo>
                    <a:pt x="0" y="8845"/>
                  </a:lnTo>
                  <a:lnTo>
                    <a:pt x="3371" y="8845"/>
                  </a:lnTo>
                  <a:lnTo>
                    <a:pt x="6907" y="6964"/>
                  </a:lnTo>
                  <a:lnTo>
                    <a:pt x="11555" y="3378"/>
                  </a:lnTo>
                  <a:lnTo>
                    <a:pt x="12642" y="3789"/>
                  </a:lnTo>
                  <a:lnTo>
                    <a:pt x="15732" y="6127"/>
                  </a:lnTo>
                  <a:lnTo>
                    <a:pt x="17575" y="11400"/>
                  </a:lnTo>
                  <a:lnTo>
                    <a:pt x="18964" y="24322"/>
                  </a:lnTo>
                  <a:lnTo>
                    <a:pt x="17130" y="28188"/>
                  </a:lnTo>
                  <a:lnTo>
                    <a:pt x="12777" y="34140"/>
                  </a:lnTo>
                  <a:lnTo>
                    <a:pt x="7239" y="34236"/>
                  </a:lnTo>
                  <a:lnTo>
                    <a:pt x="6943" y="33533"/>
                  </a:lnTo>
                  <a:lnTo>
                    <a:pt x="2744" y="14685"/>
                  </a:lnTo>
                  <a:lnTo>
                    <a:pt x="4277" y="8383"/>
                  </a:lnTo>
                  <a:lnTo>
                    <a:pt x="9107" y="869"/>
                  </a:lnTo>
                  <a:lnTo>
                    <a:pt x="10305" y="0"/>
                  </a:lnTo>
                  <a:lnTo>
                    <a:pt x="11103" y="126"/>
                  </a:lnTo>
                  <a:lnTo>
                    <a:pt x="16854" y="7958"/>
                  </a:lnTo>
                  <a:lnTo>
                    <a:pt x="18760" y="19477"/>
                  </a:lnTo>
                  <a:lnTo>
                    <a:pt x="12700" y="278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469">
              <a:extLst>
                <a:ext uri="{FF2B5EF4-FFF2-40B4-BE49-F238E27FC236}">
                  <a16:creationId xmlns:a16="http://schemas.microsoft.com/office/drawing/2014/main" id="{6D6F9AC4-1826-1D0B-07E2-898993929E81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3050692" y="3156513"/>
              <a:ext cx="155712" cy="189938"/>
            </a:xfrm>
            <a:custGeom>
              <a:avLst/>
              <a:gdLst/>
              <a:ahLst/>
              <a:cxnLst/>
              <a:rect l="0" t="0" r="0" b="0"/>
              <a:pathLst>
                <a:path w="155712" h="189938">
                  <a:moveTo>
                    <a:pt x="3658" y="56587"/>
                  </a:moveTo>
                  <a:lnTo>
                    <a:pt x="3658" y="56587"/>
                  </a:lnTo>
                  <a:lnTo>
                    <a:pt x="287" y="53216"/>
                  </a:lnTo>
                  <a:lnTo>
                    <a:pt x="0" y="51518"/>
                  </a:lnTo>
                  <a:lnTo>
                    <a:pt x="513" y="49680"/>
                  </a:lnTo>
                  <a:lnTo>
                    <a:pt x="2260" y="45756"/>
                  </a:lnTo>
                  <a:lnTo>
                    <a:pt x="3474" y="35388"/>
                  </a:lnTo>
                  <a:lnTo>
                    <a:pt x="4241" y="33987"/>
                  </a:lnTo>
                  <a:lnTo>
                    <a:pt x="5458" y="33054"/>
                  </a:lnTo>
                  <a:lnTo>
                    <a:pt x="6975" y="32432"/>
                  </a:lnTo>
                  <a:lnTo>
                    <a:pt x="7986" y="31311"/>
                  </a:lnTo>
                  <a:lnTo>
                    <a:pt x="9929" y="25131"/>
                  </a:lnTo>
                  <a:lnTo>
                    <a:pt x="9985" y="28295"/>
                  </a:lnTo>
                  <a:lnTo>
                    <a:pt x="21543" y="57044"/>
                  </a:lnTo>
                  <a:lnTo>
                    <a:pt x="44144" y="86911"/>
                  </a:lnTo>
                  <a:lnTo>
                    <a:pt x="52461" y="91231"/>
                  </a:lnTo>
                  <a:lnTo>
                    <a:pt x="55949" y="91677"/>
                  </a:lnTo>
                  <a:lnTo>
                    <a:pt x="61706" y="90292"/>
                  </a:lnTo>
                  <a:lnTo>
                    <a:pt x="72285" y="82174"/>
                  </a:lnTo>
                  <a:lnTo>
                    <a:pt x="90794" y="52631"/>
                  </a:lnTo>
                  <a:lnTo>
                    <a:pt x="106985" y="23166"/>
                  </a:lnTo>
                  <a:lnTo>
                    <a:pt x="114706" y="9054"/>
                  </a:lnTo>
                  <a:lnTo>
                    <a:pt x="117768" y="0"/>
                  </a:lnTo>
                  <a:lnTo>
                    <a:pt x="122311" y="27613"/>
                  </a:lnTo>
                  <a:lnTo>
                    <a:pt x="124422" y="54431"/>
                  </a:lnTo>
                  <a:lnTo>
                    <a:pt x="129202" y="82602"/>
                  </a:lnTo>
                  <a:lnTo>
                    <a:pt x="135258" y="109599"/>
                  </a:lnTo>
                  <a:lnTo>
                    <a:pt x="140033" y="138320"/>
                  </a:lnTo>
                  <a:lnTo>
                    <a:pt x="146437" y="166231"/>
                  </a:lnTo>
                  <a:lnTo>
                    <a:pt x="150136" y="172345"/>
                  </a:lnTo>
                  <a:lnTo>
                    <a:pt x="152110" y="173976"/>
                  </a:lnTo>
                  <a:lnTo>
                    <a:pt x="154303" y="177669"/>
                  </a:lnTo>
                  <a:lnTo>
                    <a:pt x="155711" y="182418"/>
                  </a:lnTo>
                  <a:lnTo>
                    <a:pt x="149708" y="1899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470">
              <a:extLst>
                <a:ext uri="{FF2B5EF4-FFF2-40B4-BE49-F238E27FC236}">
                  <a16:creationId xmlns:a16="http://schemas.microsoft.com/office/drawing/2014/main" id="{245F2934-45EA-15CB-9D65-099594097097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3041650" y="3188660"/>
              <a:ext cx="19051" cy="157791"/>
            </a:xfrm>
            <a:custGeom>
              <a:avLst/>
              <a:gdLst/>
              <a:ahLst/>
              <a:cxnLst/>
              <a:rect l="0" t="0" r="0" b="0"/>
              <a:pathLst>
                <a:path w="19051" h="157791">
                  <a:moveTo>
                    <a:pt x="0" y="11740"/>
                  </a:moveTo>
                  <a:lnTo>
                    <a:pt x="0" y="11740"/>
                  </a:lnTo>
                  <a:lnTo>
                    <a:pt x="5467" y="6273"/>
                  </a:lnTo>
                  <a:lnTo>
                    <a:pt x="6272" y="0"/>
                  </a:lnTo>
                  <a:lnTo>
                    <a:pt x="6348" y="30193"/>
                  </a:lnTo>
                  <a:lnTo>
                    <a:pt x="6350" y="56778"/>
                  </a:lnTo>
                  <a:lnTo>
                    <a:pt x="8231" y="88474"/>
                  </a:lnTo>
                  <a:lnTo>
                    <a:pt x="11375" y="115380"/>
                  </a:lnTo>
                  <a:lnTo>
                    <a:pt x="12438" y="145963"/>
                  </a:lnTo>
                  <a:lnTo>
                    <a:pt x="12622" y="154286"/>
                  </a:lnTo>
                  <a:lnTo>
                    <a:pt x="13354" y="155454"/>
                  </a:lnTo>
                  <a:lnTo>
                    <a:pt x="14547" y="156233"/>
                  </a:lnTo>
                  <a:lnTo>
                    <a:pt x="19050" y="1577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471">
              <a:extLst>
                <a:ext uri="{FF2B5EF4-FFF2-40B4-BE49-F238E27FC236}">
                  <a16:creationId xmlns:a16="http://schemas.microsoft.com/office/drawing/2014/main" id="{2DC9468F-B0CC-C85E-24DD-8340BE499712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2858070" y="3130639"/>
              <a:ext cx="135176" cy="215812"/>
            </a:xfrm>
            <a:custGeom>
              <a:avLst/>
              <a:gdLst/>
              <a:ahLst/>
              <a:cxnLst/>
              <a:rect l="0" t="0" r="0" b="0"/>
              <a:pathLst>
                <a:path w="135176" h="215812">
                  <a:moveTo>
                    <a:pt x="24830" y="76111"/>
                  </a:moveTo>
                  <a:lnTo>
                    <a:pt x="24830" y="76111"/>
                  </a:lnTo>
                  <a:lnTo>
                    <a:pt x="21459" y="76111"/>
                  </a:lnTo>
                  <a:lnTo>
                    <a:pt x="20466" y="75405"/>
                  </a:lnTo>
                  <a:lnTo>
                    <a:pt x="19805" y="74230"/>
                  </a:lnTo>
                  <a:lnTo>
                    <a:pt x="18558" y="70022"/>
                  </a:lnTo>
                  <a:lnTo>
                    <a:pt x="21874" y="69839"/>
                  </a:lnTo>
                  <a:lnTo>
                    <a:pt x="22859" y="69107"/>
                  </a:lnTo>
                  <a:lnTo>
                    <a:pt x="39734" y="37628"/>
                  </a:lnTo>
                  <a:lnTo>
                    <a:pt x="64167" y="11422"/>
                  </a:lnTo>
                  <a:lnTo>
                    <a:pt x="68889" y="8555"/>
                  </a:lnTo>
                  <a:lnTo>
                    <a:pt x="73339" y="6575"/>
                  </a:lnTo>
                  <a:lnTo>
                    <a:pt x="79812" y="2199"/>
                  </a:lnTo>
                  <a:lnTo>
                    <a:pt x="86198" y="589"/>
                  </a:lnTo>
                  <a:lnTo>
                    <a:pt x="96795" y="0"/>
                  </a:lnTo>
                  <a:lnTo>
                    <a:pt x="98206" y="676"/>
                  </a:lnTo>
                  <a:lnTo>
                    <a:pt x="99147" y="1832"/>
                  </a:lnTo>
                  <a:lnTo>
                    <a:pt x="100899" y="4998"/>
                  </a:lnTo>
                  <a:lnTo>
                    <a:pt x="109758" y="18211"/>
                  </a:lnTo>
                  <a:lnTo>
                    <a:pt x="110083" y="27800"/>
                  </a:lnTo>
                  <a:lnTo>
                    <a:pt x="104418" y="46980"/>
                  </a:lnTo>
                  <a:lnTo>
                    <a:pt x="93803" y="66774"/>
                  </a:lnTo>
                  <a:lnTo>
                    <a:pt x="70831" y="89475"/>
                  </a:lnTo>
                  <a:lnTo>
                    <a:pt x="39616" y="106833"/>
                  </a:lnTo>
                  <a:lnTo>
                    <a:pt x="29285" y="110932"/>
                  </a:lnTo>
                  <a:lnTo>
                    <a:pt x="5922" y="113779"/>
                  </a:lnTo>
                  <a:lnTo>
                    <a:pt x="3758" y="113218"/>
                  </a:lnTo>
                  <a:lnTo>
                    <a:pt x="2316" y="112138"/>
                  </a:lnTo>
                  <a:lnTo>
                    <a:pt x="0" y="108706"/>
                  </a:lnTo>
                  <a:lnTo>
                    <a:pt x="516" y="108424"/>
                  </a:lnTo>
                  <a:lnTo>
                    <a:pt x="11689" y="107935"/>
                  </a:lnTo>
                  <a:lnTo>
                    <a:pt x="26581" y="114625"/>
                  </a:lnTo>
                  <a:lnTo>
                    <a:pt x="57859" y="140478"/>
                  </a:lnTo>
                  <a:lnTo>
                    <a:pt x="85127" y="162730"/>
                  </a:lnTo>
                  <a:lnTo>
                    <a:pt x="114889" y="188280"/>
                  </a:lnTo>
                  <a:lnTo>
                    <a:pt x="134255" y="210322"/>
                  </a:lnTo>
                  <a:lnTo>
                    <a:pt x="135175" y="212152"/>
                  </a:lnTo>
                  <a:lnTo>
                    <a:pt x="135082" y="213372"/>
                  </a:lnTo>
                  <a:lnTo>
                    <a:pt x="132780" y="2158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472">
              <a:extLst>
                <a:ext uri="{FF2B5EF4-FFF2-40B4-BE49-F238E27FC236}">
                  <a16:creationId xmlns:a16="http://schemas.microsoft.com/office/drawing/2014/main" id="{6C0B8263-7200-AE37-0EB4-5A8B0FA07C97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863850" y="3203440"/>
              <a:ext cx="12701" cy="168411"/>
            </a:xfrm>
            <a:custGeom>
              <a:avLst/>
              <a:gdLst/>
              <a:ahLst/>
              <a:cxnLst/>
              <a:rect l="0" t="0" r="0" b="0"/>
              <a:pathLst>
                <a:path w="12701" h="168411">
                  <a:moveTo>
                    <a:pt x="0" y="16010"/>
                  </a:moveTo>
                  <a:lnTo>
                    <a:pt x="0" y="16010"/>
                  </a:lnTo>
                  <a:lnTo>
                    <a:pt x="3371" y="16010"/>
                  </a:lnTo>
                  <a:lnTo>
                    <a:pt x="6907" y="12247"/>
                  </a:lnTo>
                  <a:lnTo>
                    <a:pt x="11556" y="5075"/>
                  </a:lnTo>
                  <a:lnTo>
                    <a:pt x="12474" y="0"/>
                  </a:lnTo>
                  <a:lnTo>
                    <a:pt x="12694" y="31339"/>
                  </a:lnTo>
                  <a:lnTo>
                    <a:pt x="12698" y="62521"/>
                  </a:lnTo>
                  <a:lnTo>
                    <a:pt x="12700" y="89638"/>
                  </a:lnTo>
                  <a:lnTo>
                    <a:pt x="12700" y="117240"/>
                  </a:lnTo>
                  <a:lnTo>
                    <a:pt x="12700" y="144390"/>
                  </a:lnTo>
                  <a:lnTo>
                    <a:pt x="12700" y="160195"/>
                  </a:lnTo>
                  <a:lnTo>
                    <a:pt x="11995" y="162933"/>
                  </a:lnTo>
                  <a:lnTo>
                    <a:pt x="6350" y="1684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473">
              <a:extLst>
                <a:ext uri="{FF2B5EF4-FFF2-40B4-BE49-F238E27FC236}">
                  <a16:creationId xmlns:a16="http://schemas.microsoft.com/office/drawing/2014/main" id="{796C1904-0C4C-5489-861D-92B74F35A431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725789" y="3180099"/>
              <a:ext cx="91074" cy="163268"/>
            </a:xfrm>
            <a:custGeom>
              <a:avLst/>
              <a:gdLst/>
              <a:ahLst/>
              <a:cxnLst/>
              <a:rect l="0" t="0" r="0" b="0"/>
              <a:pathLst>
                <a:path w="91074" h="163268">
                  <a:moveTo>
                    <a:pt x="61861" y="64751"/>
                  </a:moveTo>
                  <a:lnTo>
                    <a:pt x="61861" y="64751"/>
                  </a:lnTo>
                  <a:lnTo>
                    <a:pt x="61861" y="36809"/>
                  </a:lnTo>
                  <a:lnTo>
                    <a:pt x="61156" y="18519"/>
                  </a:lnTo>
                  <a:lnTo>
                    <a:pt x="56792" y="6289"/>
                  </a:lnTo>
                  <a:lnTo>
                    <a:pt x="53023" y="433"/>
                  </a:lnTo>
                  <a:lnTo>
                    <a:pt x="49619" y="0"/>
                  </a:lnTo>
                  <a:lnTo>
                    <a:pt x="40193" y="3282"/>
                  </a:lnTo>
                  <a:lnTo>
                    <a:pt x="26356" y="13063"/>
                  </a:lnTo>
                  <a:lnTo>
                    <a:pt x="9744" y="42808"/>
                  </a:lnTo>
                  <a:lnTo>
                    <a:pt x="2048" y="65305"/>
                  </a:lnTo>
                  <a:lnTo>
                    <a:pt x="0" y="83812"/>
                  </a:lnTo>
                  <a:lnTo>
                    <a:pt x="4734" y="103797"/>
                  </a:lnTo>
                  <a:lnTo>
                    <a:pt x="19299" y="131118"/>
                  </a:lnTo>
                  <a:lnTo>
                    <a:pt x="43184" y="155942"/>
                  </a:lnTo>
                  <a:lnTo>
                    <a:pt x="53795" y="161725"/>
                  </a:lnTo>
                  <a:lnTo>
                    <a:pt x="58601" y="163267"/>
                  </a:lnTo>
                  <a:lnTo>
                    <a:pt x="67703" y="163099"/>
                  </a:lnTo>
                  <a:lnTo>
                    <a:pt x="72105" y="162066"/>
                  </a:lnTo>
                  <a:lnTo>
                    <a:pt x="80761" y="153393"/>
                  </a:lnTo>
                  <a:lnTo>
                    <a:pt x="85044" y="147129"/>
                  </a:lnTo>
                  <a:lnTo>
                    <a:pt x="91073" y="118087"/>
                  </a:lnTo>
                  <a:lnTo>
                    <a:pt x="89488" y="92784"/>
                  </a:lnTo>
                  <a:lnTo>
                    <a:pt x="83337" y="65977"/>
                  </a:lnTo>
                  <a:lnTo>
                    <a:pt x="77859" y="41907"/>
                  </a:lnTo>
                  <a:lnTo>
                    <a:pt x="68211" y="266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474">
              <a:extLst>
                <a:ext uri="{FF2B5EF4-FFF2-40B4-BE49-F238E27FC236}">
                  <a16:creationId xmlns:a16="http://schemas.microsoft.com/office/drawing/2014/main" id="{9AF1F850-8DDC-DAF6-F4BA-6D367C40796D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509133" y="3206750"/>
              <a:ext cx="138818" cy="146756"/>
            </a:xfrm>
            <a:custGeom>
              <a:avLst/>
              <a:gdLst/>
              <a:ahLst/>
              <a:cxnLst/>
              <a:rect l="0" t="0" r="0" b="0"/>
              <a:pathLst>
                <a:path w="138818" h="146756">
                  <a:moveTo>
                    <a:pt x="5467" y="6350"/>
                  </a:moveTo>
                  <a:lnTo>
                    <a:pt x="5467" y="6350"/>
                  </a:lnTo>
                  <a:lnTo>
                    <a:pt x="2096" y="6350"/>
                  </a:lnTo>
                  <a:lnTo>
                    <a:pt x="1104" y="5644"/>
                  </a:lnTo>
                  <a:lnTo>
                    <a:pt x="442" y="4469"/>
                  </a:lnTo>
                  <a:lnTo>
                    <a:pt x="0" y="2979"/>
                  </a:lnTo>
                  <a:lnTo>
                    <a:pt x="411" y="1986"/>
                  </a:lnTo>
                  <a:lnTo>
                    <a:pt x="1391" y="1324"/>
                  </a:lnTo>
                  <a:lnTo>
                    <a:pt x="4662" y="261"/>
                  </a:lnTo>
                  <a:lnTo>
                    <a:pt x="8600" y="78"/>
                  </a:lnTo>
                  <a:lnTo>
                    <a:pt x="12269" y="1916"/>
                  </a:lnTo>
                  <a:lnTo>
                    <a:pt x="14235" y="3394"/>
                  </a:lnTo>
                  <a:lnTo>
                    <a:pt x="35905" y="31965"/>
                  </a:lnTo>
                  <a:lnTo>
                    <a:pt x="51683" y="62195"/>
                  </a:lnTo>
                  <a:lnTo>
                    <a:pt x="74186" y="93057"/>
                  </a:lnTo>
                  <a:lnTo>
                    <a:pt x="102186" y="122762"/>
                  </a:lnTo>
                  <a:lnTo>
                    <a:pt x="118541" y="143933"/>
                  </a:lnTo>
                  <a:lnTo>
                    <a:pt x="121066" y="146050"/>
                  </a:lnTo>
                  <a:lnTo>
                    <a:pt x="122750" y="146755"/>
                  </a:lnTo>
                  <a:lnTo>
                    <a:pt x="123872" y="146520"/>
                  </a:lnTo>
                  <a:lnTo>
                    <a:pt x="124620" y="144952"/>
                  </a:lnTo>
                  <a:lnTo>
                    <a:pt x="125452" y="139447"/>
                  </a:lnTo>
                  <a:lnTo>
                    <a:pt x="120916" y="109912"/>
                  </a:lnTo>
                  <a:lnTo>
                    <a:pt x="115247" y="84621"/>
                  </a:lnTo>
                  <a:lnTo>
                    <a:pt x="109804" y="59959"/>
                  </a:lnTo>
                  <a:lnTo>
                    <a:pt x="107607" y="32305"/>
                  </a:lnTo>
                  <a:lnTo>
                    <a:pt x="108013" y="20708"/>
                  </a:lnTo>
                  <a:lnTo>
                    <a:pt x="110545" y="13202"/>
                  </a:lnTo>
                  <a:lnTo>
                    <a:pt x="119666" y="7514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475">
              <a:extLst>
                <a:ext uri="{FF2B5EF4-FFF2-40B4-BE49-F238E27FC236}">
                  <a16:creationId xmlns:a16="http://schemas.microsoft.com/office/drawing/2014/main" id="{7C616219-D5BA-08F5-6907-FFDCEDCFBDE7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492081" y="3176483"/>
              <a:ext cx="35220" cy="227118"/>
            </a:xfrm>
            <a:custGeom>
              <a:avLst/>
              <a:gdLst/>
              <a:ahLst/>
              <a:cxnLst/>
              <a:rect l="0" t="0" r="0" b="0"/>
              <a:pathLst>
                <a:path w="35220" h="227118">
                  <a:moveTo>
                    <a:pt x="3469" y="23917"/>
                  </a:moveTo>
                  <a:lnTo>
                    <a:pt x="3469" y="23917"/>
                  </a:lnTo>
                  <a:lnTo>
                    <a:pt x="8538" y="18142"/>
                  </a:lnTo>
                  <a:lnTo>
                    <a:pt x="13594" y="8722"/>
                  </a:lnTo>
                  <a:lnTo>
                    <a:pt x="15830" y="0"/>
                  </a:lnTo>
                  <a:lnTo>
                    <a:pt x="11738" y="14724"/>
                  </a:lnTo>
                  <a:lnTo>
                    <a:pt x="8317" y="45960"/>
                  </a:lnTo>
                  <a:lnTo>
                    <a:pt x="4905" y="77485"/>
                  </a:lnTo>
                  <a:lnTo>
                    <a:pt x="2013" y="107993"/>
                  </a:lnTo>
                  <a:lnTo>
                    <a:pt x="0" y="123373"/>
                  </a:lnTo>
                  <a:lnTo>
                    <a:pt x="4457" y="150494"/>
                  </a:lnTo>
                  <a:lnTo>
                    <a:pt x="11993" y="173605"/>
                  </a:lnTo>
                  <a:lnTo>
                    <a:pt x="21282" y="199032"/>
                  </a:lnTo>
                  <a:lnTo>
                    <a:pt x="35219" y="2271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476">
              <a:extLst>
                <a:ext uri="{FF2B5EF4-FFF2-40B4-BE49-F238E27FC236}">
                  <a16:creationId xmlns:a16="http://schemas.microsoft.com/office/drawing/2014/main" id="{B7181443-7378-A358-AAD9-E453CF343B1F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273300" y="32829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32603" y="7310"/>
                  </a:lnTo>
                  <a:lnTo>
                    <a:pt x="58024" y="2175"/>
                  </a:lnTo>
                  <a:lnTo>
                    <a:pt x="85728" y="42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477">
              <a:extLst>
                <a:ext uri="{FF2B5EF4-FFF2-40B4-BE49-F238E27FC236}">
                  <a16:creationId xmlns:a16="http://schemas.microsoft.com/office/drawing/2014/main" id="{FF9DC740-C9CB-098B-0812-3ACF0684522F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2270006" y="3219450"/>
              <a:ext cx="111245" cy="11818"/>
            </a:xfrm>
            <a:custGeom>
              <a:avLst/>
              <a:gdLst/>
              <a:ahLst/>
              <a:cxnLst/>
              <a:rect l="0" t="0" r="0" b="0"/>
              <a:pathLst>
                <a:path w="111245" h="11818">
                  <a:moveTo>
                    <a:pt x="9644" y="6350"/>
                  </a:moveTo>
                  <a:lnTo>
                    <a:pt x="9644" y="6350"/>
                  </a:lnTo>
                  <a:lnTo>
                    <a:pt x="3556" y="6350"/>
                  </a:lnTo>
                  <a:lnTo>
                    <a:pt x="0" y="9721"/>
                  </a:lnTo>
                  <a:lnTo>
                    <a:pt x="393" y="10714"/>
                  </a:lnTo>
                  <a:lnTo>
                    <a:pt x="4592" y="11817"/>
                  </a:lnTo>
                  <a:lnTo>
                    <a:pt x="6981" y="11406"/>
                  </a:lnTo>
                  <a:lnTo>
                    <a:pt x="15832" y="8162"/>
                  </a:lnTo>
                  <a:lnTo>
                    <a:pt x="44212" y="6589"/>
                  </a:lnTo>
                  <a:lnTo>
                    <a:pt x="71009" y="2033"/>
                  </a:lnTo>
                  <a:lnTo>
                    <a:pt x="99239" y="268"/>
                  </a:lnTo>
                  <a:lnTo>
                    <a:pt x="1112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347">
            <a:extLst>
              <a:ext uri="{FF2B5EF4-FFF2-40B4-BE49-F238E27FC236}">
                <a16:creationId xmlns:a16="http://schemas.microsoft.com/office/drawing/2014/main" id="{EF07543C-CBF6-6466-6E12-8D6F7F3C7A0A}"/>
              </a:ext>
            </a:extLst>
          </p:cNvPr>
          <p:cNvGrpSpPr/>
          <p:nvPr/>
        </p:nvGrpSpPr>
        <p:grpSpPr>
          <a:xfrm>
            <a:off x="2256998" y="2645336"/>
            <a:ext cx="860853" cy="301065"/>
            <a:chOff x="2256998" y="2645336"/>
            <a:chExt cx="860853" cy="301065"/>
          </a:xfrm>
        </p:grpSpPr>
        <p:sp>
          <p:nvSpPr>
            <p:cNvPr id="278" name="SMARTInkShape-1478">
              <a:extLst>
                <a:ext uri="{FF2B5EF4-FFF2-40B4-BE49-F238E27FC236}">
                  <a16:creationId xmlns:a16="http://schemas.microsoft.com/office/drawing/2014/main" id="{2C30BD08-A094-CBEE-8538-8AC648855729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092450" y="28511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3371" y="8838"/>
                  </a:lnTo>
                  <a:lnTo>
                    <a:pt x="6907" y="10984"/>
                  </a:lnTo>
                  <a:lnTo>
                    <a:pt x="14746" y="12192"/>
                  </a:lnTo>
                  <a:lnTo>
                    <a:pt x="2540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479">
              <a:extLst>
                <a:ext uri="{FF2B5EF4-FFF2-40B4-BE49-F238E27FC236}">
                  <a16:creationId xmlns:a16="http://schemas.microsoft.com/office/drawing/2014/main" id="{09070266-BDB9-6BD4-0949-225C1A56A2A8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067933" y="2755978"/>
              <a:ext cx="18168" cy="6273"/>
            </a:xfrm>
            <a:custGeom>
              <a:avLst/>
              <a:gdLst/>
              <a:ahLst/>
              <a:cxnLst/>
              <a:rect l="0" t="0" r="0" b="0"/>
              <a:pathLst>
                <a:path w="18168" h="6273">
                  <a:moveTo>
                    <a:pt x="5467" y="6272"/>
                  </a:moveTo>
                  <a:lnTo>
                    <a:pt x="5467" y="6272"/>
                  </a:lnTo>
                  <a:lnTo>
                    <a:pt x="0" y="805"/>
                  </a:lnTo>
                  <a:lnTo>
                    <a:pt x="411" y="510"/>
                  </a:lnTo>
                  <a:lnTo>
                    <a:pt x="11404" y="0"/>
                  </a:lnTo>
                  <a:lnTo>
                    <a:pt x="13658" y="679"/>
                  </a:lnTo>
                  <a:lnTo>
                    <a:pt x="18167" y="62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480">
              <a:extLst>
                <a:ext uri="{FF2B5EF4-FFF2-40B4-BE49-F238E27FC236}">
                  <a16:creationId xmlns:a16="http://schemas.microsoft.com/office/drawing/2014/main" id="{8C27A74C-52F3-BF19-05AC-E99ADCDDA31D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908300" y="2706117"/>
              <a:ext cx="19051" cy="240284"/>
            </a:xfrm>
            <a:custGeom>
              <a:avLst/>
              <a:gdLst/>
              <a:ahLst/>
              <a:cxnLst/>
              <a:rect l="0" t="0" r="0" b="0"/>
              <a:pathLst>
                <a:path w="19051" h="240284">
                  <a:moveTo>
                    <a:pt x="0" y="37083"/>
                  </a:moveTo>
                  <a:lnTo>
                    <a:pt x="0" y="37083"/>
                  </a:lnTo>
                  <a:lnTo>
                    <a:pt x="15887" y="6706"/>
                  </a:lnTo>
                  <a:lnTo>
                    <a:pt x="18634" y="0"/>
                  </a:lnTo>
                  <a:lnTo>
                    <a:pt x="19013" y="28958"/>
                  </a:lnTo>
                  <a:lnTo>
                    <a:pt x="19039" y="55999"/>
                  </a:lnTo>
                  <a:lnTo>
                    <a:pt x="15676" y="79612"/>
                  </a:lnTo>
                  <a:lnTo>
                    <a:pt x="13582" y="106756"/>
                  </a:lnTo>
                  <a:lnTo>
                    <a:pt x="13092" y="128726"/>
                  </a:lnTo>
                  <a:lnTo>
                    <a:pt x="12874" y="151192"/>
                  </a:lnTo>
                  <a:lnTo>
                    <a:pt x="12752" y="178294"/>
                  </a:lnTo>
                  <a:lnTo>
                    <a:pt x="12710" y="204572"/>
                  </a:lnTo>
                  <a:lnTo>
                    <a:pt x="13407" y="233281"/>
                  </a:lnTo>
                  <a:lnTo>
                    <a:pt x="19050" y="2402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481">
              <a:extLst>
                <a:ext uri="{FF2B5EF4-FFF2-40B4-BE49-F238E27FC236}">
                  <a16:creationId xmlns:a16="http://schemas.microsoft.com/office/drawing/2014/main" id="{8979E553-6B32-4421-37CB-D0CB141847A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718469" y="2807073"/>
              <a:ext cx="158082" cy="106438"/>
            </a:xfrm>
            <a:custGeom>
              <a:avLst/>
              <a:gdLst/>
              <a:ahLst/>
              <a:cxnLst/>
              <a:rect l="0" t="0" r="0" b="0"/>
              <a:pathLst>
                <a:path w="158082" h="106438">
                  <a:moveTo>
                    <a:pt x="24731" y="44077"/>
                  </a:moveTo>
                  <a:lnTo>
                    <a:pt x="24731" y="44077"/>
                  </a:lnTo>
                  <a:lnTo>
                    <a:pt x="28102" y="47448"/>
                  </a:lnTo>
                  <a:lnTo>
                    <a:pt x="31638" y="49103"/>
                  </a:lnTo>
                  <a:lnTo>
                    <a:pt x="54769" y="50349"/>
                  </a:lnTo>
                  <a:lnTo>
                    <a:pt x="85419" y="43955"/>
                  </a:lnTo>
                  <a:lnTo>
                    <a:pt x="114592" y="28933"/>
                  </a:lnTo>
                  <a:lnTo>
                    <a:pt x="130849" y="21324"/>
                  </a:lnTo>
                  <a:lnTo>
                    <a:pt x="135395" y="16796"/>
                  </a:lnTo>
                  <a:lnTo>
                    <a:pt x="137415" y="12432"/>
                  </a:lnTo>
                  <a:lnTo>
                    <a:pt x="137954" y="10280"/>
                  </a:lnTo>
                  <a:lnTo>
                    <a:pt x="136901" y="8140"/>
                  </a:lnTo>
                  <a:lnTo>
                    <a:pt x="131970" y="3881"/>
                  </a:lnTo>
                  <a:lnTo>
                    <a:pt x="117889" y="887"/>
                  </a:lnTo>
                  <a:lnTo>
                    <a:pt x="100311" y="0"/>
                  </a:lnTo>
                  <a:lnTo>
                    <a:pt x="87955" y="3556"/>
                  </a:lnTo>
                  <a:lnTo>
                    <a:pt x="56445" y="22017"/>
                  </a:lnTo>
                  <a:lnTo>
                    <a:pt x="29192" y="44737"/>
                  </a:lnTo>
                  <a:lnTo>
                    <a:pt x="15425" y="57071"/>
                  </a:lnTo>
                  <a:lnTo>
                    <a:pt x="4413" y="74503"/>
                  </a:lnTo>
                  <a:lnTo>
                    <a:pt x="335" y="87429"/>
                  </a:lnTo>
                  <a:lnTo>
                    <a:pt x="0" y="89912"/>
                  </a:lnTo>
                  <a:lnTo>
                    <a:pt x="2900" y="100148"/>
                  </a:lnTo>
                  <a:lnTo>
                    <a:pt x="5238" y="102624"/>
                  </a:lnTo>
                  <a:lnTo>
                    <a:pt x="11599" y="105376"/>
                  </a:lnTo>
                  <a:lnTo>
                    <a:pt x="36614" y="106437"/>
                  </a:lnTo>
                  <a:lnTo>
                    <a:pt x="64551" y="100584"/>
                  </a:lnTo>
                  <a:lnTo>
                    <a:pt x="93004" y="94923"/>
                  </a:lnTo>
                  <a:lnTo>
                    <a:pt x="124347" y="89999"/>
                  </a:lnTo>
                  <a:lnTo>
                    <a:pt x="158081" y="885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482">
              <a:extLst>
                <a:ext uri="{FF2B5EF4-FFF2-40B4-BE49-F238E27FC236}">
                  <a16:creationId xmlns:a16="http://schemas.microsoft.com/office/drawing/2014/main" id="{AE0AD23A-BE49-E7A5-FC9F-6813CF3A072F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616649" y="2794262"/>
              <a:ext cx="88452" cy="136575"/>
            </a:xfrm>
            <a:custGeom>
              <a:avLst/>
              <a:gdLst/>
              <a:ahLst/>
              <a:cxnLst/>
              <a:rect l="0" t="0" r="0" b="0"/>
              <a:pathLst>
                <a:path w="88452" h="136575">
                  <a:moveTo>
                    <a:pt x="75751" y="6088"/>
                  </a:moveTo>
                  <a:lnTo>
                    <a:pt x="75751" y="6088"/>
                  </a:lnTo>
                  <a:lnTo>
                    <a:pt x="70284" y="621"/>
                  </a:lnTo>
                  <a:lnTo>
                    <a:pt x="66292" y="0"/>
                  </a:lnTo>
                  <a:lnTo>
                    <a:pt x="57269" y="6558"/>
                  </a:lnTo>
                  <a:lnTo>
                    <a:pt x="33684" y="32386"/>
                  </a:lnTo>
                  <a:lnTo>
                    <a:pt x="21071" y="45293"/>
                  </a:lnTo>
                  <a:lnTo>
                    <a:pt x="7226" y="72812"/>
                  </a:lnTo>
                  <a:lnTo>
                    <a:pt x="2962" y="83720"/>
                  </a:lnTo>
                  <a:lnTo>
                    <a:pt x="0" y="114226"/>
                  </a:lnTo>
                  <a:lnTo>
                    <a:pt x="3055" y="129773"/>
                  </a:lnTo>
                  <a:lnTo>
                    <a:pt x="6120" y="132994"/>
                  </a:lnTo>
                  <a:lnTo>
                    <a:pt x="15171" y="136574"/>
                  </a:lnTo>
                  <a:lnTo>
                    <a:pt x="26249" y="136284"/>
                  </a:lnTo>
                  <a:lnTo>
                    <a:pt x="38228" y="133097"/>
                  </a:lnTo>
                  <a:lnTo>
                    <a:pt x="66106" y="118969"/>
                  </a:lnTo>
                  <a:lnTo>
                    <a:pt x="88451" y="107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483">
              <a:extLst>
                <a:ext uri="{FF2B5EF4-FFF2-40B4-BE49-F238E27FC236}">
                  <a16:creationId xmlns:a16="http://schemas.microsoft.com/office/drawing/2014/main" id="{FA89897C-73AB-A70D-4817-2271671221B3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463800" y="2800844"/>
              <a:ext cx="120389" cy="126507"/>
            </a:xfrm>
            <a:custGeom>
              <a:avLst/>
              <a:gdLst/>
              <a:ahLst/>
              <a:cxnLst/>
              <a:rect l="0" t="0" r="0" b="0"/>
              <a:pathLst>
                <a:path w="120389" h="126507">
                  <a:moveTo>
                    <a:pt x="114300" y="24906"/>
                  </a:moveTo>
                  <a:lnTo>
                    <a:pt x="114300" y="24906"/>
                  </a:lnTo>
                  <a:lnTo>
                    <a:pt x="120388" y="1173"/>
                  </a:lnTo>
                  <a:lnTo>
                    <a:pt x="119770" y="618"/>
                  </a:lnTo>
                  <a:lnTo>
                    <a:pt x="117201" y="0"/>
                  </a:lnTo>
                  <a:lnTo>
                    <a:pt x="115529" y="1246"/>
                  </a:lnTo>
                  <a:lnTo>
                    <a:pt x="92088" y="26267"/>
                  </a:lnTo>
                  <a:lnTo>
                    <a:pt x="66953" y="45770"/>
                  </a:lnTo>
                  <a:lnTo>
                    <a:pt x="40663" y="75725"/>
                  </a:lnTo>
                  <a:lnTo>
                    <a:pt x="17976" y="96875"/>
                  </a:lnTo>
                  <a:lnTo>
                    <a:pt x="0" y="1265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484">
              <a:extLst>
                <a:ext uri="{FF2B5EF4-FFF2-40B4-BE49-F238E27FC236}">
                  <a16:creationId xmlns:a16="http://schemas.microsoft.com/office/drawing/2014/main" id="{ED2EEA68-E722-66FA-957C-ADCE6E54CA27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438400" y="2819923"/>
              <a:ext cx="133351" cy="120128"/>
            </a:xfrm>
            <a:custGeom>
              <a:avLst/>
              <a:gdLst/>
              <a:ahLst/>
              <a:cxnLst/>
              <a:rect l="0" t="0" r="0" b="0"/>
              <a:pathLst>
                <a:path w="133351" h="120128">
                  <a:moveTo>
                    <a:pt x="0" y="12177"/>
                  </a:moveTo>
                  <a:lnTo>
                    <a:pt x="0" y="12177"/>
                  </a:lnTo>
                  <a:lnTo>
                    <a:pt x="0" y="1242"/>
                  </a:lnTo>
                  <a:lnTo>
                    <a:pt x="705" y="654"/>
                  </a:lnTo>
                  <a:lnTo>
                    <a:pt x="3371" y="0"/>
                  </a:lnTo>
                  <a:lnTo>
                    <a:pt x="20265" y="286"/>
                  </a:lnTo>
                  <a:lnTo>
                    <a:pt x="32894" y="4577"/>
                  </a:lnTo>
                  <a:lnTo>
                    <a:pt x="47603" y="16111"/>
                  </a:lnTo>
                  <a:lnTo>
                    <a:pt x="74779" y="45922"/>
                  </a:lnTo>
                  <a:lnTo>
                    <a:pt x="96173" y="73364"/>
                  </a:lnTo>
                  <a:lnTo>
                    <a:pt x="119727" y="101609"/>
                  </a:lnTo>
                  <a:lnTo>
                    <a:pt x="133350" y="1201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485">
              <a:extLst>
                <a:ext uri="{FF2B5EF4-FFF2-40B4-BE49-F238E27FC236}">
                  <a16:creationId xmlns:a16="http://schemas.microsoft.com/office/drawing/2014/main" id="{E0F16BDD-6619-5BA4-DA14-65D6FC5A0DB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260600" y="287655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10139" y="31044"/>
                  </a:lnTo>
                  <a:lnTo>
                    <a:pt x="36595" y="19541"/>
                  </a:lnTo>
                  <a:lnTo>
                    <a:pt x="66861" y="8982"/>
                  </a:lnTo>
                  <a:lnTo>
                    <a:pt x="84565" y="2975"/>
                  </a:lnTo>
                  <a:lnTo>
                    <a:pt x="113235" y="58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486">
              <a:extLst>
                <a:ext uri="{FF2B5EF4-FFF2-40B4-BE49-F238E27FC236}">
                  <a16:creationId xmlns:a16="http://schemas.microsoft.com/office/drawing/2014/main" id="{101DE1C1-AEA2-9C53-D442-0F0538BB255F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282342" y="2757017"/>
              <a:ext cx="105259" cy="21593"/>
            </a:xfrm>
            <a:custGeom>
              <a:avLst/>
              <a:gdLst/>
              <a:ahLst/>
              <a:cxnLst/>
              <a:rect l="0" t="0" r="0" b="0"/>
              <a:pathLst>
                <a:path w="105259" h="21593">
                  <a:moveTo>
                    <a:pt x="3658" y="17933"/>
                  </a:moveTo>
                  <a:lnTo>
                    <a:pt x="3658" y="17933"/>
                  </a:lnTo>
                  <a:lnTo>
                    <a:pt x="287" y="17933"/>
                  </a:lnTo>
                  <a:lnTo>
                    <a:pt x="0" y="18639"/>
                  </a:lnTo>
                  <a:lnTo>
                    <a:pt x="1561" y="21304"/>
                  </a:lnTo>
                  <a:lnTo>
                    <a:pt x="4377" y="21592"/>
                  </a:lnTo>
                  <a:lnTo>
                    <a:pt x="33360" y="15183"/>
                  </a:lnTo>
                  <a:lnTo>
                    <a:pt x="64490" y="964"/>
                  </a:lnTo>
                  <a:lnTo>
                    <a:pt x="89888" y="0"/>
                  </a:lnTo>
                  <a:lnTo>
                    <a:pt x="105258" y="52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487">
              <a:extLst>
                <a:ext uri="{FF2B5EF4-FFF2-40B4-BE49-F238E27FC236}">
                  <a16:creationId xmlns:a16="http://schemas.microsoft.com/office/drawing/2014/main" id="{020EBA5F-2509-094B-BA0F-2E1669B5ADFA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266950" y="2645336"/>
              <a:ext cx="114301" cy="40715"/>
            </a:xfrm>
            <a:custGeom>
              <a:avLst/>
              <a:gdLst/>
              <a:ahLst/>
              <a:cxnLst/>
              <a:rect l="0" t="0" r="0" b="0"/>
              <a:pathLst>
                <a:path w="114301" h="40715">
                  <a:moveTo>
                    <a:pt x="0" y="40714"/>
                  </a:moveTo>
                  <a:lnTo>
                    <a:pt x="0" y="40714"/>
                  </a:lnTo>
                  <a:lnTo>
                    <a:pt x="0" y="37343"/>
                  </a:lnTo>
                  <a:lnTo>
                    <a:pt x="1411" y="36350"/>
                  </a:lnTo>
                  <a:lnTo>
                    <a:pt x="15697" y="30993"/>
                  </a:lnTo>
                  <a:lnTo>
                    <a:pt x="44845" y="13459"/>
                  </a:lnTo>
                  <a:lnTo>
                    <a:pt x="73691" y="3084"/>
                  </a:lnTo>
                  <a:lnTo>
                    <a:pt x="90607" y="0"/>
                  </a:lnTo>
                  <a:lnTo>
                    <a:pt x="114300" y="26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488">
              <a:extLst>
                <a:ext uri="{FF2B5EF4-FFF2-40B4-BE49-F238E27FC236}">
                  <a16:creationId xmlns:a16="http://schemas.microsoft.com/office/drawing/2014/main" id="{6BC33B69-1E0D-5898-E764-E79855520715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256998" y="2661533"/>
              <a:ext cx="29003" cy="253118"/>
            </a:xfrm>
            <a:custGeom>
              <a:avLst/>
              <a:gdLst/>
              <a:ahLst/>
              <a:cxnLst/>
              <a:rect l="0" t="0" r="0" b="0"/>
              <a:pathLst>
                <a:path w="29003" h="253118">
                  <a:moveTo>
                    <a:pt x="29002" y="5467"/>
                  </a:moveTo>
                  <a:lnTo>
                    <a:pt x="29002" y="5467"/>
                  </a:lnTo>
                  <a:lnTo>
                    <a:pt x="29002" y="0"/>
                  </a:lnTo>
                  <a:lnTo>
                    <a:pt x="28297" y="17662"/>
                  </a:lnTo>
                  <a:lnTo>
                    <a:pt x="18876" y="46066"/>
                  </a:lnTo>
                  <a:lnTo>
                    <a:pt x="13270" y="75646"/>
                  </a:lnTo>
                  <a:lnTo>
                    <a:pt x="9902" y="105852"/>
                  </a:lnTo>
                  <a:lnTo>
                    <a:pt x="5055" y="137114"/>
                  </a:lnTo>
                  <a:lnTo>
                    <a:pt x="3889" y="163881"/>
                  </a:lnTo>
                  <a:lnTo>
                    <a:pt x="0" y="185186"/>
                  </a:lnTo>
                  <a:lnTo>
                    <a:pt x="2989" y="211899"/>
                  </a:lnTo>
                  <a:lnTo>
                    <a:pt x="7092" y="220922"/>
                  </a:lnTo>
                  <a:lnTo>
                    <a:pt x="13573" y="232054"/>
                  </a:lnTo>
                  <a:lnTo>
                    <a:pt x="15795" y="237406"/>
                  </a:lnTo>
                  <a:lnTo>
                    <a:pt x="29002" y="2531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348">
            <a:extLst>
              <a:ext uri="{FF2B5EF4-FFF2-40B4-BE49-F238E27FC236}">
                <a16:creationId xmlns:a16="http://schemas.microsoft.com/office/drawing/2014/main" id="{8DA5705A-9AED-C019-A115-806C9150438C}"/>
              </a:ext>
            </a:extLst>
          </p:cNvPr>
          <p:cNvGrpSpPr/>
          <p:nvPr/>
        </p:nvGrpSpPr>
        <p:grpSpPr>
          <a:xfrm>
            <a:off x="197384" y="5505458"/>
            <a:ext cx="513817" cy="215812"/>
            <a:chOff x="197384" y="5505458"/>
            <a:chExt cx="513817" cy="215812"/>
          </a:xfrm>
        </p:grpSpPr>
        <p:sp>
          <p:nvSpPr>
            <p:cNvPr id="290" name="SMARTInkShape-1489">
              <a:extLst>
                <a:ext uri="{FF2B5EF4-FFF2-40B4-BE49-F238E27FC236}">
                  <a16:creationId xmlns:a16="http://schemas.microsoft.com/office/drawing/2014/main" id="{EC4E2124-40CB-E639-BD5E-ED7903CA91AD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03599" y="5537207"/>
              <a:ext cx="107602" cy="184063"/>
            </a:xfrm>
            <a:custGeom>
              <a:avLst/>
              <a:gdLst/>
              <a:ahLst/>
              <a:cxnLst/>
              <a:rect l="0" t="0" r="0" b="0"/>
              <a:pathLst>
                <a:path w="107602" h="184063">
                  <a:moveTo>
                    <a:pt x="82201" y="44443"/>
                  </a:moveTo>
                  <a:lnTo>
                    <a:pt x="82201" y="44443"/>
                  </a:lnTo>
                  <a:lnTo>
                    <a:pt x="82201" y="38976"/>
                  </a:lnTo>
                  <a:lnTo>
                    <a:pt x="76734" y="32703"/>
                  </a:lnTo>
                  <a:lnTo>
                    <a:pt x="75851" y="25401"/>
                  </a:lnTo>
                  <a:lnTo>
                    <a:pt x="75851" y="22024"/>
                  </a:lnTo>
                  <a:lnTo>
                    <a:pt x="75145" y="21030"/>
                  </a:lnTo>
                  <a:lnTo>
                    <a:pt x="73970" y="20369"/>
                  </a:lnTo>
                  <a:lnTo>
                    <a:pt x="70384" y="19305"/>
                  </a:lnTo>
                  <a:lnTo>
                    <a:pt x="69893" y="17278"/>
                  </a:lnTo>
                  <a:lnTo>
                    <a:pt x="69763" y="15749"/>
                  </a:lnTo>
                  <a:lnTo>
                    <a:pt x="68970" y="14730"/>
                  </a:lnTo>
                  <a:lnTo>
                    <a:pt x="64057" y="12961"/>
                  </a:lnTo>
                  <a:lnTo>
                    <a:pt x="63553" y="10930"/>
                  </a:lnTo>
                  <a:lnTo>
                    <a:pt x="63419" y="9402"/>
                  </a:lnTo>
                  <a:lnTo>
                    <a:pt x="62624" y="8382"/>
                  </a:lnTo>
                  <a:lnTo>
                    <a:pt x="50296" y="1436"/>
                  </a:lnTo>
                  <a:lnTo>
                    <a:pt x="37705" y="10"/>
                  </a:lnTo>
                  <a:lnTo>
                    <a:pt x="34673" y="0"/>
                  </a:lnTo>
                  <a:lnTo>
                    <a:pt x="30974" y="1878"/>
                  </a:lnTo>
                  <a:lnTo>
                    <a:pt x="26978" y="4360"/>
                  </a:lnTo>
                  <a:lnTo>
                    <a:pt x="20761" y="6460"/>
                  </a:lnTo>
                  <a:lnTo>
                    <a:pt x="16559" y="9453"/>
                  </a:lnTo>
                  <a:lnTo>
                    <a:pt x="14221" y="13134"/>
                  </a:lnTo>
                  <a:lnTo>
                    <a:pt x="12477" y="17122"/>
                  </a:lnTo>
                  <a:lnTo>
                    <a:pt x="9350" y="21248"/>
                  </a:lnTo>
                  <a:lnTo>
                    <a:pt x="5608" y="23550"/>
                  </a:lnTo>
                  <a:lnTo>
                    <a:pt x="3622" y="24165"/>
                  </a:lnTo>
                  <a:lnTo>
                    <a:pt x="2298" y="25985"/>
                  </a:lnTo>
                  <a:lnTo>
                    <a:pt x="174" y="37164"/>
                  </a:lnTo>
                  <a:lnTo>
                    <a:pt x="0" y="39591"/>
                  </a:lnTo>
                  <a:lnTo>
                    <a:pt x="589" y="41208"/>
                  </a:lnTo>
                  <a:lnTo>
                    <a:pt x="1687" y="42287"/>
                  </a:lnTo>
                  <a:lnTo>
                    <a:pt x="3125" y="43005"/>
                  </a:lnTo>
                  <a:lnTo>
                    <a:pt x="4084" y="44190"/>
                  </a:lnTo>
                  <a:lnTo>
                    <a:pt x="7504" y="51161"/>
                  </a:lnTo>
                  <a:lnTo>
                    <a:pt x="9119" y="53154"/>
                  </a:lnTo>
                  <a:lnTo>
                    <a:pt x="12796" y="55371"/>
                  </a:lnTo>
                  <a:lnTo>
                    <a:pt x="20714" y="56618"/>
                  </a:lnTo>
                  <a:lnTo>
                    <a:pt x="32661" y="57039"/>
                  </a:lnTo>
                  <a:lnTo>
                    <a:pt x="54046" y="50670"/>
                  </a:lnTo>
                  <a:lnTo>
                    <a:pt x="63025" y="45883"/>
                  </a:lnTo>
                  <a:lnTo>
                    <a:pt x="65184" y="45402"/>
                  </a:lnTo>
                  <a:lnTo>
                    <a:pt x="71593" y="41356"/>
                  </a:lnTo>
                  <a:lnTo>
                    <a:pt x="90667" y="23250"/>
                  </a:lnTo>
                  <a:lnTo>
                    <a:pt x="93019" y="19032"/>
                  </a:lnTo>
                  <a:lnTo>
                    <a:pt x="94868" y="12803"/>
                  </a:lnTo>
                  <a:lnTo>
                    <a:pt x="94901" y="41068"/>
                  </a:lnTo>
                  <a:lnTo>
                    <a:pt x="94901" y="71775"/>
                  </a:lnTo>
                  <a:lnTo>
                    <a:pt x="94901" y="102196"/>
                  </a:lnTo>
                  <a:lnTo>
                    <a:pt x="100663" y="130666"/>
                  </a:lnTo>
                  <a:lnTo>
                    <a:pt x="101236" y="162180"/>
                  </a:lnTo>
                  <a:lnTo>
                    <a:pt x="101251" y="183872"/>
                  </a:lnTo>
                  <a:lnTo>
                    <a:pt x="104622" y="184062"/>
                  </a:lnTo>
                  <a:lnTo>
                    <a:pt x="105615" y="183383"/>
                  </a:lnTo>
                  <a:lnTo>
                    <a:pt x="106277" y="182225"/>
                  </a:lnTo>
                  <a:lnTo>
                    <a:pt x="107601" y="177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490">
              <a:extLst>
                <a:ext uri="{FF2B5EF4-FFF2-40B4-BE49-F238E27FC236}">
                  <a16:creationId xmlns:a16="http://schemas.microsoft.com/office/drawing/2014/main" id="{823263E5-0F53-6AE5-FC38-4355E654C191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27574" y="5670550"/>
              <a:ext cx="37577" cy="12701"/>
            </a:xfrm>
            <a:custGeom>
              <a:avLst/>
              <a:gdLst/>
              <a:ahLst/>
              <a:cxnLst/>
              <a:rect l="0" t="0" r="0" b="0"/>
              <a:pathLst>
                <a:path w="37577" h="12701">
                  <a:moveTo>
                    <a:pt x="37576" y="12700"/>
                  </a:moveTo>
                  <a:lnTo>
                    <a:pt x="37576" y="12700"/>
                  </a:lnTo>
                  <a:lnTo>
                    <a:pt x="25334" y="11995"/>
                  </a:lnTo>
                  <a:lnTo>
                    <a:pt x="0" y="6428"/>
                  </a:lnTo>
                  <a:lnTo>
                    <a:pt x="5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491">
              <a:extLst>
                <a:ext uri="{FF2B5EF4-FFF2-40B4-BE49-F238E27FC236}">
                  <a16:creationId xmlns:a16="http://schemas.microsoft.com/office/drawing/2014/main" id="{51562A8E-4233-FA28-45EF-54A4004DF954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05212" y="5505458"/>
              <a:ext cx="109139" cy="203166"/>
            </a:xfrm>
            <a:custGeom>
              <a:avLst/>
              <a:gdLst/>
              <a:ahLst/>
              <a:cxnLst/>
              <a:rect l="0" t="0" r="0" b="0"/>
              <a:pathLst>
                <a:path w="109139" h="203166">
                  <a:moveTo>
                    <a:pt x="109138" y="25392"/>
                  </a:moveTo>
                  <a:lnTo>
                    <a:pt x="109138" y="25392"/>
                  </a:lnTo>
                  <a:lnTo>
                    <a:pt x="109138" y="7564"/>
                  </a:lnTo>
                  <a:lnTo>
                    <a:pt x="102866" y="79"/>
                  </a:lnTo>
                  <a:lnTo>
                    <a:pt x="88489" y="0"/>
                  </a:lnTo>
                  <a:lnTo>
                    <a:pt x="83968" y="1877"/>
                  </a:lnTo>
                  <a:lnTo>
                    <a:pt x="53108" y="30629"/>
                  </a:lnTo>
                  <a:lnTo>
                    <a:pt x="32641" y="54460"/>
                  </a:lnTo>
                  <a:lnTo>
                    <a:pt x="18281" y="83747"/>
                  </a:lnTo>
                  <a:lnTo>
                    <a:pt x="6028" y="111838"/>
                  </a:lnTo>
                  <a:lnTo>
                    <a:pt x="1825" y="136974"/>
                  </a:lnTo>
                  <a:lnTo>
                    <a:pt x="1244" y="162922"/>
                  </a:lnTo>
                  <a:lnTo>
                    <a:pt x="3094" y="169537"/>
                  </a:lnTo>
                  <a:lnTo>
                    <a:pt x="16116" y="191614"/>
                  </a:lnTo>
                  <a:lnTo>
                    <a:pt x="20288" y="194518"/>
                  </a:lnTo>
                  <a:lnTo>
                    <a:pt x="24493" y="196515"/>
                  </a:lnTo>
                  <a:lnTo>
                    <a:pt x="30828" y="200900"/>
                  </a:lnTo>
                  <a:lnTo>
                    <a:pt x="37173" y="202513"/>
                  </a:lnTo>
                  <a:lnTo>
                    <a:pt x="59572" y="203165"/>
                  </a:lnTo>
                  <a:lnTo>
                    <a:pt x="66177" y="199417"/>
                  </a:lnTo>
                  <a:lnTo>
                    <a:pt x="73111" y="193048"/>
                  </a:lnTo>
                  <a:lnTo>
                    <a:pt x="80276" y="182234"/>
                  </a:lnTo>
                  <a:lnTo>
                    <a:pt x="84936" y="171901"/>
                  </a:lnTo>
                  <a:lnTo>
                    <a:pt x="86653" y="169630"/>
                  </a:lnTo>
                  <a:lnTo>
                    <a:pt x="86680" y="159584"/>
                  </a:lnTo>
                  <a:lnTo>
                    <a:pt x="84340" y="147827"/>
                  </a:lnTo>
                  <a:lnTo>
                    <a:pt x="79056" y="137243"/>
                  </a:lnTo>
                  <a:lnTo>
                    <a:pt x="68862" y="125110"/>
                  </a:lnTo>
                  <a:lnTo>
                    <a:pt x="49070" y="121966"/>
                  </a:lnTo>
                  <a:lnTo>
                    <a:pt x="26691" y="121609"/>
                  </a:lnTo>
                  <a:lnTo>
                    <a:pt x="2220" y="130112"/>
                  </a:lnTo>
                  <a:lnTo>
                    <a:pt x="465" y="131894"/>
                  </a:lnTo>
                  <a:lnTo>
                    <a:pt x="0" y="133788"/>
                  </a:lnTo>
                  <a:lnTo>
                    <a:pt x="1188" y="139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492">
              <a:extLst>
                <a:ext uri="{FF2B5EF4-FFF2-40B4-BE49-F238E27FC236}">
                  <a16:creationId xmlns:a16="http://schemas.microsoft.com/office/drawing/2014/main" id="{38008723-49C4-2953-33D8-4B6FEED905BF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97384" y="5530857"/>
              <a:ext cx="151867" cy="177521"/>
            </a:xfrm>
            <a:custGeom>
              <a:avLst/>
              <a:gdLst/>
              <a:ahLst/>
              <a:cxnLst/>
              <a:rect l="0" t="0" r="0" b="0"/>
              <a:pathLst>
                <a:path w="151867" h="177521">
                  <a:moveTo>
                    <a:pt x="37566" y="44443"/>
                  </a:moveTo>
                  <a:lnTo>
                    <a:pt x="37566" y="44443"/>
                  </a:lnTo>
                  <a:lnTo>
                    <a:pt x="37566" y="26145"/>
                  </a:lnTo>
                  <a:lnTo>
                    <a:pt x="39447" y="20319"/>
                  </a:lnTo>
                  <a:lnTo>
                    <a:pt x="40937" y="17776"/>
                  </a:lnTo>
                  <a:lnTo>
                    <a:pt x="42636" y="16082"/>
                  </a:lnTo>
                  <a:lnTo>
                    <a:pt x="47692" y="12992"/>
                  </a:lnTo>
                  <a:lnTo>
                    <a:pt x="49122" y="9768"/>
                  </a:lnTo>
                  <a:lnTo>
                    <a:pt x="50209" y="8627"/>
                  </a:lnTo>
                  <a:lnTo>
                    <a:pt x="62889" y="641"/>
                  </a:lnTo>
                  <a:lnTo>
                    <a:pt x="78689" y="0"/>
                  </a:lnTo>
                  <a:lnTo>
                    <a:pt x="82419" y="1878"/>
                  </a:lnTo>
                  <a:lnTo>
                    <a:pt x="84401" y="3365"/>
                  </a:lnTo>
                  <a:lnTo>
                    <a:pt x="86604" y="6901"/>
                  </a:lnTo>
                  <a:lnTo>
                    <a:pt x="88839" y="17000"/>
                  </a:lnTo>
                  <a:lnTo>
                    <a:pt x="92661" y="24004"/>
                  </a:lnTo>
                  <a:lnTo>
                    <a:pt x="94636" y="51765"/>
                  </a:lnTo>
                  <a:lnTo>
                    <a:pt x="89631" y="69879"/>
                  </a:lnTo>
                  <a:lnTo>
                    <a:pt x="73735" y="95555"/>
                  </a:lnTo>
                  <a:lnTo>
                    <a:pt x="49291" y="124895"/>
                  </a:lnTo>
                  <a:lnTo>
                    <a:pt x="26227" y="150147"/>
                  </a:lnTo>
                  <a:lnTo>
                    <a:pt x="0" y="170985"/>
                  </a:lnTo>
                  <a:lnTo>
                    <a:pt x="2995" y="174678"/>
                  </a:lnTo>
                  <a:lnTo>
                    <a:pt x="6444" y="176409"/>
                  </a:lnTo>
                  <a:lnTo>
                    <a:pt x="14407" y="177520"/>
                  </a:lnTo>
                  <a:lnTo>
                    <a:pt x="43038" y="170907"/>
                  </a:lnTo>
                  <a:lnTo>
                    <a:pt x="71077" y="165696"/>
                  </a:lnTo>
                  <a:lnTo>
                    <a:pt x="83322" y="164566"/>
                  </a:lnTo>
                  <a:lnTo>
                    <a:pt x="96019" y="160102"/>
                  </a:lnTo>
                  <a:lnTo>
                    <a:pt x="123578" y="158796"/>
                  </a:lnTo>
                  <a:lnTo>
                    <a:pt x="138780" y="158053"/>
                  </a:lnTo>
                  <a:lnTo>
                    <a:pt x="151866" y="152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349">
            <a:extLst>
              <a:ext uri="{FF2B5EF4-FFF2-40B4-BE49-F238E27FC236}">
                <a16:creationId xmlns:a16="http://schemas.microsoft.com/office/drawing/2014/main" id="{8CE15AED-7CD9-7161-8392-C8B66AF1BDF1}"/>
              </a:ext>
            </a:extLst>
          </p:cNvPr>
          <p:cNvGrpSpPr/>
          <p:nvPr/>
        </p:nvGrpSpPr>
        <p:grpSpPr>
          <a:xfrm>
            <a:off x="870028" y="5562600"/>
            <a:ext cx="126923" cy="82551"/>
            <a:chOff x="870028" y="5562600"/>
            <a:chExt cx="126923" cy="82551"/>
          </a:xfrm>
        </p:grpSpPr>
        <p:sp>
          <p:nvSpPr>
            <p:cNvPr id="295" name="SMARTInkShape-1493">
              <a:extLst>
                <a:ext uri="{FF2B5EF4-FFF2-40B4-BE49-F238E27FC236}">
                  <a16:creationId xmlns:a16="http://schemas.microsoft.com/office/drawing/2014/main" id="{6A117CBA-D7BA-247B-8CA3-DAD7B6D36E71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70028" y="5638800"/>
              <a:ext cx="107873" cy="6351"/>
            </a:xfrm>
            <a:custGeom>
              <a:avLst/>
              <a:gdLst/>
              <a:ahLst/>
              <a:cxnLst/>
              <a:rect l="0" t="0" r="0" b="0"/>
              <a:pathLst>
                <a:path w="107873" h="6351">
                  <a:moveTo>
                    <a:pt x="6272" y="6350"/>
                  </a:moveTo>
                  <a:lnTo>
                    <a:pt x="6272" y="6350"/>
                  </a:lnTo>
                  <a:lnTo>
                    <a:pt x="0" y="6350"/>
                  </a:lnTo>
                  <a:lnTo>
                    <a:pt x="5396" y="883"/>
                  </a:lnTo>
                  <a:lnTo>
                    <a:pt x="31556" y="17"/>
                  </a:lnTo>
                  <a:lnTo>
                    <a:pt x="60235" y="1"/>
                  </a:lnTo>
                  <a:lnTo>
                    <a:pt x="81022" y="705"/>
                  </a:lnTo>
                  <a:lnTo>
                    <a:pt x="95213" y="3659"/>
                  </a:lnTo>
                  <a:lnTo>
                    <a:pt x="1078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494">
              <a:extLst>
                <a:ext uri="{FF2B5EF4-FFF2-40B4-BE49-F238E27FC236}">
                  <a16:creationId xmlns:a16="http://schemas.microsoft.com/office/drawing/2014/main" id="{BD5E4361-51BB-B857-D6B4-0943309F70FD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08059" y="5562600"/>
              <a:ext cx="88892" cy="18996"/>
            </a:xfrm>
            <a:custGeom>
              <a:avLst/>
              <a:gdLst/>
              <a:ahLst/>
              <a:cxnLst/>
              <a:rect l="0" t="0" r="0" b="0"/>
              <a:pathLst>
                <a:path w="88892" h="18996">
                  <a:moveTo>
                    <a:pt x="12691" y="12700"/>
                  </a:moveTo>
                  <a:lnTo>
                    <a:pt x="12691" y="12700"/>
                  </a:lnTo>
                  <a:lnTo>
                    <a:pt x="3853" y="12700"/>
                  </a:lnTo>
                  <a:lnTo>
                    <a:pt x="2565" y="13405"/>
                  </a:lnTo>
                  <a:lnTo>
                    <a:pt x="1707" y="14581"/>
                  </a:lnTo>
                  <a:lnTo>
                    <a:pt x="92" y="18788"/>
                  </a:lnTo>
                  <a:lnTo>
                    <a:pt x="11" y="15340"/>
                  </a:lnTo>
                  <a:lnTo>
                    <a:pt x="0" y="16931"/>
                  </a:lnTo>
                  <a:lnTo>
                    <a:pt x="702" y="17637"/>
                  </a:lnTo>
                  <a:lnTo>
                    <a:pt x="5459" y="18864"/>
                  </a:lnTo>
                  <a:lnTo>
                    <a:pt x="12822" y="18995"/>
                  </a:lnTo>
                  <a:lnTo>
                    <a:pt x="18158" y="17144"/>
                  </a:lnTo>
                  <a:lnTo>
                    <a:pt x="22882" y="14675"/>
                  </a:lnTo>
                  <a:lnTo>
                    <a:pt x="31663" y="13091"/>
                  </a:lnTo>
                  <a:lnTo>
                    <a:pt x="33806" y="12959"/>
                  </a:lnTo>
                  <a:lnTo>
                    <a:pt x="38068" y="10934"/>
                  </a:lnTo>
                  <a:lnTo>
                    <a:pt x="42314" y="8387"/>
                  </a:lnTo>
                  <a:lnTo>
                    <a:pt x="59388" y="2871"/>
                  </a:lnTo>
                  <a:lnTo>
                    <a:pt x="67136" y="4301"/>
                  </a:lnTo>
                  <a:lnTo>
                    <a:pt x="888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350">
            <a:extLst>
              <a:ext uri="{FF2B5EF4-FFF2-40B4-BE49-F238E27FC236}">
                <a16:creationId xmlns:a16="http://schemas.microsoft.com/office/drawing/2014/main" id="{9012AB57-A693-31E4-5D4A-4F7746DF54D5}"/>
              </a:ext>
            </a:extLst>
          </p:cNvPr>
          <p:cNvGrpSpPr/>
          <p:nvPr/>
        </p:nvGrpSpPr>
        <p:grpSpPr>
          <a:xfrm>
            <a:off x="3289303" y="6203950"/>
            <a:ext cx="774698" cy="298451"/>
            <a:chOff x="3289303" y="6203950"/>
            <a:chExt cx="774698" cy="298451"/>
          </a:xfrm>
        </p:grpSpPr>
        <p:sp>
          <p:nvSpPr>
            <p:cNvPr id="298" name="SMARTInkShape-1495">
              <a:extLst>
                <a:ext uri="{FF2B5EF4-FFF2-40B4-BE49-F238E27FC236}">
                  <a16:creationId xmlns:a16="http://schemas.microsoft.com/office/drawing/2014/main" id="{E380B35C-9D81-43F6-BB6E-1E5FE3E6ACBF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699058" y="6203950"/>
              <a:ext cx="104515" cy="203091"/>
            </a:xfrm>
            <a:custGeom>
              <a:avLst/>
              <a:gdLst/>
              <a:ahLst/>
              <a:cxnLst/>
              <a:rect l="0" t="0" r="0" b="0"/>
              <a:pathLst>
                <a:path w="104515" h="203091">
                  <a:moveTo>
                    <a:pt x="98242" y="6350"/>
                  </a:moveTo>
                  <a:lnTo>
                    <a:pt x="98242" y="6350"/>
                  </a:lnTo>
                  <a:lnTo>
                    <a:pt x="104514" y="77"/>
                  </a:lnTo>
                  <a:lnTo>
                    <a:pt x="99118" y="7"/>
                  </a:lnTo>
                  <a:lnTo>
                    <a:pt x="102074" y="1"/>
                  </a:lnTo>
                  <a:lnTo>
                    <a:pt x="98886" y="0"/>
                  </a:lnTo>
                  <a:lnTo>
                    <a:pt x="87448" y="10125"/>
                  </a:lnTo>
                  <a:lnTo>
                    <a:pt x="79150" y="14072"/>
                  </a:lnTo>
                  <a:lnTo>
                    <a:pt x="61462" y="27401"/>
                  </a:lnTo>
                  <a:lnTo>
                    <a:pt x="39935" y="55151"/>
                  </a:lnTo>
                  <a:lnTo>
                    <a:pt x="18453" y="85379"/>
                  </a:lnTo>
                  <a:lnTo>
                    <a:pt x="5871" y="115830"/>
                  </a:lnTo>
                  <a:lnTo>
                    <a:pt x="0" y="137506"/>
                  </a:lnTo>
                  <a:lnTo>
                    <a:pt x="1897" y="149779"/>
                  </a:lnTo>
                  <a:lnTo>
                    <a:pt x="11243" y="170540"/>
                  </a:lnTo>
                  <a:lnTo>
                    <a:pt x="30503" y="192538"/>
                  </a:lnTo>
                  <a:lnTo>
                    <a:pt x="40228" y="198943"/>
                  </a:lnTo>
                  <a:lnTo>
                    <a:pt x="52046" y="201938"/>
                  </a:lnTo>
                  <a:lnTo>
                    <a:pt x="68270" y="203090"/>
                  </a:lnTo>
                  <a:lnTo>
                    <a:pt x="74573" y="199388"/>
                  </a:lnTo>
                  <a:lnTo>
                    <a:pt x="80667" y="193745"/>
                  </a:lnTo>
                  <a:lnTo>
                    <a:pt x="83375" y="188886"/>
                  </a:lnTo>
                  <a:lnTo>
                    <a:pt x="85352" y="170261"/>
                  </a:lnTo>
                  <a:lnTo>
                    <a:pt x="78744" y="156516"/>
                  </a:lnTo>
                  <a:lnTo>
                    <a:pt x="58069" y="131395"/>
                  </a:lnTo>
                  <a:lnTo>
                    <a:pt x="53812" y="128953"/>
                  </a:lnTo>
                  <a:lnTo>
                    <a:pt x="45329" y="127386"/>
                  </a:lnTo>
                  <a:lnTo>
                    <a:pt x="38976" y="127114"/>
                  </a:lnTo>
                  <a:lnTo>
                    <a:pt x="34742" y="125169"/>
                  </a:lnTo>
                  <a:lnTo>
                    <a:pt x="32625" y="123663"/>
                  </a:lnTo>
                  <a:lnTo>
                    <a:pt x="29803" y="123365"/>
                  </a:lnTo>
                  <a:lnTo>
                    <a:pt x="16325" y="126817"/>
                  </a:lnTo>
                  <a:lnTo>
                    <a:pt x="4813" y="132451"/>
                  </a:lnTo>
                  <a:lnTo>
                    <a:pt x="4206" y="133457"/>
                  </a:lnTo>
                  <a:lnTo>
                    <a:pt x="2992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496">
              <a:extLst>
                <a:ext uri="{FF2B5EF4-FFF2-40B4-BE49-F238E27FC236}">
                  <a16:creationId xmlns:a16="http://schemas.microsoft.com/office/drawing/2014/main" id="{A8CC565D-DF3D-304B-8CDF-2F011848447E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867150" y="6395332"/>
              <a:ext cx="6351" cy="5469"/>
            </a:xfrm>
            <a:custGeom>
              <a:avLst/>
              <a:gdLst/>
              <a:ahLst/>
              <a:cxnLst/>
              <a:rect l="0" t="0" r="0" b="0"/>
              <a:pathLst>
                <a:path w="6351" h="5469">
                  <a:moveTo>
                    <a:pt x="0" y="5468"/>
                  </a:moveTo>
                  <a:lnTo>
                    <a:pt x="0" y="5468"/>
                  </a:lnTo>
                  <a:lnTo>
                    <a:pt x="0" y="0"/>
                  </a:lnTo>
                  <a:lnTo>
                    <a:pt x="0" y="2951"/>
                  </a:lnTo>
                  <a:lnTo>
                    <a:pt x="0" y="1273"/>
                  </a:lnTo>
                  <a:lnTo>
                    <a:pt x="0" y="3133"/>
                  </a:lnTo>
                  <a:lnTo>
                    <a:pt x="705" y="3911"/>
                  </a:lnTo>
                  <a:lnTo>
                    <a:pt x="6350" y="5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497">
              <a:extLst>
                <a:ext uri="{FF2B5EF4-FFF2-40B4-BE49-F238E27FC236}">
                  <a16:creationId xmlns:a16="http://schemas.microsoft.com/office/drawing/2014/main" id="{89A44BF0-0145-5BC6-F4FF-E2ACDE761AFC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950062" y="6229435"/>
              <a:ext cx="113939" cy="272966"/>
            </a:xfrm>
            <a:custGeom>
              <a:avLst/>
              <a:gdLst/>
              <a:ahLst/>
              <a:cxnLst/>
              <a:rect l="0" t="0" r="0" b="0"/>
              <a:pathLst>
                <a:path w="113939" h="272966">
                  <a:moveTo>
                    <a:pt x="107588" y="63415"/>
                  </a:moveTo>
                  <a:lnTo>
                    <a:pt x="107588" y="63415"/>
                  </a:lnTo>
                  <a:lnTo>
                    <a:pt x="110959" y="63415"/>
                  </a:lnTo>
                  <a:lnTo>
                    <a:pt x="111952" y="62710"/>
                  </a:lnTo>
                  <a:lnTo>
                    <a:pt x="112614" y="61533"/>
                  </a:lnTo>
                  <a:lnTo>
                    <a:pt x="113931" y="50816"/>
                  </a:lnTo>
                  <a:lnTo>
                    <a:pt x="113938" y="38283"/>
                  </a:lnTo>
                  <a:lnTo>
                    <a:pt x="110567" y="34723"/>
                  </a:lnTo>
                  <a:lnTo>
                    <a:pt x="107031" y="33025"/>
                  </a:lnTo>
                  <a:lnTo>
                    <a:pt x="105100" y="32572"/>
                  </a:lnTo>
                  <a:lnTo>
                    <a:pt x="103813" y="31564"/>
                  </a:lnTo>
                  <a:lnTo>
                    <a:pt x="102383" y="28563"/>
                  </a:lnTo>
                  <a:lnTo>
                    <a:pt x="101577" y="22906"/>
                  </a:lnTo>
                  <a:lnTo>
                    <a:pt x="100759" y="21592"/>
                  </a:lnTo>
                  <a:lnTo>
                    <a:pt x="99507" y="20717"/>
                  </a:lnTo>
                  <a:lnTo>
                    <a:pt x="97967" y="20133"/>
                  </a:lnTo>
                  <a:lnTo>
                    <a:pt x="96941" y="19038"/>
                  </a:lnTo>
                  <a:lnTo>
                    <a:pt x="95800" y="15940"/>
                  </a:lnTo>
                  <a:lnTo>
                    <a:pt x="94791" y="14832"/>
                  </a:lnTo>
                  <a:lnTo>
                    <a:pt x="82059" y="7719"/>
                  </a:lnTo>
                  <a:lnTo>
                    <a:pt x="79985" y="7234"/>
                  </a:lnTo>
                  <a:lnTo>
                    <a:pt x="69477" y="1366"/>
                  </a:lnTo>
                  <a:lnTo>
                    <a:pt x="60138" y="0"/>
                  </a:lnTo>
                  <a:lnTo>
                    <a:pt x="56395" y="1833"/>
                  </a:lnTo>
                  <a:lnTo>
                    <a:pt x="52380" y="4296"/>
                  </a:lnTo>
                  <a:lnTo>
                    <a:pt x="46153" y="6387"/>
                  </a:lnTo>
                  <a:lnTo>
                    <a:pt x="22527" y="24540"/>
                  </a:lnTo>
                  <a:lnTo>
                    <a:pt x="16866" y="32261"/>
                  </a:lnTo>
                  <a:lnTo>
                    <a:pt x="7865" y="52204"/>
                  </a:lnTo>
                  <a:lnTo>
                    <a:pt x="2389" y="60485"/>
                  </a:lnTo>
                  <a:lnTo>
                    <a:pt x="861" y="65170"/>
                  </a:lnTo>
                  <a:lnTo>
                    <a:pt x="0" y="75146"/>
                  </a:lnTo>
                  <a:lnTo>
                    <a:pt x="1680" y="81093"/>
                  </a:lnTo>
                  <a:lnTo>
                    <a:pt x="4073" y="86088"/>
                  </a:lnTo>
                  <a:lnTo>
                    <a:pt x="6126" y="92867"/>
                  </a:lnTo>
                  <a:lnTo>
                    <a:pt x="9107" y="97202"/>
                  </a:lnTo>
                  <a:lnTo>
                    <a:pt x="12783" y="99597"/>
                  </a:lnTo>
                  <a:lnTo>
                    <a:pt x="16769" y="101368"/>
                  </a:lnTo>
                  <a:lnTo>
                    <a:pt x="20893" y="104507"/>
                  </a:lnTo>
                  <a:lnTo>
                    <a:pt x="26959" y="106372"/>
                  </a:lnTo>
                  <a:lnTo>
                    <a:pt x="38980" y="107570"/>
                  </a:lnTo>
                  <a:lnTo>
                    <a:pt x="43699" y="105852"/>
                  </a:lnTo>
                  <a:lnTo>
                    <a:pt x="71603" y="80338"/>
                  </a:lnTo>
                  <a:lnTo>
                    <a:pt x="93634" y="52047"/>
                  </a:lnTo>
                  <a:lnTo>
                    <a:pt x="96212" y="51307"/>
                  </a:lnTo>
                  <a:lnTo>
                    <a:pt x="97887" y="51110"/>
                  </a:lnTo>
                  <a:lnTo>
                    <a:pt x="99004" y="50273"/>
                  </a:lnTo>
                  <a:lnTo>
                    <a:pt x="100245" y="47461"/>
                  </a:lnTo>
                  <a:lnTo>
                    <a:pt x="100576" y="47135"/>
                  </a:lnTo>
                  <a:lnTo>
                    <a:pt x="100797" y="47623"/>
                  </a:lnTo>
                  <a:lnTo>
                    <a:pt x="101151" y="50104"/>
                  </a:lnTo>
                  <a:lnTo>
                    <a:pt x="96200" y="64449"/>
                  </a:lnTo>
                  <a:lnTo>
                    <a:pt x="95003" y="93932"/>
                  </a:lnTo>
                  <a:lnTo>
                    <a:pt x="94904" y="121238"/>
                  </a:lnTo>
                  <a:lnTo>
                    <a:pt x="94891" y="147980"/>
                  </a:lnTo>
                  <a:lnTo>
                    <a:pt x="94888" y="179130"/>
                  </a:lnTo>
                  <a:lnTo>
                    <a:pt x="94888" y="210870"/>
                  </a:lnTo>
                  <a:lnTo>
                    <a:pt x="94888" y="238330"/>
                  </a:lnTo>
                  <a:lnTo>
                    <a:pt x="94888" y="269610"/>
                  </a:lnTo>
                  <a:lnTo>
                    <a:pt x="94888" y="272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498">
              <a:extLst>
                <a:ext uri="{FF2B5EF4-FFF2-40B4-BE49-F238E27FC236}">
                  <a16:creationId xmlns:a16="http://schemas.microsoft.com/office/drawing/2014/main" id="{8370B27D-FACA-B647-AC7E-EFE11810592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289303" y="6203950"/>
              <a:ext cx="114298" cy="18161"/>
            </a:xfrm>
            <a:custGeom>
              <a:avLst/>
              <a:gdLst/>
              <a:ahLst/>
              <a:cxnLst/>
              <a:rect l="0" t="0" r="0" b="0"/>
              <a:pathLst>
                <a:path w="114298" h="18161">
                  <a:moveTo>
                    <a:pt x="12697" y="0"/>
                  </a:moveTo>
                  <a:lnTo>
                    <a:pt x="12697" y="0"/>
                  </a:lnTo>
                  <a:lnTo>
                    <a:pt x="9326" y="0"/>
                  </a:lnTo>
                  <a:lnTo>
                    <a:pt x="5790" y="1882"/>
                  </a:lnTo>
                  <a:lnTo>
                    <a:pt x="0" y="6348"/>
                  </a:lnTo>
                  <a:lnTo>
                    <a:pt x="19770" y="11817"/>
                  </a:lnTo>
                  <a:lnTo>
                    <a:pt x="47763" y="14547"/>
                  </a:lnTo>
                  <a:lnTo>
                    <a:pt x="67131" y="18160"/>
                  </a:lnTo>
                  <a:lnTo>
                    <a:pt x="74049" y="16773"/>
                  </a:lnTo>
                  <a:lnTo>
                    <a:pt x="76882" y="15416"/>
                  </a:lnTo>
                  <a:lnTo>
                    <a:pt x="79476" y="15216"/>
                  </a:lnTo>
                  <a:lnTo>
                    <a:pt x="84239" y="16875"/>
                  </a:lnTo>
                  <a:lnTo>
                    <a:pt x="90590" y="16202"/>
                  </a:lnTo>
                  <a:lnTo>
                    <a:pt x="106420" y="12906"/>
                  </a:lnTo>
                  <a:lnTo>
                    <a:pt x="110866" y="12760"/>
                  </a:lnTo>
                  <a:lnTo>
                    <a:pt x="112010" y="12035"/>
                  </a:lnTo>
                  <a:lnTo>
                    <a:pt x="112772" y="10845"/>
                  </a:lnTo>
                  <a:lnTo>
                    <a:pt x="11429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499">
              <a:extLst>
                <a:ext uri="{FF2B5EF4-FFF2-40B4-BE49-F238E27FC236}">
                  <a16:creationId xmlns:a16="http://schemas.microsoft.com/office/drawing/2014/main" id="{7A12F2DC-F6D3-C427-3B29-7FE24557BA24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295650" y="62928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10139" y="5645"/>
                  </a:lnTo>
                  <a:lnTo>
                    <a:pt x="28944" y="588"/>
                  </a:lnTo>
                  <a:lnTo>
                    <a:pt x="58627" y="1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500">
              <a:extLst>
                <a:ext uri="{FF2B5EF4-FFF2-40B4-BE49-F238E27FC236}">
                  <a16:creationId xmlns:a16="http://schemas.microsoft.com/office/drawing/2014/main" id="{BC76B256-DCF9-2233-D0E6-D0C6A6193584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486262" y="6210386"/>
              <a:ext cx="120539" cy="171363"/>
            </a:xfrm>
            <a:custGeom>
              <a:avLst/>
              <a:gdLst/>
              <a:ahLst/>
              <a:cxnLst/>
              <a:rect l="0" t="0" r="0" b="0"/>
              <a:pathLst>
                <a:path w="120539" h="171363">
                  <a:moveTo>
                    <a:pt x="37988" y="44364"/>
                  </a:moveTo>
                  <a:lnTo>
                    <a:pt x="37988" y="44364"/>
                  </a:lnTo>
                  <a:lnTo>
                    <a:pt x="37988" y="29437"/>
                  </a:lnTo>
                  <a:lnTo>
                    <a:pt x="44730" y="19793"/>
                  </a:lnTo>
                  <a:lnTo>
                    <a:pt x="49921" y="15805"/>
                  </a:lnTo>
                  <a:lnTo>
                    <a:pt x="56811" y="11679"/>
                  </a:lnTo>
                  <a:lnTo>
                    <a:pt x="61170" y="8670"/>
                  </a:lnTo>
                  <a:lnTo>
                    <a:pt x="67591" y="6271"/>
                  </a:lnTo>
                  <a:lnTo>
                    <a:pt x="73963" y="2111"/>
                  </a:lnTo>
                  <a:lnTo>
                    <a:pt x="81183" y="204"/>
                  </a:lnTo>
                  <a:lnTo>
                    <a:pt x="88808" y="0"/>
                  </a:lnTo>
                  <a:lnTo>
                    <a:pt x="90918" y="677"/>
                  </a:lnTo>
                  <a:lnTo>
                    <a:pt x="92325" y="1834"/>
                  </a:lnTo>
                  <a:lnTo>
                    <a:pt x="99917" y="12783"/>
                  </a:lnTo>
                  <a:lnTo>
                    <a:pt x="101023" y="24658"/>
                  </a:lnTo>
                  <a:lnTo>
                    <a:pt x="100575" y="36311"/>
                  </a:lnTo>
                  <a:lnTo>
                    <a:pt x="86553" y="67787"/>
                  </a:lnTo>
                  <a:lnTo>
                    <a:pt x="59619" y="98686"/>
                  </a:lnTo>
                  <a:lnTo>
                    <a:pt x="48787" y="108986"/>
                  </a:lnTo>
                  <a:lnTo>
                    <a:pt x="29893" y="122697"/>
                  </a:lnTo>
                  <a:lnTo>
                    <a:pt x="15311" y="136237"/>
                  </a:lnTo>
                  <a:lnTo>
                    <a:pt x="1166" y="144949"/>
                  </a:lnTo>
                  <a:lnTo>
                    <a:pt x="456" y="147395"/>
                  </a:lnTo>
                  <a:lnTo>
                    <a:pt x="0" y="154713"/>
                  </a:lnTo>
                  <a:lnTo>
                    <a:pt x="668" y="156030"/>
                  </a:lnTo>
                  <a:lnTo>
                    <a:pt x="1819" y="156909"/>
                  </a:lnTo>
                  <a:lnTo>
                    <a:pt x="3292" y="157494"/>
                  </a:lnTo>
                  <a:lnTo>
                    <a:pt x="4274" y="158588"/>
                  </a:lnTo>
                  <a:lnTo>
                    <a:pt x="5365" y="161689"/>
                  </a:lnTo>
                  <a:lnTo>
                    <a:pt x="6362" y="162797"/>
                  </a:lnTo>
                  <a:lnTo>
                    <a:pt x="9351" y="164029"/>
                  </a:lnTo>
                  <a:lnTo>
                    <a:pt x="40261" y="168360"/>
                  </a:lnTo>
                  <a:lnTo>
                    <a:pt x="70053" y="171247"/>
                  </a:lnTo>
                  <a:lnTo>
                    <a:pt x="96529" y="171362"/>
                  </a:lnTo>
                  <a:lnTo>
                    <a:pt x="101166" y="169482"/>
                  </a:lnTo>
                  <a:lnTo>
                    <a:pt x="105578" y="167000"/>
                  </a:lnTo>
                  <a:lnTo>
                    <a:pt x="114160" y="165406"/>
                  </a:lnTo>
                  <a:lnTo>
                    <a:pt x="120538" y="165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351">
            <a:extLst>
              <a:ext uri="{FF2B5EF4-FFF2-40B4-BE49-F238E27FC236}">
                <a16:creationId xmlns:a16="http://schemas.microsoft.com/office/drawing/2014/main" id="{F8A52EB0-B11C-750B-E96A-CE1C781894DB}"/>
              </a:ext>
            </a:extLst>
          </p:cNvPr>
          <p:cNvGrpSpPr/>
          <p:nvPr/>
        </p:nvGrpSpPr>
        <p:grpSpPr>
          <a:xfrm>
            <a:off x="3543663" y="5581652"/>
            <a:ext cx="1745887" cy="311149"/>
            <a:chOff x="3543663" y="5581652"/>
            <a:chExt cx="1745887" cy="311149"/>
          </a:xfrm>
        </p:grpSpPr>
        <p:sp>
          <p:nvSpPr>
            <p:cNvPr id="305" name="SMARTInkShape-1501">
              <a:extLst>
                <a:ext uri="{FF2B5EF4-FFF2-40B4-BE49-F238E27FC236}">
                  <a16:creationId xmlns:a16="http://schemas.microsoft.com/office/drawing/2014/main" id="{0BD4BF8B-535E-091E-A4BD-FA00A541D8E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165311" y="5645152"/>
              <a:ext cx="124239" cy="247649"/>
            </a:xfrm>
            <a:custGeom>
              <a:avLst/>
              <a:gdLst/>
              <a:ahLst/>
              <a:cxnLst/>
              <a:rect l="0" t="0" r="0" b="0"/>
              <a:pathLst>
                <a:path w="124239" h="247649">
                  <a:moveTo>
                    <a:pt x="41689" y="12698"/>
                  </a:moveTo>
                  <a:lnTo>
                    <a:pt x="41689" y="12698"/>
                  </a:lnTo>
                  <a:lnTo>
                    <a:pt x="45060" y="12698"/>
                  </a:lnTo>
                  <a:lnTo>
                    <a:pt x="60729" y="6353"/>
                  </a:lnTo>
                  <a:lnTo>
                    <a:pt x="60737" y="6348"/>
                  </a:lnTo>
                  <a:lnTo>
                    <a:pt x="60738" y="6348"/>
                  </a:lnTo>
                  <a:lnTo>
                    <a:pt x="60739" y="0"/>
                  </a:lnTo>
                  <a:lnTo>
                    <a:pt x="60739" y="15109"/>
                  </a:lnTo>
                  <a:lnTo>
                    <a:pt x="57368" y="24622"/>
                  </a:lnTo>
                  <a:lnTo>
                    <a:pt x="50614" y="36116"/>
                  </a:lnTo>
                  <a:lnTo>
                    <a:pt x="48096" y="46527"/>
                  </a:lnTo>
                  <a:lnTo>
                    <a:pt x="41283" y="56722"/>
                  </a:lnTo>
                  <a:lnTo>
                    <a:pt x="37981" y="61192"/>
                  </a:lnTo>
                  <a:lnTo>
                    <a:pt x="33979" y="69810"/>
                  </a:lnTo>
                  <a:lnTo>
                    <a:pt x="19375" y="87571"/>
                  </a:lnTo>
                  <a:lnTo>
                    <a:pt x="16957" y="92541"/>
                  </a:lnTo>
                  <a:lnTo>
                    <a:pt x="13528" y="97103"/>
                  </a:lnTo>
                  <a:lnTo>
                    <a:pt x="9652" y="99600"/>
                  </a:lnTo>
                  <a:lnTo>
                    <a:pt x="7631" y="100266"/>
                  </a:lnTo>
                  <a:lnTo>
                    <a:pt x="6285" y="101415"/>
                  </a:lnTo>
                  <a:lnTo>
                    <a:pt x="4787" y="104575"/>
                  </a:lnTo>
                  <a:lnTo>
                    <a:pt x="3944" y="110320"/>
                  </a:lnTo>
                  <a:lnTo>
                    <a:pt x="3120" y="111645"/>
                  </a:lnTo>
                  <a:lnTo>
                    <a:pt x="1865" y="112530"/>
                  </a:lnTo>
                  <a:lnTo>
                    <a:pt x="323" y="113119"/>
                  </a:lnTo>
                  <a:lnTo>
                    <a:pt x="0" y="113512"/>
                  </a:lnTo>
                  <a:lnTo>
                    <a:pt x="493" y="113774"/>
                  </a:lnTo>
                  <a:lnTo>
                    <a:pt x="1524" y="113949"/>
                  </a:lnTo>
                  <a:lnTo>
                    <a:pt x="2212" y="114771"/>
                  </a:lnTo>
                  <a:lnTo>
                    <a:pt x="3536" y="120377"/>
                  </a:lnTo>
                  <a:lnTo>
                    <a:pt x="10315" y="123939"/>
                  </a:lnTo>
                  <a:lnTo>
                    <a:pt x="13013" y="124253"/>
                  </a:lnTo>
                  <a:lnTo>
                    <a:pt x="41776" y="120769"/>
                  </a:lnTo>
                  <a:lnTo>
                    <a:pt x="69902" y="118792"/>
                  </a:lnTo>
                  <a:lnTo>
                    <a:pt x="100463" y="112533"/>
                  </a:lnTo>
                  <a:lnTo>
                    <a:pt x="116358" y="108216"/>
                  </a:lnTo>
                  <a:lnTo>
                    <a:pt x="116869" y="107421"/>
                  </a:lnTo>
                  <a:lnTo>
                    <a:pt x="117436" y="104656"/>
                  </a:lnTo>
                  <a:lnTo>
                    <a:pt x="118292" y="103637"/>
                  </a:lnTo>
                  <a:lnTo>
                    <a:pt x="124157" y="101621"/>
                  </a:lnTo>
                  <a:lnTo>
                    <a:pt x="124232" y="101600"/>
                  </a:lnTo>
                  <a:lnTo>
                    <a:pt x="124238" y="107065"/>
                  </a:lnTo>
                  <a:lnTo>
                    <a:pt x="118478" y="130956"/>
                  </a:lnTo>
                  <a:lnTo>
                    <a:pt x="116041" y="162619"/>
                  </a:lnTo>
                  <a:lnTo>
                    <a:pt x="107768" y="191452"/>
                  </a:lnTo>
                  <a:lnTo>
                    <a:pt x="105248" y="204266"/>
                  </a:lnTo>
                  <a:lnTo>
                    <a:pt x="99822" y="217598"/>
                  </a:lnTo>
                  <a:lnTo>
                    <a:pt x="99739" y="238786"/>
                  </a:lnTo>
                  <a:lnTo>
                    <a:pt x="100851" y="241740"/>
                  </a:lnTo>
                  <a:lnTo>
                    <a:pt x="105167" y="247618"/>
                  </a:lnTo>
                  <a:lnTo>
                    <a:pt x="98839" y="2476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502">
              <a:extLst>
                <a:ext uri="{FF2B5EF4-FFF2-40B4-BE49-F238E27FC236}">
                  <a16:creationId xmlns:a16="http://schemas.microsoft.com/office/drawing/2014/main" id="{276FDEB3-0BFD-B4A5-7EC9-4D675605E9A2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048259" y="5651500"/>
              <a:ext cx="95239" cy="209551"/>
            </a:xfrm>
            <a:custGeom>
              <a:avLst/>
              <a:gdLst/>
              <a:ahLst/>
              <a:cxnLst/>
              <a:rect l="0" t="0" r="0" b="0"/>
              <a:pathLst>
                <a:path w="95239" h="209551">
                  <a:moveTo>
                    <a:pt x="44441" y="12700"/>
                  </a:moveTo>
                  <a:lnTo>
                    <a:pt x="44441" y="12700"/>
                  </a:lnTo>
                  <a:lnTo>
                    <a:pt x="50529" y="12700"/>
                  </a:lnTo>
                  <a:lnTo>
                    <a:pt x="50790" y="6373"/>
                  </a:lnTo>
                  <a:lnTo>
                    <a:pt x="57118" y="23"/>
                  </a:lnTo>
                  <a:lnTo>
                    <a:pt x="63484" y="0"/>
                  </a:lnTo>
                  <a:lnTo>
                    <a:pt x="58023" y="0"/>
                  </a:lnTo>
                  <a:lnTo>
                    <a:pt x="57729" y="705"/>
                  </a:lnTo>
                  <a:lnTo>
                    <a:pt x="57402" y="3370"/>
                  </a:lnTo>
                  <a:lnTo>
                    <a:pt x="55376" y="6908"/>
                  </a:lnTo>
                  <a:lnTo>
                    <a:pt x="52829" y="10830"/>
                  </a:lnTo>
                  <a:lnTo>
                    <a:pt x="42032" y="36365"/>
                  </a:lnTo>
                  <a:lnTo>
                    <a:pt x="23532" y="62226"/>
                  </a:lnTo>
                  <a:lnTo>
                    <a:pt x="22036" y="66884"/>
                  </a:lnTo>
                  <a:lnTo>
                    <a:pt x="16609" y="73941"/>
                  </a:lnTo>
                  <a:lnTo>
                    <a:pt x="10904" y="79430"/>
                  </a:lnTo>
                  <a:lnTo>
                    <a:pt x="1582" y="95191"/>
                  </a:lnTo>
                  <a:lnTo>
                    <a:pt x="54" y="107817"/>
                  </a:lnTo>
                  <a:lnTo>
                    <a:pt x="0" y="113307"/>
                  </a:lnTo>
                  <a:lnTo>
                    <a:pt x="702" y="113638"/>
                  </a:lnTo>
                  <a:lnTo>
                    <a:pt x="27279" y="114293"/>
                  </a:lnTo>
                  <a:lnTo>
                    <a:pt x="58198" y="108538"/>
                  </a:lnTo>
                  <a:lnTo>
                    <a:pt x="70843" y="107296"/>
                  </a:lnTo>
                  <a:lnTo>
                    <a:pt x="86096" y="102489"/>
                  </a:lnTo>
                  <a:lnTo>
                    <a:pt x="91435" y="98493"/>
                  </a:lnTo>
                  <a:lnTo>
                    <a:pt x="92703" y="98118"/>
                  </a:lnTo>
                  <a:lnTo>
                    <a:pt x="93548" y="98573"/>
                  </a:lnTo>
                  <a:lnTo>
                    <a:pt x="95212" y="101548"/>
                  </a:lnTo>
                  <a:lnTo>
                    <a:pt x="95238" y="107062"/>
                  </a:lnTo>
                  <a:lnTo>
                    <a:pt x="85521" y="132383"/>
                  </a:lnTo>
                  <a:lnTo>
                    <a:pt x="72349" y="163561"/>
                  </a:lnTo>
                  <a:lnTo>
                    <a:pt x="66429" y="174679"/>
                  </a:lnTo>
                  <a:lnTo>
                    <a:pt x="62339" y="194700"/>
                  </a:lnTo>
                  <a:lnTo>
                    <a:pt x="50791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503">
              <a:extLst>
                <a:ext uri="{FF2B5EF4-FFF2-40B4-BE49-F238E27FC236}">
                  <a16:creationId xmlns:a16="http://schemas.microsoft.com/office/drawing/2014/main" id="{06BA3EC2-6C2E-239F-878B-3AADAB063D01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997450" y="57912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504">
              <a:extLst>
                <a:ext uri="{FF2B5EF4-FFF2-40B4-BE49-F238E27FC236}">
                  <a16:creationId xmlns:a16="http://schemas.microsoft.com/office/drawing/2014/main" id="{5C610432-ACAB-70BF-D9BB-CDA7C66E2474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845884" y="5671519"/>
              <a:ext cx="119366" cy="151399"/>
            </a:xfrm>
            <a:custGeom>
              <a:avLst/>
              <a:gdLst/>
              <a:ahLst/>
              <a:cxnLst/>
              <a:rect l="0" t="0" r="0" b="0"/>
              <a:pathLst>
                <a:path w="119366" h="151399">
                  <a:moveTo>
                    <a:pt x="56316" y="24431"/>
                  </a:moveTo>
                  <a:lnTo>
                    <a:pt x="56316" y="24431"/>
                  </a:lnTo>
                  <a:lnTo>
                    <a:pt x="56316" y="2302"/>
                  </a:lnTo>
                  <a:lnTo>
                    <a:pt x="55611" y="1212"/>
                  </a:lnTo>
                  <a:lnTo>
                    <a:pt x="54434" y="484"/>
                  </a:lnTo>
                  <a:lnTo>
                    <a:pt x="52945" y="0"/>
                  </a:lnTo>
                  <a:lnTo>
                    <a:pt x="51246" y="383"/>
                  </a:lnTo>
                  <a:lnTo>
                    <a:pt x="43451" y="4185"/>
                  </a:lnTo>
                  <a:lnTo>
                    <a:pt x="38488" y="5145"/>
                  </a:lnTo>
                  <a:lnTo>
                    <a:pt x="16904" y="25769"/>
                  </a:lnTo>
                  <a:lnTo>
                    <a:pt x="4133" y="48658"/>
                  </a:lnTo>
                  <a:lnTo>
                    <a:pt x="147" y="70112"/>
                  </a:lnTo>
                  <a:lnTo>
                    <a:pt x="0" y="95724"/>
                  </a:lnTo>
                  <a:lnTo>
                    <a:pt x="8631" y="124771"/>
                  </a:lnTo>
                  <a:lnTo>
                    <a:pt x="18348" y="138286"/>
                  </a:lnTo>
                  <a:lnTo>
                    <a:pt x="23214" y="142768"/>
                  </a:lnTo>
                  <a:lnTo>
                    <a:pt x="30080" y="147110"/>
                  </a:lnTo>
                  <a:lnTo>
                    <a:pt x="41879" y="150150"/>
                  </a:lnTo>
                  <a:lnTo>
                    <a:pt x="64683" y="151398"/>
                  </a:lnTo>
                  <a:lnTo>
                    <a:pt x="68971" y="149535"/>
                  </a:lnTo>
                  <a:lnTo>
                    <a:pt x="96271" y="130231"/>
                  </a:lnTo>
                  <a:lnTo>
                    <a:pt x="112107" y="102718"/>
                  </a:lnTo>
                  <a:lnTo>
                    <a:pt x="116390" y="93092"/>
                  </a:lnTo>
                  <a:lnTo>
                    <a:pt x="119365" y="67749"/>
                  </a:lnTo>
                  <a:lnTo>
                    <a:pt x="115852" y="55678"/>
                  </a:lnTo>
                  <a:lnTo>
                    <a:pt x="109705" y="38863"/>
                  </a:lnTo>
                  <a:lnTo>
                    <a:pt x="107561" y="30845"/>
                  </a:lnTo>
                  <a:lnTo>
                    <a:pt x="106001" y="28708"/>
                  </a:lnTo>
                  <a:lnTo>
                    <a:pt x="83396" y="15844"/>
                  </a:lnTo>
                  <a:lnTo>
                    <a:pt x="67518" y="12543"/>
                  </a:lnTo>
                  <a:lnTo>
                    <a:pt x="37706" y="11745"/>
                  </a:lnTo>
                  <a:lnTo>
                    <a:pt x="35442" y="11740"/>
                  </a:lnTo>
                  <a:lnTo>
                    <a:pt x="29165" y="15498"/>
                  </a:lnTo>
                  <a:lnTo>
                    <a:pt x="18216" y="244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505">
              <a:extLst>
                <a:ext uri="{FF2B5EF4-FFF2-40B4-BE49-F238E27FC236}">
                  <a16:creationId xmlns:a16="http://schemas.microsoft.com/office/drawing/2014/main" id="{0CE39FBD-37D1-12C6-01F6-44786828683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705350" y="5703290"/>
              <a:ext cx="82551" cy="100611"/>
            </a:xfrm>
            <a:custGeom>
              <a:avLst/>
              <a:gdLst/>
              <a:ahLst/>
              <a:cxnLst/>
              <a:rect l="0" t="0" r="0" b="0"/>
              <a:pathLst>
                <a:path w="82551" h="100611">
                  <a:moveTo>
                    <a:pt x="82550" y="24410"/>
                  </a:moveTo>
                  <a:lnTo>
                    <a:pt x="82550" y="24410"/>
                  </a:lnTo>
                  <a:lnTo>
                    <a:pt x="82550" y="15572"/>
                  </a:lnTo>
                  <a:lnTo>
                    <a:pt x="80668" y="11545"/>
                  </a:lnTo>
                  <a:lnTo>
                    <a:pt x="77083" y="6583"/>
                  </a:lnTo>
                  <a:lnTo>
                    <a:pt x="76277" y="0"/>
                  </a:lnTo>
                  <a:lnTo>
                    <a:pt x="74352" y="1331"/>
                  </a:lnTo>
                  <a:lnTo>
                    <a:pt x="67421" y="6047"/>
                  </a:lnTo>
                  <a:lnTo>
                    <a:pt x="53434" y="16034"/>
                  </a:lnTo>
                  <a:lnTo>
                    <a:pt x="36604" y="33015"/>
                  </a:lnTo>
                  <a:lnTo>
                    <a:pt x="14263" y="64059"/>
                  </a:lnTo>
                  <a:lnTo>
                    <a:pt x="1633" y="87640"/>
                  </a:lnTo>
                  <a:lnTo>
                    <a:pt x="0" y="1006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506">
              <a:extLst>
                <a:ext uri="{FF2B5EF4-FFF2-40B4-BE49-F238E27FC236}">
                  <a16:creationId xmlns:a16="http://schemas.microsoft.com/office/drawing/2014/main" id="{15694429-3848-59FD-78D0-D96219878D2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718050" y="5727779"/>
              <a:ext cx="57151" cy="63422"/>
            </a:xfrm>
            <a:custGeom>
              <a:avLst/>
              <a:gdLst/>
              <a:ahLst/>
              <a:cxnLst/>
              <a:rect l="0" t="0" r="0" b="0"/>
              <a:pathLst>
                <a:path w="57151" h="63422">
                  <a:moveTo>
                    <a:pt x="0" y="6271"/>
                  </a:moveTo>
                  <a:lnTo>
                    <a:pt x="0" y="6271"/>
                  </a:lnTo>
                  <a:lnTo>
                    <a:pt x="0" y="2900"/>
                  </a:lnTo>
                  <a:lnTo>
                    <a:pt x="705" y="1907"/>
                  </a:lnTo>
                  <a:lnTo>
                    <a:pt x="1882" y="1245"/>
                  </a:lnTo>
                  <a:lnTo>
                    <a:pt x="8838" y="183"/>
                  </a:lnTo>
                  <a:lnTo>
                    <a:pt x="14927" y="0"/>
                  </a:lnTo>
                  <a:lnTo>
                    <a:pt x="16301" y="679"/>
                  </a:lnTo>
                  <a:lnTo>
                    <a:pt x="17217" y="1837"/>
                  </a:lnTo>
                  <a:lnTo>
                    <a:pt x="17828" y="3315"/>
                  </a:lnTo>
                  <a:lnTo>
                    <a:pt x="18941" y="4300"/>
                  </a:lnTo>
                  <a:lnTo>
                    <a:pt x="22059" y="5395"/>
                  </a:lnTo>
                  <a:lnTo>
                    <a:pt x="23173" y="6392"/>
                  </a:lnTo>
                  <a:lnTo>
                    <a:pt x="29568" y="17757"/>
                  </a:lnTo>
                  <a:lnTo>
                    <a:pt x="31809" y="27626"/>
                  </a:lnTo>
                  <a:lnTo>
                    <a:pt x="38529" y="37640"/>
                  </a:lnTo>
                  <a:lnTo>
                    <a:pt x="41819" y="42086"/>
                  </a:lnTo>
                  <a:lnTo>
                    <a:pt x="45812" y="50687"/>
                  </a:lnTo>
                  <a:lnTo>
                    <a:pt x="57150" y="63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507">
              <a:extLst>
                <a:ext uri="{FF2B5EF4-FFF2-40B4-BE49-F238E27FC236}">
                  <a16:creationId xmlns:a16="http://schemas.microsoft.com/office/drawing/2014/main" id="{81104934-4857-BD6C-3C17-04DB84044223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476750" y="5622463"/>
              <a:ext cx="127001" cy="48088"/>
            </a:xfrm>
            <a:custGeom>
              <a:avLst/>
              <a:gdLst/>
              <a:ahLst/>
              <a:cxnLst/>
              <a:rect l="0" t="0" r="0" b="0"/>
              <a:pathLst>
                <a:path w="127001" h="48088">
                  <a:moveTo>
                    <a:pt x="0" y="48087"/>
                  </a:moveTo>
                  <a:lnTo>
                    <a:pt x="0" y="48087"/>
                  </a:lnTo>
                  <a:lnTo>
                    <a:pt x="0" y="44716"/>
                  </a:lnTo>
                  <a:lnTo>
                    <a:pt x="3371" y="35878"/>
                  </a:lnTo>
                  <a:lnTo>
                    <a:pt x="8789" y="30195"/>
                  </a:lnTo>
                  <a:lnTo>
                    <a:pt x="15196" y="26024"/>
                  </a:lnTo>
                  <a:lnTo>
                    <a:pt x="42637" y="13979"/>
                  </a:lnTo>
                  <a:lnTo>
                    <a:pt x="73592" y="5486"/>
                  </a:lnTo>
                  <a:lnTo>
                    <a:pt x="93471" y="3746"/>
                  </a:lnTo>
                  <a:lnTo>
                    <a:pt x="101465" y="299"/>
                  </a:lnTo>
                  <a:lnTo>
                    <a:pt x="104332" y="0"/>
                  </a:lnTo>
                  <a:lnTo>
                    <a:pt x="127000" y="36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508">
              <a:extLst>
                <a:ext uri="{FF2B5EF4-FFF2-40B4-BE49-F238E27FC236}">
                  <a16:creationId xmlns:a16="http://schemas.microsoft.com/office/drawing/2014/main" id="{33A51205-B743-2CDF-DCF1-92E6983EB03E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457700" y="5658160"/>
              <a:ext cx="100346" cy="164681"/>
            </a:xfrm>
            <a:custGeom>
              <a:avLst/>
              <a:gdLst/>
              <a:ahLst/>
              <a:cxnLst/>
              <a:rect l="0" t="0" r="0" b="0"/>
              <a:pathLst>
                <a:path w="100346" h="164681">
                  <a:moveTo>
                    <a:pt x="19050" y="25090"/>
                  </a:moveTo>
                  <a:lnTo>
                    <a:pt x="19050" y="25090"/>
                  </a:lnTo>
                  <a:lnTo>
                    <a:pt x="19050" y="12260"/>
                  </a:lnTo>
                  <a:lnTo>
                    <a:pt x="19755" y="10187"/>
                  </a:lnTo>
                  <a:lnTo>
                    <a:pt x="20932" y="8804"/>
                  </a:lnTo>
                  <a:lnTo>
                    <a:pt x="22421" y="7883"/>
                  </a:lnTo>
                  <a:lnTo>
                    <a:pt x="23414" y="6564"/>
                  </a:lnTo>
                  <a:lnTo>
                    <a:pt x="25323" y="0"/>
                  </a:lnTo>
                  <a:lnTo>
                    <a:pt x="10471" y="29552"/>
                  </a:lnTo>
                  <a:lnTo>
                    <a:pt x="1867" y="55546"/>
                  </a:lnTo>
                  <a:lnTo>
                    <a:pt x="110" y="72093"/>
                  </a:lnTo>
                  <a:lnTo>
                    <a:pt x="2189" y="74065"/>
                  </a:lnTo>
                  <a:lnTo>
                    <a:pt x="16413" y="81024"/>
                  </a:lnTo>
                  <a:lnTo>
                    <a:pt x="21639" y="81880"/>
                  </a:lnTo>
                  <a:lnTo>
                    <a:pt x="25610" y="80198"/>
                  </a:lnTo>
                  <a:lnTo>
                    <a:pt x="29726" y="77805"/>
                  </a:lnTo>
                  <a:lnTo>
                    <a:pt x="38119" y="76268"/>
                  </a:lnTo>
                  <a:lnTo>
                    <a:pt x="52918" y="75912"/>
                  </a:lnTo>
                  <a:lnTo>
                    <a:pt x="57151" y="74019"/>
                  </a:lnTo>
                  <a:lnTo>
                    <a:pt x="59267" y="72526"/>
                  </a:lnTo>
                  <a:lnTo>
                    <a:pt x="61383" y="72236"/>
                  </a:lnTo>
                  <a:lnTo>
                    <a:pt x="80433" y="76473"/>
                  </a:lnTo>
                  <a:lnTo>
                    <a:pt x="95250" y="86866"/>
                  </a:lnTo>
                  <a:lnTo>
                    <a:pt x="97367" y="87441"/>
                  </a:lnTo>
                  <a:lnTo>
                    <a:pt x="98777" y="89235"/>
                  </a:lnTo>
                  <a:lnTo>
                    <a:pt x="100345" y="94992"/>
                  </a:lnTo>
                  <a:lnTo>
                    <a:pt x="100058" y="97796"/>
                  </a:lnTo>
                  <a:lnTo>
                    <a:pt x="95765" y="111753"/>
                  </a:lnTo>
                  <a:lnTo>
                    <a:pt x="94697" y="118893"/>
                  </a:lnTo>
                  <a:lnTo>
                    <a:pt x="91947" y="125812"/>
                  </a:lnTo>
                  <a:lnTo>
                    <a:pt x="86491" y="131709"/>
                  </a:lnTo>
                  <a:lnTo>
                    <a:pt x="80775" y="136682"/>
                  </a:lnTo>
                  <a:lnTo>
                    <a:pt x="76144" y="143448"/>
                  </a:lnTo>
                  <a:lnTo>
                    <a:pt x="49769" y="160550"/>
                  </a:lnTo>
                  <a:lnTo>
                    <a:pt x="27339" y="163952"/>
                  </a:lnTo>
                  <a:lnTo>
                    <a:pt x="11396" y="164680"/>
                  </a:lnTo>
                  <a:lnTo>
                    <a:pt x="6711" y="162860"/>
                  </a:lnTo>
                  <a:lnTo>
                    <a:pt x="4474" y="161387"/>
                  </a:lnTo>
                  <a:lnTo>
                    <a:pt x="2983" y="159698"/>
                  </a:lnTo>
                  <a:lnTo>
                    <a:pt x="0" y="1520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509">
              <a:extLst>
                <a:ext uri="{FF2B5EF4-FFF2-40B4-BE49-F238E27FC236}">
                  <a16:creationId xmlns:a16="http://schemas.microsoft.com/office/drawing/2014/main" id="{D4ABEE20-B89E-7B2F-102F-E6BD763F167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368877" y="5759450"/>
              <a:ext cx="12601" cy="16344"/>
            </a:xfrm>
            <a:custGeom>
              <a:avLst/>
              <a:gdLst/>
              <a:ahLst/>
              <a:cxnLst/>
              <a:rect l="0" t="0" r="0" b="0"/>
              <a:pathLst>
                <a:path w="12601" h="16344">
                  <a:moveTo>
                    <a:pt x="6273" y="0"/>
                  </a:moveTo>
                  <a:lnTo>
                    <a:pt x="6273" y="0"/>
                  </a:lnTo>
                  <a:lnTo>
                    <a:pt x="12361" y="6088"/>
                  </a:lnTo>
                  <a:lnTo>
                    <a:pt x="12600" y="11793"/>
                  </a:lnTo>
                  <a:lnTo>
                    <a:pt x="11902" y="12097"/>
                  </a:lnTo>
                  <a:lnTo>
                    <a:pt x="7154" y="12621"/>
                  </a:lnTo>
                  <a:lnTo>
                    <a:pt x="6664" y="14546"/>
                  </a:lnTo>
                  <a:lnTo>
                    <a:pt x="6447" y="16343"/>
                  </a:lnTo>
                  <a:lnTo>
                    <a:pt x="6276" y="9384"/>
                  </a:lnTo>
                  <a:lnTo>
                    <a:pt x="5569" y="8373"/>
                  </a:lnTo>
                  <a:lnTo>
                    <a:pt x="4392" y="7698"/>
                  </a:lnTo>
                  <a:lnTo>
                    <a:pt x="2903" y="7249"/>
                  </a:lnTo>
                  <a:lnTo>
                    <a:pt x="1909" y="6243"/>
                  </a:lnTo>
                  <a:lnTo>
                    <a:pt x="0" y="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510">
              <a:extLst>
                <a:ext uri="{FF2B5EF4-FFF2-40B4-BE49-F238E27FC236}">
                  <a16:creationId xmlns:a16="http://schemas.microsoft.com/office/drawing/2014/main" id="{7B3648EE-18F0-B5CB-3B00-52A20CDAEF8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210114" y="5632721"/>
              <a:ext cx="107887" cy="164806"/>
            </a:xfrm>
            <a:custGeom>
              <a:avLst/>
              <a:gdLst/>
              <a:ahLst/>
              <a:cxnLst/>
              <a:rect l="0" t="0" r="0" b="0"/>
              <a:pathLst>
                <a:path w="107887" h="164806">
                  <a:moveTo>
                    <a:pt x="38036" y="37829"/>
                  </a:moveTo>
                  <a:lnTo>
                    <a:pt x="38036" y="37829"/>
                  </a:lnTo>
                  <a:lnTo>
                    <a:pt x="38036" y="28130"/>
                  </a:lnTo>
                  <a:lnTo>
                    <a:pt x="41799" y="24582"/>
                  </a:lnTo>
                  <a:lnTo>
                    <a:pt x="67604" y="7324"/>
                  </a:lnTo>
                  <a:lnTo>
                    <a:pt x="78789" y="5620"/>
                  </a:lnTo>
                  <a:lnTo>
                    <a:pt x="88567" y="339"/>
                  </a:lnTo>
                  <a:lnTo>
                    <a:pt x="91773" y="0"/>
                  </a:lnTo>
                  <a:lnTo>
                    <a:pt x="92911" y="615"/>
                  </a:lnTo>
                  <a:lnTo>
                    <a:pt x="93669" y="1731"/>
                  </a:lnTo>
                  <a:lnTo>
                    <a:pt x="95218" y="4852"/>
                  </a:lnTo>
                  <a:lnTo>
                    <a:pt x="99351" y="10576"/>
                  </a:lnTo>
                  <a:lnTo>
                    <a:pt x="100889" y="16740"/>
                  </a:lnTo>
                  <a:lnTo>
                    <a:pt x="101451" y="30628"/>
                  </a:lnTo>
                  <a:lnTo>
                    <a:pt x="99617" y="36509"/>
                  </a:lnTo>
                  <a:lnTo>
                    <a:pt x="91406" y="53308"/>
                  </a:lnTo>
                  <a:lnTo>
                    <a:pt x="88187" y="65542"/>
                  </a:lnTo>
                  <a:lnTo>
                    <a:pt x="68176" y="94990"/>
                  </a:lnTo>
                  <a:lnTo>
                    <a:pt x="44245" y="118498"/>
                  </a:lnTo>
                  <a:lnTo>
                    <a:pt x="36562" y="124481"/>
                  </a:lnTo>
                  <a:lnTo>
                    <a:pt x="24000" y="137940"/>
                  </a:lnTo>
                  <a:lnTo>
                    <a:pt x="656" y="157820"/>
                  </a:lnTo>
                  <a:lnTo>
                    <a:pt x="0" y="163888"/>
                  </a:lnTo>
                  <a:lnTo>
                    <a:pt x="684" y="164202"/>
                  </a:lnTo>
                  <a:lnTo>
                    <a:pt x="18235" y="164805"/>
                  </a:lnTo>
                  <a:lnTo>
                    <a:pt x="24062" y="162936"/>
                  </a:lnTo>
                  <a:lnTo>
                    <a:pt x="29708" y="160460"/>
                  </a:lnTo>
                  <a:lnTo>
                    <a:pt x="58036" y="158557"/>
                  </a:lnTo>
                  <a:lnTo>
                    <a:pt x="88202" y="153019"/>
                  </a:lnTo>
                  <a:lnTo>
                    <a:pt x="96488" y="152394"/>
                  </a:lnTo>
                  <a:lnTo>
                    <a:pt x="98171" y="151599"/>
                  </a:lnTo>
                  <a:lnTo>
                    <a:pt x="99293" y="150364"/>
                  </a:lnTo>
                  <a:lnTo>
                    <a:pt x="100040" y="148836"/>
                  </a:lnTo>
                  <a:lnTo>
                    <a:pt x="101245" y="147818"/>
                  </a:lnTo>
                  <a:lnTo>
                    <a:pt x="107886" y="1457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511">
              <a:extLst>
                <a:ext uri="{FF2B5EF4-FFF2-40B4-BE49-F238E27FC236}">
                  <a16:creationId xmlns:a16="http://schemas.microsoft.com/office/drawing/2014/main" id="{E996AA88-484D-023B-4A53-846AA6CB2425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013200" y="572770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32896" y="5958"/>
                  </a:lnTo>
                  <a:lnTo>
                    <a:pt x="59132" y="6316"/>
                  </a:lnTo>
                  <a:lnTo>
                    <a:pt x="87411" y="6348"/>
                  </a:lnTo>
                  <a:lnTo>
                    <a:pt x="118775" y="6350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512">
              <a:extLst>
                <a:ext uri="{FF2B5EF4-FFF2-40B4-BE49-F238E27FC236}">
                  <a16:creationId xmlns:a16="http://schemas.microsoft.com/office/drawing/2014/main" id="{6622C035-481E-D025-935A-64FBBF6EE7A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750091" y="5581652"/>
              <a:ext cx="141721" cy="209361"/>
            </a:xfrm>
            <a:custGeom>
              <a:avLst/>
              <a:gdLst/>
              <a:ahLst/>
              <a:cxnLst/>
              <a:rect l="0" t="0" r="0" b="0"/>
              <a:pathLst>
                <a:path w="141721" h="209361">
                  <a:moveTo>
                    <a:pt x="59909" y="50798"/>
                  </a:moveTo>
                  <a:lnTo>
                    <a:pt x="59909" y="50798"/>
                  </a:lnTo>
                  <a:lnTo>
                    <a:pt x="75020" y="35687"/>
                  </a:lnTo>
                  <a:lnTo>
                    <a:pt x="95015" y="26626"/>
                  </a:lnTo>
                  <a:lnTo>
                    <a:pt x="96013" y="25511"/>
                  </a:lnTo>
                  <a:lnTo>
                    <a:pt x="99496" y="18653"/>
                  </a:lnTo>
                  <a:lnTo>
                    <a:pt x="101117" y="16667"/>
                  </a:lnTo>
                  <a:lnTo>
                    <a:pt x="101492" y="14639"/>
                  </a:lnTo>
                  <a:lnTo>
                    <a:pt x="101037" y="12581"/>
                  </a:lnTo>
                  <a:lnTo>
                    <a:pt x="98607" y="7579"/>
                  </a:lnTo>
                  <a:lnTo>
                    <a:pt x="98186" y="3342"/>
                  </a:lnTo>
                  <a:lnTo>
                    <a:pt x="97422" y="2227"/>
                  </a:lnTo>
                  <a:lnTo>
                    <a:pt x="96206" y="1485"/>
                  </a:lnTo>
                  <a:lnTo>
                    <a:pt x="91925" y="85"/>
                  </a:lnTo>
                  <a:lnTo>
                    <a:pt x="76739" y="0"/>
                  </a:lnTo>
                  <a:lnTo>
                    <a:pt x="67091" y="3369"/>
                  </a:lnTo>
                  <a:lnTo>
                    <a:pt x="36331" y="21197"/>
                  </a:lnTo>
                  <a:lnTo>
                    <a:pt x="14571" y="39335"/>
                  </a:lnTo>
                  <a:lnTo>
                    <a:pt x="11536" y="44057"/>
                  </a:lnTo>
                  <a:lnTo>
                    <a:pt x="3443" y="67128"/>
                  </a:lnTo>
                  <a:lnTo>
                    <a:pt x="2849" y="78235"/>
                  </a:lnTo>
                  <a:lnTo>
                    <a:pt x="6156" y="91383"/>
                  </a:lnTo>
                  <a:lnTo>
                    <a:pt x="9678" y="97058"/>
                  </a:lnTo>
                  <a:lnTo>
                    <a:pt x="19767" y="105364"/>
                  </a:lnTo>
                  <a:lnTo>
                    <a:pt x="28174" y="109320"/>
                  </a:lnTo>
                  <a:lnTo>
                    <a:pt x="32399" y="112085"/>
                  </a:lnTo>
                  <a:lnTo>
                    <a:pt x="38744" y="114349"/>
                  </a:lnTo>
                  <a:lnTo>
                    <a:pt x="53559" y="125243"/>
                  </a:lnTo>
                  <a:lnTo>
                    <a:pt x="57792" y="126924"/>
                  </a:lnTo>
                  <a:lnTo>
                    <a:pt x="78959" y="144202"/>
                  </a:lnTo>
                  <a:lnTo>
                    <a:pt x="81076" y="144817"/>
                  </a:lnTo>
                  <a:lnTo>
                    <a:pt x="90796" y="152426"/>
                  </a:lnTo>
                  <a:lnTo>
                    <a:pt x="94803" y="157819"/>
                  </a:lnTo>
                  <a:lnTo>
                    <a:pt x="98941" y="164823"/>
                  </a:lnTo>
                  <a:lnTo>
                    <a:pt x="101951" y="169208"/>
                  </a:lnTo>
                  <a:lnTo>
                    <a:pt x="103645" y="175645"/>
                  </a:lnTo>
                  <a:lnTo>
                    <a:pt x="104331" y="192614"/>
                  </a:lnTo>
                  <a:lnTo>
                    <a:pt x="98702" y="198729"/>
                  </a:lnTo>
                  <a:lnTo>
                    <a:pt x="89851" y="204739"/>
                  </a:lnTo>
                  <a:lnTo>
                    <a:pt x="76934" y="208123"/>
                  </a:lnTo>
                  <a:lnTo>
                    <a:pt x="59058" y="209360"/>
                  </a:lnTo>
                  <a:lnTo>
                    <a:pt x="32120" y="204441"/>
                  </a:lnTo>
                  <a:lnTo>
                    <a:pt x="20003" y="198706"/>
                  </a:lnTo>
                  <a:lnTo>
                    <a:pt x="7312" y="188348"/>
                  </a:lnTo>
                  <a:lnTo>
                    <a:pt x="737" y="175279"/>
                  </a:lnTo>
                  <a:lnTo>
                    <a:pt x="0" y="171180"/>
                  </a:lnTo>
                  <a:lnTo>
                    <a:pt x="2256" y="157153"/>
                  </a:lnTo>
                  <a:lnTo>
                    <a:pt x="4417" y="152630"/>
                  </a:lnTo>
                  <a:lnTo>
                    <a:pt x="11553" y="143977"/>
                  </a:lnTo>
                  <a:lnTo>
                    <a:pt x="41037" y="121974"/>
                  </a:lnTo>
                  <a:lnTo>
                    <a:pt x="71483" y="105875"/>
                  </a:lnTo>
                  <a:lnTo>
                    <a:pt x="101177" y="91205"/>
                  </a:lnTo>
                  <a:lnTo>
                    <a:pt x="129820" y="71183"/>
                  </a:lnTo>
                  <a:lnTo>
                    <a:pt x="134033" y="68622"/>
                  </a:lnTo>
                  <a:lnTo>
                    <a:pt x="136842" y="65503"/>
                  </a:lnTo>
                  <a:lnTo>
                    <a:pt x="139962" y="58274"/>
                  </a:lnTo>
                  <a:lnTo>
                    <a:pt x="141720" y="49642"/>
                  </a:lnTo>
                  <a:lnTo>
                    <a:pt x="140249" y="44875"/>
                  </a:lnTo>
                  <a:lnTo>
                    <a:pt x="133556" y="36066"/>
                  </a:lnTo>
                  <a:lnTo>
                    <a:pt x="124142" y="29656"/>
                  </a:lnTo>
                  <a:lnTo>
                    <a:pt x="103820" y="21284"/>
                  </a:lnTo>
                  <a:lnTo>
                    <a:pt x="82719" y="20417"/>
                  </a:lnTo>
                  <a:lnTo>
                    <a:pt x="62727" y="25573"/>
                  </a:lnTo>
                  <a:lnTo>
                    <a:pt x="53698" y="30320"/>
                  </a:lnTo>
                  <a:lnTo>
                    <a:pt x="51535" y="30796"/>
                  </a:lnTo>
                  <a:lnTo>
                    <a:pt x="50093" y="31819"/>
                  </a:lnTo>
                  <a:lnTo>
                    <a:pt x="49132" y="33206"/>
                  </a:lnTo>
                  <a:lnTo>
                    <a:pt x="48491" y="34837"/>
                  </a:lnTo>
                  <a:lnTo>
                    <a:pt x="47358" y="35923"/>
                  </a:lnTo>
                  <a:lnTo>
                    <a:pt x="44218" y="37131"/>
                  </a:lnTo>
                  <a:lnTo>
                    <a:pt x="43098" y="38159"/>
                  </a:lnTo>
                  <a:lnTo>
                    <a:pt x="37783" y="46851"/>
                  </a:lnTo>
                  <a:lnTo>
                    <a:pt x="28159" y="571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513">
              <a:extLst>
                <a:ext uri="{FF2B5EF4-FFF2-40B4-BE49-F238E27FC236}">
                  <a16:creationId xmlns:a16="http://schemas.microsoft.com/office/drawing/2014/main" id="{2E65797D-E719-188C-6706-01BEAA7E6FA1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543663" y="5588007"/>
              <a:ext cx="152038" cy="190471"/>
            </a:xfrm>
            <a:custGeom>
              <a:avLst/>
              <a:gdLst/>
              <a:ahLst/>
              <a:cxnLst/>
              <a:rect l="0" t="0" r="0" b="0"/>
              <a:pathLst>
                <a:path w="152038" h="190471">
                  <a:moveTo>
                    <a:pt x="44087" y="44443"/>
                  </a:moveTo>
                  <a:lnTo>
                    <a:pt x="44087" y="44443"/>
                  </a:lnTo>
                  <a:lnTo>
                    <a:pt x="44087" y="41072"/>
                  </a:lnTo>
                  <a:lnTo>
                    <a:pt x="44792" y="40079"/>
                  </a:lnTo>
                  <a:lnTo>
                    <a:pt x="45968" y="39417"/>
                  </a:lnTo>
                  <a:lnTo>
                    <a:pt x="47458" y="38976"/>
                  </a:lnTo>
                  <a:lnTo>
                    <a:pt x="48451" y="37976"/>
                  </a:lnTo>
                  <a:lnTo>
                    <a:pt x="50968" y="31678"/>
                  </a:lnTo>
                  <a:lnTo>
                    <a:pt x="55881" y="26359"/>
                  </a:lnTo>
                  <a:lnTo>
                    <a:pt x="59890" y="25680"/>
                  </a:lnTo>
                  <a:lnTo>
                    <a:pt x="60972" y="24879"/>
                  </a:lnTo>
                  <a:lnTo>
                    <a:pt x="62175" y="22108"/>
                  </a:lnTo>
                  <a:lnTo>
                    <a:pt x="63201" y="21085"/>
                  </a:lnTo>
                  <a:lnTo>
                    <a:pt x="66223" y="19950"/>
                  </a:lnTo>
                  <a:lnTo>
                    <a:pt x="67311" y="18943"/>
                  </a:lnTo>
                  <a:lnTo>
                    <a:pt x="68520" y="15941"/>
                  </a:lnTo>
                  <a:lnTo>
                    <a:pt x="69547" y="14859"/>
                  </a:lnTo>
                  <a:lnTo>
                    <a:pt x="72571" y="13656"/>
                  </a:lnTo>
                  <a:lnTo>
                    <a:pt x="73660" y="12629"/>
                  </a:lnTo>
                  <a:lnTo>
                    <a:pt x="75550" y="7309"/>
                  </a:lnTo>
                  <a:lnTo>
                    <a:pt x="77591" y="6773"/>
                  </a:lnTo>
                  <a:lnTo>
                    <a:pt x="79123" y="6630"/>
                  </a:lnTo>
                  <a:lnTo>
                    <a:pt x="80144" y="5829"/>
                  </a:lnTo>
                  <a:lnTo>
                    <a:pt x="81918" y="900"/>
                  </a:lnTo>
                  <a:lnTo>
                    <a:pt x="83949" y="396"/>
                  </a:lnTo>
                  <a:lnTo>
                    <a:pt x="91829" y="0"/>
                  </a:lnTo>
                  <a:lnTo>
                    <a:pt x="95409" y="1878"/>
                  </a:lnTo>
                  <a:lnTo>
                    <a:pt x="97352" y="3365"/>
                  </a:lnTo>
                  <a:lnTo>
                    <a:pt x="99510" y="8783"/>
                  </a:lnTo>
                  <a:lnTo>
                    <a:pt x="101207" y="37163"/>
                  </a:lnTo>
                  <a:lnTo>
                    <a:pt x="93397" y="66745"/>
                  </a:lnTo>
                  <a:lnTo>
                    <a:pt x="88095" y="79744"/>
                  </a:lnTo>
                  <a:lnTo>
                    <a:pt x="70881" y="109492"/>
                  </a:lnTo>
                  <a:lnTo>
                    <a:pt x="58107" y="121994"/>
                  </a:lnTo>
                  <a:lnTo>
                    <a:pt x="36580" y="146984"/>
                  </a:lnTo>
                  <a:lnTo>
                    <a:pt x="16993" y="163614"/>
                  </a:lnTo>
                  <a:lnTo>
                    <a:pt x="5839" y="177663"/>
                  </a:lnTo>
                  <a:lnTo>
                    <a:pt x="2393" y="181968"/>
                  </a:lnTo>
                  <a:lnTo>
                    <a:pt x="0" y="189231"/>
                  </a:lnTo>
                  <a:lnTo>
                    <a:pt x="585" y="189651"/>
                  </a:lnTo>
                  <a:lnTo>
                    <a:pt x="8507" y="190383"/>
                  </a:lnTo>
                  <a:lnTo>
                    <a:pt x="34812" y="190470"/>
                  </a:lnTo>
                  <a:lnTo>
                    <a:pt x="51060" y="189780"/>
                  </a:lnTo>
                  <a:lnTo>
                    <a:pt x="82099" y="184535"/>
                  </a:lnTo>
                  <a:lnTo>
                    <a:pt x="111365" y="179830"/>
                  </a:lnTo>
                  <a:lnTo>
                    <a:pt x="122504" y="177692"/>
                  </a:lnTo>
                  <a:lnTo>
                    <a:pt x="132589" y="172886"/>
                  </a:lnTo>
                  <a:lnTo>
                    <a:pt x="152037" y="1650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352">
            <a:extLst>
              <a:ext uri="{FF2B5EF4-FFF2-40B4-BE49-F238E27FC236}">
                <a16:creationId xmlns:a16="http://schemas.microsoft.com/office/drawing/2014/main" id="{D23F77CC-9622-214E-60A9-E22F87CA8044}"/>
              </a:ext>
            </a:extLst>
          </p:cNvPr>
          <p:cNvGrpSpPr/>
          <p:nvPr/>
        </p:nvGrpSpPr>
        <p:grpSpPr>
          <a:xfrm>
            <a:off x="3003793" y="5556337"/>
            <a:ext cx="476008" cy="272964"/>
            <a:chOff x="3003793" y="5556337"/>
            <a:chExt cx="476008" cy="272964"/>
          </a:xfrm>
        </p:grpSpPr>
        <p:sp>
          <p:nvSpPr>
            <p:cNvPr id="319" name="SMARTInkShape-1514">
              <a:extLst>
                <a:ext uri="{FF2B5EF4-FFF2-40B4-BE49-F238E27FC236}">
                  <a16:creationId xmlns:a16="http://schemas.microsoft.com/office/drawing/2014/main" id="{B92A1FC8-468A-3D24-CC53-EDC00E118D5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356080" y="5695950"/>
              <a:ext cx="123721" cy="9994"/>
            </a:xfrm>
            <a:custGeom>
              <a:avLst/>
              <a:gdLst/>
              <a:ahLst/>
              <a:cxnLst/>
              <a:rect l="0" t="0" r="0" b="0"/>
              <a:pathLst>
                <a:path w="123721" h="9994">
                  <a:moveTo>
                    <a:pt x="9420" y="0"/>
                  </a:moveTo>
                  <a:lnTo>
                    <a:pt x="9420" y="0"/>
                  </a:lnTo>
                  <a:lnTo>
                    <a:pt x="582" y="0"/>
                  </a:lnTo>
                  <a:lnTo>
                    <a:pt x="0" y="705"/>
                  </a:lnTo>
                  <a:lnTo>
                    <a:pt x="318" y="1881"/>
                  </a:lnTo>
                  <a:lnTo>
                    <a:pt x="2526" y="5467"/>
                  </a:lnTo>
                  <a:lnTo>
                    <a:pt x="4710" y="5958"/>
                  </a:lnTo>
                  <a:lnTo>
                    <a:pt x="11861" y="6271"/>
                  </a:lnTo>
                  <a:lnTo>
                    <a:pt x="15914" y="8197"/>
                  </a:lnTo>
                  <a:lnTo>
                    <a:pt x="17982" y="9697"/>
                  </a:lnTo>
                  <a:lnTo>
                    <a:pt x="20772" y="9993"/>
                  </a:lnTo>
                  <a:lnTo>
                    <a:pt x="46175" y="6969"/>
                  </a:lnTo>
                  <a:lnTo>
                    <a:pt x="77211" y="6432"/>
                  </a:lnTo>
                  <a:lnTo>
                    <a:pt x="108783" y="6355"/>
                  </a:lnTo>
                  <a:lnTo>
                    <a:pt x="115435" y="4471"/>
                  </a:lnTo>
                  <a:lnTo>
                    <a:pt x="1237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515">
              <a:extLst>
                <a:ext uri="{FF2B5EF4-FFF2-40B4-BE49-F238E27FC236}">
                  <a16:creationId xmlns:a16="http://schemas.microsoft.com/office/drawing/2014/main" id="{EB039F0C-E124-96BA-3433-E2A7BBFB330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371850" y="56197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25057" y="392"/>
                  </a:lnTo>
                  <a:lnTo>
                    <a:pt x="54855" y="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516">
              <a:extLst>
                <a:ext uri="{FF2B5EF4-FFF2-40B4-BE49-F238E27FC236}">
                  <a16:creationId xmlns:a16="http://schemas.microsoft.com/office/drawing/2014/main" id="{42E4FB57-113B-65AB-417D-C49CB4A1CDA7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206750" y="57150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7169" y="26681"/>
                  </a:lnTo>
                  <a:lnTo>
                    <a:pt x="8219" y="56612"/>
                  </a:lnTo>
                  <a:lnTo>
                    <a:pt x="1222" y="76713"/>
                  </a:lnTo>
                  <a:lnTo>
                    <a:pt x="14" y="10781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517">
              <a:extLst>
                <a:ext uri="{FF2B5EF4-FFF2-40B4-BE49-F238E27FC236}">
                  <a16:creationId xmlns:a16="http://schemas.microsoft.com/office/drawing/2014/main" id="{27BC408C-18A4-1D36-B870-0391A6238B35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003793" y="5556337"/>
              <a:ext cx="171208" cy="164920"/>
            </a:xfrm>
            <a:custGeom>
              <a:avLst/>
              <a:gdLst/>
              <a:ahLst/>
              <a:cxnLst/>
              <a:rect l="0" t="0" r="0" b="0"/>
              <a:pathLst>
                <a:path w="171208" h="164920">
                  <a:moveTo>
                    <a:pt x="18807" y="25313"/>
                  </a:moveTo>
                  <a:lnTo>
                    <a:pt x="18807" y="25313"/>
                  </a:lnTo>
                  <a:lnTo>
                    <a:pt x="18807" y="21942"/>
                  </a:lnTo>
                  <a:lnTo>
                    <a:pt x="22570" y="18406"/>
                  </a:lnTo>
                  <a:lnTo>
                    <a:pt x="37630" y="8095"/>
                  </a:lnTo>
                  <a:lnTo>
                    <a:pt x="39822" y="7485"/>
                  </a:lnTo>
                  <a:lnTo>
                    <a:pt x="41284" y="6373"/>
                  </a:lnTo>
                  <a:lnTo>
                    <a:pt x="44047" y="2141"/>
                  </a:lnTo>
                  <a:lnTo>
                    <a:pt x="47193" y="904"/>
                  </a:lnTo>
                  <a:lnTo>
                    <a:pt x="59100" y="0"/>
                  </a:lnTo>
                  <a:lnTo>
                    <a:pt x="65172" y="3715"/>
                  </a:lnTo>
                  <a:lnTo>
                    <a:pt x="71164" y="9364"/>
                  </a:lnTo>
                  <a:lnTo>
                    <a:pt x="79900" y="23803"/>
                  </a:lnTo>
                  <a:lnTo>
                    <a:pt x="82213" y="49586"/>
                  </a:lnTo>
                  <a:lnTo>
                    <a:pt x="81583" y="65725"/>
                  </a:lnTo>
                  <a:lnTo>
                    <a:pt x="75133" y="90947"/>
                  </a:lnTo>
                  <a:lnTo>
                    <a:pt x="58710" y="115625"/>
                  </a:lnTo>
                  <a:lnTo>
                    <a:pt x="29483" y="141887"/>
                  </a:lnTo>
                  <a:lnTo>
                    <a:pt x="0" y="164849"/>
                  </a:lnTo>
                  <a:lnTo>
                    <a:pt x="3200" y="158222"/>
                  </a:lnTo>
                  <a:lnTo>
                    <a:pt x="8578" y="153058"/>
                  </a:lnTo>
                  <a:lnTo>
                    <a:pt x="39024" y="125693"/>
                  </a:lnTo>
                  <a:lnTo>
                    <a:pt x="69930" y="99907"/>
                  </a:lnTo>
                  <a:lnTo>
                    <a:pt x="101252" y="77590"/>
                  </a:lnTo>
                  <a:lnTo>
                    <a:pt x="129827" y="57702"/>
                  </a:lnTo>
                  <a:lnTo>
                    <a:pt x="147919" y="42148"/>
                  </a:lnTo>
                  <a:lnTo>
                    <a:pt x="150274" y="37968"/>
                  </a:lnTo>
                  <a:lnTo>
                    <a:pt x="150902" y="35867"/>
                  </a:lnTo>
                  <a:lnTo>
                    <a:pt x="151320" y="35171"/>
                  </a:lnTo>
                  <a:lnTo>
                    <a:pt x="151599" y="35413"/>
                  </a:lnTo>
                  <a:lnTo>
                    <a:pt x="152124" y="37861"/>
                  </a:lnTo>
                  <a:lnTo>
                    <a:pt x="121681" y="47468"/>
                  </a:lnTo>
                  <a:lnTo>
                    <a:pt x="109788" y="55847"/>
                  </a:lnTo>
                  <a:lnTo>
                    <a:pt x="91421" y="74130"/>
                  </a:lnTo>
                  <a:lnTo>
                    <a:pt x="85321" y="84542"/>
                  </a:lnTo>
                  <a:lnTo>
                    <a:pt x="77502" y="103571"/>
                  </a:lnTo>
                  <a:lnTo>
                    <a:pt x="73586" y="109012"/>
                  </a:lnTo>
                  <a:lnTo>
                    <a:pt x="72966" y="112158"/>
                  </a:lnTo>
                  <a:lnTo>
                    <a:pt x="75910" y="141645"/>
                  </a:lnTo>
                  <a:lnTo>
                    <a:pt x="79699" y="147807"/>
                  </a:lnTo>
                  <a:lnTo>
                    <a:pt x="91504" y="161399"/>
                  </a:lnTo>
                  <a:lnTo>
                    <a:pt x="95332" y="163407"/>
                  </a:lnTo>
                  <a:lnTo>
                    <a:pt x="105633" y="164801"/>
                  </a:lnTo>
                  <a:lnTo>
                    <a:pt x="109843" y="164919"/>
                  </a:lnTo>
                  <a:lnTo>
                    <a:pt x="130403" y="158541"/>
                  </a:lnTo>
                  <a:lnTo>
                    <a:pt x="137872" y="154472"/>
                  </a:lnTo>
                  <a:lnTo>
                    <a:pt x="148003" y="152246"/>
                  </a:lnTo>
                  <a:lnTo>
                    <a:pt x="158105" y="147413"/>
                  </a:lnTo>
                  <a:lnTo>
                    <a:pt x="171207" y="1459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SMARTInkShape-Group353">
            <a:extLst>
              <a:ext uri="{FF2B5EF4-FFF2-40B4-BE49-F238E27FC236}">
                <a16:creationId xmlns:a16="http://schemas.microsoft.com/office/drawing/2014/main" id="{F057252B-B184-35E2-25D4-FE792FEAA840}"/>
              </a:ext>
            </a:extLst>
          </p:cNvPr>
          <p:cNvGrpSpPr/>
          <p:nvPr/>
        </p:nvGrpSpPr>
        <p:grpSpPr>
          <a:xfrm>
            <a:off x="4673600" y="4711700"/>
            <a:ext cx="673101" cy="222251"/>
            <a:chOff x="4673600" y="4711700"/>
            <a:chExt cx="673101" cy="222251"/>
          </a:xfrm>
        </p:grpSpPr>
        <p:sp>
          <p:nvSpPr>
            <p:cNvPr id="324" name="SMARTInkShape-1518">
              <a:extLst>
                <a:ext uri="{FF2B5EF4-FFF2-40B4-BE49-F238E27FC236}">
                  <a16:creationId xmlns:a16="http://schemas.microsoft.com/office/drawing/2014/main" id="{FF4ADF61-B6F6-D1B2-0560-8380635799F7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270508" y="4711700"/>
              <a:ext cx="76193" cy="222251"/>
            </a:xfrm>
            <a:custGeom>
              <a:avLst/>
              <a:gdLst/>
              <a:ahLst/>
              <a:cxnLst/>
              <a:rect l="0" t="0" r="0" b="0"/>
              <a:pathLst>
                <a:path w="76193" h="222251">
                  <a:moveTo>
                    <a:pt x="50792" y="12700"/>
                  </a:moveTo>
                  <a:lnTo>
                    <a:pt x="50792" y="12700"/>
                  </a:lnTo>
                  <a:lnTo>
                    <a:pt x="56260" y="7233"/>
                  </a:lnTo>
                  <a:lnTo>
                    <a:pt x="57137" y="85"/>
                  </a:lnTo>
                  <a:lnTo>
                    <a:pt x="57141" y="7"/>
                  </a:lnTo>
                  <a:lnTo>
                    <a:pt x="57142" y="5"/>
                  </a:lnTo>
                  <a:lnTo>
                    <a:pt x="57142" y="0"/>
                  </a:lnTo>
                  <a:lnTo>
                    <a:pt x="47682" y="9460"/>
                  </a:lnTo>
                  <a:lnTo>
                    <a:pt x="45882" y="13141"/>
                  </a:lnTo>
                  <a:lnTo>
                    <a:pt x="43926" y="23342"/>
                  </a:lnTo>
                  <a:lnTo>
                    <a:pt x="29522" y="52428"/>
                  </a:lnTo>
                  <a:lnTo>
                    <a:pt x="19028" y="73975"/>
                  </a:lnTo>
                  <a:lnTo>
                    <a:pt x="16916" y="76834"/>
                  </a:lnTo>
                  <a:lnTo>
                    <a:pt x="14569" y="83773"/>
                  </a:lnTo>
                  <a:lnTo>
                    <a:pt x="12234" y="98808"/>
                  </a:lnTo>
                  <a:lnTo>
                    <a:pt x="5834" y="107817"/>
                  </a:lnTo>
                  <a:lnTo>
                    <a:pt x="3886" y="109978"/>
                  </a:lnTo>
                  <a:lnTo>
                    <a:pt x="1723" y="116143"/>
                  </a:lnTo>
                  <a:lnTo>
                    <a:pt x="0" y="126944"/>
                  </a:lnTo>
                  <a:lnTo>
                    <a:pt x="5460" y="132462"/>
                  </a:lnTo>
                  <a:lnTo>
                    <a:pt x="6460" y="132053"/>
                  </a:lnTo>
                  <a:lnTo>
                    <a:pt x="11237" y="128811"/>
                  </a:lnTo>
                  <a:lnTo>
                    <a:pt x="17828" y="127536"/>
                  </a:lnTo>
                  <a:lnTo>
                    <a:pt x="27697" y="126453"/>
                  </a:lnTo>
                  <a:lnTo>
                    <a:pt x="37792" y="121253"/>
                  </a:lnTo>
                  <a:lnTo>
                    <a:pt x="41016" y="120918"/>
                  </a:lnTo>
                  <a:lnTo>
                    <a:pt x="44801" y="118888"/>
                  </a:lnTo>
                  <a:lnTo>
                    <a:pt x="48834" y="116339"/>
                  </a:lnTo>
                  <a:lnTo>
                    <a:pt x="57173" y="114703"/>
                  </a:lnTo>
                  <a:lnTo>
                    <a:pt x="59279" y="114568"/>
                  </a:lnTo>
                  <a:lnTo>
                    <a:pt x="63501" y="112538"/>
                  </a:lnTo>
                  <a:lnTo>
                    <a:pt x="67729" y="109989"/>
                  </a:lnTo>
                  <a:lnTo>
                    <a:pt x="76183" y="107952"/>
                  </a:lnTo>
                  <a:lnTo>
                    <a:pt x="76192" y="122877"/>
                  </a:lnTo>
                  <a:lnTo>
                    <a:pt x="74310" y="127048"/>
                  </a:lnTo>
                  <a:lnTo>
                    <a:pt x="72821" y="129149"/>
                  </a:lnTo>
                  <a:lnTo>
                    <a:pt x="70724" y="138847"/>
                  </a:lnTo>
                  <a:lnTo>
                    <a:pt x="69893" y="165043"/>
                  </a:lnTo>
                  <a:lnTo>
                    <a:pt x="69847" y="195336"/>
                  </a:lnTo>
                  <a:lnTo>
                    <a:pt x="67964" y="201586"/>
                  </a:lnTo>
                  <a:lnTo>
                    <a:pt x="66473" y="204241"/>
                  </a:lnTo>
                  <a:lnTo>
                    <a:pt x="66185" y="206716"/>
                  </a:lnTo>
                  <a:lnTo>
                    <a:pt x="69842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519">
              <a:extLst>
                <a:ext uri="{FF2B5EF4-FFF2-40B4-BE49-F238E27FC236}">
                  <a16:creationId xmlns:a16="http://schemas.microsoft.com/office/drawing/2014/main" id="{56DB86C4-A345-2405-99C4-04AD74F7DE4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144754" y="4718057"/>
              <a:ext cx="87623" cy="190494"/>
            </a:xfrm>
            <a:custGeom>
              <a:avLst/>
              <a:gdLst/>
              <a:ahLst/>
              <a:cxnLst/>
              <a:rect l="0" t="0" r="0" b="0"/>
              <a:pathLst>
                <a:path w="87623" h="190494">
                  <a:moveTo>
                    <a:pt x="49546" y="6343"/>
                  </a:moveTo>
                  <a:lnTo>
                    <a:pt x="49546" y="6343"/>
                  </a:lnTo>
                  <a:lnTo>
                    <a:pt x="49546" y="0"/>
                  </a:lnTo>
                  <a:lnTo>
                    <a:pt x="49546" y="5461"/>
                  </a:lnTo>
                  <a:lnTo>
                    <a:pt x="45182" y="11238"/>
                  </a:lnTo>
                  <a:lnTo>
                    <a:pt x="43078" y="17122"/>
                  </a:lnTo>
                  <a:lnTo>
                    <a:pt x="24107" y="45936"/>
                  </a:lnTo>
                  <a:lnTo>
                    <a:pt x="11443" y="75000"/>
                  </a:lnTo>
                  <a:lnTo>
                    <a:pt x="0" y="96918"/>
                  </a:lnTo>
                  <a:lnTo>
                    <a:pt x="994" y="99888"/>
                  </a:lnTo>
                  <a:lnTo>
                    <a:pt x="9791" y="112118"/>
                  </a:lnTo>
                  <a:lnTo>
                    <a:pt x="12592" y="113326"/>
                  </a:lnTo>
                  <a:lnTo>
                    <a:pt x="14326" y="113648"/>
                  </a:lnTo>
                  <a:lnTo>
                    <a:pt x="15483" y="114569"/>
                  </a:lnTo>
                  <a:lnTo>
                    <a:pt x="16768" y="117473"/>
                  </a:lnTo>
                  <a:lnTo>
                    <a:pt x="17816" y="118530"/>
                  </a:lnTo>
                  <a:lnTo>
                    <a:pt x="20862" y="119704"/>
                  </a:lnTo>
                  <a:lnTo>
                    <a:pt x="32696" y="120560"/>
                  </a:lnTo>
                  <a:lnTo>
                    <a:pt x="38764" y="116843"/>
                  </a:lnTo>
                  <a:lnTo>
                    <a:pt x="45459" y="111899"/>
                  </a:lnTo>
                  <a:lnTo>
                    <a:pt x="53195" y="109115"/>
                  </a:lnTo>
                  <a:lnTo>
                    <a:pt x="59957" y="107585"/>
                  </a:lnTo>
                  <a:lnTo>
                    <a:pt x="68562" y="102986"/>
                  </a:lnTo>
                  <a:lnTo>
                    <a:pt x="77056" y="101869"/>
                  </a:lnTo>
                  <a:lnTo>
                    <a:pt x="78469" y="101071"/>
                  </a:lnTo>
                  <a:lnTo>
                    <a:pt x="79411" y="99834"/>
                  </a:lnTo>
                  <a:lnTo>
                    <a:pt x="80923" y="96150"/>
                  </a:lnTo>
                  <a:lnTo>
                    <a:pt x="83011" y="95646"/>
                  </a:lnTo>
                  <a:lnTo>
                    <a:pt x="87622" y="95245"/>
                  </a:lnTo>
                  <a:lnTo>
                    <a:pt x="86936" y="105382"/>
                  </a:lnTo>
                  <a:lnTo>
                    <a:pt x="81558" y="125432"/>
                  </a:lnTo>
                  <a:lnTo>
                    <a:pt x="81330" y="153799"/>
                  </a:lnTo>
                  <a:lnTo>
                    <a:pt x="81297" y="183195"/>
                  </a:lnTo>
                  <a:lnTo>
                    <a:pt x="81296" y="1904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520">
              <a:extLst>
                <a:ext uri="{FF2B5EF4-FFF2-40B4-BE49-F238E27FC236}">
                  <a16:creationId xmlns:a16="http://schemas.microsoft.com/office/drawing/2014/main" id="{5465A6E3-BA14-4CA9-274C-E65DF942AB2C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137150" y="4838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642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521">
              <a:extLst>
                <a:ext uri="{FF2B5EF4-FFF2-40B4-BE49-F238E27FC236}">
                  <a16:creationId xmlns:a16="http://schemas.microsoft.com/office/drawing/2014/main" id="{95184F3F-B99E-67BE-B922-21CD4338900D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991267" y="4724400"/>
              <a:ext cx="81432" cy="138512"/>
            </a:xfrm>
            <a:custGeom>
              <a:avLst/>
              <a:gdLst/>
              <a:ahLst/>
              <a:cxnLst/>
              <a:rect l="0" t="0" r="0" b="0"/>
              <a:pathLst>
                <a:path w="81432" h="138512">
                  <a:moveTo>
                    <a:pt x="31583" y="25400"/>
                  </a:moveTo>
                  <a:lnTo>
                    <a:pt x="31583" y="25400"/>
                  </a:lnTo>
                  <a:lnTo>
                    <a:pt x="37051" y="19933"/>
                  </a:lnTo>
                  <a:lnTo>
                    <a:pt x="37672" y="15940"/>
                  </a:lnTo>
                  <a:lnTo>
                    <a:pt x="38465" y="14861"/>
                  </a:lnTo>
                  <a:lnTo>
                    <a:pt x="39698" y="14140"/>
                  </a:lnTo>
                  <a:lnTo>
                    <a:pt x="43376" y="12985"/>
                  </a:lnTo>
                  <a:lnTo>
                    <a:pt x="43881" y="10945"/>
                  </a:lnTo>
                  <a:lnTo>
                    <a:pt x="44260" y="6619"/>
                  </a:lnTo>
                  <a:lnTo>
                    <a:pt x="47647" y="6429"/>
                  </a:lnTo>
                  <a:lnTo>
                    <a:pt x="48641" y="5698"/>
                  </a:lnTo>
                  <a:lnTo>
                    <a:pt x="49748" y="3003"/>
                  </a:lnTo>
                  <a:lnTo>
                    <a:pt x="49337" y="2002"/>
                  </a:lnTo>
                  <a:lnTo>
                    <a:pt x="48359" y="1334"/>
                  </a:lnTo>
                  <a:lnTo>
                    <a:pt x="44522" y="78"/>
                  </a:lnTo>
                  <a:lnTo>
                    <a:pt x="32545" y="0"/>
                  </a:lnTo>
                  <a:lnTo>
                    <a:pt x="10593" y="30474"/>
                  </a:lnTo>
                  <a:lnTo>
                    <a:pt x="2690" y="46733"/>
                  </a:lnTo>
                  <a:lnTo>
                    <a:pt x="0" y="76210"/>
                  </a:lnTo>
                  <a:lnTo>
                    <a:pt x="1766" y="90784"/>
                  </a:lnTo>
                  <a:lnTo>
                    <a:pt x="8681" y="111301"/>
                  </a:lnTo>
                  <a:lnTo>
                    <a:pt x="14763" y="121250"/>
                  </a:lnTo>
                  <a:lnTo>
                    <a:pt x="18934" y="124445"/>
                  </a:lnTo>
                  <a:lnTo>
                    <a:pt x="23139" y="126570"/>
                  </a:lnTo>
                  <a:lnTo>
                    <a:pt x="37073" y="135689"/>
                  </a:lnTo>
                  <a:lnTo>
                    <a:pt x="45518" y="138511"/>
                  </a:lnTo>
                  <a:lnTo>
                    <a:pt x="47928" y="138202"/>
                  </a:lnTo>
                  <a:lnTo>
                    <a:pt x="55651" y="134128"/>
                  </a:lnTo>
                  <a:lnTo>
                    <a:pt x="71875" y="118444"/>
                  </a:lnTo>
                  <a:lnTo>
                    <a:pt x="78172" y="108786"/>
                  </a:lnTo>
                  <a:lnTo>
                    <a:pt x="81135" y="93616"/>
                  </a:lnTo>
                  <a:lnTo>
                    <a:pt x="81431" y="69527"/>
                  </a:lnTo>
                  <a:lnTo>
                    <a:pt x="73512" y="38058"/>
                  </a:lnTo>
                  <a:lnTo>
                    <a:pt x="70019" y="12206"/>
                  </a:lnTo>
                  <a:lnTo>
                    <a:pt x="67790" y="10254"/>
                  </a:lnTo>
                  <a:lnTo>
                    <a:pt x="55951" y="7507"/>
                  </a:lnTo>
                  <a:lnTo>
                    <a:pt x="49940" y="6864"/>
                  </a:lnTo>
                  <a:lnTo>
                    <a:pt x="48054" y="7398"/>
                  </a:lnTo>
                  <a:lnTo>
                    <a:pt x="46798" y="8460"/>
                  </a:lnTo>
                  <a:lnTo>
                    <a:pt x="45959" y="9873"/>
                  </a:lnTo>
                  <a:lnTo>
                    <a:pt x="44695" y="10816"/>
                  </a:lnTo>
                  <a:lnTo>
                    <a:pt x="41410" y="11862"/>
                  </a:lnTo>
                  <a:lnTo>
                    <a:pt x="40250" y="12847"/>
                  </a:lnTo>
                  <a:lnTo>
                    <a:pt x="38964" y="15823"/>
                  </a:lnTo>
                  <a:lnTo>
                    <a:pt x="37933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522">
              <a:extLst>
                <a:ext uri="{FF2B5EF4-FFF2-40B4-BE49-F238E27FC236}">
                  <a16:creationId xmlns:a16="http://schemas.microsoft.com/office/drawing/2014/main" id="{B36AE9AA-7ACD-2BD9-14E9-B8D07F003D8D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838700" y="4787900"/>
              <a:ext cx="114301" cy="16358"/>
            </a:xfrm>
            <a:custGeom>
              <a:avLst/>
              <a:gdLst/>
              <a:ahLst/>
              <a:cxnLst/>
              <a:rect l="0" t="0" r="0" b="0"/>
              <a:pathLst>
                <a:path w="114301" h="16358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1"/>
                  </a:lnTo>
                  <a:lnTo>
                    <a:pt x="5467" y="6272"/>
                  </a:lnTo>
                  <a:lnTo>
                    <a:pt x="20577" y="11811"/>
                  </a:lnTo>
                  <a:lnTo>
                    <a:pt x="48631" y="12583"/>
                  </a:lnTo>
                  <a:lnTo>
                    <a:pt x="79526" y="13401"/>
                  </a:lnTo>
                  <a:lnTo>
                    <a:pt x="94824" y="16357"/>
                  </a:lnTo>
                  <a:lnTo>
                    <a:pt x="1143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523">
              <a:extLst>
                <a:ext uri="{FF2B5EF4-FFF2-40B4-BE49-F238E27FC236}">
                  <a16:creationId xmlns:a16="http://schemas.microsoft.com/office/drawing/2014/main" id="{6B95E894-6A67-ED73-9146-C362D953044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673677" y="4857750"/>
              <a:ext cx="107874" cy="19051"/>
            </a:xfrm>
            <a:custGeom>
              <a:avLst/>
              <a:gdLst/>
              <a:ahLst/>
              <a:cxnLst/>
              <a:rect l="0" t="0" r="0" b="0"/>
              <a:pathLst>
                <a:path w="107874" h="19051">
                  <a:moveTo>
                    <a:pt x="6273" y="0"/>
                  </a:moveTo>
                  <a:lnTo>
                    <a:pt x="6273" y="0"/>
                  </a:lnTo>
                  <a:lnTo>
                    <a:pt x="185" y="0"/>
                  </a:lnTo>
                  <a:lnTo>
                    <a:pt x="0" y="3371"/>
                  </a:lnTo>
                  <a:lnTo>
                    <a:pt x="680" y="4364"/>
                  </a:lnTo>
                  <a:lnTo>
                    <a:pt x="1839" y="5026"/>
                  </a:lnTo>
                  <a:lnTo>
                    <a:pt x="8769" y="6088"/>
                  </a:lnTo>
                  <a:lnTo>
                    <a:pt x="39260" y="6348"/>
                  </a:lnTo>
                  <a:lnTo>
                    <a:pt x="68953" y="12308"/>
                  </a:lnTo>
                  <a:lnTo>
                    <a:pt x="87380" y="13390"/>
                  </a:lnTo>
                  <a:lnTo>
                    <a:pt x="107873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524">
              <a:extLst>
                <a:ext uri="{FF2B5EF4-FFF2-40B4-BE49-F238E27FC236}">
                  <a16:creationId xmlns:a16="http://schemas.microsoft.com/office/drawing/2014/main" id="{1F47547A-A632-3E9B-DD66-7CCBF8F03A82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673600" y="4794250"/>
              <a:ext cx="69851" cy="1"/>
            </a:xfrm>
            <a:custGeom>
              <a:avLst/>
              <a:gdLst/>
              <a:ahLst/>
              <a:cxnLst/>
              <a:rect l="0" t="0" r="0" b="0"/>
              <a:pathLst>
                <a:path w="69851" h="1">
                  <a:moveTo>
                    <a:pt x="0" y="0"/>
                  </a:moveTo>
                  <a:lnTo>
                    <a:pt x="0" y="0"/>
                  </a:lnTo>
                  <a:lnTo>
                    <a:pt x="31688" y="0"/>
                  </a:lnTo>
                  <a:lnTo>
                    <a:pt x="60289" y="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SMARTInkShape-Group354">
            <a:extLst>
              <a:ext uri="{FF2B5EF4-FFF2-40B4-BE49-F238E27FC236}">
                <a16:creationId xmlns:a16="http://schemas.microsoft.com/office/drawing/2014/main" id="{28E3B184-BFD6-ACE4-5C5D-5B2298536E23}"/>
              </a:ext>
            </a:extLst>
          </p:cNvPr>
          <p:cNvGrpSpPr/>
          <p:nvPr/>
        </p:nvGrpSpPr>
        <p:grpSpPr>
          <a:xfrm>
            <a:off x="3575050" y="4604037"/>
            <a:ext cx="971243" cy="678962"/>
            <a:chOff x="3575050" y="4604037"/>
            <a:chExt cx="971243" cy="678962"/>
          </a:xfrm>
        </p:grpSpPr>
        <p:sp>
          <p:nvSpPr>
            <p:cNvPr id="332" name="SMARTInkShape-1525">
              <a:extLst>
                <a:ext uri="{FF2B5EF4-FFF2-40B4-BE49-F238E27FC236}">
                  <a16:creationId xmlns:a16="http://schemas.microsoft.com/office/drawing/2014/main" id="{F3984594-D56A-36A2-CDE5-5C60B51F44D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235452" y="5092700"/>
              <a:ext cx="120649" cy="38101"/>
            </a:xfrm>
            <a:custGeom>
              <a:avLst/>
              <a:gdLst/>
              <a:ahLst/>
              <a:cxnLst/>
              <a:rect l="0" t="0" r="0" b="0"/>
              <a:pathLst>
                <a:path w="120649" h="38101">
                  <a:moveTo>
                    <a:pt x="6348" y="38100"/>
                  </a:moveTo>
                  <a:lnTo>
                    <a:pt x="6348" y="38100"/>
                  </a:lnTo>
                  <a:lnTo>
                    <a:pt x="881" y="38100"/>
                  </a:lnTo>
                  <a:lnTo>
                    <a:pt x="587" y="37395"/>
                  </a:lnTo>
                  <a:lnTo>
                    <a:pt x="172" y="34442"/>
                  </a:lnTo>
                  <a:lnTo>
                    <a:pt x="76" y="36004"/>
                  </a:lnTo>
                  <a:lnTo>
                    <a:pt x="50" y="35997"/>
                  </a:lnTo>
                  <a:lnTo>
                    <a:pt x="0" y="31956"/>
                  </a:lnTo>
                  <a:lnTo>
                    <a:pt x="16591" y="20931"/>
                  </a:lnTo>
                  <a:lnTo>
                    <a:pt x="21013" y="16828"/>
                  </a:lnTo>
                  <a:lnTo>
                    <a:pt x="29094" y="14534"/>
                  </a:lnTo>
                  <a:lnTo>
                    <a:pt x="38329" y="12810"/>
                  </a:lnTo>
                  <a:lnTo>
                    <a:pt x="66347" y="2181"/>
                  </a:lnTo>
                  <a:lnTo>
                    <a:pt x="97266" y="57"/>
                  </a:lnTo>
                  <a:lnTo>
                    <a:pt x="12064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526">
              <a:extLst>
                <a:ext uri="{FF2B5EF4-FFF2-40B4-BE49-F238E27FC236}">
                  <a16:creationId xmlns:a16="http://schemas.microsoft.com/office/drawing/2014/main" id="{3A918585-C6C4-5A90-CD92-1D15EDB37FF1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197460" y="5143839"/>
              <a:ext cx="101195" cy="139060"/>
            </a:xfrm>
            <a:custGeom>
              <a:avLst/>
              <a:gdLst/>
              <a:ahLst/>
              <a:cxnLst/>
              <a:rect l="0" t="0" r="0" b="0"/>
              <a:pathLst>
                <a:path w="101195" h="139060">
                  <a:moveTo>
                    <a:pt x="25290" y="12361"/>
                  </a:moveTo>
                  <a:lnTo>
                    <a:pt x="25290" y="12361"/>
                  </a:lnTo>
                  <a:lnTo>
                    <a:pt x="37651" y="0"/>
                  </a:lnTo>
                  <a:lnTo>
                    <a:pt x="27026" y="5158"/>
                  </a:lnTo>
                  <a:lnTo>
                    <a:pt x="20563" y="10206"/>
                  </a:lnTo>
                  <a:lnTo>
                    <a:pt x="14560" y="12428"/>
                  </a:lnTo>
                  <a:lnTo>
                    <a:pt x="4104" y="21115"/>
                  </a:lnTo>
                  <a:lnTo>
                    <a:pt x="1763" y="25189"/>
                  </a:lnTo>
                  <a:lnTo>
                    <a:pt x="0" y="36514"/>
                  </a:lnTo>
                  <a:lnTo>
                    <a:pt x="6812" y="44504"/>
                  </a:lnTo>
                  <a:lnTo>
                    <a:pt x="10727" y="47813"/>
                  </a:lnTo>
                  <a:lnTo>
                    <a:pt x="18990" y="51819"/>
                  </a:lnTo>
                  <a:lnTo>
                    <a:pt x="21090" y="53484"/>
                  </a:lnTo>
                  <a:lnTo>
                    <a:pt x="27186" y="55332"/>
                  </a:lnTo>
                  <a:lnTo>
                    <a:pt x="33894" y="56859"/>
                  </a:lnTo>
                  <a:lnTo>
                    <a:pt x="43949" y="61708"/>
                  </a:lnTo>
                  <a:lnTo>
                    <a:pt x="72550" y="63150"/>
                  </a:lnTo>
                  <a:lnTo>
                    <a:pt x="75847" y="63154"/>
                  </a:lnTo>
                  <a:lnTo>
                    <a:pt x="81391" y="65039"/>
                  </a:lnTo>
                  <a:lnTo>
                    <a:pt x="86207" y="67525"/>
                  </a:lnTo>
                  <a:lnTo>
                    <a:pt x="90700" y="68628"/>
                  </a:lnTo>
                  <a:lnTo>
                    <a:pt x="92179" y="69627"/>
                  </a:lnTo>
                  <a:lnTo>
                    <a:pt x="93166" y="71000"/>
                  </a:lnTo>
                  <a:lnTo>
                    <a:pt x="93824" y="72620"/>
                  </a:lnTo>
                  <a:lnTo>
                    <a:pt x="94969" y="73700"/>
                  </a:lnTo>
                  <a:lnTo>
                    <a:pt x="98121" y="74901"/>
                  </a:lnTo>
                  <a:lnTo>
                    <a:pt x="99244" y="75926"/>
                  </a:lnTo>
                  <a:lnTo>
                    <a:pt x="100492" y="78948"/>
                  </a:lnTo>
                  <a:lnTo>
                    <a:pt x="101194" y="84615"/>
                  </a:lnTo>
                  <a:lnTo>
                    <a:pt x="99477" y="88689"/>
                  </a:lnTo>
                  <a:lnTo>
                    <a:pt x="91348" y="99162"/>
                  </a:lnTo>
                  <a:lnTo>
                    <a:pt x="87414" y="107614"/>
                  </a:lnTo>
                  <a:lnTo>
                    <a:pt x="68425" y="127895"/>
                  </a:lnTo>
                  <a:lnTo>
                    <a:pt x="63746" y="130737"/>
                  </a:lnTo>
                  <a:lnTo>
                    <a:pt x="59315" y="132706"/>
                  </a:lnTo>
                  <a:lnTo>
                    <a:pt x="52853" y="137075"/>
                  </a:lnTo>
                  <a:lnTo>
                    <a:pt x="46470" y="138684"/>
                  </a:lnTo>
                  <a:lnTo>
                    <a:pt x="42229" y="139059"/>
                  </a:lnTo>
                  <a:lnTo>
                    <a:pt x="37992" y="137346"/>
                  </a:lnTo>
                  <a:lnTo>
                    <a:pt x="31640" y="133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527">
              <a:extLst>
                <a:ext uri="{FF2B5EF4-FFF2-40B4-BE49-F238E27FC236}">
                  <a16:creationId xmlns:a16="http://schemas.microsoft.com/office/drawing/2014/main" id="{3744A5DC-E7DE-0A31-02F1-E9AAC728CBD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127500" y="52514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7233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528">
              <a:extLst>
                <a:ext uri="{FF2B5EF4-FFF2-40B4-BE49-F238E27FC236}">
                  <a16:creationId xmlns:a16="http://schemas.microsoft.com/office/drawing/2014/main" id="{38E09BFB-D360-02C2-3E86-C42CF53122B6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924643" y="5111829"/>
              <a:ext cx="145708" cy="171170"/>
            </a:xfrm>
            <a:custGeom>
              <a:avLst/>
              <a:gdLst/>
              <a:ahLst/>
              <a:cxnLst/>
              <a:rect l="0" t="0" r="0" b="0"/>
              <a:pathLst>
                <a:path w="145708" h="171170">
                  <a:moveTo>
                    <a:pt x="12357" y="44371"/>
                  </a:moveTo>
                  <a:lnTo>
                    <a:pt x="12357" y="44371"/>
                  </a:lnTo>
                  <a:lnTo>
                    <a:pt x="12357" y="34911"/>
                  </a:lnTo>
                  <a:lnTo>
                    <a:pt x="23292" y="21021"/>
                  </a:lnTo>
                  <a:lnTo>
                    <a:pt x="26153" y="19882"/>
                  </a:lnTo>
                  <a:lnTo>
                    <a:pt x="27905" y="19578"/>
                  </a:lnTo>
                  <a:lnTo>
                    <a:pt x="49161" y="8011"/>
                  </a:lnTo>
                  <a:lnTo>
                    <a:pt x="60870" y="5795"/>
                  </a:lnTo>
                  <a:lnTo>
                    <a:pt x="69474" y="1290"/>
                  </a:lnTo>
                  <a:lnTo>
                    <a:pt x="80951" y="0"/>
                  </a:lnTo>
                  <a:lnTo>
                    <a:pt x="88949" y="4958"/>
                  </a:lnTo>
                  <a:lnTo>
                    <a:pt x="90935" y="5395"/>
                  </a:lnTo>
                  <a:lnTo>
                    <a:pt x="92259" y="6393"/>
                  </a:lnTo>
                  <a:lnTo>
                    <a:pt x="93730" y="9382"/>
                  </a:lnTo>
                  <a:lnTo>
                    <a:pt x="94877" y="36302"/>
                  </a:lnTo>
                  <a:lnTo>
                    <a:pt x="82970" y="67175"/>
                  </a:lnTo>
                  <a:lnTo>
                    <a:pt x="74202" y="81702"/>
                  </a:lnTo>
                  <a:lnTo>
                    <a:pt x="52193" y="109685"/>
                  </a:lnTo>
                  <a:lnTo>
                    <a:pt x="46290" y="119965"/>
                  </a:lnTo>
                  <a:lnTo>
                    <a:pt x="16490" y="150387"/>
                  </a:lnTo>
                  <a:lnTo>
                    <a:pt x="10666" y="156871"/>
                  </a:lnTo>
                  <a:lnTo>
                    <a:pt x="9113" y="159588"/>
                  </a:lnTo>
                  <a:lnTo>
                    <a:pt x="7372" y="161398"/>
                  </a:lnTo>
                  <a:lnTo>
                    <a:pt x="2256" y="164654"/>
                  </a:lnTo>
                  <a:lnTo>
                    <a:pt x="0" y="170347"/>
                  </a:lnTo>
                  <a:lnTo>
                    <a:pt x="9158" y="171169"/>
                  </a:lnTo>
                  <a:lnTo>
                    <a:pt x="35038" y="170661"/>
                  </a:lnTo>
                  <a:lnTo>
                    <a:pt x="64136" y="165413"/>
                  </a:lnTo>
                  <a:lnTo>
                    <a:pt x="76913" y="165099"/>
                  </a:lnTo>
                  <a:lnTo>
                    <a:pt x="90594" y="168695"/>
                  </a:lnTo>
                  <a:lnTo>
                    <a:pt x="106456" y="165644"/>
                  </a:lnTo>
                  <a:lnTo>
                    <a:pt x="112504" y="167179"/>
                  </a:lnTo>
                  <a:lnTo>
                    <a:pt x="118251" y="169508"/>
                  </a:lnTo>
                  <a:lnTo>
                    <a:pt x="125508" y="170543"/>
                  </a:lnTo>
                  <a:lnTo>
                    <a:pt x="145707" y="1650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529">
              <a:extLst>
                <a:ext uri="{FF2B5EF4-FFF2-40B4-BE49-F238E27FC236}">
                  <a16:creationId xmlns:a16="http://schemas.microsoft.com/office/drawing/2014/main" id="{5C08F683-72B5-8813-E026-C1942D3C75F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651259" y="4927607"/>
              <a:ext cx="855864" cy="50771"/>
            </a:xfrm>
            <a:custGeom>
              <a:avLst/>
              <a:gdLst/>
              <a:ahLst/>
              <a:cxnLst/>
              <a:rect l="0" t="0" r="0" b="0"/>
              <a:pathLst>
                <a:path w="855864" h="50771">
                  <a:moveTo>
                    <a:pt x="12691" y="44443"/>
                  </a:moveTo>
                  <a:lnTo>
                    <a:pt x="12691" y="44443"/>
                  </a:lnTo>
                  <a:lnTo>
                    <a:pt x="3853" y="44443"/>
                  </a:lnTo>
                  <a:lnTo>
                    <a:pt x="2566" y="45148"/>
                  </a:lnTo>
                  <a:lnTo>
                    <a:pt x="1708" y="46324"/>
                  </a:lnTo>
                  <a:lnTo>
                    <a:pt x="0" y="50770"/>
                  </a:lnTo>
                  <a:lnTo>
                    <a:pt x="10132" y="46424"/>
                  </a:lnTo>
                  <a:lnTo>
                    <a:pt x="39837" y="44477"/>
                  </a:lnTo>
                  <a:lnTo>
                    <a:pt x="70552" y="44446"/>
                  </a:lnTo>
                  <a:lnTo>
                    <a:pt x="101096" y="44443"/>
                  </a:lnTo>
                  <a:lnTo>
                    <a:pt x="128540" y="44443"/>
                  </a:lnTo>
                  <a:lnTo>
                    <a:pt x="158498" y="44443"/>
                  </a:lnTo>
                  <a:lnTo>
                    <a:pt x="188980" y="44443"/>
                  </a:lnTo>
                  <a:lnTo>
                    <a:pt x="212857" y="44443"/>
                  </a:lnTo>
                  <a:lnTo>
                    <a:pt x="238511" y="44443"/>
                  </a:lnTo>
                  <a:lnTo>
                    <a:pt x="263280" y="44443"/>
                  </a:lnTo>
                  <a:lnTo>
                    <a:pt x="292962" y="44443"/>
                  </a:lnTo>
                  <a:lnTo>
                    <a:pt x="324099" y="44443"/>
                  </a:lnTo>
                  <a:lnTo>
                    <a:pt x="345828" y="44443"/>
                  </a:lnTo>
                  <a:lnTo>
                    <a:pt x="369596" y="44443"/>
                  </a:lnTo>
                  <a:lnTo>
                    <a:pt x="394271" y="44443"/>
                  </a:lnTo>
                  <a:lnTo>
                    <a:pt x="420055" y="43738"/>
                  </a:lnTo>
                  <a:lnTo>
                    <a:pt x="447976" y="41072"/>
                  </a:lnTo>
                  <a:lnTo>
                    <a:pt x="474968" y="39417"/>
                  </a:lnTo>
                  <a:lnTo>
                    <a:pt x="501781" y="37976"/>
                  </a:lnTo>
                  <a:lnTo>
                    <a:pt x="530161" y="34983"/>
                  </a:lnTo>
                  <a:lnTo>
                    <a:pt x="559237" y="31302"/>
                  </a:lnTo>
                  <a:lnTo>
                    <a:pt x="588623" y="27314"/>
                  </a:lnTo>
                  <a:lnTo>
                    <a:pt x="618146" y="23189"/>
                  </a:lnTo>
                  <a:lnTo>
                    <a:pt x="645848" y="20886"/>
                  </a:lnTo>
                  <a:lnTo>
                    <a:pt x="671567" y="19156"/>
                  </a:lnTo>
                  <a:lnTo>
                    <a:pt x="694756" y="16036"/>
                  </a:lnTo>
                  <a:lnTo>
                    <a:pt x="716822" y="14179"/>
                  </a:lnTo>
                  <a:lnTo>
                    <a:pt x="747197" y="11251"/>
                  </a:lnTo>
                  <a:lnTo>
                    <a:pt x="774070" y="7798"/>
                  </a:lnTo>
                  <a:lnTo>
                    <a:pt x="805064" y="3259"/>
                  </a:lnTo>
                  <a:lnTo>
                    <a:pt x="835582" y="280"/>
                  </a:lnTo>
                  <a:lnTo>
                    <a:pt x="855863" y="0"/>
                  </a:lnTo>
                  <a:lnTo>
                    <a:pt x="855617" y="703"/>
                  </a:lnTo>
                  <a:lnTo>
                    <a:pt x="850891" y="63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530">
              <a:extLst>
                <a:ext uri="{FF2B5EF4-FFF2-40B4-BE49-F238E27FC236}">
                  <a16:creationId xmlns:a16="http://schemas.microsoft.com/office/drawing/2014/main" id="{1A0D113B-80CA-622E-72E6-BA39BA76AB2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413546" y="4604037"/>
              <a:ext cx="132747" cy="221800"/>
            </a:xfrm>
            <a:custGeom>
              <a:avLst/>
              <a:gdLst/>
              <a:ahLst/>
              <a:cxnLst/>
              <a:rect l="0" t="0" r="0" b="0"/>
              <a:pathLst>
                <a:path w="132747" h="221800">
                  <a:moveTo>
                    <a:pt x="82254" y="37813"/>
                  </a:moveTo>
                  <a:lnTo>
                    <a:pt x="82254" y="37813"/>
                  </a:lnTo>
                  <a:lnTo>
                    <a:pt x="82254" y="28975"/>
                  </a:lnTo>
                  <a:lnTo>
                    <a:pt x="84136" y="24948"/>
                  </a:lnTo>
                  <a:lnTo>
                    <a:pt x="93994" y="13403"/>
                  </a:lnTo>
                  <a:lnTo>
                    <a:pt x="94869" y="7032"/>
                  </a:lnTo>
                  <a:lnTo>
                    <a:pt x="91558" y="2979"/>
                  </a:lnTo>
                  <a:lnTo>
                    <a:pt x="88035" y="1165"/>
                  </a:lnTo>
                  <a:lnTo>
                    <a:pt x="80025" y="0"/>
                  </a:lnTo>
                  <a:lnTo>
                    <a:pt x="70383" y="3169"/>
                  </a:lnTo>
                  <a:lnTo>
                    <a:pt x="59553" y="10561"/>
                  </a:lnTo>
                  <a:lnTo>
                    <a:pt x="42060" y="27240"/>
                  </a:lnTo>
                  <a:lnTo>
                    <a:pt x="26986" y="56079"/>
                  </a:lnTo>
                  <a:lnTo>
                    <a:pt x="25476" y="68546"/>
                  </a:lnTo>
                  <a:lnTo>
                    <a:pt x="25114" y="96737"/>
                  </a:lnTo>
                  <a:lnTo>
                    <a:pt x="28478" y="106699"/>
                  </a:lnTo>
                  <a:lnTo>
                    <a:pt x="35936" y="117638"/>
                  </a:lnTo>
                  <a:lnTo>
                    <a:pt x="66158" y="148006"/>
                  </a:lnTo>
                  <a:lnTo>
                    <a:pt x="95849" y="166852"/>
                  </a:lnTo>
                  <a:lnTo>
                    <a:pt x="103059" y="173256"/>
                  </a:lnTo>
                  <a:lnTo>
                    <a:pt x="105612" y="177503"/>
                  </a:lnTo>
                  <a:lnTo>
                    <a:pt x="107452" y="181742"/>
                  </a:lnTo>
                  <a:lnTo>
                    <a:pt x="111749" y="188095"/>
                  </a:lnTo>
                  <a:lnTo>
                    <a:pt x="113336" y="194446"/>
                  </a:lnTo>
                  <a:lnTo>
                    <a:pt x="113978" y="208009"/>
                  </a:lnTo>
                  <a:lnTo>
                    <a:pt x="108534" y="220088"/>
                  </a:lnTo>
                  <a:lnTo>
                    <a:pt x="107535" y="220712"/>
                  </a:lnTo>
                  <a:lnTo>
                    <a:pt x="102758" y="221592"/>
                  </a:lnTo>
                  <a:lnTo>
                    <a:pt x="98893" y="221799"/>
                  </a:lnTo>
                  <a:lnTo>
                    <a:pt x="69378" y="215999"/>
                  </a:lnTo>
                  <a:lnTo>
                    <a:pt x="61009" y="215079"/>
                  </a:lnTo>
                  <a:lnTo>
                    <a:pt x="31449" y="204639"/>
                  </a:lnTo>
                  <a:lnTo>
                    <a:pt x="23691" y="202975"/>
                  </a:lnTo>
                  <a:lnTo>
                    <a:pt x="15356" y="198071"/>
                  </a:lnTo>
                  <a:lnTo>
                    <a:pt x="10658" y="194176"/>
                  </a:lnTo>
                  <a:lnTo>
                    <a:pt x="8100" y="190093"/>
                  </a:lnTo>
                  <a:lnTo>
                    <a:pt x="6257" y="185926"/>
                  </a:lnTo>
                  <a:lnTo>
                    <a:pt x="707" y="178761"/>
                  </a:lnTo>
                  <a:lnTo>
                    <a:pt x="0" y="171141"/>
                  </a:lnTo>
                  <a:lnTo>
                    <a:pt x="608" y="169032"/>
                  </a:lnTo>
                  <a:lnTo>
                    <a:pt x="1718" y="167626"/>
                  </a:lnTo>
                  <a:lnTo>
                    <a:pt x="8569" y="161998"/>
                  </a:lnTo>
                  <a:lnTo>
                    <a:pt x="10699" y="158153"/>
                  </a:lnTo>
                  <a:lnTo>
                    <a:pt x="11268" y="156139"/>
                  </a:lnTo>
                  <a:lnTo>
                    <a:pt x="15662" y="152021"/>
                  </a:lnTo>
                  <a:lnTo>
                    <a:pt x="22319" y="148544"/>
                  </a:lnTo>
                  <a:lnTo>
                    <a:pt x="34000" y="145176"/>
                  </a:lnTo>
                  <a:lnTo>
                    <a:pt x="65110" y="125107"/>
                  </a:lnTo>
                  <a:lnTo>
                    <a:pt x="92351" y="106091"/>
                  </a:lnTo>
                  <a:lnTo>
                    <a:pt x="120616" y="81634"/>
                  </a:lnTo>
                  <a:lnTo>
                    <a:pt x="123998" y="74693"/>
                  </a:lnTo>
                  <a:lnTo>
                    <a:pt x="126207" y="67610"/>
                  </a:lnTo>
                  <a:lnTo>
                    <a:pt x="131493" y="57314"/>
                  </a:lnTo>
                  <a:lnTo>
                    <a:pt x="132746" y="48486"/>
                  </a:lnTo>
                  <a:lnTo>
                    <a:pt x="131035" y="44202"/>
                  </a:lnTo>
                  <a:lnTo>
                    <a:pt x="129592" y="42073"/>
                  </a:lnTo>
                  <a:lnTo>
                    <a:pt x="127924" y="40653"/>
                  </a:lnTo>
                  <a:lnTo>
                    <a:pt x="113952" y="32953"/>
                  </a:lnTo>
                  <a:lnTo>
                    <a:pt x="83378" y="25400"/>
                  </a:lnTo>
                  <a:lnTo>
                    <a:pt x="74747" y="25198"/>
                  </a:lnTo>
                  <a:lnTo>
                    <a:pt x="69980" y="27033"/>
                  </a:lnTo>
                  <a:lnTo>
                    <a:pt x="64542" y="30587"/>
                  </a:lnTo>
                  <a:lnTo>
                    <a:pt x="56815" y="31412"/>
                  </a:lnTo>
                  <a:lnTo>
                    <a:pt x="44154" y="31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531">
              <a:extLst>
                <a:ext uri="{FF2B5EF4-FFF2-40B4-BE49-F238E27FC236}">
                  <a16:creationId xmlns:a16="http://schemas.microsoft.com/office/drawing/2014/main" id="{B175EDC8-121C-BF08-2AE7-55D75155055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210425" y="4629259"/>
              <a:ext cx="171076" cy="171342"/>
            </a:xfrm>
            <a:custGeom>
              <a:avLst/>
              <a:gdLst/>
              <a:ahLst/>
              <a:cxnLst/>
              <a:rect l="0" t="0" r="0" b="0"/>
              <a:pathLst>
                <a:path w="171076" h="171342">
                  <a:moveTo>
                    <a:pt x="12325" y="44341"/>
                  </a:moveTo>
                  <a:lnTo>
                    <a:pt x="12325" y="44341"/>
                  </a:lnTo>
                  <a:lnTo>
                    <a:pt x="12325" y="40970"/>
                  </a:lnTo>
                  <a:lnTo>
                    <a:pt x="16088" y="37434"/>
                  </a:lnTo>
                  <a:lnTo>
                    <a:pt x="21759" y="34216"/>
                  </a:lnTo>
                  <a:lnTo>
                    <a:pt x="28918" y="31699"/>
                  </a:lnTo>
                  <a:lnTo>
                    <a:pt x="33340" y="28609"/>
                  </a:lnTo>
                  <a:lnTo>
                    <a:pt x="35776" y="24884"/>
                  </a:lnTo>
                  <a:lnTo>
                    <a:pt x="36426" y="22903"/>
                  </a:lnTo>
                  <a:lnTo>
                    <a:pt x="37565" y="21583"/>
                  </a:lnTo>
                  <a:lnTo>
                    <a:pt x="66529" y="6122"/>
                  </a:lnTo>
                  <a:lnTo>
                    <a:pt x="86727" y="256"/>
                  </a:lnTo>
                  <a:lnTo>
                    <a:pt x="91363" y="0"/>
                  </a:lnTo>
                  <a:lnTo>
                    <a:pt x="92534" y="669"/>
                  </a:lnTo>
                  <a:lnTo>
                    <a:pt x="93314" y="1821"/>
                  </a:lnTo>
                  <a:lnTo>
                    <a:pt x="94567" y="5368"/>
                  </a:lnTo>
                  <a:lnTo>
                    <a:pt x="98155" y="9354"/>
                  </a:lnTo>
                  <a:lnTo>
                    <a:pt x="99861" y="14915"/>
                  </a:lnTo>
                  <a:lnTo>
                    <a:pt x="100315" y="18374"/>
                  </a:lnTo>
                  <a:lnTo>
                    <a:pt x="98939" y="24098"/>
                  </a:lnTo>
                  <a:lnTo>
                    <a:pt x="96682" y="29700"/>
                  </a:lnTo>
                  <a:lnTo>
                    <a:pt x="91742" y="48876"/>
                  </a:lnTo>
                  <a:lnTo>
                    <a:pt x="75134" y="79832"/>
                  </a:lnTo>
                  <a:lnTo>
                    <a:pt x="50365" y="107612"/>
                  </a:lnTo>
                  <a:lnTo>
                    <a:pt x="19231" y="139028"/>
                  </a:lnTo>
                  <a:lnTo>
                    <a:pt x="0" y="158266"/>
                  </a:lnTo>
                  <a:lnTo>
                    <a:pt x="29848" y="158641"/>
                  </a:lnTo>
                  <a:lnTo>
                    <a:pt x="57143" y="158641"/>
                  </a:lnTo>
                  <a:lnTo>
                    <a:pt x="71073" y="159346"/>
                  </a:lnTo>
                  <a:lnTo>
                    <a:pt x="101311" y="164402"/>
                  </a:lnTo>
                  <a:lnTo>
                    <a:pt x="130680" y="165645"/>
                  </a:lnTo>
                  <a:lnTo>
                    <a:pt x="158837" y="170007"/>
                  </a:lnTo>
                  <a:lnTo>
                    <a:pt x="171075" y="1713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532">
              <a:extLst>
                <a:ext uri="{FF2B5EF4-FFF2-40B4-BE49-F238E27FC236}">
                  <a16:creationId xmlns:a16="http://schemas.microsoft.com/office/drawing/2014/main" id="{630EC567-F186-1A83-973A-33C4D247168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975100" y="4711700"/>
              <a:ext cx="114301" cy="10132"/>
            </a:xfrm>
            <a:custGeom>
              <a:avLst/>
              <a:gdLst/>
              <a:ahLst/>
              <a:cxnLst/>
              <a:rect l="0" t="0" r="0" b="0"/>
              <a:pathLst>
                <a:path w="114301" h="10132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008"/>
                  </a:lnTo>
                  <a:lnTo>
                    <a:pt x="3371" y="8446"/>
                  </a:lnTo>
                  <a:lnTo>
                    <a:pt x="3658" y="7748"/>
                  </a:lnTo>
                  <a:lnTo>
                    <a:pt x="3144" y="7282"/>
                  </a:lnTo>
                  <a:lnTo>
                    <a:pt x="2096" y="6971"/>
                  </a:lnTo>
                  <a:lnTo>
                    <a:pt x="2103" y="7470"/>
                  </a:lnTo>
                  <a:lnTo>
                    <a:pt x="3992" y="9905"/>
                  </a:lnTo>
                  <a:lnTo>
                    <a:pt x="5484" y="10131"/>
                  </a:lnTo>
                  <a:lnTo>
                    <a:pt x="17043" y="6775"/>
                  </a:lnTo>
                  <a:lnTo>
                    <a:pt x="48109" y="5647"/>
                  </a:lnTo>
                  <a:lnTo>
                    <a:pt x="78635" y="174"/>
                  </a:lnTo>
                  <a:lnTo>
                    <a:pt x="109271" y="0"/>
                  </a:lnTo>
                  <a:lnTo>
                    <a:pt x="110948" y="0"/>
                  </a:lnTo>
                  <a:lnTo>
                    <a:pt x="112065" y="705"/>
                  </a:lnTo>
                  <a:lnTo>
                    <a:pt x="112810" y="1881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533">
              <a:extLst>
                <a:ext uri="{FF2B5EF4-FFF2-40B4-BE49-F238E27FC236}">
                  <a16:creationId xmlns:a16="http://schemas.microsoft.com/office/drawing/2014/main" id="{347D23C7-5CA6-7714-84C8-1E7BFA1F93A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873500" y="476885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6316" y="44790"/>
                  </a:lnTo>
                  <a:lnTo>
                    <a:pt x="6348" y="74104"/>
                  </a:lnTo>
                  <a:lnTo>
                    <a:pt x="10008" y="91021"/>
                  </a:lnTo>
                  <a:lnTo>
                    <a:pt x="8453" y="103012"/>
                  </a:lnTo>
                  <a:lnTo>
                    <a:pt x="1905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534">
              <a:extLst>
                <a:ext uri="{FF2B5EF4-FFF2-40B4-BE49-F238E27FC236}">
                  <a16:creationId xmlns:a16="http://schemas.microsoft.com/office/drawing/2014/main" id="{A348EDDA-171F-44F8-7317-05D574E6EE4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575050" y="4616474"/>
              <a:ext cx="214877" cy="190119"/>
            </a:xfrm>
            <a:custGeom>
              <a:avLst/>
              <a:gdLst/>
              <a:ahLst/>
              <a:cxnLst/>
              <a:rect l="0" t="0" r="0" b="0"/>
              <a:pathLst>
                <a:path w="214877" h="190119">
                  <a:moveTo>
                    <a:pt x="0" y="57126"/>
                  </a:moveTo>
                  <a:lnTo>
                    <a:pt x="0" y="57126"/>
                  </a:lnTo>
                  <a:lnTo>
                    <a:pt x="0" y="63474"/>
                  </a:lnTo>
                  <a:lnTo>
                    <a:pt x="0" y="58009"/>
                  </a:lnTo>
                  <a:lnTo>
                    <a:pt x="3371" y="54016"/>
                  </a:lnTo>
                  <a:lnTo>
                    <a:pt x="33844" y="33825"/>
                  </a:lnTo>
                  <a:lnTo>
                    <a:pt x="41699" y="28193"/>
                  </a:lnTo>
                  <a:lnTo>
                    <a:pt x="64020" y="20515"/>
                  </a:lnTo>
                  <a:lnTo>
                    <a:pt x="71493" y="18981"/>
                  </a:lnTo>
                  <a:lnTo>
                    <a:pt x="82038" y="14131"/>
                  </a:lnTo>
                  <a:lnTo>
                    <a:pt x="87545" y="12963"/>
                  </a:lnTo>
                  <a:lnTo>
                    <a:pt x="94249" y="7234"/>
                  </a:lnTo>
                  <a:lnTo>
                    <a:pt x="100630" y="6405"/>
                  </a:lnTo>
                  <a:lnTo>
                    <a:pt x="100953" y="7084"/>
                  </a:lnTo>
                  <a:lnTo>
                    <a:pt x="101515" y="11800"/>
                  </a:lnTo>
                  <a:lnTo>
                    <a:pt x="105947" y="17572"/>
                  </a:lnTo>
                  <a:lnTo>
                    <a:pt x="107357" y="23456"/>
                  </a:lnTo>
                  <a:lnTo>
                    <a:pt x="107686" y="27580"/>
                  </a:lnTo>
                  <a:lnTo>
                    <a:pt x="100101" y="57295"/>
                  </a:lnTo>
                  <a:lnTo>
                    <a:pt x="86695" y="86770"/>
                  </a:lnTo>
                  <a:lnTo>
                    <a:pt x="74307" y="112953"/>
                  </a:lnTo>
                  <a:lnTo>
                    <a:pt x="46456" y="143832"/>
                  </a:lnTo>
                  <a:lnTo>
                    <a:pt x="19603" y="174010"/>
                  </a:lnTo>
                  <a:lnTo>
                    <a:pt x="10693" y="180403"/>
                  </a:lnTo>
                  <a:lnTo>
                    <a:pt x="8280" y="184354"/>
                  </a:lnTo>
                  <a:lnTo>
                    <a:pt x="6463" y="190118"/>
                  </a:lnTo>
                  <a:lnTo>
                    <a:pt x="29504" y="161833"/>
                  </a:lnTo>
                  <a:lnTo>
                    <a:pt x="59259" y="137029"/>
                  </a:lnTo>
                  <a:lnTo>
                    <a:pt x="89030" y="112113"/>
                  </a:lnTo>
                  <a:lnTo>
                    <a:pt x="120606" y="86755"/>
                  </a:lnTo>
                  <a:lnTo>
                    <a:pt x="148682" y="61359"/>
                  </a:lnTo>
                  <a:lnTo>
                    <a:pt x="178721" y="36752"/>
                  </a:lnTo>
                  <a:lnTo>
                    <a:pt x="207940" y="7929"/>
                  </a:lnTo>
                  <a:lnTo>
                    <a:pt x="210716" y="7038"/>
                  </a:lnTo>
                  <a:lnTo>
                    <a:pt x="212444" y="6802"/>
                  </a:lnTo>
                  <a:lnTo>
                    <a:pt x="213596" y="5937"/>
                  </a:lnTo>
                  <a:lnTo>
                    <a:pt x="214876" y="3096"/>
                  </a:lnTo>
                  <a:lnTo>
                    <a:pt x="214512" y="2056"/>
                  </a:lnTo>
                  <a:lnTo>
                    <a:pt x="213563" y="1363"/>
                  </a:lnTo>
                  <a:lnTo>
                    <a:pt x="209620" y="0"/>
                  </a:lnTo>
                  <a:lnTo>
                    <a:pt x="204089" y="5445"/>
                  </a:lnTo>
                  <a:lnTo>
                    <a:pt x="178767" y="22919"/>
                  </a:lnTo>
                  <a:lnTo>
                    <a:pt x="152591" y="45195"/>
                  </a:lnTo>
                  <a:lnTo>
                    <a:pt x="129464" y="64344"/>
                  </a:lnTo>
                  <a:lnTo>
                    <a:pt x="112328" y="93161"/>
                  </a:lnTo>
                  <a:lnTo>
                    <a:pt x="104450" y="105689"/>
                  </a:lnTo>
                  <a:lnTo>
                    <a:pt x="101850" y="128562"/>
                  </a:lnTo>
                  <a:lnTo>
                    <a:pt x="101633" y="141444"/>
                  </a:lnTo>
                  <a:lnTo>
                    <a:pt x="105378" y="147753"/>
                  </a:lnTo>
                  <a:lnTo>
                    <a:pt x="117489" y="162351"/>
                  </a:lnTo>
                  <a:lnTo>
                    <a:pt x="119245" y="166922"/>
                  </a:lnTo>
                  <a:lnTo>
                    <a:pt x="120419" y="168423"/>
                  </a:lnTo>
                  <a:lnTo>
                    <a:pt x="123604" y="170092"/>
                  </a:lnTo>
                  <a:lnTo>
                    <a:pt x="151298" y="171391"/>
                  </a:lnTo>
                  <a:lnTo>
                    <a:pt x="181240" y="165956"/>
                  </a:lnTo>
                  <a:lnTo>
                    <a:pt x="209550" y="165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355">
            <a:extLst>
              <a:ext uri="{FF2B5EF4-FFF2-40B4-BE49-F238E27FC236}">
                <a16:creationId xmlns:a16="http://schemas.microsoft.com/office/drawing/2014/main" id="{744B83D6-6089-B7D9-0515-2D473C8EEC6C}"/>
              </a:ext>
            </a:extLst>
          </p:cNvPr>
          <p:cNvGrpSpPr/>
          <p:nvPr/>
        </p:nvGrpSpPr>
        <p:grpSpPr>
          <a:xfrm>
            <a:off x="5461000" y="5619750"/>
            <a:ext cx="990601" cy="241301"/>
            <a:chOff x="5461000" y="5619750"/>
            <a:chExt cx="990601" cy="241301"/>
          </a:xfrm>
        </p:grpSpPr>
        <p:sp>
          <p:nvSpPr>
            <p:cNvPr id="343" name="SMARTInkShape-1535">
              <a:extLst>
                <a:ext uri="{FF2B5EF4-FFF2-40B4-BE49-F238E27FC236}">
                  <a16:creationId xmlns:a16="http://schemas.microsoft.com/office/drawing/2014/main" id="{C8CF97E8-6FE5-B21B-F009-1FAFE7984D6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337308" y="5619750"/>
              <a:ext cx="114293" cy="241301"/>
            </a:xfrm>
            <a:custGeom>
              <a:avLst/>
              <a:gdLst/>
              <a:ahLst/>
              <a:cxnLst/>
              <a:rect l="0" t="0" r="0" b="0"/>
              <a:pathLst>
                <a:path w="114293" h="241301">
                  <a:moveTo>
                    <a:pt x="63492" y="25400"/>
                  </a:moveTo>
                  <a:lnTo>
                    <a:pt x="63492" y="25400"/>
                  </a:lnTo>
                  <a:lnTo>
                    <a:pt x="66864" y="25400"/>
                  </a:lnTo>
                  <a:lnTo>
                    <a:pt x="70399" y="21637"/>
                  </a:lnTo>
                  <a:lnTo>
                    <a:pt x="75047" y="14465"/>
                  </a:lnTo>
                  <a:lnTo>
                    <a:pt x="76135" y="13877"/>
                  </a:lnTo>
                  <a:lnTo>
                    <a:pt x="79223" y="13223"/>
                  </a:lnTo>
                  <a:lnTo>
                    <a:pt x="80330" y="12343"/>
                  </a:lnTo>
                  <a:lnTo>
                    <a:pt x="82516" y="6432"/>
                  </a:lnTo>
                  <a:lnTo>
                    <a:pt x="82540" y="890"/>
                  </a:lnTo>
                  <a:lnTo>
                    <a:pt x="81835" y="593"/>
                  </a:lnTo>
                  <a:lnTo>
                    <a:pt x="76194" y="0"/>
                  </a:lnTo>
                  <a:lnTo>
                    <a:pt x="76192" y="3371"/>
                  </a:lnTo>
                  <a:lnTo>
                    <a:pt x="72820" y="12209"/>
                  </a:lnTo>
                  <a:lnTo>
                    <a:pt x="66067" y="23473"/>
                  </a:lnTo>
                  <a:lnTo>
                    <a:pt x="62844" y="34550"/>
                  </a:lnTo>
                  <a:lnTo>
                    <a:pt x="47672" y="59327"/>
                  </a:lnTo>
                  <a:lnTo>
                    <a:pt x="43988" y="71985"/>
                  </a:lnTo>
                  <a:lnTo>
                    <a:pt x="20579" y="100647"/>
                  </a:lnTo>
                  <a:lnTo>
                    <a:pt x="9573" y="117954"/>
                  </a:lnTo>
                  <a:lnTo>
                    <a:pt x="8495" y="120969"/>
                  </a:lnTo>
                  <a:lnTo>
                    <a:pt x="7072" y="122979"/>
                  </a:lnTo>
                  <a:lnTo>
                    <a:pt x="1063" y="126471"/>
                  </a:lnTo>
                  <a:lnTo>
                    <a:pt x="468" y="128645"/>
                  </a:lnTo>
                  <a:lnTo>
                    <a:pt x="0" y="133268"/>
                  </a:lnTo>
                  <a:lnTo>
                    <a:pt x="31007" y="134055"/>
                  </a:lnTo>
                  <a:lnTo>
                    <a:pt x="44695" y="137009"/>
                  </a:lnTo>
                  <a:lnTo>
                    <a:pt x="74293" y="133534"/>
                  </a:lnTo>
                  <a:lnTo>
                    <a:pt x="87284" y="133367"/>
                  </a:lnTo>
                  <a:lnTo>
                    <a:pt x="99685" y="127884"/>
                  </a:lnTo>
                  <a:lnTo>
                    <a:pt x="110263" y="118239"/>
                  </a:lnTo>
                  <a:lnTo>
                    <a:pt x="110900" y="116925"/>
                  </a:lnTo>
                  <a:lnTo>
                    <a:pt x="110619" y="116050"/>
                  </a:lnTo>
                  <a:lnTo>
                    <a:pt x="109727" y="115467"/>
                  </a:lnTo>
                  <a:lnTo>
                    <a:pt x="109131" y="114372"/>
                  </a:lnTo>
                  <a:lnTo>
                    <a:pt x="108471" y="111275"/>
                  </a:lnTo>
                  <a:lnTo>
                    <a:pt x="109000" y="110167"/>
                  </a:lnTo>
                  <a:lnTo>
                    <a:pt x="110059" y="109427"/>
                  </a:lnTo>
                  <a:lnTo>
                    <a:pt x="111470" y="108934"/>
                  </a:lnTo>
                  <a:lnTo>
                    <a:pt x="112410" y="107902"/>
                  </a:lnTo>
                  <a:lnTo>
                    <a:pt x="113456" y="104871"/>
                  </a:lnTo>
                  <a:lnTo>
                    <a:pt x="114290" y="89813"/>
                  </a:lnTo>
                  <a:lnTo>
                    <a:pt x="114292" y="97819"/>
                  </a:lnTo>
                  <a:lnTo>
                    <a:pt x="112410" y="101800"/>
                  </a:lnTo>
                  <a:lnTo>
                    <a:pt x="110920" y="103851"/>
                  </a:lnTo>
                  <a:lnTo>
                    <a:pt x="110633" y="105923"/>
                  </a:lnTo>
                  <a:lnTo>
                    <a:pt x="114108" y="131609"/>
                  </a:lnTo>
                  <a:lnTo>
                    <a:pt x="112328" y="137984"/>
                  </a:lnTo>
                  <a:lnTo>
                    <a:pt x="110867" y="140674"/>
                  </a:lnTo>
                  <a:lnTo>
                    <a:pt x="110598" y="143876"/>
                  </a:lnTo>
                  <a:lnTo>
                    <a:pt x="113666" y="163255"/>
                  </a:lnTo>
                  <a:lnTo>
                    <a:pt x="108309" y="191835"/>
                  </a:lnTo>
                  <a:lnTo>
                    <a:pt x="107964" y="216841"/>
                  </a:lnTo>
                  <a:lnTo>
                    <a:pt x="106071" y="221727"/>
                  </a:lnTo>
                  <a:lnTo>
                    <a:pt x="103583" y="226251"/>
                  </a:lnTo>
                  <a:lnTo>
                    <a:pt x="101986" y="234905"/>
                  </a:lnTo>
                  <a:lnTo>
                    <a:pt x="101592" y="241297"/>
                  </a:lnTo>
                  <a:lnTo>
                    <a:pt x="107060" y="241300"/>
                  </a:lnTo>
                  <a:lnTo>
                    <a:pt x="107354" y="240595"/>
                  </a:lnTo>
                  <a:lnTo>
                    <a:pt x="107942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536">
              <a:extLst>
                <a:ext uri="{FF2B5EF4-FFF2-40B4-BE49-F238E27FC236}">
                  <a16:creationId xmlns:a16="http://schemas.microsoft.com/office/drawing/2014/main" id="{2CA114C6-AAE4-4840-223C-F245D099C8E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172202" y="5632473"/>
              <a:ext cx="126999" cy="203178"/>
            </a:xfrm>
            <a:custGeom>
              <a:avLst/>
              <a:gdLst/>
              <a:ahLst/>
              <a:cxnLst/>
              <a:rect l="0" t="0" r="0" b="0"/>
              <a:pathLst>
                <a:path w="126999" h="203178">
                  <a:moveTo>
                    <a:pt x="63498" y="31727"/>
                  </a:moveTo>
                  <a:lnTo>
                    <a:pt x="63498" y="31727"/>
                  </a:lnTo>
                  <a:lnTo>
                    <a:pt x="63498" y="26260"/>
                  </a:lnTo>
                  <a:lnTo>
                    <a:pt x="68966" y="19987"/>
                  </a:lnTo>
                  <a:lnTo>
                    <a:pt x="72958" y="19312"/>
                  </a:lnTo>
                  <a:lnTo>
                    <a:pt x="74038" y="18511"/>
                  </a:lnTo>
                  <a:lnTo>
                    <a:pt x="76114" y="12946"/>
                  </a:lnTo>
                  <a:lnTo>
                    <a:pt x="76196" y="12684"/>
                  </a:lnTo>
                  <a:lnTo>
                    <a:pt x="76196" y="12682"/>
                  </a:lnTo>
                  <a:lnTo>
                    <a:pt x="76198" y="12679"/>
                  </a:lnTo>
                  <a:lnTo>
                    <a:pt x="76198" y="0"/>
                  </a:lnTo>
                  <a:lnTo>
                    <a:pt x="76198" y="8818"/>
                  </a:lnTo>
                  <a:lnTo>
                    <a:pt x="75493" y="10104"/>
                  </a:lnTo>
                  <a:lnTo>
                    <a:pt x="74316" y="10961"/>
                  </a:lnTo>
                  <a:lnTo>
                    <a:pt x="71128" y="12620"/>
                  </a:lnTo>
                  <a:lnTo>
                    <a:pt x="67361" y="15709"/>
                  </a:lnTo>
                  <a:lnTo>
                    <a:pt x="65214" y="21314"/>
                  </a:lnTo>
                  <a:lnTo>
                    <a:pt x="63836" y="33040"/>
                  </a:lnTo>
                  <a:lnTo>
                    <a:pt x="59886" y="39601"/>
                  </a:lnTo>
                  <a:lnTo>
                    <a:pt x="38169" y="69309"/>
                  </a:lnTo>
                  <a:lnTo>
                    <a:pt x="26275" y="84933"/>
                  </a:lnTo>
                  <a:lnTo>
                    <a:pt x="19769" y="97557"/>
                  </a:lnTo>
                  <a:lnTo>
                    <a:pt x="7548" y="106888"/>
                  </a:lnTo>
                  <a:lnTo>
                    <a:pt x="3333" y="107619"/>
                  </a:lnTo>
                  <a:lnTo>
                    <a:pt x="2221" y="108427"/>
                  </a:lnTo>
                  <a:lnTo>
                    <a:pt x="1480" y="109671"/>
                  </a:lnTo>
                  <a:lnTo>
                    <a:pt x="0" y="114270"/>
                  </a:lnTo>
                  <a:lnTo>
                    <a:pt x="30841" y="114277"/>
                  </a:lnTo>
                  <a:lnTo>
                    <a:pt x="59128" y="114277"/>
                  </a:lnTo>
                  <a:lnTo>
                    <a:pt x="90385" y="114277"/>
                  </a:lnTo>
                  <a:lnTo>
                    <a:pt x="122048" y="114277"/>
                  </a:lnTo>
                  <a:lnTo>
                    <a:pt x="123699" y="114277"/>
                  </a:lnTo>
                  <a:lnTo>
                    <a:pt x="124799" y="113572"/>
                  </a:lnTo>
                  <a:lnTo>
                    <a:pt x="125531" y="112395"/>
                  </a:lnTo>
                  <a:lnTo>
                    <a:pt x="126972" y="108005"/>
                  </a:lnTo>
                  <a:lnTo>
                    <a:pt x="126998" y="95495"/>
                  </a:lnTo>
                  <a:lnTo>
                    <a:pt x="126998" y="104089"/>
                  </a:lnTo>
                  <a:lnTo>
                    <a:pt x="125116" y="108103"/>
                  </a:lnTo>
                  <a:lnTo>
                    <a:pt x="123626" y="110161"/>
                  </a:lnTo>
                  <a:lnTo>
                    <a:pt x="121530" y="119799"/>
                  </a:lnTo>
                  <a:lnTo>
                    <a:pt x="119958" y="151033"/>
                  </a:lnTo>
                  <a:lnTo>
                    <a:pt x="114560" y="182717"/>
                  </a:lnTo>
                  <a:lnTo>
                    <a:pt x="114376" y="191549"/>
                  </a:lnTo>
                  <a:lnTo>
                    <a:pt x="115056" y="193308"/>
                  </a:lnTo>
                  <a:lnTo>
                    <a:pt x="116214" y="194481"/>
                  </a:lnTo>
                  <a:lnTo>
                    <a:pt x="117692" y="195263"/>
                  </a:lnTo>
                  <a:lnTo>
                    <a:pt x="118677" y="196491"/>
                  </a:lnTo>
                  <a:lnTo>
                    <a:pt x="120569" y="202875"/>
                  </a:lnTo>
                  <a:lnTo>
                    <a:pt x="126998" y="203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537">
              <a:extLst>
                <a:ext uri="{FF2B5EF4-FFF2-40B4-BE49-F238E27FC236}">
                  <a16:creationId xmlns:a16="http://schemas.microsoft.com/office/drawing/2014/main" id="{790AEEBC-91D9-C4E1-A189-77599068946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096023" y="5778784"/>
              <a:ext cx="6328" cy="12417"/>
            </a:xfrm>
            <a:custGeom>
              <a:avLst/>
              <a:gdLst/>
              <a:ahLst/>
              <a:cxnLst/>
              <a:rect l="0" t="0" r="0" b="0"/>
              <a:pathLst>
                <a:path w="6328" h="12417">
                  <a:moveTo>
                    <a:pt x="6327" y="6066"/>
                  </a:moveTo>
                  <a:lnTo>
                    <a:pt x="6327" y="6066"/>
                  </a:lnTo>
                  <a:lnTo>
                    <a:pt x="6327" y="12393"/>
                  </a:lnTo>
                  <a:lnTo>
                    <a:pt x="859" y="12414"/>
                  </a:lnTo>
                  <a:lnTo>
                    <a:pt x="565" y="11709"/>
                  </a:lnTo>
                  <a:lnTo>
                    <a:pt x="0" y="2956"/>
                  </a:lnTo>
                  <a:lnTo>
                    <a:pt x="698" y="1877"/>
                  </a:lnTo>
                  <a:lnTo>
                    <a:pt x="1867" y="1156"/>
                  </a:lnTo>
                  <a:lnTo>
                    <a:pt x="5446" y="0"/>
                  </a:lnTo>
                  <a:lnTo>
                    <a:pt x="5739" y="612"/>
                  </a:lnTo>
                  <a:lnTo>
                    <a:pt x="6327" y="12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538">
              <a:extLst>
                <a:ext uri="{FF2B5EF4-FFF2-40B4-BE49-F238E27FC236}">
                  <a16:creationId xmlns:a16="http://schemas.microsoft.com/office/drawing/2014/main" id="{1058226F-665B-F5A3-F81C-AD66CD57E92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865222" y="5651507"/>
              <a:ext cx="135211" cy="145749"/>
            </a:xfrm>
            <a:custGeom>
              <a:avLst/>
              <a:gdLst/>
              <a:ahLst/>
              <a:cxnLst/>
              <a:rect l="0" t="0" r="0" b="0"/>
              <a:pathLst>
                <a:path w="135211" h="145749">
                  <a:moveTo>
                    <a:pt x="84728" y="25393"/>
                  </a:moveTo>
                  <a:lnTo>
                    <a:pt x="84728" y="25393"/>
                  </a:lnTo>
                  <a:lnTo>
                    <a:pt x="81357" y="22022"/>
                  </a:lnTo>
                  <a:lnTo>
                    <a:pt x="79702" y="18486"/>
                  </a:lnTo>
                  <a:lnTo>
                    <a:pt x="78456" y="13032"/>
                  </a:lnTo>
                  <a:lnTo>
                    <a:pt x="84469" y="12702"/>
                  </a:lnTo>
                  <a:lnTo>
                    <a:pt x="84722" y="6605"/>
                  </a:lnTo>
                  <a:lnTo>
                    <a:pt x="81355" y="6421"/>
                  </a:lnTo>
                  <a:lnTo>
                    <a:pt x="80361" y="5690"/>
                  </a:lnTo>
                  <a:lnTo>
                    <a:pt x="78639" y="882"/>
                  </a:lnTo>
                  <a:lnTo>
                    <a:pt x="76613" y="388"/>
                  </a:lnTo>
                  <a:lnTo>
                    <a:pt x="57181" y="0"/>
                  </a:lnTo>
                  <a:lnTo>
                    <a:pt x="51085" y="3759"/>
                  </a:lnTo>
                  <a:lnTo>
                    <a:pt x="44375" y="10133"/>
                  </a:lnTo>
                  <a:lnTo>
                    <a:pt x="35925" y="20950"/>
                  </a:lnTo>
                  <a:lnTo>
                    <a:pt x="22668" y="33165"/>
                  </a:lnTo>
                  <a:lnTo>
                    <a:pt x="3629" y="64175"/>
                  </a:lnTo>
                  <a:lnTo>
                    <a:pt x="0" y="75085"/>
                  </a:lnTo>
                  <a:lnTo>
                    <a:pt x="2600" y="97727"/>
                  </a:lnTo>
                  <a:lnTo>
                    <a:pt x="7164" y="109463"/>
                  </a:lnTo>
                  <a:lnTo>
                    <a:pt x="17094" y="122402"/>
                  </a:lnTo>
                  <a:lnTo>
                    <a:pt x="35171" y="135429"/>
                  </a:lnTo>
                  <a:lnTo>
                    <a:pt x="43653" y="137797"/>
                  </a:lnTo>
                  <a:lnTo>
                    <a:pt x="58446" y="141012"/>
                  </a:lnTo>
                  <a:lnTo>
                    <a:pt x="72715" y="145049"/>
                  </a:lnTo>
                  <a:lnTo>
                    <a:pt x="83442" y="145748"/>
                  </a:lnTo>
                  <a:lnTo>
                    <a:pt x="107223" y="139558"/>
                  </a:lnTo>
                  <a:lnTo>
                    <a:pt x="124300" y="128912"/>
                  </a:lnTo>
                  <a:lnTo>
                    <a:pt x="131908" y="118500"/>
                  </a:lnTo>
                  <a:lnTo>
                    <a:pt x="133919" y="112400"/>
                  </a:lnTo>
                  <a:lnTo>
                    <a:pt x="135210" y="96987"/>
                  </a:lnTo>
                  <a:lnTo>
                    <a:pt x="132063" y="84549"/>
                  </a:lnTo>
                  <a:lnTo>
                    <a:pt x="120591" y="59250"/>
                  </a:lnTo>
                  <a:lnTo>
                    <a:pt x="107585" y="43186"/>
                  </a:lnTo>
                  <a:lnTo>
                    <a:pt x="94416" y="34947"/>
                  </a:lnTo>
                  <a:lnTo>
                    <a:pt x="69708" y="27280"/>
                  </a:lnTo>
                  <a:lnTo>
                    <a:pt x="51907" y="23760"/>
                  </a:lnTo>
                  <a:lnTo>
                    <a:pt x="40278" y="19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539">
              <a:extLst>
                <a:ext uri="{FF2B5EF4-FFF2-40B4-BE49-F238E27FC236}">
                  <a16:creationId xmlns:a16="http://schemas.microsoft.com/office/drawing/2014/main" id="{6412C629-1DF1-AB07-EAC8-3B89E9B4AA9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708650" y="57086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0"/>
                  </a:moveTo>
                  <a:lnTo>
                    <a:pt x="0" y="0"/>
                  </a:lnTo>
                  <a:lnTo>
                    <a:pt x="0" y="6272"/>
                  </a:lnTo>
                  <a:lnTo>
                    <a:pt x="27837" y="7054"/>
                  </a:lnTo>
                  <a:lnTo>
                    <a:pt x="52557" y="12438"/>
                  </a:lnTo>
                  <a:lnTo>
                    <a:pt x="83513" y="12693"/>
                  </a:lnTo>
                  <a:lnTo>
                    <a:pt x="1079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540">
              <a:extLst>
                <a:ext uri="{FF2B5EF4-FFF2-40B4-BE49-F238E27FC236}">
                  <a16:creationId xmlns:a16="http://schemas.microsoft.com/office/drawing/2014/main" id="{C4C62D7F-5BF9-FE06-FE60-273B9C9B192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461000" y="57340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5886" y="6881"/>
                  </a:lnTo>
                  <a:lnTo>
                    <a:pt x="16943" y="8115"/>
                  </a:lnTo>
                  <a:lnTo>
                    <a:pt x="17644" y="9644"/>
                  </a:lnTo>
                  <a:lnTo>
                    <a:pt x="18819" y="9957"/>
                  </a:lnTo>
                  <a:lnTo>
                    <a:pt x="20307" y="9460"/>
                  </a:lnTo>
                  <a:lnTo>
                    <a:pt x="22005" y="8423"/>
                  </a:lnTo>
                  <a:lnTo>
                    <a:pt x="23842" y="8438"/>
                  </a:lnTo>
                  <a:lnTo>
                    <a:pt x="33742" y="11649"/>
                  </a:lnTo>
                  <a:lnTo>
                    <a:pt x="62662" y="12697"/>
                  </a:lnTo>
                  <a:lnTo>
                    <a:pt x="762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541">
              <a:extLst>
                <a:ext uri="{FF2B5EF4-FFF2-40B4-BE49-F238E27FC236}">
                  <a16:creationId xmlns:a16="http://schemas.microsoft.com/office/drawing/2014/main" id="{0568BABC-6856-2FCE-F539-65024A1542F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487308" y="5645150"/>
              <a:ext cx="75293" cy="24702"/>
            </a:xfrm>
            <a:custGeom>
              <a:avLst/>
              <a:gdLst/>
              <a:ahLst/>
              <a:cxnLst/>
              <a:rect l="0" t="0" r="0" b="0"/>
              <a:pathLst>
                <a:path w="75293" h="24702">
                  <a:moveTo>
                    <a:pt x="24492" y="0"/>
                  </a:moveTo>
                  <a:lnTo>
                    <a:pt x="24492" y="0"/>
                  </a:lnTo>
                  <a:lnTo>
                    <a:pt x="21121" y="0"/>
                  </a:lnTo>
                  <a:lnTo>
                    <a:pt x="17584" y="1882"/>
                  </a:lnTo>
                  <a:lnTo>
                    <a:pt x="12936" y="5467"/>
                  </a:lnTo>
                  <a:lnTo>
                    <a:pt x="8761" y="6088"/>
                  </a:lnTo>
                  <a:lnTo>
                    <a:pt x="7654" y="6881"/>
                  </a:lnTo>
                  <a:lnTo>
                    <a:pt x="6916" y="8115"/>
                  </a:lnTo>
                  <a:lnTo>
                    <a:pt x="5733" y="11793"/>
                  </a:lnTo>
                  <a:lnTo>
                    <a:pt x="3690" y="12297"/>
                  </a:lnTo>
                  <a:lnTo>
                    <a:pt x="2157" y="12432"/>
                  </a:lnTo>
                  <a:lnTo>
                    <a:pt x="1135" y="13227"/>
                  </a:lnTo>
                  <a:lnTo>
                    <a:pt x="0" y="15992"/>
                  </a:lnTo>
                  <a:lnTo>
                    <a:pt x="403" y="17011"/>
                  </a:lnTo>
                  <a:lnTo>
                    <a:pt x="1377" y="17691"/>
                  </a:lnTo>
                  <a:lnTo>
                    <a:pt x="4639" y="18782"/>
                  </a:lnTo>
                  <a:lnTo>
                    <a:pt x="14209" y="19027"/>
                  </a:lnTo>
                  <a:lnTo>
                    <a:pt x="18274" y="20921"/>
                  </a:lnTo>
                  <a:lnTo>
                    <a:pt x="20348" y="22414"/>
                  </a:lnTo>
                  <a:lnTo>
                    <a:pt x="22435" y="22704"/>
                  </a:lnTo>
                  <a:lnTo>
                    <a:pt x="26635" y="21144"/>
                  </a:lnTo>
                  <a:lnTo>
                    <a:pt x="28742" y="21152"/>
                  </a:lnTo>
                  <a:lnTo>
                    <a:pt x="39076" y="24352"/>
                  </a:lnTo>
                  <a:lnTo>
                    <a:pt x="42682" y="24701"/>
                  </a:lnTo>
                  <a:lnTo>
                    <a:pt x="48568" y="23208"/>
                  </a:lnTo>
                  <a:lnTo>
                    <a:pt x="54726" y="19870"/>
                  </a:lnTo>
                  <a:lnTo>
                    <a:pt x="66985" y="18392"/>
                  </a:lnTo>
                  <a:lnTo>
                    <a:pt x="7529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SMARTInkShape-Group356">
            <a:extLst>
              <a:ext uri="{FF2B5EF4-FFF2-40B4-BE49-F238E27FC236}">
                <a16:creationId xmlns:a16="http://schemas.microsoft.com/office/drawing/2014/main" id="{1778AEDA-2B8A-2297-CB5E-8BC00588E5C0}"/>
              </a:ext>
            </a:extLst>
          </p:cNvPr>
          <p:cNvGrpSpPr/>
          <p:nvPr/>
        </p:nvGrpSpPr>
        <p:grpSpPr>
          <a:xfrm>
            <a:off x="4732364" y="3953025"/>
            <a:ext cx="502590" cy="230206"/>
            <a:chOff x="4732364" y="3953025"/>
            <a:chExt cx="502590" cy="230206"/>
          </a:xfrm>
        </p:grpSpPr>
        <p:sp>
          <p:nvSpPr>
            <p:cNvPr id="351" name="SMARTInkShape-1542">
              <a:extLst>
                <a:ext uri="{FF2B5EF4-FFF2-40B4-BE49-F238E27FC236}">
                  <a16:creationId xmlns:a16="http://schemas.microsoft.com/office/drawing/2014/main" id="{F168EDB9-B16C-F3D9-1C72-AB3066D39CD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111750" y="3953025"/>
              <a:ext cx="123204" cy="193526"/>
            </a:xfrm>
            <a:custGeom>
              <a:avLst/>
              <a:gdLst/>
              <a:ahLst/>
              <a:cxnLst/>
              <a:rect l="0" t="0" r="0" b="0"/>
              <a:pathLst>
                <a:path w="123204" h="193526">
                  <a:moveTo>
                    <a:pt x="19050" y="28425"/>
                  </a:moveTo>
                  <a:lnTo>
                    <a:pt x="19050" y="28425"/>
                  </a:lnTo>
                  <a:lnTo>
                    <a:pt x="19050" y="18781"/>
                  </a:lnTo>
                  <a:lnTo>
                    <a:pt x="19755" y="17762"/>
                  </a:lnTo>
                  <a:lnTo>
                    <a:pt x="20932" y="17083"/>
                  </a:lnTo>
                  <a:lnTo>
                    <a:pt x="47593" y="5652"/>
                  </a:lnTo>
                  <a:lnTo>
                    <a:pt x="76614" y="0"/>
                  </a:lnTo>
                  <a:lnTo>
                    <a:pt x="85320" y="34"/>
                  </a:lnTo>
                  <a:lnTo>
                    <a:pt x="91542" y="2401"/>
                  </a:lnTo>
                  <a:lnTo>
                    <a:pt x="96659" y="5805"/>
                  </a:lnTo>
                  <a:lnTo>
                    <a:pt x="103507" y="15059"/>
                  </a:lnTo>
                  <a:lnTo>
                    <a:pt x="103578" y="19514"/>
                  </a:lnTo>
                  <a:lnTo>
                    <a:pt x="93254" y="47974"/>
                  </a:lnTo>
                  <a:lnTo>
                    <a:pt x="83449" y="66673"/>
                  </a:lnTo>
                  <a:lnTo>
                    <a:pt x="59470" y="89838"/>
                  </a:lnTo>
                  <a:lnTo>
                    <a:pt x="39610" y="103413"/>
                  </a:lnTo>
                  <a:lnTo>
                    <a:pt x="41918" y="100895"/>
                  </a:lnTo>
                  <a:lnTo>
                    <a:pt x="53813" y="95681"/>
                  </a:lnTo>
                  <a:lnTo>
                    <a:pt x="73137" y="92667"/>
                  </a:lnTo>
                  <a:lnTo>
                    <a:pt x="92619" y="92851"/>
                  </a:lnTo>
                  <a:lnTo>
                    <a:pt x="100665" y="95394"/>
                  </a:lnTo>
                  <a:lnTo>
                    <a:pt x="111581" y="102776"/>
                  </a:lnTo>
                  <a:lnTo>
                    <a:pt x="122687" y="113126"/>
                  </a:lnTo>
                  <a:lnTo>
                    <a:pt x="123203" y="122985"/>
                  </a:lnTo>
                  <a:lnTo>
                    <a:pt x="117784" y="148939"/>
                  </a:lnTo>
                  <a:lnTo>
                    <a:pt x="108590" y="164714"/>
                  </a:lnTo>
                  <a:lnTo>
                    <a:pt x="99062" y="172018"/>
                  </a:lnTo>
                  <a:lnTo>
                    <a:pt x="67936" y="183680"/>
                  </a:lnTo>
                  <a:lnTo>
                    <a:pt x="37848" y="191741"/>
                  </a:lnTo>
                  <a:lnTo>
                    <a:pt x="0" y="193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543">
              <a:extLst>
                <a:ext uri="{FF2B5EF4-FFF2-40B4-BE49-F238E27FC236}">
                  <a16:creationId xmlns:a16="http://schemas.microsoft.com/office/drawing/2014/main" id="{3D3617D3-F30F-4F07-F433-CD1FD8FB128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984750" y="3988169"/>
              <a:ext cx="109937" cy="158316"/>
            </a:xfrm>
            <a:custGeom>
              <a:avLst/>
              <a:gdLst/>
              <a:ahLst/>
              <a:cxnLst/>
              <a:rect l="0" t="0" r="0" b="0"/>
              <a:pathLst>
                <a:path w="109937" h="158316">
                  <a:moveTo>
                    <a:pt x="6350" y="25031"/>
                  </a:moveTo>
                  <a:lnTo>
                    <a:pt x="6350" y="25031"/>
                  </a:lnTo>
                  <a:lnTo>
                    <a:pt x="12126" y="19962"/>
                  </a:lnTo>
                  <a:lnTo>
                    <a:pt x="40195" y="5932"/>
                  </a:lnTo>
                  <a:lnTo>
                    <a:pt x="57173" y="876"/>
                  </a:lnTo>
                  <a:lnTo>
                    <a:pt x="68367" y="0"/>
                  </a:lnTo>
                  <a:lnTo>
                    <a:pt x="74600" y="1677"/>
                  </a:lnTo>
                  <a:lnTo>
                    <a:pt x="77250" y="3111"/>
                  </a:lnTo>
                  <a:lnTo>
                    <a:pt x="80195" y="12231"/>
                  </a:lnTo>
                  <a:lnTo>
                    <a:pt x="80980" y="18615"/>
                  </a:lnTo>
                  <a:lnTo>
                    <a:pt x="78087" y="29470"/>
                  </a:lnTo>
                  <a:lnTo>
                    <a:pt x="61365" y="51307"/>
                  </a:lnTo>
                  <a:lnTo>
                    <a:pt x="33351" y="78534"/>
                  </a:lnTo>
                  <a:lnTo>
                    <a:pt x="21875" y="86556"/>
                  </a:lnTo>
                  <a:lnTo>
                    <a:pt x="22344" y="86509"/>
                  </a:lnTo>
                  <a:lnTo>
                    <a:pt x="52348" y="73552"/>
                  </a:lnTo>
                  <a:lnTo>
                    <a:pt x="66937" y="67316"/>
                  </a:lnTo>
                  <a:lnTo>
                    <a:pt x="77727" y="66873"/>
                  </a:lnTo>
                  <a:lnTo>
                    <a:pt x="88168" y="69027"/>
                  </a:lnTo>
                  <a:lnTo>
                    <a:pt x="95159" y="72337"/>
                  </a:lnTo>
                  <a:lnTo>
                    <a:pt x="100619" y="79922"/>
                  </a:lnTo>
                  <a:lnTo>
                    <a:pt x="109874" y="105410"/>
                  </a:lnTo>
                  <a:lnTo>
                    <a:pt x="109936" y="111778"/>
                  </a:lnTo>
                  <a:lnTo>
                    <a:pt x="106246" y="122617"/>
                  </a:lnTo>
                  <a:lnTo>
                    <a:pt x="96235" y="136652"/>
                  </a:lnTo>
                  <a:lnTo>
                    <a:pt x="80961" y="149748"/>
                  </a:lnTo>
                  <a:lnTo>
                    <a:pt x="63500" y="154544"/>
                  </a:lnTo>
                  <a:lnTo>
                    <a:pt x="37395" y="157244"/>
                  </a:lnTo>
                  <a:lnTo>
                    <a:pt x="11285" y="158315"/>
                  </a:lnTo>
                  <a:lnTo>
                    <a:pt x="6662" y="156470"/>
                  </a:lnTo>
                  <a:lnTo>
                    <a:pt x="0" y="152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544">
              <a:extLst>
                <a:ext uri="{FF2B5EF4-FFF2-40B4-BE49-F238E27FC236}">
                  <a16:creationId xmlns:a16="http://schemas.microsoft.com/office/drawing/2014/main" id="{A3C850D5-5F15-ADC9-6BF0-5C408DEFB79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889577" y="4146550"/>
              <a:ext cx="6274" cy="22709"/>
            </a:xfrm>
            <a:custGeom>
              <a:avLst/>
              <a:gdLst/>
              <a:ahLst/>
              <a:cxnLst/>
              <a:rect l="0" t="0" r="0" b="0"/>
              <a:pathLst>
                <a:path w="6274" h="22709">
                  <a:moveTo>
                    <a:pt x="6273" y="19050"/>
                  </a:moveTo>
                  <a:lnTo>
                    <a:pt x="6273" y="19050"/>
                  </a:lnTo>
                  <a:lnTo>
                    <a:pt x="2902" y="22421"/>
                  </a:lnTo>
                  <a:lnTo>
                    <a:pt x="1909" y="22708"/>
                  </a:lnTo>
                  <a:lnTo>
                    <a:pt x="1247" y="22194"/>
                  </a:lnTo>
                  <a:lnTo>
                    <a:pt x="511" y="19742"/>
                  </a:lnTo>
                  <a:lnTo>
                    <a:pt x="0" y="7025"/>
                  </a:lnTo>
                  <a:lnTo>
                    <a:pt x="681" y="4683"/>
                  </a:lnTo>
                  <a:lnTo>
                    <a:pt x="62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545">
              <a:extLst>
                <a:ext uri="{FF2B5EF4-FFF2-40B4-BE49-F238E27FC236}">
                  <a16:creationId xmlns:a16="http://schemas.microsoft.com/office/drawing/2014/main" id="{2CF63D1E-B1C8-C8C0-18D4-C6A9BA290C8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732364" y="4020556"/>
              <a:ext cx="105357" cy="162675"/>
            </a:xfrm>
            <a:custGeom>
              <a:avLst/>
              <a:gdLst/>
              <a:ahLst/>
              <a:cxnLst/>
              <a:rect l="0" t="0" r="0" b="0"/>
              <a:pathLst>
                <a:path w="105357" h="162675">
                  <a:moveTo>
                    <a:pt x="74586" y="24394"/>
                  </a:moveTo>
                  <a:lnTo>
                    <a:pt x="74586" y="24394"/>
                  </a:lnTo>
                  <a:lnTo>
                    <a:pt x="74586" y="6750"/>
                  </a:lnTo>
                  <a:lnTo>
                    <a:pt x="71215" y="2390"/>
                  </a:lnTo>
                  <a:lnTo>
                    <a:pt x="67679" y="503"/>
                  </a:lnTo>
                  <a:lnTo>
                    <a:pt x="65748" y="0"/>
                  </a:lnTo>
                  <a:lnTo>
                    <a:pt x="59840" y="1323"/>
                  </a:lnTo>
                  <a:lnTo>
                    <a:pt x="52510" y="4968"/>
                  </a:lnTo>
                  <a:lnTo>
                    <a:pt x="23733" y="30970"/>
                  </a:lnTo>
                  <a:lnTo>
                    <a:pt x="10213" y="47722"/>
                  </a:lnTo>
                  <a:lnTo>
                    <a:pt x="1454" y="69689"/>
                  </a:lnTo>
                  <a:lnTo>
                    <a:pt x="0" y="88144"/>
                  </a:lnTo>
                  <a:lnTo>
                    <a:pt x="4430" y="107724"/>
                  </a:lnTo>
                  <a:lnTo>
                    <a:pt x="18212" y="135503"/>
                  </a:lnTo>
                  <a:lnTo>
                    <a:pt x="31151" y="151626"/>
                  </a:lnTo>
                  <a:lnTo>
                    <a:pt x="45018" y="159302"/>
                  </a:lnTo>
                  <a:lnTo>
                    <a:pt x="62533" y="162674"/>
                  </a:lnTo>
                  <a:lnTo>
                    <a:pt x="74873" y="159700"/>
                  </a:lnTo>
                  <a:lnTo>
                    <a:pt x="86002" y="153674"/>
                  </a:lnTo>
                  <a:lnTo>
                    <a:pt x="96235" y="142348"/>
                  </a:lnTo>
                  <a:lnTo>
                    <a:pt x="101376" y="134204"/>
                  </a:lnTo>
                  <a:lnTo>
                    <a:pt x="105356" y="108748"/>
                  </a:lnTo>
                  <a:lnTo>
                    <a:pt x="105340" y="92584"/>
                  </a:lnTo>
                  <a:lnTo>
                    <a:pt x="97459" y="65647"/>
                  </a:lnTo>
                  <a:lnTo>
                    <a:pt x="85134" y="37205"/>
                  </a:lnTo>
                  <a:lnTo>
                    <a:pt x="78809" y="22546"/>
                  </a:lnTo>
                  <a:lnTo>
                    <a:pt x="70818" y="14635"/>
                  </a:lnTo>
                  <a:lnTo>
                    <a:pt x="60917" y="9474"/>
                  </a:lnTo>
                  <a:lnTo>
                    <a:pt x="39540" y="5707"/>
                  </a:lnTo>
                  <a:lnTo>
                    <a:pt x="31514" y="5392"/>
                  </a:lnTo>
                  <a:lnTo>
                    <a:pt x="27173" y="8729"/>
                  </a:lnTo>
                  <a:lnTo>
                    <a:pt x="23786" y="18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SMARTInkShape-Group357">
            <a:extLst>
              <a:ext uri="{FF2B5EF4-FFF2-40B4-BE49-F238E27FC236}">
                <a16:creationId xmlns:a16="http://schemas.microsoft.com/office/drawing/2014/main" id="{8986C88B-4273-7799-93C5-27C67019561F}"/>
              </a:ext>
            </a:extLst>
          </p:cNvPr>
          <p:cNvGrpSpPr/>
          <p:nvPr/>
        </p:nvGrpSpPr>
        <p:grpSpPr>
          <a:xfrm>
            <a:off x="5378743" y="4319113"/>
            <a:ext cx="380708" cy="570388"/>
            <a:chOff x="5378743" y="4319113"/>
            <a:chExt cx="380708" cy="570388"/>
          </a:xfrm>
        </p:grpSpPr>
        <p:sp>
          <p:nvSpPr>
            <p:cNvPr id="356" name="SMARTInkShape-1546">
              <a:extLst>
                <a:ext uri="{FF2B5EF4-FFF2-40B4-BE49-F238E27FC236}">
                  <a16:creationId xmlns:a16="http://schemas.microsoft.com/office/drawing/2014/main" id="{5B7E1EE5-4FBF-EA04-2484-8E2E99E7AFD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378743" y="4319113"/>
              <a:ext cx="190208" cy="144247"/>
            </a:xfrm>
            <a:custGeom>
              <a:avLst/>
              <a:gdLst/>
              <a:ahLst/>
              <a:cxnLst/>
              <a:rect l="0" t="0" r="0" b="0"/>
              <a:pathLst>
                <a:path w="190208" h="144247">
                  <a:moveTo>
                    <a:pt x="31457" y="62387"/>
                  </a:moveTo>
                  <a:lnTo>
                    <a:pt x="31457" y="62387"/>
                  </a:lnTo>
                  <a:lnTo>
                    <a:pt x="34828" y="59016"/>
                  </a:lnTo>
                  <a:lnTo>
                    <a:pt x="36483" y="55479"/>
                  </a:lnTo>
                  <a:lnTo>
                    <a:pt x="37728" y="46656"/>
                  </a:lnTo>
                  <a:lnTo>
                    <a:pt x="38461" y="45549"/>
                  </a:lnTo>
                  <a:lnTo>
                    <a:pt x="39654" y="44812"/>
                  </a:lnTo>
                  <a:lnTo>
                    <a:pt x="43267" y="43628"/>
                  </a:lnTo>
                  <a:lnTo>
                    <a:pt x="38612" y="43363"/>
                  </a:lnTo>
                  <a:lnTo>
                    <a:pt x="38164" y="45230"/>
                  </a:lnTo>
                  <a:lnTo>
                    <a:pt x="38046" y="46715"/>
                  </a:lnTo>
                  <a:lnTo>
                    <a:pt x="34506" y="55549"/>
                  </a:lnTo>
                  <a:lnTo>
                    <a:pt x="23332" y="71881"/>
                  </a:lnTo>
                  <a:lnTo>
                    <a:pt x="14089" y="102749"/>
                  </a:lnTo>
                  <a:lnTo>
                    <a:pt x="4707" y="133136"/>
                  </a:lnTo>
                  <a:lnTo>
                    <a:pt x="0" y="144246"/>
                  </a:lnTo>
                  <a:lnTo>
                    <a:pt x="10556" y="113095"/>
                  </a:lnTo>
                  <a:lnTo>
                    <a:pt x="16928" y="84764"/>
                  </a:lnTo>
                  <a:lnTo>
                    <a:pt x="21767" y="61790"/>
                  </a:lnTo>
                  <a:lnTo>
                    <a:pt x="34720" y="32440"/>
                  </a:lnTo>
                  <a:lnTo>
                    <a:pt x="43093" y="7852"/>
                  </a:lnTo>
                  <a:lnTo>
                    <a:pt x="49531" y="0"/>
                  </a:lnTo>
                  <a:lnTo>
                    <a:pt x="81225" y="11796"/>
                  </a:lnTo>
                  <a:lnTo>
                    <a:pt x="109063" y="27267"/>
                  </a:lnTo>
                  <a:lnTo>
                    <a:pt x="138221" y="43508"/>
                  </a:lnTo>
                  <a:lnTo>
                    <a:pt x="169482" y="64142"/>
                  </a:lnTo>
                  <a:lnTo>
                    <a:pt x="182270" y="73801"/>
                  </a:lnTo>
                  <a:lnTo>
                    <a:pt x="185033" y="74515"/>
                  </a:lnTo>
                  <a:lnTo>
                    <a:pt x="189185" y="74974"/>
                  </a:lnTo>
                  <a:lnTo>
                    <a:pt x="189526" y="74306"/>
                  </a:lnTo>
                  <a:lnTo>
                    <a:pt x="190207" y="68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547">
              <a:extLst>
                <a:ext uri="{FF2B5EF4-FFF2-40B4-BE49-F238E27FC236}">
                  <a16:creationId xmlns:a16="http://schemas.microsoft.com/office/drawing/2014/main" id="{4029111E-D336-A0C6-3E97-B2D6A3C995F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463691" y="4350350"/>
              <a:ext cx="149710" cy="431201"/>
            </a:xfrm>
            <a:custGeom>
              <a:avLst/>
              <a:gdLst/>
              <a:ahLst/>
              <a:cxnLst/>
              <a:rect l="0" t="0" r="0" b="0"/>
              <a:pathLst>
                <a:path w="149710" h="431201">
                  <a:moveTo>
                    <a:pt x="3659" y="18450"/>
                  </a:moveTo>
                  <a:lnTo>
                    <a:pt x="3659" y="18450"/>
                  </a:lnTo>
                  <a:lnTo>
                    <a:pt x="3659" y="15079"/>
                  </a:lnTo>
                  <a:lnTo>
                    <a:pt x="0" y="3961"/>
                  </a:lnTo>
                  <a:lnTo>
                    <a:pt x="515" y="2440"/>
                  </a:lnTo>
                  <a:lnTo>
                    <a:pt x="3038" y="0"/>
                  </a:lnTo>
                  <a:lnTo>
                    <a:pt x="6845" y="6320"/>
                  </a:lnTo>
                  <a:lnTo>
                    <a:pt x="14454" y="34895"/>
                  </a:lnTo>
                  <a:lnTo>
                    <a:pt x="22750" y="62386"/>
                  </a:lnTo>
                  <a:lnTo>
                    <a:pt x="34555" y="91570"/>
                  </a:lnTo>
                  <a:lnTo>
                    <a:pt x="42996" y="116158"/>
                  </a:lnTo>
                  <a:lnTo>
                    <a:pt x="53335" y="141318"/>
                  </a:lnTo>
                  <a:lnTo>
                    <a:pt x="61967" y="170017"/>
                  </a:lnTo>
                  <a:lnTo>
                    <a:pt x="72362" y="197493"/>
                  </a:lnTo>
                  <a:lnTo>
                    <a:pt x="81008" y="226879"/>
                  </a:lnTo>
                  <a:lnTo>
                    <a:pt x="91410" y="257928"/>
                  </a:lnTo>
                  <a:lnTo>
                    <a:pt x="100058" y="286100"/>
                  </a:lnTo>
                  <a:lnTo>
                    <a:pt x="112960" y="316539"/>
                  </a:lnTo>
                  <a:lnTo>
                    <a:pt x="120734" y="347115"/>
                  </a:lnTo>
                  <a:lnTo>
                    <a:pt x="134423" y="376539"/>
                  </a:lnTo>
                  <a:lnTo>
                    <a:pt x="143266" y="404828"/>
                  </a:lnTo>
                  <a:lnTo>
                    <a:pt x="149709" y="431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548">
              <a:extLst>
                <a:ext uri="{FF2B5EF4-FFF2-40B4-BE49-F238E27FC236}">
                  <a16:creationId xmlns:a16="http://schemas.microsoft.com/office/drawing/2014/main" id="{CB6C5760-211D-7025-2FB2-2BB0E7575C6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632450" y="4762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2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549">
              <a:extLst>
                <a:ext uri="{FF2B5EF4-FFF2-40B4-BE49-F238E27FC236}">
                  <a16:creationId xmlns:a16="http://schemas.microsoft.com/office/drawing/2014/main" id="{4E0F525C-5BCB-180A-B443-7463AA84868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657850" y="4787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550">
              <a:extLst>
                <a:ext uri="{FF2B5EF4-FFF2-40B4-BE49-F238E27FC236}">
                  <a16:creationId xmlns:a16="http://schemas.microsoft.com/office/drawing/2014/main" id="{E5927B5F-80E9-910F-748C-656877DBCA6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740400" y="4845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551">
              <a:extLst>
                <a:ext uri="{FF2B5EF4-FFF2-40B4-BE49-F238E27FC236}">
                  <a16:creationId xmlns:a16="http://schemas.microsoft.com/office/drawing/2014/main" id="{953DACF5-CAEA-92BE-9858-ED1CFDC7DCB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708650" y="48768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552">
              <a:extLst>
                <a:ext uri="{FF2B5EF4-FFF2-40B4-BE49-F238E27FC236}">
                  <a16:creationId xmlns:a16="http://schemas.microsoft.com/office/drawing/2014/main" id="{646CC520-96C6-B784-2434-CF09ACF8B63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603390" y="4857750"/>
              <a:ext cx="3661" cy="19051"/>
            </a:xfrm>
            <a:custGeom>
              <a:avLst/>
              <a:gdLst/>
              <a:ahLst/>
              <a:cxnLst/>
              <a:rect l="0" t="0" r="0" b="0"/>
              <a:pathLst>
                <a:path w="3661" h="19051">
                  <a:moveTo>
                    <a:pt x="3660" y="0"/>
                  </a:moveTo>
                  <a:lnTo>
                    <a:pt x="3660" y="0"/>
                  </a:lnTo>
                  <a:lnTo>
                    <a:pt x="3660" y="8838"/>
                  </a:lnTo>
                  <a:lnTo>
                    <a:pt x="1778" y="12865"/>
                  </a:lnTo>
                  <a:lnTo>
                    <a:pt x="289" y="14927"/>
                  </a:lnTo>
                  <a:lnTo>
                    <a:pt x="0" y="16301"/>
                  </a:lnTo>
                  <a:lnTo>
                    <a:pt x="515" y="17218"/>
                  </a:lnTo>
                  <a:lnTo>
                    <a:pt x="366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553">
              <a:extLst>
                <a:ext uri="{FF2B5EF4-FFF2-40B4-BE49-F238E27FC236}">
                  <a16:creationId xmlns:a16="http://schemas.microsoft.com/office/drawing/2014/main" id="{131C3A11-BAC4-D1DA-6EF1-54AD0C2EF26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524500" y="48196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554">
              <a:extLst>
                <a:ext uri="{FF2B5EF4-FFF2-40B4-BE49-F238E27FC236}">
                  <a16:creationId xmlns:a16="http://schemas.microsoft.com/office/drawing/2014/main" id="{72342103-3B07-0CAC-2FB9-DA629FE842A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524500" y="47625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0"/>
                  </a:moveTo>
                  <a:lnTo>
                    <a:pt x="25400" y="0"/>
                  </a:lnTo>
                  <a:lnTo>
                    <a:pt x="13467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555">
              <a:extLst>
                <a:ext uri="{FF2B5EF4-FFF2-40B4-BE49-F238E27FC236}">
                  <a16:creationId xmlns:a16="http://schemas.microsoft.com/office/drawing/2014/main" id="{6C07FD0D-E9B7-FA19-AB40-4642D02D43C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645150" y="47117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31750" y="12700"/>
                  </a:moveTo>
                  <a:lnTo>
                    <a:pt x="31750" y="12700"/>
                  </a:lnTo>
                  <a:lnTo>
                    <a:pt x="22912" y="12700"/>
                  </a:lnTo>
                  <a:lnTo>
                    <a:pt x="13453" y="93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556">
              <a:extLst>
                <a:ext uri="{FF2B5EF4-FFF2-40B4-BE49-F238E27FC236}">
                  <a16:creationId xmlns:a16="http://schemas.microsoft.com/office/drawing/2014/main" id="{AE0ECEC2-31E6-A2DB-CC96-5755C473411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734050" y="46863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10212"/>
                  </a:lnTo>
                  <a:lnTo>
                    <a:pt x="4468" y="618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557">
              <a:extLst>
                <a:ext uri="{FF2B5EF4-FFF2-40B4-BE49-F238E27FC236}">
                  <a16:creationId xmlns:a16="http://schemas.microsoft.com/office/drawing/2014/main" id="{CF42D8DD-EEAF-F442-8279-10123D574F8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753100" y="47498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749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558">
              <a:extLst>
                <a:ext uri="{FF2B5EF4-FFF2-40B4-BE49-F238E27FC236}">
                  <a16:creationId xmlns:a16="http://schemas.microsoft.com/office/drawing/2014/main" id="{99F06456-3996-C7FE-C686-265071588EF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664200" y="48196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6272" y="6272"/>
                  </a:lnTo>
                  <a:lnTo>
                    <a:pt x="6327" y="9697"/>
                  </a:lnTo>
                  <a:lnTo>
                    <a:pt x="7040" y="10699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358">
            <a:extLst>
              <a:ext uri="{FF2B5EF4-FFF2-40B4-BE49-F238E27FC236}">
                <a16:creationId xmlns:a16="http://schemas.microsoft.com/office/drawing/2014/main" id="{10F492AB-9CAB-263C-A976-F35CC75331DB}"/>
              </a:ext>
            </a:extLst>
          </p:cNvPr>
          <p:cNvGrpSpPr/>
          <p:nvPr/>
        </p:nvGrpSpPr>
        <p:grpSpPr>
          <a:xfrm>
            <a:off x="7522401" y="3347624"/>
            <a:ext cx="655836" cy="295467"/>
            <a:chOff x="7522401" y="3347624"/>
            <a:chExt cx="655836" cy="295467"/>
          </a:xfrm>
        </p:grpSpPr>
        <p:sp>
          <p:nvSpPr>
            <p:cNvPr id="370" name="SMARTInkShape-1559">
              <a:extLst>
                <a:ext uri="{FF2B5EF4-FFF2-40B4-BE49-F238E27FC236}">
                  <a16:creationId xmlns:a16="http://schemas.microsoft.com/office/drawing/2014/main" id="{9EC9B3BF-B4EB-2B18-2B29-1027151D5D0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032750" y="3347624"/>
              <a:ext cx="145487" cy="271877"/>
            </a:xfrm>
            <a:custGeom>
              <a:avLst/>
              <a:gdLst/>
              <a:ahLst/>
              <a:cxnLst/>
              <a:rect l="0" t="0" r="0" b="0"/>
              <a:pathLst>
                <a:path w="145487" h="271877">
                  <a:moveTo>
                    <a:pt x="0" y="43276"/>
                  </a:moveTo>
                  <a:lnTo>
                    <a:pt x="0" y="43276"/>
                  </a:lnTo>
                  <a:lnTo>
                    <a:pt x="0" y="33816"/>
                  </a:lnTo>
                  <a:lnTo>
                    <a:pt x="705" y="32736"/>
                  </a:lnTo>
                  <a:lnTo>
                    <a:pt x="1882" y="32016"/>
                  </a:lnTo>
                  <a:lnTo>
                    <a:pt x="3372" y="31536"/>
                  </a:lnTo>
                  <a:lnTo>
                    <a:pt x="8837" y="27489"/>
                  </a:lnTo>
                  <a:lnTo>
                    <a:pt x="32215" y="24871"/>
                  </a:lnTo>
                  <a:lnTo>
                    <a:pt x="53682" y="23712"/>
                  </a:lnTo>
                  <a:lnTo>
                    <a:pt x="81066" y="15413"/>
                  </a:lnTo>
                  <a:lnTo>
                    <a:pt x="107902" y="12678"/>
                  </a:lnTo>
                  <a:lnTo>
                    <a:pt x="128084" y="8496"/>
                  </a:lnTo>
                  <a:lnTo>
                    <a:pt x="144149" y="0"/>
                  </a:lnTo>
                  <a:lnTo>
                    <a:pt x="144782" y="314"/>
                  </a:lnTo>
                  <a:lnTo>
                    <a:pt x="145486" y="2545"/>
                  </a:lnTo>
                  <a:lnTo>
                    <a:pt x="140533" y="29364"/>
                  </a:lnTo>
                  <a:lnTo>
                    <a:pt x="134795" y="55736"/>
                  </a:lnTo>
                  <a:lnTo>
                    <a:pt x="128750" y="83210"/>
                  </a:lnTo>
                  <a:lnTo>
                    <a:pt x="125637" y="107319"/>
                  </a:lnTo>
                  <a:lnTo>
                    <a:pt x="118265" y="137379"/>
                  </a:lnTo>
                  <a:lnTo>
                    <a:pt x="110720" y="164405"/>
                  </a:lnTo>
                  <a:lnTo>
                    <a:pt x="107359" y="187978"/>
                  </a:lnTo>
                  <a:lnTo>
                    <a:pt x="98060" y="219347"/>
                  </a:lnTo>
                  <a:lnTo>
                    <a:pt x="91962" y="247529"/>
                  </a:lnTo>
                  <a:lnTo>
                    <a:pt x="93319" y="256587"/>
                  </a:lnTo>
                  <a:lnTo>
                    <a:pt x="98048" y="266248"/>
                  </a:lnTo>
                  <a:lnTo>
                    <a:pt x="101903" y="269375"/>
                  </a:lnTo>
                  <a:lnTo>
                    <a:pt x="106673" y="270764"/>
                  </a:lnTo>
                  <a:lnTo>
                    <a:pt x="120650" y="271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560">
              <a:extLst>
                <a:ext uri="{FF2B5EF4-FFF2-40B4-BE49-F238E27FC236}">
                  <a16:creationId xmlns:a16="http://schemas.microsoft.com/office/drawing/2014/main" id="{BC12B85A-B73C-01A9-4C8D-31E91772094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875365" y="3397250"/>
              <a:ext cx="97628" cy="209686"/>
            </a:xfrm>
            <a:custGeom>
              <a:avLst/>
              <a:gdLst/>
              <a:ahLst/>
              <a:cxnLst/>
              <a:rect l="0" t="0" r="0" b="0"/>
              <a:pathLst>
                <a:path w="97628" h="209686">
                  <a:moveTo>
                    <a:pt x="93885" y="0"/>
                  </a:moveTo>
                  <a:lnTo>
                    <a:pt x="93885" y="0"/>
                  </a:lnTo>
                  <a:lnTo>
                    <a:pt x="97544" y="0"/>
                  </a:lnTo>
                  <a:lnTo>
                    <a:pt x="94069" y="0"/>
                  </a:lnTo>
                  <a:lnTo>
                    <a:pt x="88852" y="4364"/>
                  </a:lnTo>
                  <a:lnTo>
                    <a:pt x="83065" y="5761"/>
                  </a:lnTo>
                  <a:lnTo>
                    <a:pt x="54812" y="7746"/>
                  </a:lnTo>
                  <a:lnTo>
                    <a:pt x="45710" y="13085"/>
                  </a:lnTo>
                  <a:lnTo>
                    <a:pt x="32652" y="27396"/>
                  </a:lnTo>
                  <a:lnTo>
                    <a:pt x="16303" y="54852"/>
                  </a:lnTo>
                  <a:lnTo>
                    <a:pt x="3244" y="83223"/>
                  </a:lnTo>
                  <a:lnTo>
                    <a:pt x="0" y="98428"/>
                  </a:lnTo>
                  <a:lnTo>
                    <a:pt x="2411" y="125355"/>
                  </a:lnTo>
                  <a:lnTo>
                    <a:pt x="7593" y="153402"/>
                  </a:lnTo>
                  <a:lnTo>
                    <a:pt x="16969" y="172844"/>
                  </a:lnTo>
                  <a:lnTo>
                    <a:pt x="33484" y="196420"/>
                  </a:lnTo>
                  <a:lnTo>
                    <a:pt x="44463" y="206301"/>
                  </a:lnTo>
                  <a:lnTo>
                    <a:pt x="50354" y="208795"/>
                  </a:lnTo>
                  <a:lnTo>
                    <a:pt x="62543" y="209685"/>
                  </a:lnTo>
                  <a:lnTo>
                    <a:pt x="73134" y="205847"/>
                  </a:lnTo>
                  <a:lnTo>
                    <a:pt x="91432" y="191885"/>
                  </a:lnTo>
                  <a:lnTo>
                    <a:pt x="96323" y="183825"/>
                  </a:lnTo>
                  <a:lnTo>
                    <a:pt x="97627" y="179700"/>
                  </a:lnTo>
                  <a:lnTo>
                    <a:pt x="96091" y="160410"/>
                  </a:lnTo>
                  <a:lnTo>
                    <a:pt x="91167" y="143563"/>
                  </a:lnTo>
                  <a:lnTo>
                    <a:pt x="85386" y="136008"/>
                  </a:lnTo>
                  <a:lnTo>
                    <a:pt x="66085" y="119458"/>
                  </a:lnTo>
                  <a:lnTo>
                    <a:pt x="57776" y="116592"/>
                  </a:lnTo>
                  <a:lnTo>
                    <a:pt x="49379" y="117201"/>
                  </a:lnTo>
                  <a:lnTo>
                    <a:pt x="45165" y="118351"/>
                  </a:lnTo>
                  <a:lnTo>
                    <a:pt x="36719" y="125272"/>
                  </a:lnTo>
                  <a:lnTo>
                    <a:pt x="11335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561">
              <a:extLst>
                <a:ext uri="{FF2B5EF4-FFF2-40B4-BE49-F238E27FC236}">
                  <a16:creationId xmlns:a16="http://schemas.microsoft.com/office/drawing/2014/main" id="{1F0F2B74-678C-FDEA-766F-C52EDCD087B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753350" y="3575050"/>
              <a:ext cx="16360" cy="16359"/>
            </a:xfrm>
            <a:custGeom>
              <a:avLst/>
              <a:gdLst/>
              <a:ahLst/>
              <a:cxnLst/>
              <a:rect l="0" t="0" r="0" b="0"/>
              <a:pathLst>
                <a:path w="16360" h="16359">
                  <a:moveTo>
                    <a:pt x="12700" y="12700"/>
                  </a:moveTo>
                  <a:lnTo>
                    <a:pt x="12700" y="12700"/>
                  </a:lnTo>
                  <a:lnTo>
                    <a:pt x="16359" y="16358"/>
                  </a:lnTo>
                  <a:lnTo>
                    <a:pt x="14797" y="14796"/>
                  </a:lnTo>
                  <a:lnTo>
                    <a:pt x="11750" y="13632"/>
                  </a:lnTo>
                  <a:lnTo>
                    <a:pt x="9951" y="13321"/>
                  </a:lnTo>
                  <a:lnTo>
                    <a:pt x="8750" y="11703"/>
                  </a:lnTo>
                  <a:lnTo>
                    <a:pt x="6356" y="4095"/>
                  </a:lnTo>
                  <a:lnTo>
                    <a:pt x="4943" y="27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562">
              <a:extLst>
                <a:ext uri="{FF2B5EF4-FFF2-40B4-BE49-F238E27FC236}">
                  <a16:creationId xmlns:a16="http://schemas.microsoft.com/office/drawing/2014/main" id="{DED8727D-D409-CC42-4E2B-7EC4163B2A5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522401" y="3429995"/>
              <a:ext cx="138793" cy="213096"/>
            </a:xfrm>
            <a:custGeom>
              <a:avLst/>
              <a:gdLst/>
              <a:ahLst/>
              <a:cxnLst/>
              <a:rect l="0" t="0" r="0" b="0"/>
              <a:pathLst>
                <a:path w="138793" h="213096">
                  <a:moveTo>
                    <a:pt x="78549" y="43455"/>
                  </a:moveTo>
                  <a:lnTo>
                    <a:pt x="78549" y="43455"/>
                  </a:lnTo>
                  <a:lnTo>
                    <a:pt x="83619" y="37680"/>
                  </a:lnTo>
                  <a:lnTo>
                    <a:pt x="95767" y="18398"/>
                  </a:lnTo>
                  <a:lnTo>
                    <a:pt x="97237" y="9656"/>
                  </a:lnTo>
                  <a:lnTo>
                    <a:pt x="96652" y="8223"/>
                  </a:lnTo>
                  <a:lnTo>
                    <a:pt x="95556" y="7267"/>
                  </a:lnTo>
                  <a:lnTo>
                    <a:pt x="92458" y="5499"/>
                  </a:lnTo>
                  <a:lnTo>
                    <a:pt x="88729" y="2362"/>
                  </a:lnTo>
                  <a:lnTo>
                    <a:pt x="82838" y="497"/>
                  </a:lnTo>
                  <a:lnTo>
                    <a:pt x="79292" y="0"/>
                  </a:lnTo>
                  <a:lnTo>
                    <a:pt x="67557" y="2671"/>
                  </a:lnTo>
                  <a:lnTo>
                    <a:pt x="55144" y="11302"/>
                  </a:lnTo>
                  <a:lnTo>
                    <a:pt x="33239" y="36999"/>
                  </a:lnTo>
                  <a:lnTo>
                    <a:pt x="12293" y="67371"/>
                  </a:lnTo>
                  <a:lnTo>
                    <a:pt x="3413" y="93110"/>
                  </a:lnTo>
                  <a:lnTo>
                    <a:pt x="0" y="114913"/>
                  </a:lnTo>
                  <a:lnTo>
                    <a:pt x="2045" y="144904"/>
                  </a:lnTo>
                  <a:lnTo>
                    <a:pt x="5271" y="158158"/>
                  </a:lnTo>
                  <a:lnTo>
                    <a:pt x="17796" y="180295"/>
                  </a:lnTo>
                  <a:lnTo>
                    <a:pt x="34913" y="197987"/>
                  </a:lnTo>
                  <a:lnTo>
                    <a:pt x="56761" y="208795"/>
                  </a:lnTo>
                  <a:lnTo>
                    <a:pt x="74367" y="213095"/>
                  </a:lnTo>
                  <a:lnTo>
                    <a:pt x="91892" y="210997"/>
                  </a:lnTo>
                  <a:lnTo>
                    <a:pt x="110490" y="202537"/>
                  </a:lnTo>
                  <a:lnTo>
                    <a:pt x="126034" y="187722"/>
                  </a:lnTo>
                  <a:lnTo>
                    <a:pt x="131404" y="176013"/>
                  </a:lnTo>
                  <a:lnTo>
                    <a:pt x="138792" y="144951"/>
                  </a:lnTo>
                  <a:lnTo>
                    <a:pt x="136519" y="117753"/>
                  </a:lnTo>
                  <a:lnTo>
                    <a:pt x="132491" y="88784"/>
                  </a:lnTo>
                  <a:lnTo>
                    <a:pt x="123538" y="62373"/>
                  </a:lnTo>
                  <a:lnTo>
                    <a:pt x="112235" y="41417"/>
                  </a:lnTo>
                  <a:lnTo>
                    <a:pt x="105044" y="32906"/>
                  </a:lnTo>
                  <a:lnTo>
                    <a:pt x="86321" y="23553"/>
                  </a:lnTo>
                  <a:lnTo>
                    <a:pt x="66270" y="19684"/>
                  </a:lnTo>
                  <a:lnTo>
                    <a:pt x="61897" y="19846"/>
                  </a:lnTo>
                  <a:lnTo>
                    <a:pt x="58980" y="20661"/>
                  </a:lnTo>
                  <a:lnTo>
                    <a:pt x="57037" y="21909"/>
                  </a:lnTo>
                  <a:lnTo>
                    <a:pt x="55741" y="24152"/>
                  </a:lnTo>
                  <a:lnTo>
                    <a:pt x="54301" y="30407"/>
                  </a:lnTo>
                  <a:lnTo>
                    <a:pt x="59499" y="43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SMARTInkShape-Group359">
            <a:extLst>
              <a:ext uri="{FF2B5EF4-FFF2-40B4-BE49-F238E27FC236}">
                <a16:creationId xmlns:a16="http://schemas.microsoft.com/office/drawing/2014/main" id="{A8F18ABD-E9D5-CD0C-9489-2E483DB5F2CB}"/>
              </a:ext>
            </a:extLst>
          </p:cNvPr>
          <p:cNvGrpSpPr/>
          <p:nvPr/>
        </p:nvGrpSpPr>
        <p:grpSpPr>
          <a:xfrm>
            <a:off x="5842000" y="3480819"/>
            <a:ext cx="1510447" cy="1383282"/>
            <a:chOff x="5842000" y="3480819"/>
            <a:chExt cx="1510447" cy="1383282"/>
          </a:xfrm>
        </p:grpSpPr>
        <p:sp>
          <p:nvSpPr>
            <p:cNvPr id="375" name="SMARTInkShape-1563">
              <a:extLst>
                <a:ext uri="{FF2B5EF4-FFF2-40B4-BE49-F238E27FC236}">
                  <a16:creationId xmlns:a16="http://schemas.microsoft.com/office/drawing/2014/main" id="{C8019C81-5AD1-5B74-CD77-871A8EB129B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878472" y="3480819"/>
              <a:ext cx="473975" cy="272032"/>
            </a:xfrm>
            <a:custGeom>
              <a:avLst/>
              <a:gdLst/>
              <a:ahLst/>
              <a:cxnLst/>
              <a:rect l="0" t="0" r="0" b="0"/>
              <a:pathLst>
                <a:path w="473975" h="272032">
                  <a:moveTo>
                    <a:pt x="17628" y="272031"/>
                  </a:moveTo>
                  <a:lnTo>
                    <a:pt x="17628" y="272031"/>
                  </a:lnTo>
                  <a:lnTo>
                    <a:pt x="17628" y="266564"/>
                  </a:lnTo>
                  <a:lnTo>
                    <a:pt x="18333" y="266270"/>
                  </a:lnTo>
                  <a:lnTo>
                    <a:pt x="21287" y="265855"/>
                  </a:lnTo>
                  <a:lnTo>
                    <a:pt x="18249" y="265704"/>
                  </a:lnTo>
                  <a:lnTo>
                    <a:pt x="5776" y="258777"/>
                  </a:lnTo>
                  <a:lnTo>
                    <a:pt x="1778" y="254851"/>
                  </a:lnTo>
                  <a:lnTo>
                    <a:pt x="0" y="250755"/>
                  </a:lnTo>
                  <a:lnTo>
                    <a:pt x="231" y="248675"/>
                  </a:lnTo>
                  <a:lnTo>
                    <a:pt x="14562" y="222244"/>
                  </a:lnTo>
                  <a:lnTo>
                    <a:pt x="22380" y="212039"/>
                  </a:lnTo>
                  <a:lnTo>
                    <a:pt x="50004" y="192809"/>
                  </a:lnTo>
                  <a:lnTo>
                    <a:pt x="68613" y="179649"/>
                  </a:lnTo>
                  <a:lnTo>
                    <a:pt x="97236" y="165510"/>
                  </a:lnTo>
                  <a:lnTo>
                    <a:pt x="121727" y="153294"/>
                  </a:lnTo>
                  <a:lnTo>
                    <a:pt x="150228" y="144108"/>
                  </a:lnTo>
                  <a:lnTo>
                    <a:pt x="177646" y="133547"/>
                  </a:lnTo>
                  <a:lnTo>
                    <a:pt x="207015" y="124852"/>
                  </a:lnTo>
                  <a:lnTo>
                    <a:pt x="229506" y="120070"/>
                  </a:lnTo>
                  <a:lnTo>
                    <a:pt x="252907" y="116298"/>
                  </a:lnTo>
                  <a:lnTo>
                    <a:pt x="275067" y="114622"/>
                  </a:lnTo>
                  <a:lnTo>
                    <a:pt x="296675" y="113877"/>
                  </a:lnTo>
                  <a:lnTo>
                    <a:pt x="318038" y="113546"/>
                  </a:lnTo>
                  <a:lnTo>
                    <a:pt x="349192" y="112654"/>
                  </a:lnTo>
                  <a:lnTo>
                    <a:pt x="375905" y="108940"/>
                  </a:lnTo>
                  <a:lnTo>
                    <a:pt x="397540" y="108232"/>
                  </a:lnTo>
                  <a:lnTo>
                    <a:pt x="423813" y="112074"/>
                  </a:lnTo>
                  <a:lnTo>
                    <a:pt x="455044" y="113122"/>
                  </a:lnTo>
                  <a:lnTo>
                    <a:pt x="473974" y="113275"/>
                  </a:lnTo>
                  <a:lnTo>
                    <a:pt x="471203" y="109908"/>
                  </a:lnTo>
                  <a:lnTo>
                    <a:pt x="455022" y="96653"/>
                  </a:lnTo>
                  <a:lnTo>
                    <a:pt x="426624" y="65113"/>
                  </a:lnTo>
                  <a:lnTo>
                    <a:pt x="401346" y="35436"/>
                  </a:lnTo>
                  <a:lnTo>
                    <a:pt x="374751" y="6877"/>
                  </a:lnTo>
                  <a:lnTo>
                    <a:pt x="373905" y="4136"/>
                  </a:lnTo>
                  <a:lnTo>
                    <a:pt x="373362" y="0"/>
                  </a:lnTo>
                  <a:lnTo>
                    <a:pt x="373232" y="8467"/>
                  </a:lnTo>
                  <a:lnTo>
                    <a:pt x="375111" y="12134"/>
                  </a:lnTo>
                  <a:lnTo>
                    <a:pt x="401066" y="43827"/>
                  </a:lnTo>
                  <a:lnTo>
                    <a:pt x="428515" y="73199"/>
                  </a:lnTo>
                  <a:lnTo>
                    <a:pt x="452294" y="97799"/>
                  </a:lnTo>
                  <a:lnTo>
                    <a:pt x="460600" y="113242"/>
                  </a:lnTo>
                  <a:lnTo>
                    <a:pt x="461826" y="118369"/>
                  </a:lnTo>
                  <a:lnTo>
                    <a:pt x="461222" y="118790"/>
                  </a:lnTo>
                  <a:lnTo>
                    <a:pt x="458669" y="119257"/>
                  </a:lnTo>
                  <a:lnTo>
                    <a:pt x="455181" y="123228"/>
                  </a:lnTo>
                  <a:lnTo>
                    <a:pt x="449868" y="129696"/>
                  </a:lnTo>
                  <a:lnTo>
                    <a:pt x="422229" y="152932"/>
                  </a:lnTo>
                  <a:lnTo>
                    <a:pt x="390567" y="178616"/>
                  </a:lnTo>
                  <a:lnTo>
                    <a:pt x="371754" y="195435"/>
                  </a:lnTo>
                  <a:lnTo>
                    <a:pt x="364811" y="200594"/>
                  </a:lnTo>
                  <a:lnTo>
                    <a:pt x="359374" y="207590"/>
                  </a:lnTo>
                  <a:lnTo>
                    <a:pt x="358348" y="210726"/>
                  </a:lnTo>
                  <a:lnTo>
                    <a:pt x="358368" y="213522"/>
                  </a:lnTo>
                  <a:lnTo>
                    <a:pt x="359089" y="216092"/>
                  </a:lnTo>
                  <a:lnTo>
                    <a:pt x="363650" y="220828"/>
                  </a:lnTo>
                  <a:lnTo>
                    <a:pt x="373228" y="227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564">
              <a:extLst>
                <a:ext uri="{FF2B5EF4-FFF2-40B4-BE49-F238E27FC236}">
                  <a16:creationId xmlns:a16="http://schemas.microsoft.com/office/drawing/2014/main" id="{F97AD1B8-69BE-1878-F917-BB992680AFC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953250" y="4686300"/>
              <a:ext cx="381001" cy="177801"/>
            </a:xfrm>
            <a:custGeom>
              <a:avLst/>
              <a:gdLst/>
              <a:ahLst/>
              <a:cxnLst/>
              <a:rect l="0" t="0" r="0" b="0"/>
              <a:pathLst>
                <a:path w="381001" h="177801">
                  <a:moveTo>
                    <a:pt x="0" y="177800"/>
                  </a:moveTo>
                  <a:lnTo>
                    <a:pt x="0" y="177800"/>
                  </a:lnTo>
                  <a:lnTo>
                    <a:pt x="29511" y="158959"/>
                  </a:lnTo>
                  <a:lnTo>
                    <a:pt x="60250" y="144231"/>
                  </a:lnTo>
                  <a:lnTo>
                    <a:pt x="83928" y="132542"/>
                  </a:lnTo>
                  <a:lnTo>
                    <a:pt x="108562" y="120291"/>
                  </a:lnTo>
                  <a:lnTo>
                    <a:pt x="137385" y="107790"/>
                  </a:lnTo>
                  <a:lnTo>
                    <a:pt x="168304" y="95179"/>
                  </a:lnTo>
                  <a:lnTo>
                    <a:pt x="198509" y="82519"/>
                  </a:lnTo>
                  <a:lnTo>
                    <a:pt x="214184" y="75473"/>
                  </a:lnTo>
                  <a:lnTo>
                    <a:pt x="230278" y="67954"/>
                  </a:lnTo>
                  <a:lnTo>
                    <a:pt x="246652" y="60119"/>
                  </a:lnTo>
                  <a:lnTo>
                    <a:pt x="263213" y="52074"/>
                  </a:lnTo>
                  <a:lnTo>
                    <a:pt x="279898" y="43888"/>
                  </a:lnTo>
                  <a:lnTo>
                    <a:pt x="296665" y="35609"/>
                  </a:lnTo>
                  <a:lnTo>
                    <a:pt x="313488" y="27972"/>
                  </a:lnTo>
                  <a:lnTo>
                    <a:pt x="330347" y="20765"/>
                  </a:lnTo>
                  <a:lnTo>
                    <a:pt x="358487" y="9229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565">
              <a:extLst>
                <a:ext uri="{FF2B5EF4-FFF2-40B4-BE49-F238E27FC236}">
                  <a16:creationId xmlns:a16="http://schemas.microsoft.com/office/drawing/2014/main" id="{4CFCD4A9-D0B2-1CBE-5588-0799207E4CF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431584" y="4375150"/>
              <a:ext cx="762967" cy="351072"/>
            </a:xfrm>
            <a:custGeom>
              <a:avLst/>
              <a:gdLst/>
              <a:ahLst/>
              <a:cxnLst/>
              <a:rect l="0" t="0" r="0" b="0"/>
              <a:pathLst>
                <a:path w="762967" h="351072">
                  <a:moveTo>
                    <a:pt x="7316" y="342900"/>
                  </a:moveTo>
                  <a:lnTo>
                    <a:pt x="7316" y="342900"/>
                  </a:lnTo>
                  <a:lnTo>
                    <a:pt x="574" y="349642"/>
                  </a:lnTo>
                  <a:lnTo>
                    <a:pt x="0" y="350923"/>
                  </a:lnTo>
                  <a:lnTo>
                    <a:pt x="1028" y="351071"/>
                  </a:lnTo>
                  <a:lnTo>
                    <a:pt x="27486" y="340621"/>
                  </a:lnTo>
                  <a:lnTo>
                    <a:pt x="58969" y="320728"/>
                  </a:lnTo>
                  <a:lnTo>
                    <a:pt x="83690" y="303875"/>
                  </a:lnTo>
                  <a:lnTo>
                    <a:pt x="105465" y="291689"/>
                  </a:lnTo>
                  <a:lnTo>
                    <a:pt x="129254" y="279217"/>
                  </a:lnTo>
                  <a:lnTo>
                    <a:pt x="153939" y="265913"/>
                  </a:lnTo>
                  <a:lnTo>
                    <a:pt x="179021" y="250592"/>
                  </a:lnTo>
                  <a:lnTo>
                    <a:pt x="206160" y="236258"/>
                  </a:lnTo>
                  <a:lnTo>
                    <a:pt x="234686" y="222126"/>
                  </a:lnTo>
                  <a:lnTo>
                    <a:pt x="263827" y="206437"/>
                  </a:lnTo>
                  <a:lnTo>
                    <a:pt x="295122" y="190058"/>
                  </a:lnTo>
                  <a:lnTo>
                    <a:pt x="311370" y="181738"/>
                  </a:lnTo>
                  <a:lnTo>
                    <a:pt x="327847" y="173370"/>
                  </a:lnTo>
                  <a:lnTo>
                    <a:pt x="344475" y="164969"/>
                  </a:lnTo>
                  <a:lnTo>
                    <a:pt x="361205" y="156546"/>
                  </a:lnTo>
                  <a:lnTo>
                    <a:pt x="378003" y="148108"/>
                  </a:lnTo>
                  <a:lnTo>
                    <a:pt x="394847" y="139661"/>
                  </a:lnTo>
                  <a:lnTo>
                    <a:pt x="411720" y="131207"/>
                  </a:lnTo>
                  <a:lnTo>
                    <a:pt x="429318" y="123456"/>
                  </a:lnTo>
                  <a:lnTo>
                    <a:pt x="447402" y="116170"/>
                  </a:lnTo>
                  <a:lnTo>
                    <a:pt x="465806" y="109197"/>
                  </a:lnTo>
                  <a:lnTo>
                    <a:pt x="483720" y="102431"/>
                  </a:lnTo>
                  <a:lnTo>
                    <a:pt x="501308" y="95804"/>
                  </a:lnTo>
                  <a:lnTo>
                    <a:pt x="518676" y="89269"/>
                  </a:lnTo>
                  <a:lnTo>
                    <a:pt x="535901" y="82091"/>
                  </a:lnTo>
                  <a:lnTo>
                    <a:pt x="553028" y="74483"/>
                  </a:lnTo>
                  <a:lnTo>
                    <a:pt x="570090" y="66589"/>
                  </a:lnTo>
                  <a:lnTo>
                    <a:pt x="586405" y="59915"/>
                  </a:lnTo>
                  <a:lnTo>
                    <a:pt x="617701" y="48736"/>
                  </a:lnTo>
                  <a:lnTo>
                    <a:pt x="648075" y="37183"/>
                  </a:lnTo>
                  <a:lnTo>
                    <a:pt x="677331" y="26403"/>
                  </a:lnTo>
                  <a:lnTo>
                    <a:pt x="704446" y="19260"/>
                  </a:lnTo>
                  <a:lnTo>
                    <a:pt x="728725" y="11853"/>
                  </a:lnTo>
                  <a:lnTo>
                    <a:pt x="7629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566">
              <a:extLst>
                <a:ext uri="{FF2B5EF4-FFF2-40B4-BE49-F238E27FC236}">
                  <a16:creationId xmlns:a16="http://schemas.microsoft.com/office/drawing/2014/main" id="{1370045F-27B3-739E-BF34-7D5E8BEDE7A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120434" y="4013200"/>
              <a:ext cx="985217" cy="533401"/>
            </a:xfrm>
            <a:custGeom>
              <a:avLst/>
              <a:gdLst/>
              <a:ahLst/>
              <a:cxnLst/>
              <a:rect l="0" t="0" r="0" b="0"/>
              <a:pathLst>
                <a:path w="985217" h="533401">
                  <a:moveTo>
                    <a:pt x="7316" y="533400"/>
                  </a:moveTo>
                  <a:lnTo>
                    <a:pt x="7316" y="533400"/>
                  </a:lnTo>
                  <a:lnTo>
                    <a:pt x="574" y="533400"/>
                  </a:lnTo>
                  <a:lnTo>
                    <a:pt x="0" y="531283"/>
                  </a:lnTo>
                  <a:lnTo>
                    <a:pt x="3123" y="523287"/>
                  </a:lnTo>
                  <a:lnTo>
                    <a:pt x="12815" y="510256"/>
                  </a:lnTo>
                  <a:lnTo>
                    <a:pt x="41672" y="487087"/>
                  </a:lnTo>
                  <a:lnTo>
                    <a:pt x="67120" y="467466"/>
                  </a:lnTo>
                  <a:lnTo>
                    <a:pt x="87518" y="451884"/>
                  </a:lnTo>
                  <a:lnTo>
                    <a:pt x="110695" y="435553"/>
                  </a:lnTo>
                  <a:lnTo>
                    <a:pt x="136988" y="418886"/>
                  </a:lnTo>
                  <a:lnTo>
                    <a:pt x="165843" y="402072"/>
                  </a:lnTo>
                  <a:lnTo>
                    <a:pt x="197482" y="385191"/>
                  </a:lnTo>
                  <a:lnTo>
                    <a:pt x="213821" y="375327"/>
                  </a:lnTo>
                  <a:lnTo>
                    <a:pt x="230358" y="364518"/>
                  </a:lnTo>
                  <a:lnTo>
                    <a:pt x="247028" y="353079"/>
                  </a:lnTo>
                  <a:lnTo>
                    <a:pt x="265195" y="341925"/>
                  </a:lnTo>
                  <a:lnTo>
                    <a:pt x="284364" y="330961"/>
                  </a:lnTo>
                  <a:lnTo>
                    <a:pt x="304199" y="320124"/>
                  </a:lnTo>
                  <a:lnTo>
                    <a:pt x="323771" y="309371"/>
                  </a:lnTo>
                  <a:lnTo>
                    <a:pt x="343170" y="298675"/>
                  </a:lnTo>
                  <a:lnTo>
                    <a:pt x="362451" y="288017"/>
                  </a:lnTo>
                  <a:lnTo>
                    <a:pt x="382361" y="277383"/>
                  </a:lnTo>
                  <a:lnTo>
                    <a:pt x="402691" y="266767"/>
                  </a:lnTo>
                  <a:lnTo>
                    <a:pt x="423300" y="256161"/>
                  </a:lnTo>
                  <a:lnTo>
                    <a:pt x="444094" y="244858"/>
                  </a:lnTo>
                  <a:lnTo>
                    <a:pt x="465013" y="233088"/>
                  </a:lnTo>
                  <a:lnTo>
                    <a:pt x="486013" y="221009"/>
                  </a:lnTo>
                  <a:lnTo>
                    <a:pt x="507070" y="209428"/>
                  </a:lnTo>
                  <a:lnTo>
                    <a:pt x="528163" y="198180"/>
                  </a:lnTo>
                  <a:lnTo>
                    <a:pt x="549280" y="187153"/>
                  </a:lnTo>
                  <a:lnTo>
                    <a:pt x="569709" y="176275"/>
                  </a:lnTo>
                  <a:lnTo>
                    <a:pt x="589677" y="165494"/>
                  </a:lnTo>
                  <a:lnTo>
                    <a:pt x="609340" y="154779"/>
                  </a:lnTo>
                  <a:lnTo>
                    <a:pt x="629504" y="144814"/>
                  </a:lnTo>
                  <a:lnTo>
                    <a:pt x="650002" y="135348"/>
                  </a:lnTo>
                  <a:lnTo>
                    <a:pt x="670724" y="126216"/>
                  </a:lnTo>
                  <a:lnTo>
                    <a:pt x="690888" y="117305"/>
                  </a:lnTo>
                  <a:lnTo>
                    <a:pt x="710681" y="108542"/>
                  </a:lnTo>
                  <a:lnTo>
                    <a:pt x="730225" y="99878"/>
                  </a:lnTo>
                  <a:lnTo>
                    <a:pt x="749606" y="91985"/>
                  </a:lnTo>
                  <a:lnTo>
                    <a:pt x="768876" y="84607"/>
                  </a:lnTo>
                  <a:lnTo>
                    <a:pt x="788072" y="77572"/>
                  </a:lnTo>
                  <a:lnTo>
                    <a:pt x="805809" y="70764"/>
                  </a:lnTo>
                  <a:lnTo>
                    <a:pt x="822572" y="64109"/>
                  </a:lnTo>
                  <a:lnTo>
                    <a:pt x="838686" y="57556"/>
                  </a:lnTo>
                  <a:lnTo>
                    <a:pt x="869762" y="44631"/>
                  </a:lnTo>
                  <a:lnTo>
                    <a:pt x="899331" y="32536"/>
                  </a:lnTo>
                  <a:lnTo>
                    <a:pt x="926583" y="22456"/>
                  </a:lnTo>
                  <a:lnTo>
                    <a:pt x="950926" y="13273"/>
                  </a:lnTo>
                  <a:lnTo>
                    <a:pt x="9852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567">
              <a:extLst>
                <a:ext uri="{FF2B5EF4-FFF2-40B4-BE49-F238E27FC236}">
                  <a16:creationId xmlns:a16="http://schemas.microsoft.com/office/drawing/2014/main" id="{7F63251E-6246-F103-1459-1E02E8378D4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842000" y="3727450"/>
              <a:ext cx="1117601" cy="717551"/>
            </a:xfrm>
            <a:custGeom>
              <a:avLst/>
              <a:gdLst/>
              <a:ahLst/>
              <a:cxnLst/>
              <a:rect l="0" t="0" r="0" b="0"/>
              <a:pathLst>
                <a:path w="1117601" h="717551">
                  <a:moveTo>
                    <a:pt x="0" y="717550"/>
                  </a:moveTo>
                  <a:lnTo>
                    <a:pt x="0" y="717550"/>
                  </a:lnTo>
                  <a:lnTo>
                    <a:pt x="0" y="712083"/>
                  </a:lnTo>
                  <a:lnTo>
                    <a:pt x="24571" y="686636"/>
                  </a:lnTo>
                  <a:lnTo>
                    <a:pt x="51527" y="666581"/>
                  </a:lnTo>
                  <a:lnTo>
                    <a:pt x="79715" y="643041"/>
                  </a:lnTo>
                  <a:lnTo>
                    <a:pt x="107502" y="622801"/>
                  </a:lnTo>
                  <a:lnTo>
                    <a:pt x="138077" y="603399"/>
                  </a:lnTo>
                  <a:lnTo>
                    <a:pt x="160851" y="588735"/>
                  </a:lnTo>
                  <a:lnTo>
                    <a:pt x="185083" y="572105"/>
                  </a:lnTo>
                  <a:lnTo>
                    <a:pt x="209965" y="552954"/>
                  </a:lnTo>
                  <a:lnTo>
                    <a:pt x="237017" y="532683"/>
                  </a:lnTo>
                  <a:lnTo>
                    <a:pt x="266208" y="512620"/>
                  </a:lnTo>
                  <a:lnTo>
                    <a:pt x="281894" y="503319"/>
                  </a:lnTo>
                  <a:lnTo>
                    <a:pt x="297997" y="494296"/>
                  </a:lnTo>
                  <a:lnTo>
                    <a:pt x="314376" y="484047"/>
                  </a:lnTo>
                  <a:lnTo>
                    <a:pt x="330939" y="472982"/>
                  </a:lnTo>
                  <a:lnTo>
                    <a:pt x="347626" y="461371"/>
                  </a:lnTo>
                  <a:lnTo>
                    <a:pt x="364395" y="450103"/>
                  </a:lnTo>
                  <a:lnTo>
                    <a:pt x="381220" y="439063"/>
                  </a:lnTo>
                  <a:lnTo>
                    <a:pt x="398080" y="428175"/>
                  </a:lnTo>
                  <a:lnTo>
                    <a:pt x="415670" y="416683"/>
                  </a:lnTo>
                  <a:lnTo>
                    <a:pt x="433747" y="404789"/>
                  </a:lnTo>
                  <a:lnTo>
                    <a:pt x="452146" y="392626"/>
                  </a:lnTo>
                  <a:lnTo>
                    <a:pt x="470765" y="380284"/>
                  </a:lnTo>
                  <a:lnTo>
                    <a:pt x="489528" y="367823"/>
                  </a:lnTo>
                  <a:lnTo>
                    <a:pt x="508384" y="355282"/>
                  </a:lnTo>
                  <a:lnTo>
                    <a:pt x="526599" y="343394"/>
                  </a:lnTo>
                  <a:lnTo>
                    <a:pt x="544390" y="331940"/>
                  </a:lnTo>
                  <a:lnTo>
                    <a:pt x="561892" y="320777"/>
                  </a:lnTo>
                  <a:lnTo>
                    <a:pt x="579912" y="309807"/>
                  </a:lnTo>
                  <a:lnTo>
                    <a:pt x="598275" y="298966"/>
                  </a:lnTo>
                  <a:lnTo>
                    <a:pt x="616867" y="288210"/>
                  </a:lnTo>
                  <a:lnTo>
                    <a:pt x="635612" y="276807"/>
                  </a:lnTo>
                  <a:lnTo>
                    <a:pt x="654457" y="264971"/>
                  </a:lnTo>
                  <a:lnTo>
                    <a:pt x="673372" y="252847"/>
                  </a:lnTo>
                  <a:lnTo>
                    <a:pt x="692331" y="241237"/>
                  </a:lnTo>
                  <a:lnTo>
                    <a:pt x="711321" y="229969"/>
                  </a:lnTo>
                  <a:lnTo>
                    <a:pt x="730331" y="218930"/>
                  </a:lnTo>
                  <a:lnTo>
                    <a:pt x="748648" y="208042"/>
                  </a:lnTo>
                  <a:lnTo>
                    <a:pt x="766504" y="197256"/>
                  </a:lnTo>
                  <a:lnTo>
                    <a:pt x="784052" y="186537"/>
                  </a:lnTo>
                  <a:lnTo>
                    <a:pt x="801396" y="176569"/>
                  </a:lnTo>
                  <a:lnTo>
                    <a:pt x="818603" y="167101"/>
                  </a:lnTo>
                  <a:lnTo>
                    <a:pt x="835719" y="157968"/>
                  </a:lnTo>
                  <a:lnTo>
                    <a:pt x="852068" y="149056"/>
                  </a:lnTo>
                  <a:lnTo>
                    <a:pt x="883405" y="131628"/>
                  </a:lnTo>
                  <a:lnTo>
                    <a:pt x="913795" y="114476"/>
                  </a:lnTo>
                  <a:lnTo>
                    <a:pt x="943059" y="98150"/>
                  </a:lnTo>
                  <a:lnTo>
                    <a:pt x="970176" y="83839"/>
                  </a:lnTo>
                  <a:lnTo>
                    <a:pt x="994458" y="70423"/>
                  </a:lnTo>
                  <a:lnTo>
                    <a:pt x="1017009" y="57405"/>
                  </a:lnTo>
                  <a:lnTo>
                    <a:pt x="1038791" y="44563"/>
                  </a:lnTo>
                  <a:lnTo>
                    <a:pt x="1067516" y="28804"/>
                  </a:lnTo>
                  <a:lnTo>
                    <a:pt x="1096732" y="15202"/>
                  </a:lnTo>
                  <a:lnTo>
                    <a:pt x="1117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1" name="SMARTInkShape-1568">
            <a:extLst>
              <a:ext uri="{FF2B5EF4-FFF2-40B4-BE49-F238E27FC236}">
                <a16:creationId xmlns:a16="http://schemas.microsoft.com/office/drawing/2014/main" id="{CCC90163-75D2-84EF-B92A-06D2E4A9F8E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18960" y="5666892"/>
            <a:ext cx="17741" cy="137009"/>
          </a:xfrm>
          <a:custGeom>
            <a:avLst/>
            <a:gdLst/>
            <a:ahLst/>
            <a:cxnLst/>
            <a:rect l="0" t="0" r="0" b="0"/>
            <a:pathLst>
              <a:path w="17741" h="137009">
                <a:moveTo>
                  <a:pt x="11390" y="3658"/>
                </a:moveTo>
                <a:lnTo>
                  <a:pt x="11390" y="3658"/>
                </a:lnTo>
                <a:lnTo>
                  <a:pt x="11390" y="0"/>
                </a:lnTo>
                <a:lnTo>
                  <a:pt x="11390" y="3037"/>
                </a:lnTo>
                <a:lnTo>
                  <a:pt x="8019" y="6845"/>
                </a:lnTo>
                <a:lnTo>
                  <a:pt x="5628" y="29661"/>
                </a:lnTo>
                <a:lnTo>
                  <a:pt x="4509" y="53853"/>
                </a:lnTo>
                <a:lnTo>
                  <a:pt x="728" y="80933"/>
                </a:lnTo>
                <a:lnTo>
                  <a:pt x="0" y="98129"/>
                </a:lnTo>
                <a:lnTo>
                  <a:pt x="5587" y="127823"/>
                </a:lnTo>
                <a:lnTo>
                  <a:pt x="8340" y="132455"/>
                </a:lnTo>
                <a:lnTo>
                  <a:pt x="11916" y="134985"/>
                </a:lnTo>
                <a:lnTo>
                  <a:pt x="17740" y="1370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5" name="SMARTInkShape-Group361">
            <a:extLst>
              <a:ext uri="{FF2B5EF4-FFF2-40B4-BE49-F238E27FC236}">
                <a16:creationId xmlns:a16="http://schemas.microsoft.com/office/drawing/2014/main" id="{42A52ED2-D7D6-0825-27E9-EFA999EAA01F}"/>
              </a:ext>
            </a:extLst>
          </p:cNvPr>
          <p:cNvGrpSpPr/>
          <p:nvPr/>
        </p:nvGrpSpPr>
        <p:grpSpPr>
          <a:xfrm>
            <a:off x="5716358" y="5118290"/>
            <a:ext cx="290720" cy="355411"/>
            <a:chOff x="5716358" y="5118290"/>
            <a:chExt cx="290720" cy="355411"/>
          </a:xfrm>
        </p:grpSpPr>
        <p:sp>
          <p:nvSpPr>
            <p:cNvPr id="382" name="SMARTInkShape-1569">
              <a:extLst>
                <a:ext uri="{FF2B5EF4-FFF2-40B4-BE49-F238E27FC236}">
                  <a16:creationId xmlns:a16="http://schemas.microsoft.com/office/drawing/2014/main" id="{63AA8003-9B8A-F2FF-A384-B4E79B39A20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990795" y="5314950"/>
              <a:ext cx="16283" cy="158751"/>
            </a:xfrm>
            <a:custGeom>
              <a:avLst/>
              <a:gdLst/>
              <a:ahLst/>
              <a:cxnLst/>
              <a:rect l="0" t="0" r="0" b="0"/>
              <a:pathLst>
                <a:path w="16283" h="158751">
                  <a:moveTo>
                    <a:pt x="9955" y="0"/>
                  </a:moveTo>
                  <a:lnTo>
                    <a:pt x="9955" y="0"/>
                  </a:lnTo>
                  <a:lnTo>
                    <a:pt x="16282" y="0"/>
                  </a:lnTo>
                  <a:lnTo>
                    <a:pt x="10837" y="19772"/>
                  </a:lnTo>
                  <a:lnTo>
                    <a:pt x="9423" y="45272"/>
                  </a:lnTo>
                  <a:lnTo>
                    <a:pt x="5643" y="72760"/>
                  </a:lnTo>
                  <a:lnTo>
                    <a:pt x="4007" y="103925"/>
                  </a:lnTo>
                  <a:lnTo>
                    <a:pt x="3078" y="114629"/>
                  </a:lnTo>
                  <a:lnTo>
                    <a:pt x="0" y="127881"/>
                  </a:lnTo>
                  <a:lnTo>
                    <a:pt x="1532" y="133977"/>
                  </a:lnTo>
                  <a:lnTo>
                    <a:pt x="9955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570">
              <a:extLst>
                <a:ext uri="{FF2B5EF4-FFF2-40B4-BE49-F238E27FC236}">
                  <a16:creationId xmlns:a16="http://schemas.microsoft.com/office/drawing/2014/main" id="{C3F8C8DF-A4AD-278B-FB4D-8453EC25022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727700" y="518795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6350"/>
                  </a:moveTo>
                  <a:lnTo>
                    <a:pt x="0" y="6350"/>
                  </a:lnTo>
                  <a:lnTo>
                    <a:pt x="28561" y="4468"/>
                  </a:lnTo>
                  <a:lnTo>
                    <a:pt x="53618" y="1324"/>
                  </a:lnTo>
                  <a:lnTo>
                    <a:pt x="83575" y="262"/>
                  </a:lnTo>
                  <a:lnTo>
                    <a:pt x="108646" y="78"/>
                  </a:lnTo>
                  <a:lnTo>
                    <a:pt x="137877" y="1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571">
              <a:extLst>
                <a:ext uri="{FF2B5EF4-FFF2-40B4-BE49-F238E27FC236}">
                  <a16:creationId xmlns:a16="http://schemas.microsoft.com/office/drawing/2014/main" id="{D2534C7D-BF3B-D868-D780-E76A92029D6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716358" y="5118290"/>
              <a:ext cx="189143" cy="190311"/>
            </a:xfrm>
            <a:custGeom>
              <a:avLst/>
              <a:gdLst/>
              <a:ahLst/>
              <a:cxnLst/>
              <a:rect l="0" t="0" r="0" b="0"/>
              <a:pathLst>
                <a:path w="189143" h="190311">
                  <a:moveTo>
                    <a:pt x="17692" y="12510"/>
                  </a:moveTo>
                  <a:lnTo>
                    <a:pt x="17692" y="12510"/>
                  </a:lnTo>
                  <a:lnTo>
                    <a:pt x="27831" y="11805"/>
                  </a:lnTo>
                  <a:lnTo>
                    <a:pt x="57995" y="3050"/>
                  </a:lnTo>
                  <a:lnTo>
                    <a:pt x="89539" y="0"/>
                  </a:lnTo>
                  <a:lnTo>
                    <a:pt x="102324" y="572"/>
                  </a:lnTo>
                  <a:lnTo>
                    <a:pt x="110810" y="3206"/>
                  </a:lnTo>
                  <a:lnTo>
                    <a:pt x="113638" y="5602"/>
                  </a:lnTo>
                  <a:lnTo>
                    <a:pt x="116779" y="12026"/>
                  </a:lnTo>
                  <a:lnTo>
                    <a:pt x="118547" y="26948"/>
                  </a:lnTo>
                  <a:lnTo>
                    <a:pt x="112330" y="48147"/>
                  </a:lnTo>
                  <a:lnTo>
                    <a:pt x="96881" y="71159"/>
                  </a:lnTo>
                  <a:lnTo>
                    <a:pt x="74177" y="97238"/>
                  </a:lnTo>
                  <a:lnTo>
                    <a:pt x="45940" y="125986"/>
                  </a:lnTo>
                  <a:lnTo>
                    <a:pt x="16106" y="153914"/>
                  </a:lnTo>
                  <a:lnTo>
                    <a:pt x="1697" y="168921"/>
                  </a:lnTo>
                  <a:lnTo>
                    <a:pt x="0" y="173277"/>
                  </a:lnTo>
                  <a:lnTo>
                    <a:pt x="253" y="174722"/>
                  </a:lnTo>
                  <a:lnTo>
                    <a:pt x="1127" y="175685"/>
                  </a:lnTo>
                  <a:lnTo>
                    <a:pt x="2415" y="176328"/>
                  </a:lnTo>
                  <a:lnTo>
                    <a:pt x="29138" y="177441"/>
                  </a:lnTo>
                  <a:lnTo>
                    <a:pt x="57269" y="177576"/>
                  </a:lnTo>
                  <a:lnTo>
                    <a:pt x="85855" y="180750"/>
                  </a:lnTo>
                  <a:lnTo>
                    <a:pt x="97376" y="179712"/>
                  </a:lnTo>
                  <a:lnTo>
                    <a:pt x="122990" y="182387"/>
                  </a:lnTo>
                  <a:lnTo>
                    <a:pt x="153524" y="183649"/>
                  </a:lnTo>
                  <a:lnTo>
                    <a:pt x="181003" y="184625"/>
                  </a:lnTo>
                  <a:lnTo>
                    <a:pt x="183715" y="185814"/>
                  </a:lnTo>
                  <a:lnTo>
                    <a:pt x="189142" y="190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6" name="SMARTInkShape-1572">
            <a:extLst>
              <a:ext uri="{FF2B5EF4-FFF2-40B4-BE49-F238E27FC236}">
                <a16:creationId xmlns:a16="http://schemas.microsoft.com/office/drawing/2014/main" id="{F5997463-0CEB-560C-F962-326E5CB5022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597064" y="5131834"/>
            <a:ext cx="152788" cy="149516"/>
          </a:xfrm>
          <a:custGeom>
            <a:avLst/>
            <a:gdLst/>
            <a:ahLst/>
            <a:cxnLst/>
            <a:rect l="0" t="0" r="0" b="0"/>
            <a:pathLst>
              <a:path w="152788" h="149516">
                <a:moveTo>
                  <a:pt x="57736" y="43416"/>
                </a:moveTo>
                <a:lnTo>
                  <a:pt x="57736" y="43416"/>
                </a:lnTo>
                <a:lnTo>
                  <a:pt x="64477" y="40045"/>
                </a:lnTo>
                <a:lnTo>
                  <a:pt x="66463" y="38347"/>
                </a:lnTo>
                <a:lnTo>
                  <a:pt x="73284" y="28489"/>
                </a:lnTo>
                <a:lnTo>
                  <a:pt x="73746" y="26409"/>
                </a:lnTo>
                <a:lnTo>
                  <a:pt x="73347" y="24318"/>
                </a:lnTo>
                <a:lnTo>
                  <a:pt x="72377" y="22216"/>
                </a:lnTo>
                <a:lnTo>
                  <a:pt x="65654" y="18001"/>
                </a:lnTo>
                <a:lnTo>
                  <a:pt x="60898" y="15889"/>
                </a:lnTo>
                <a:lnTo>
                  <a:pt x="51850" y="15424"/>
                </a:lnTo>
                <a:lnTo>
                  <a:pt x="31173" y="20875"/>
                </a:lnTo>
                <a:lnTo>
                  <a:pt x="21000" y="30340"/>
                </a:lnTo>
                <a:lnTo>
                  <a:pt x="2973" y="59413"/>
                </a:lnTo>
                <a:lnTo>
                  <a:pt x="0" y="75690"/>
                </a:lnTo>
                <a:lnTo>
                  <a:pt x="3842" y="105766"/>
                </a:lnTo>
                <a:lnTo>
                  <a:pt x="9391" y="118883"/>
                </a:lnTo>
                <a:lnTo>
                  <a:pt x="22245" y="133980"/>
                </a:lnTo>
                <a:lnTo>
                  <a:pt x="39460" y="145117"/>
                </a:lnTo>
                <a:lnTo>
                  <a:pt x="64707" y="149515"/>
                </a:lnTo>
                <a:lnTo>
                  <a:pt x="91160" y="147446"/>
                </a:lnTo>
                <a:lnTo>
                  <a:pt x="104577" y="142333"/>
                </a:lnTo>
                <a:lnTo>
                  <a:pt x="115243" y="134652"/>
                </a:lnTo>
                <a:lnTo>
                  <a:pt x="141507" y="104033"/>
                </a:lnTo>
                <a:lnTo>
                  <a:pt x="147884" y="93641"/>
                </a:lnTo>
                <a:lnTo>
                  <a:pt x="151474" y="78445"/>
                </a:lnTo>
                <a:lnTo>
                  <a:pt x="152687" y="50623"/>
                </a:lnTo>
                <a:lnTo>
                  <a:pt x="152787" y="43988"/>
                </a:lnTo>
                <a:lnTo>
                  <a:pt x="149135" y="32851"/>
                </a:lnTo>
                <a:lnTo>
                  <a:pt x="142103" y="23199"/>
                </a:lnTo>
                <a:lnTo>
                  <a:pt x="117660" y="4578"/>
                </a:lnTo>
                <a:lnTo>
                  <a:pt x="101126" y="629"/>
                </a:lnTo>
                <a:lnTo>
                  <a:pt x="73624" y="0"/>
                </a:lnTo>
                <a:lnTo>
                  <a:pt x="65267" y="2483"/>
                </a:lnTo>
                <a:lnTo>
                  <a:pt x="53225" y="11219"/>
                </a:lnTo>
                <a:lnTo>
                  <a:pt x="44092" y="22744"/>
                </a:lnTo>
                <a:lnTo>
                  <a:pt x="43701" y="26811"/>
                </a:lnTo>
                <a:lnTo>
                  <a:pt x="51386" y="497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2" name="SMARTInkShape-Group363">
            <a:extLst>
              <a:ext uri="{FF2B5EF4-FFF2-40B4-BE49-F238E27FC236}">
                <a16:creationId xmlns:a16="http://schemas.microsoft.com/office/drawing/2014/main" id="{BE3DF8BF-A5D2-3A39-EC75-E8527B541354}"/>
              </a:ext>
            </a:extLst>
          </p:cNvPr>
          <p:cNvGrpSpPr/>
          <p:nvPr/>
        </p:nvGrpSpPr>
        <p:grpSpPr>
          <a:xfrm>
            <a:off x="5403850" y="3073400"/>
            <a:ext cx="2794001" cy="1809751"/>
            <a:chOff x="5403850" y="3073400"/>
            <a:chExt cx="2794001" cy="1809751"/>
          </a:xfrm>
        </p:grpSpPr>
        <p:sp>
          <p:nvSpPr>
            <p:cNvPr id="387" name="SMARTInkShape-1573">
              <a:extLst>
                <a:ext uri="{FF2B5EF4-FFF2-40B4-BE49-F238E27FC236}">
                  <a16:creationId xmlns:a16="http://schemas.microsoft.com/office/drawing/2014/main" id="{559CFD00-5E7C-1BB2-5F50-229CC72B6EC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848350" y="48450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261" y="6088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574">
              <a:extLst>
                <a:ext uri="{FF2B5EF4-FFF2-40B4-BE49-F238E27FC236}">
                  <a16:creationId xmlns:a16="http://schemas.microsoft.com/office/drawing/2014/main" id="{332F5B9A-C3BF-B867-5E47-13C2A233859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848350" y="4768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575">
              <a:extLst>
                <a:ext uri="{FF2B5EF4-FFF2-40B4-BE49-F238E27FC236}">
                  <a16:creationId xmlns:a16="http://schemas.microsoft.com/office/drawing/2014/main" id="{34093B4D-F5DB-5AAB-1C85-0D824570E98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854700" y="4667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882" y="0"/>
                  </a:lnTo>
                  <a:lnTo>
                    <a:pt x="589" y="705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576">
              <a:extLst>
                <a:ext uri="{FF2B5EF4-FFF2-40B4-BE49-F238E27FC236}">
                  <a16:creationId xmlns:a16="http://schemas.microsoft.com/office/drawing/2014/main" id="{E6D328AF-3481-303C-E66B-7B6A09A4308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842000" y="45656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577">
              <a:extLst>
                <a:ext uri="{FF2B5EF4-FFF2-40B4-BE49-F238E27FC236}">
                  <a16:creationId xmlns:a16="http://schemas.microsoft.com/office/drawing/2014/main" id="{6818A105-354F-92FE-37DD-A80A2B8970B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835650" y="44513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6232" y="22769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578">
              <a:extLst>
                <a:ext uri="{FF2B5EF4-FFF2-40B4-BE49-F238E27FC236}">
                  <a16:creationId xmlns:a16="http://schemas.microsoft.com/office/drawing/2014/main" id="{6285EEDA-6160-22AE-570A-A090AA0EB1C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835650" y="4337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579">
              <a:extLst>
                <a:ext uri="{FF2B5EF4-FFF2-40B4-BE49-F238E27FC236}">
                  <a16:creationId xmlns:a16="http://schemas.microsoft.com/office/drawing/2014/main" id="{62803A02-E0FC-8833-5522-FB393EF57FB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673850" y="47879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6350" y="24642"/>
                  </a:lnTo>
                  <a:lnTo>
                    <a:pt x="6350" y="55683"/>
                  </a:lnTo>
                  <a:lnTo>
                    <a:pt x="882" y="8595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580">
              <a:extLst>
                <a:ext uri="{FF2B5EF4-FFF2-40B4-BE49-F238E27FC236}">
                  <a16:creationId xmlns:a16="http://schemas.microsoft.com/office/drawing/2014/main" id="{E05EC1BB-EB89-2429-6025-505B15432CC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680200" y="45974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581">
              <a:extLst>
                <a:ext uri="{FF2B5EF4-FFF2-40B4-BE49-F238E27FC236}">
                  <a16:creationId xmlns:a16="http://schemas.microsoft.com/office/drawing/2014/main" id="{539652AC-7048-EE57-1CDE-B4160EEF708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673850" y="43561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7168" y="20723"/>
                  </a:lnTo>
                  <a:lnTo>
                    <a:pt x="13274" y="3178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582">
              <a:extLst>
                <a:ext uri="{FF2B5EF4-FFF2-40B4-BE49-F238E27FC236}">
                  <a16:creationId xmlns:a16="http://schemas.microsoft.com/office/drawing/2014/main" id="{7CD249B7-7599-CE1A-5448-1B5322D23F8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680200" y="40386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6350" y="28301"/>
                  </a:lnTo>
                  <a:lnTo>
                    <a:pt x="4468" y="58350"/>
                  </a:lnTo>
                  <a:lnTo>
                    <a:pt x="882" y="8788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583">
              <a:extLst>
                <a:ext uri="{FF2B5EF4-FFF2-40B4-BE49-F238E27FC236}">
                  <a16:creationId xmlns:a16="http://schemas.microsoft.com/office/drawing/2014/main" id="{71EB26ED-B58B-B486-DDAF-9AE3B533CA6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667500" y="3663950"/>
              <a:ext cx="10010" cy="88901"/>
            </a:xfrm>
            <a:custGeom>
              <a:avLst/>
              <a:gdLst/>
              <a:ahLst/>
              <a:cxnLst/>
              <a:rect l="0" t="0" r="0" b="0"/>
              <a:pathLst>
                <a:path w="10010" h="88901">
                  <a:moveTo>
                    <a:pt x="6350" y="0"/>
                  </a:moveTo>
                  <a:lnTo>
                    <a:pt x="6350" y="0"/>
                  </a:lnTo>
                  <a:lnTo>
                    <a:pt x="10009" y="29006"/>
                  </a:lnTo>
                  <a:lnTo>
                    <a:pt x="7042" y="5484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584">
              <a:extLst>
                <a:ext uri="{FF2B5EF4-FFF2-40B4-BE49-F238E27FC236}">
                  <a16:creationId xmlns:a16="http://schemas.microsoft.com/office/drawing/2014/main" id="{63F338F2-7138-8DA9-7DDA-454FDACB93B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629400" y="33782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5645" y="648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585">
              <a:extLst>
                <a:ext uri="{FF2B5EF4-FFF2-40B4-BE49-F238E27FC236}">
                  <a16:creationId xmlns:a16="http://schemas.microsoft.com/office/drawing/2014/main" id="{E61D0B02-0E7B-42F5-C4F8-0F6043AB613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629400" y="32004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5645" y="13798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586">
              <a:extLst>
                <a:ext uri="{FF2B5EF4-FFF2-40B4-BE49-F238E27FC236}">
                  <a16:creationId xmlns:a16="http://schemas.microsoft.com/office/drawing/2014/main" id="{D9FFF6DE-C0EC-8F1D-8B8D-3191ABDDB62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648450" y="3073400"/>
              <a:ext cx="10010" cy="19051"/>
            </a:xfrm>
            <a:custGeom>
              <a:avLst/>
              <a:gdLst/>
              <a:ahLst/>
              <a:cxnLst/>
              <a:rect l="0" t="0" r="0" b="0"/>
              <a:pathLst>
                <a:path w="10010" h="19051">
                  <a:moveTo>
                    <a:pt x="6350" y="0"/>
                  </a:moveTo>
                  <a:lnTo>
                    <a:pt x="6350" y="0"/>
                  </a:lnTo>
                  <a:lnTo>
                    <a:pt x="9722" y="3371"/>
                  </a:lnTo>
                  <a:lnTo>
                    <a:pt x="10009" y="5069"/>
                  </a:lnTo>
                  <a:lnTo>
                    <a:pt x="9495" y="6907"/>
                  </a:lnTo>
                  <a:lnTo>
                    <a:pt x="7748" y="10831"/>
                  </a:lnTo>
                  <a:lnTo>
                    <a:pt x="6534" y="17828"/>
                  </a:lnTo>
                  <a:lnTo>
                    <a:pt x="5767" y="1823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587">
              <a:extLst>
                <a:ext uri="{FF2B5EF4-FFF2-40B4-BE49-F238E27FC236}">
                  <a16:creationId xmlns:a16="http://schemas.microsoft.com/office/drawing/2014/main" id="{88367AAE-A0D1-D97A-C856-4B16E858402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403850" y="3228085"/>
              <a:ext cx="2794001" cy="1584247"/>
            </a:xfrm>
            <a:custGeom>
              <a:avLst/>
              <a:gdLst/>
              <a:ahLst/>
              <a:cxnLst/>
              <a:rect l="0" t="0" r="0" b="0"/>
              <a:pathLst>
                <a:path w="2794001" h="1584247">
                  <a:moveTo>
                    <a:pt x="0" y="1534415"/>
                  </a:moveTo>
                  <a:lnTo>
                    <a:pt x="0" y="1534415"/>
                  </a:lnTo>
                  <a:lnTo>
                    <a:pt x="0" y="1537786"/>
                  </a:lnTo>
                  <a:lnTo>
                    <a:pt x="705" y="1538779"/>
                  </a:lnTo>
                  <a:lnTo>
                    <a:pt x="1882" y="1539441"/>
                  </a:lnTo>
                  <a:lnTo>
                    <a:pt x="23474" y="1546475"/>
                  </a:lnTo>
                  <a:lnTo>
                    <a:pt x="30660" y="1546830"/>
                  </a:lnTo>
                  <a:lnTo>
                    <a:pt x="36674" y="1545107"/>
                  </a:lnTo>
                  <a:lnTo>
                    <a:pt x="41700" y="1542695"/>
                  </a:lnTo>
                  <a:lnTo>
                    <a:pt x="67142" y="1535040"/>
                  </a:lnTo>
                  <a:lnTo>
                    <a:pt x="95729" y="1517007"/>
                  </a:lnTo>
                  <a:lnTo>
                    <a:pt x="122038" y="1501279"/>
                  </a:lnTo>
                  <a:lnTo>
                    <a:pt x="149695" y="1482088"/>
                  </a:lnTo>
                  <a:lnTo>
                    <a:pt x="180218" y="1459324"/>
                  </a:lnTo>
                  <a:lnTo>
                    <a:pt x="209800" y="1436681"/>
                  </a:lnTo>
                  <a:lnTo>
                    <a:pt x="237608" y="1411616"/>
                  </a:lnTo>
                  <a:lnTo>
                    <a:pt x="262757" y="1390946"/>
                  </a:lnTo>
                  <a:lnTo>
                    <a:pt x="292861" y="1362024"/>
                  </a:lnTo>
                  <a:lnTo>
                    <a:pt x="323771" y="1331284"/>
                  </a:lnTo>
                  <a:lnTo>
                    <a:pt x="353479" y="1301586"/>
                  </a:lnTo>
                  <a:lnTo>
                    <a:pt x="371505" y="1275390"/>
                  </a:lnTo>
                  <a:lnTo>
                    <a:pt x="388299" y="1256113"/>
                  </a:lnTo>
                  <a:lnTo>
                    <a:pt x="409567" y="1228107"/>
                  </a:lnTo>
                  <a:lnTo>
                    <a:pt x="431659" y="1199547"/>
                  </a:lnTo>
                  <a:lnTo>
                    <a:pt x="439499" y="1189441"/>
                  </a:lnTo>
                  <a:lnTo>
                    <a:pt x="455958" y="1159492"/>
                  </a:lnTo>
                  <a:lnTo>
                    <a:pt x="476366" y="1133005"/>
                  </a:lnTo>
                  <a:lnTo>
                    <a:pt x="496726" y="1102436"/>
                  </a:lnTo>
                  <a:lnTo>
                    <a:pt x="513119" y="1070842"/>
                  </a:lnTo>
                  <a:lnTo>
                    <a:pt x="530048" y="1044049"/>
                  </a:lnTo>
                  <a:lnTo>
                    <a:pt x="546282" y="1017686"/>
                  </a:lnTo>
                  <a:lnTo>
                    <a:pt x="562887" y="989099"/>
                  </a:lnTo>
                  <a:lnTo>
                    <a:pt x="576540" y="963070"/>
                  </a:lnTo>
                  <a:lnTo>
                    <a:pt x="592120" y="933182"/>
                  </a:lnTo>
                  <a:lnTo>
                    <a:pt x="604605" y="906163"/>
                  </a:lnTo>
                  <a:lnTo>
                    <a:pt x="617080" y="880444"/>
                  </a:lnTo>
                  <a:lnTo>
                    <a:pt x="630703" y="854981"/>
                  </a:lnTo>
                  <a:lnTo>
                    <a:pt x="642800" y="829568"/>
                  </a:lnTo>
                  <a:lnTo>
                    <a:pt x="658569" y="804165"/>
                  </a:lnTo>
                  <a:lnTo>
                    <a:pt x="675272" y="774401"/>
                  </a:lnTo>
                  <a:lnTo>
                    <a:pt x="690280" y="747407"/>
                  </a:lnTo>
                  <a:lnTo>
                    <a:pt x="703619" y="721693"/>
                  </a:lnTo>
                  <a:lnTo>
                    <a:pt x="719842" y="696231"/>
                  </a:lnTo>
                  <a:lnTo>
                    <a:pt x="734752" y="670818"/>
                  </a:lnTo>
                  <a:lnTo>
                    <a:pt x="744702" y="645415"/>
                  </a:lnTo>
                  <a:lnTo>
                    <a:pt x="757825" y="620015"/>
                  </a:lnTo>
                  <a:lnTo>
                    <a:pt x="773566" y="588265"/>
                  </a:lnTo>
                  <a:lnTo>
                    <a:pt x="786972" y="558396"/>
                  </a:lnTo>
                  <a:lnTo>
                    <a:pt x="802997" y="529821"/>
                  </a:lnTo>
                  <a:lnTo>
                    <a:pt x="819305" y="502454"/>
                  </a:lnTo>
                  <a:lnTo>
                    <a:pt x="830013" y="485699"/>
                  </a:lnTo>
                  <a:lnTo>
                    <a:pt x="839538" y="469210"/>
                  </a:lnTo>
                  <a:lnTo>
                    <a:pt x="849415" y="453506"/>
                  </a:lnTo>
                  <a:lnTo>
                    <a:pt x="861993" y="423685"/>
                  </a:lnTo>
                  <a:lnTo>
                    <a:pt x="877508" y="396858"/>
                  </a:lnTo>
                  <a:lnTo>
                    <a:pt x="893907" y="370922"/>
                  </a:lnTo>
                  <a:lnTo>
                    <a:pt x="903154" y="354768"/>
                  </a:lnTo>
                  <a:lnTo>
                    <a:pt x="914831" y="335401"/>
                  </a:lnTo>
                  <a:lnTo>
                    <a:pt x="931418" y="307365"/>
                  </a:lnTo>
                  <a:lnTo>
                    <a:pt x="951274" y="276101"/>
                  </a:lnTo>
                  <a:lnTo>
                    <a:pt x="970394" y="247764"/>
                  </a:lnTo>
                  <a:lnTo>
                    <a:pt x="990727" y="216300"/>
                  </a:lnTo>
                  <a:lnTo>
                    <a:pt x="1003338" y="203592"/>
                  </a:lnTo>
                  <a:lnTo>
                    <a:pt x="1007559" y="200583"/>
                  </a:lnTo>
                  <a:lnTo>
                    <a:pt x="1028703" y="171490"/>
                  </a:lnTo>
                  <a:lnTo>
                    <a:pt x="1052218" y="143969"/>
                  </a:lnTo>
                  <a:lnTo>
                    <a:pt x="1078568" y="113357"/>
                  </a:lnTo>
                  <a:lnTo>
                    <a:pt x="1095688" y="99713"/>
                  </a:lnTo>
                  <a:lnTo>
                    <a:pt x="1109272" y="90319"/>
                  </a:lnTo>
                  <a:lnTo>
                    <a:pt x="1140737" y="64238"/>
                  </a:lnTo>
                  <a:lnTo>
                    <a:pt x="1170689" y="39140"/>
                  </a:lnTo>
                  <a:lnTo>
                    <a:pt x="1174159" y="35915"/>
                  </a:lnTo>
                  <a:lnTo>
                    <a:pt x="1199301" y="24964"/>
                  </a:lnTo>
                  <a:lnTo>
                    <a:pt x="1225383" y="11825"/>
                  </a:lnTo>
                  <a:lnTo>
                    <a:pt x="1244174" y="5598"/>
                  </a:lnTo>
                  <a:lnTo>
                    <a:pt x="1270780" y="2385"/>
                  </a:lnTo>
                  <a:lnTo>
                    <a:pt x="1283046" y="496"/>
                  </a:lnTo>
                  <a:lnTo>
                    <a:pt x="1300442" y="1988"/>
                  </a:lnTo>
                  <a:lnTo>
                    <a:pt x="1312102" y="0"/>
                  </a:lnTo>
                  <a:lnTo>
                    <a:pt x="1340377" y="6762"/>
                  </a:lnTo>
                  <a:lnTo>
                    <a:pt x="1366643" y="21867"/>
                  </a:lnTo>
                  <a:lnTo>
                    <a:pt x="1384183" y="31335"/>
                  </a:lnTo>
                  <a:lnTo>
                    <a:pt x="1411129" y="56469"/>
                  </a:lnTo>
                  <a:lnTo>
                    <a:pt x="1441183" y="84267"/>
                  </a:lnTo>
                  <a:lnTo>
                    <a:pt x="1461701" y="110819"/>
                  </a:lnTo>
                  <a:lnTo>
                    <a:pt x="1484256" y="139060"/>
                  </a:lnTo>
                  <a:lnTo>
                    <a:pt x="1502509" y="164864"/>
                  </a:lnTo>
                  <a:lnTo>
                    <a:pt x="1519703" y="192278"/>
                  </a:lnTo>
                  <a:lnTo>
                    <a:pt x="1537553" y="220639"/>
                  </a:lnTo>
                  <a:lnTo>
                    <a:pt x="1555762" y="249157"/>
                  </a:lnTo>
                  <a:lnTo>
                    <a:pt x="1573381" y="277753"/>
                  </a:lnTo>
                  <a:lnTo>
                    <a:pt x="1590797" y="307686"/>
                  </a:lnTo>
                  <a:lnTo>
                    <a:pt x="1607527" y="335797"/>
                  </a:lnTo>
                  <a:lnTo>
                    <a:pt x="1625401" y="366788"/>
                  </a:lnTo>
                  <a:lnTo>
                    <a:pt x="1637995" y="395986"/>
                  </a:lnTo>
                  <a:lnTo>
                    <a:pt x="1649549" y="423062"/>
                  </a:lnTo>
                  <a:lnTo>
                    <a:pt x="1664929" y="449527"/>
                  </a:lnTo>
                  <a:lnTo>
                    <a:pt x="1678646" y="474642"/>
                  </a:lnTo>
                  <a:lnTo>
                    <a:pt x="1692745" y="504426"/>
                  </a:lnTo>
                  <a:lnTo>
                    <a:pt x="1709444" y="535956"/>
                  </a:lnTo>
                  <a:lnTo>
                    <a:pt x="1719273" y="558185"/>
                  </a:lnTo>
                  <a:lnTo>
                    <a:pt x="1732848" y="587819"/>
                  </a:lnTo>
                  <a:lnTo>
                    <a:pt x="1742270" y="613786"/>
                  </a:lnTo>
                  <a:lnTo>
                    <a:pt x="1753930" y="639089"/>
                  </a:lnTo>
                  <a:lnTo>
                    <a:pt x="1767392" y="668834"/>
                  </a:lnTo>
                  <a:lnTo>
                    <a:pt x="1777577" y="695824"/>
                  </a:lnTo>
                  <a:lnTo>
                    <a:pt x="1789754" y="721538"/>
                  </a:lnTo>
                  <a:lnTo>
                    <a:pt x="1801384" y="746999"/>
                  </a:lnTo>
                  <a:lnTo>
                    <a:pt x="1814657" y="774293"/>
                  </a:lnTo>
                  <a:lnTo>
                    <a:pt x="1827653" y="803282"/>
                  </a:lnTo>
                  <a:lnTo>
                    <a:pt x="1839444" y="829391"/>
                  </a:lnTo>
                  <a:lnTo>
                    <a:pt x="1856511" y="854931"/>
                  </a:lnTo>
                  <a:lnTo>
                    <a:pt x="1870172" y="874005"/>
                  </a:lnTo>
                  <a:lnTo>
                    <a:pt x="1884480" y="899413"/>
                  </a:lnTo>
                  <a:lnTo>
                    <a:pt x="1896531" y="924815"/>
                  </a:lnTo>
                  <a:lnTo>
                    <a:pt x="1911769" y="950215"/>
                  </a:lnTo>
                  <a:lnTo>
                    <a:pt x="1931867" y="981965"/>
                  </a:lnTo>
                  <a:lnTo>
                    <a:pt x="1948224" y="1013715"/>
                  </a:lnTo>
                  <a:lnTo>
                    <a:pt x="1966736" y="1040439"/>
                  </a:lnTo>
                  <a:lnTo>
                    <a:pt x="1973360" y="1052404"/>
                  </a:lnTo>
                  <a:lnTo>
                    <a:pt x="1994148" y="1080271"/>
                  </a:lnTo>
                  <a:lnTo>
                    <a:pt x="2013262" y="1109368"/>
                  </a:lnTo>
                  <a:lnTo>
                    <a:pt x="2033351" y="1140193"/>
                  </a:lnTo>
                  <a:lnTo>
                    <a:pt x="2057519" y="1171096"/>
                  </a:lnTo>
                  <a:lnTo>
                    <a:pt x="2082810" y="1199627"/>
                  </a:lnTo>
                  <a:lnTo>
                    <a:pt x="2108201" y="1231094"/>
                  </a:lnTo>
                  <a:lnTo>
                    <a:pt x="2133600" y="1260937"/>
                  </a:lnTo>
                  <a:lnTo>
                    <a:pt x="2154061" y="1283181"/>
                  </a:lnTo>
                  <a:lnTo>
                    <a:pt x="2170465" y="1309158"/>
                  </a:lnTo>
                  <a:lnTo>
                    <a:pt x="2200528" y="1335370"/>
                  </a:lnTo>
                  <a:lnTo>
                    <a:pt x="2230920" y="1365077"/>
                  </a:lnTo>
                  <a:lnTo>
                    <a:pt x="2262479" y="1394715"/>
                  </a:lnTo>
                  <a:lnTo>
                    <a:pt x="2293114" y="1415019"/>
                  </a:lnTo>
                  <a:lnTo>
                    <a:pt x="2324688" y="1436891"/>
                  </a:lnTo>
                  <a:lnTo>
                    <a:pt x="2341442" y="1446723"/>
                  </a:lnTo>
                  <a:lnTo>
                    <a:pt x="2370572" y="1467546"/>
                  </a:lnTo>
                  <a:lnTo>
                    <a:pt x="2397920" y="1484498"/>
                  </a:lnTo>
                  <a:lnTo>
                    <a:pt x="2426249" y="1501516"/>
                  </a:lnTo>
                  <a:lnTo>
                    <a:pt x="2457662" y="1520144"/>
                  </a:lnTo>
                  <a:lnTo>
                    <a:pt x="2484203" y="1528903"/>
                  </a:lnTo>
                  <a:lnTo>
                    <a:pt x="2514778" y="1538759"/>
                  </a:lnTo>
                  <a:lnTo>
                    <a:pt x="2546374" y="1549246"/>
                  </a:lnTo>
                  <a:lnTo>
                    <a:pt x="2578103" y="1559817"/>
                  </a:lnTo>
                  <a:lnTo>
                    <a:pt x="2603500" y="1564911"/>
                  </a:lnTo>
                  <a:lnTo>
                    <a:pt x="2633264" y="1570281"/>
                  </a:lnTo>
                  <a:lnTo>
                    <a:pt x="2660258" y="1573955"/>
                  </a:lnTo>
                  <a:lnTo>
                    <a:pt x="2685228" y="1577410"/>
                  </a:lnTo>
                  <a:lnTo>
                    <a:pt x="2713793" y="1580316"/>
                  </a:lnTo>
                  <a:lnTo>
                    <a:pt x="2739037" y="1584246"/>
                  </a:lnTo>
                  <a:lnTo>
                    <a:pt x="2767006" y="1580061"/>
                  </a:lnTo>
                  <a:lnTo>
                    <a:pt x="2794000" y="1572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3" name="SMARTInkShape-1588">
            <a:extLst>
              <a:ext uri="{FF2B5EF4-FFF2-40B4-BE49-F238E27FC236}">
                <a16:creationId xmlns:a16="http://schemas.microsoft.com/office/drawing/2014/main" id="{B289891A-79E2-D276-D87B-718FCCCFC8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378450" y="4914900"/>
            <a:ext cx="2660651" cy="107951"/>
          </a:xfrm>
          <a:custGeom>
            <a:avLst/>
            <a:gdLst/>
            <a:ahLst/>
            <a:cxnLst/>
            <a:rect l="0" t="0" r="0" b="0"/>
            <a:pathLst>
              <a:path w="2660651" h="107951">
                <a:moveTo>
                  <a:pt x="0" y="0"/>
                </a:moveTo>
                <a:lnTo>
                  <a:pt x="0" y="0"/>
                </a:lnTo>
                <a:lnTo>
                  <a:pt x="0" y="6271"/>
                </a:lnTo>
                <a:lnTo>
                  <a:pt x="8838" y="15181"/>
                </a:lnTo>
                <a:lnTo>
                  <a:pt x="14746" y="17331"/>
                </a:lnTo>
                <a:lnTo>
                  <a:pt x="44275" y="18822"/>
                </a:lnTo>
                <a:lnTo>
                  <a:pt x="74702" y="19005"/>
                </a:lnTo>
                <a:lnTo>
                  <a:pt x="104675" y="19041"/>
                </a:lnTo>
                <a:lnTo>
                  <a:pt x="135525" y="19048"/>
                </a:lnTo>
                <a:lnTo>
                  <a:pt x="159247" y="19050"/>
                </a:lnTo>
                <a:lnTo>
                  <a:pt x="186252" y="19050"/>
                </a:lnTo>
                <a:lnTo>
                  <a:pt x="214718" y="19050"/>
                </a:lnTo>
                <a:lnTo>
                  <a:pt x="243832" y="19050"/>
                </a:lnTo>
                <a:lnTo>
                  <a:pt x="267590" y="17169"/>
                </a:lnTo>
                <a:lnTo>
                  <a:pt x="296832" y="14024"/>
                </a:lnTo>
                <a:lnTo>
                  <a:pt x="323371" y="13092"/>
                </a:lnTo>
                <a:lnTo>
                  <a:pt x="350988" y="12816"/>
                </a:lnTo>
                <a:lnTo>
                  <a:pt x="379634" y="12734"/>
                </a:lnTo>
                <a:lnTo>
                  <a:pt x="405995" y="12710"/>
                </a:lnTo>
                <a:lnTo>
                  <a:pt x="433561" y="12703"/>
                </a:lnTo>
                <a:lnTo>
                  <a:pt x="462190" y="12701"/>
                </a:lnTo>
                <a:lnTo>
                  <a:pt x="490429" y="12700"/>
                </a:lnTo>
                <a:lnTo>
                  <a:pt x="519257" y="12700"/>
                </a:lnTo>
                <a:lnTo>
                  <a:pt x="547554" y="12700"/>
                </a:lnTo>
                <a:lnTo>
                  <a:pt x="578281" y="12700"/>
                </a:lnTo>
                <a:lnTo>
                  <a:pt x="609727" y="12700"/>
                </a:lnTo>
                <a:lnTo>
                  <a:pt x="641388" y="14581"/>
                </a:lnTo>
                <a:lnTo>
                  <a:pt x="673111" y="17726"/>
                </a:lnTo>
                <a:lnTo>
                  <a:pt x="704853" y="18658"/>
                </a:lnTo>
                <a:lnTo>
                  <a:pt x="726723" y="18875"/>
                </a:lnTo>
                <a:lnTo>
                  <a:pt x="750555" y="18972"/>
                </a:lnTo>
                <a:lnTo>
                  <a:pt x="775258" y="19016"/>
                </a:lnTo>
                <a:lnTo>
                  <a:pt x="799642" y="19740"/>
                </a:lnTo>
                <a:lnTo>
                  <a:pt x="822239" y="22414"/>
                </a:lnTo>
                <a:lnTo>
                  <a:pt x="847804" y="24073"/>
                </a:lnTo>
                <a:lnTo>
                  <a:pt x="874925" y="24810"/>
                </a:lnTo>
                <a:lnTo>
                  <a:pt x="901088" y="25138"/>
                </a:lnTo>
                <a:lnTo>
                  <a:pt x="926828" y="25284"/>
                </a:lnTo>
                <a:lnTo>
                  <a:pt x="953084" y="25348"/>
                </a:lnTo>
                <a:lnTo>
                  <a:pt x="981216" y="25377"/>
                </a:lnTo>
                <a:lnTo>
                  <a:pt x="1012064" y="27271"/>
                </a:lnTo>
                <a:lnTo>
                  <a:pt x="1028193" y="28764"/>
                </a:lnTo>
                <a:lnTo>
                  <a:pt x="1059284" y="30423"/>
                </a:lnTo>
                <a:lnTo>
                  <a:pt x="1090271" y="31161"/>
                </a:lnTo>
                <a:lnTo>
                  <a:pt x="1106436" y="31357"/>
                </a:lnTo>
                <a:lnTo>
                  <a:pt x="1122857" y="31488"/>
                </a:lnTo>
                <a:lnTo>
                  <a:pt x="1154273" y="31634"/>
                </a:lnTo>
                <a:lnTo>
                  <a:pt x="1185404" y="32404"/>
                </a:lnTo>
                <a:lnTo>
                  <a:pt x="1201609" y="33598"/>
                </a:lnTo>
                <a:lnTo>
                  <a:pt x="1218055" y="35099"/>
                </a:lnTo>
                <a:lnTo>
                  <a:pt x="1234665" y="36099"/>
                </a:lnTo>
                <a:lnTo>
                  <a:pt x="1251382" y="36766"/>
                </a:lnTo>
                <a:lnTo>
                  <a:pt x="1268171" y="37211"/>
                </a:lnTo>
                <a:lnTo>
                  <a:pt x="1285009" y="37507"/>
                </a:lnTo>
                <a:lnTo>
                  <a:pt x="1301878" y="37705"/>
                </a:lnTo>
                <a:lnTo>
                  <a:pt x="1318769" y="37836"/>
                </a:lnTo>
                <a:lnTo>
                  <a:pt x="1336379" y="37924"/>
                </a:lnTo>
                <a:lnTo>
                  <a:pt x="1354469" y="37983"/>
                </a:lnTo>
                <a:lnTo>
                  <a:pt x="1372879" y="38022"/>
                </a:lnTo>
                <a:lnTo>
                  <a:pt x="1390797" y="38753"/>
                </a:lnTo>
                <a:lnTo>
                  <a:pt x="1408387" y="39947"/>
                </a:lnTo>
                <a:lnTo>
                  <a:pt x="1425758" y="41447"/>
                </a:lnTo>
                <a:lnTo>
                  <a:pt x="1443689" y="42449"/>
                </a:lnTo>
                <a:lnTo>
                  <a:pt x="1461993" y="43115"/>
                </a:lnTo>
                <a:lnTo>
                  <a:pt x="1480546" y="43561"/>
                </a:lnTo>
                <a:lnTo>
                  <a:pt x="1499264" y="43857"/>
                </a:lnTo>
                <a:lnTo>
                  <a:pt x="1518093" y="44055"/>
                </a:lnTo>
                <a:lnTo>
                  <a:pt x="1536995" y="44185"/>
                </a:lnTo>
                <a:lnTo>
                  <a:pt x="1555241" y="44274"/>
                </a:lnTo>
                <a:lnTo>
                  <a:pt x="1573049" y="44333"/>
                </a:lnTo>
                <a:lnTo>
                  <a:pt x="1590566" y="44371"/>
                </a:lnTo>
                <a:lnTo>
                  <a:pt x="1608594" y="45104"/>
                </a:lnTo>
                <a:lnTo>
                  <a:pt x="1626963" y="46296"/>
                </a:lnTo>
                <a:lnTo>
                  <a:pt x="1645558" y="47797"/>
                </a:lnTo>
                <a:lnTo>
                  <a:pt x="1664305" y="48799"/>
                </a:lnTo>
                <a:lnTo>
                  <a:pt x="1683153" y="49466"/>
                </a:lnTo>
                <a:lnTo>
                  <a:pt x="1702068" y="49910"/>
                </a:lnTo>
                <a:lnTo>
                  <a:pt x="1721029" y="50207"/>
                </a:lnTo>
                <a:lnTo>
                  <a:pt x="1740019" y="50405"/>
                </a:lnTo>
                <a:lnTo>
                  <a:pt x="1759029" y="50536"/>
                </a:lnTo>
                <a:lnTo>
                  <a:pt x="1778053" y="51329"/>
                </a:lnTo>
                <a:lnTo>
                  <a:pt x="1797085" y="52564"/>
                </a:lnTo>
                <a:lnTo>
                  <a:pt x="1816124" y="54093"/>
                </a:lnTo>
                <a:lnTo>
                  <a:pt x="1834460" y="55112"/>
                </a:lnTo>
                <a:lnTo>
                  <a:pt x="1852330" y="55792"/>
                </a:lnTo>
                <a:lnTo>
                  <a:pt x="1869886" y="56243"/>
                </a:lnTo>
                <a:lnTo>
                  <a:pt x="1887941" y="57252"/>
                </a:lnTo>
                <a:lnTo>
                  <a:pt x="1906327" y="58629"/>
                </a:lnTo>
                <a:lnTo>
                  <a:pt x="1924934" y="60253"/>
                </a:lnTo>
                <a:lnTo>
                  <a:pt x="1943690" y="61335"/>
                </a:lnTo>
                <a:lnTo>
                  <a:pt x="1962544" y="62057"/>
                </a:lnTo>
                <a:lnTo>
                  <a:pt x="1981463" y="62537"/>
                </a:lnTo>
                <a:lnTo>
                  <a:pt x="2000425" y="63564"/>
                </a:lnTo>
                <a:lnTo>
                  <a:pt x="2019416" y="64954"/>
                </a:lnTo>
                <a:lnTo>
                  <a:pt x="2038428" y="66586"/>
                </a:lnTo>
                <a:lnTo>
                  <a:pt x="2056746" y="68379"/>
                </a:lnTo>
                <a:lnTo>
                  <a:pt x="2074603" y="70281"/>
                </a:lnTo>
                <a:lnTo>
                  <a:pt x="2092152" y="72254"/>
                </a:lnTo>
                <a:lnTo>
                  <a:pt x="2110907" y="73569"/>
                </a:lnTo>
                <a:lnTo>
                  <a:pt x="2130465" y="74446"/>
                </a:lnTo>
                <a:lnTo>
                  <a:pt x="2150561" y="75031"/>
                </a:lnTo>
                <a:lnTo>
                  <a:pt x="2169602" y="75420"/>
                </a:lnTo>
                <a:lnTo>
                  <a:pt x="2187940" y="75680"/>
                </a:lnTo>
                <a:lnTo>
                  <a:pt x="2205810" y="75854"/>
                </a:lnTo>
                <a:lnTo>
                  <a:pt x="2223368" y="76676"/>
                </a:lnTo>
                <a:lnTo>
                  <a:pt x="2240717" y="77928"/>
                </a:lnTo>
                <a:lnTo>
                  <a:pt x="2257928" y="79469"/>
                </a:lnTo>
                <a:lnTo>
                  <a:pt x="2275046" y="80496"/>
                </a:lnTo>
                <a:lnTo>
                  <a:pt x="2292104" y="81181"/>
                </a:lnTo>
                <a:lnTo>
                  <a:pt x="2309119" y="81637"/>
                </a:lnTo>
                <a:lnTo>
                  <a:pt x="2326812" y="82647"/>
                </a:lnTo>
                <a:lnTo>
                  <a:pt x="2344958" y="84026"/>
                </a:lnTo>
                <a:lnTo>
                  <a:pt x="2363405" y="85651"/>
                </a:lnTo>
                <a:lnTo>
                  <a:pt x="2380642" y="86734"/>
                </a:lnTo>
                <a:lnTo>
                  <a:pt x="2397072" y="87456"/>
                </a:lnTo>
                <a:lnTo>
                  <a:pt x="2412965" y="87937"/>
                </a:lnTo>
                <a:lnTo>
                  <a:pt x="2429204" y="88964"/>
                </a:lnTo>
                <a:lnTo>
                  <a:pt x="2445676" y="90353"/>
                </a:lnTo>
                <a:lnTo>
                  <a:pt x="2462301" y="91985"/>
                </a:lnTo>
                <a:lnTo>
                  <a:pt x="2493943" y="95681"/>
                </a:lnTo>
                <a:lnTo>
                  <a:pt x="2524469" y="98969"/>
                </a:lnTo>
                <a:lnTo>
                  <a:pt x="2554499" y="100431"/>
                </a:lnTo>
                <a:lnTo>
                  <a:pt x="2582427" y="102962"/>
                </a:lnTo>
                <a:lnTo>
                  <a:pt x="2608951" y="105733"/>
                </a:lnTo>
                <a:lnTo>
                  <a:pt x="2634850" y="106965"/>
                </a:lnTo>
                <a:lnTo>
                  <a:pt x="2660650" y="107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1" name="SMARTInkShape-Group365">
            <a:extLst>
              <a:ext uri="{FF2B5EF4-FFF2-40B4-BE49-F238E27FC236}">
                <a16:creationId xmlns:a16="http://schemas.microsoft.com/office/drawing/2014/main" id="{DCD1B13C-081D-6340-F071-715C41823EF9}"/>
              </a:ext>
            </a:extLst>
          </p:cNvPr>
          <p:cNvGrpSpPr/>
          <p:nvPr/>
        </p:nvGrpSpPr>
        <p:grpSpPr>
          <a:xfrm>
            <a:off x="1187450" y="3543594"/>
            <a:ext cx="2070055" cy="2151652"/>
            <a:chOff x="1187450" y="3543594"/>
            <a:chExt cx="2070055" cy="2151652"/>
          </a:xfrm>
        </p:grpSpPr>
        <p:sp>
          <p:nvSpPr>
            <p:cNvPr id="404" name="SMARTInkShape-1589">
              <a:extLst>
                <a:ext uri="{FF2B5EF4-FFF2-40B4-BE49-F238E27FC236}">
                  <a16:creationId xmlns:a16="http://schemas.microsoft.com/office/drawing/2014/main" id="{5E431B47-31B6-773A-C5EE-C2CBF8D74A7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130550" y="3549728"/>
              <a:ext cx="126955" cy="196773"/>
            </a:xfrm>
            <a:custGeom>
              <a:avLst/>
              <a:gdLst/>
              <a:ahLst/>
              <a:cxnLst/>
              <a:rect l="0" t="0" r="0" b="0"/>
              <a:pathLst>
                <a:path w="126955" h="196773">
                  <a:moveTo>
                    <a:pt x="0" y="12622"/>
                  </a:moveTo>
                  <a:lnTo>
                    <a:pt x="0" y="12622"/>
                  </a:lnTo>
                  <a:lnTo>
                    <a:pt x="0" y="6534"/>
                  </a:lnTo>
                  <a:lnTo>
                    <a:pt x="30507" y="6279"/>
                  </a:lnTo>
                  <a:lnTo>
                    <a:pt x="57610" y="6273"/>
                  </a:lnTo>
                  <a:lnTo>
                    <a:pt x="87527" y="6272"/>
                  </a:lnTo>
                  <a:lnTo>
                    <a:pt x="114694" y="5567"/>
                  </a:lnTo>
                  <a:lnTo>
                    <a:pt x="126846" y="0"/>
                  </a:lnTo>
                  <a:lnTo>
                    <a:pt x="126954" y="3316"/>
                  </a:lnTo>
                  <a:lnTo>
                    <a:pt x="117558" y="27377"/>
                  </a:lnTo>
                  <a:lnTo>
                    <a:pt x="111110" y="58857"/>
                  </a:lnTo>
                  <a:lnTo>
                    <a:pt x="108181" y="89429"/>
                  </a:lnTo>
                  <a:lnTo>
                    <a:pt x="103109" y="117556"/>
                  </a:lnTo>
                  <a:lnTo>
                    <a:pt x="97435" y="145706"/>
                  </a:lnTo>
                  <a:lnTo>
                    <a:pt x="94736" y="172573"/>
                  </a:lnTo>
                  <a:lnTo>
                    <a:pt x="90263" y="185354"/>
                  </a:lnTo>
                  <a:lnTo>
                    <a:pt x="88924" y="196574"/>
                  </a:lnTo>
                  <a:lnTo>
                    <a:pt x="107950" y="196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590">
              <a:extLst>
                <a:ext uri="{FF2B5EF4-FFF2-40B4-BE49-F238E27FC236}">
                  <a16:creationId xmlns:a16="http://schemas.microsoft.com/office/drawing/2014/main" id="{6B482625-6E2C-D7C8-1D46-4B7C3CD8887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997200" y="3543594"/>
              <a:ext cx="88525" cy="219602"/>
            </a:xfrm>
            <a:custGeom>
              <a:avLst/>
              <a:gdLst/>
              <a:ahLst/>
              <a:cxnLst/>
              <a:rect l="0" t="0" r="0" b="0"/>
              <a:pathLst>
                <a:path w="88525" h="219602">
                  <a:moveTo>
                    <a:pt x="57150" y="31456"/>
                  </a:moveTo>
                  <a:lnTo>
                    <a:pt x="57150" y="31456"/>
                  </a:lnTo>
                  <a:lnTo>
                    <a:pt x="71456" y="22618"/>
                  </a:lnTo>
                  <a:lnTo>
                    <a:pt x="87632" y="7300"/>
                  </a:lnTo>
                  <a:lnTo>
                    <a:pt x="88336" y="4728"/>
                  </a:lnTo>
                  <a:lnTo>
                    <a:pt x="88524" y="3054"/>
                  </a:lnTo>
                  <a:lnTo>
                    <a:pt x="87944" y="1938"/>
                  </a:lnTo>
                  <a:lnTo>
                    <a:pt x="86851" y="1194"/>
                  </a:lnTo>
                  <a:lnTo>
                    <a:pt x="81943" y="147"/>
                  </a:lnTo>
                  <a:lnTo>
                    <a:pt x="80029" y="0"/>
                  </a:lnTo>
                  <a:lnTo>
                    <a:pt x="74139" y="3600"/>
                  </a:lnTo>
                  <a:lnTo>
                    <a:pt x="59126" y="17727"/>
                  </a:lnTo>
                  <a:lnTo>
                    <a:pt x="36491" y="46609"/>
                  </a:lnTo>
                  <a:lnTo>
                    <a:pt x="24037" y="73803"/>
                  </a:lnTo>
                  <a:lnTo>
                    <a:pt x="11568" y="102615"/>
                  </a:lnTo>
                  <a:lnTo>
                    <a:pt x="2011" y="131347"/>
                  </a:lnTo>
                  <a:lnTo>
                    <a:pt x="1599" y="142880"/>
                  </a:lnTo>
                  <a:lnTo>
                    <a:pt x="5335" y="168501"/>
                  </a:lnTo>
                  <a:lnTo>
                    <a:pt x="11036" y="197155"/>
                  </a:lnTo>
                  <a:lnTo>
                    <a:pt x="11591" y="201189"/>
                  </a:lnTo>
                  <a:lnTo>
                    <a:pt x="15970" y="209434"/>
                  </a:lnTo>
                  <a:lnTo>
                    <a:pt x="19114" y="213608"/>
                  </a:lnTo>
                  <a:lnTo>
                    <a:pt x="28250" y="218246"/>
                  </a:lnTo>
                  <a:lnTo>
                    <a:pt x="39367" y="219601"/>
                  </a:lnTo>
                  <a:lnTo>
                    <a:pt x="61869" y="214723"/>
                  </a:lnTo>
                  <a:lnTo>
                    <a:pt x="66646" y="212900"/>
                  </a:lnTo>
                  <a:lnTo>
                    <a:pt x="69830" y="209569"/>
                  </a:lnTo>
                  <a:lnTo>
                    <a:pt x="73369" y="200223"/>
                  </a:lnTo>
                  <a:lnTo>
                    <a:pt x="75361" y="186432"/>
                  </a:lnTo>
                  <a:lnTo>
                    <a:pt x="73946" y="179592"/>
                  </a:lnTo>
                  <a:lnTo>
                    <a:pt x="67288" y="166080"/>
                  </a:lnTo>
                  <a:lnTo>
                    <a:pt x="61420" y="159963"/>
                  </a:lnTo>
                  <a:lnTo>
                    <a:pt x="48302" y="152553"/>
                  </a:lnTo>
                  <a:lnTo>
                    <a:pt x="42785" y="150287"/>
                  </a:lnTo>
                  <a:lnTo>
                    <a:pt x="32892" y="149651"/>
                  </a:lnTo>
                  <a:lnTo>
                    <a:pt x="11671" y="154992"/>
                  </a:lnTo>
                  <a:lnTo>
                    <a:pt x="7780" y="158264"/>
                  </a:lnTo>
                  <a:lnTo>
                    <a:pt x="0" y="1775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591">
              <a:extLst>
                <a:ext uri="{FF2B5EF4-FFF2-40B4-BE49-F238E27FC236}">
                  <a16:creationId xmlns:a16="http://schemas.microsoft.com/office/drawing/2014/main" id="{4028A485-AD56-0525-6787-63D79BFEB5B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901950" y="37274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1"/>
                  </a:lnTo>
                  <a:lnTo>
                    <a:pt x="3658" y="6176"/>
                  </a:lnTo>
                  <a:lnTo>
                    <a:pt x="54" y="6348"/>
                  </a:lnTo>
                  <a:lnTo>
                    <a:pt x="5" y="883"/>
                  </a:lnTo>
                  <a:lnTo>
                    <a:pt x="708" y="588"/>
                  </a:lnTo>
                  <a:lnTo>
                    <a:pt x="3373" y="261"/>
                  </a:lnTo>
                  <a:lnTo>
                    <a:pt x="4365" y="880"/>
                  </a:lnTo>
                  <a:lnTo>
                    <a:pt x="5027" y="1998"/>
                  </a:lnTo>
                  <a:lnTo>
                    <a:pt x="5958" y="6942"/>
                  </a:lnTo>
                  <a:lnTo>
                    <a:pt x="6089" y="8861"/>
                  </a:lnTo>
                  <a:lnTo>
                    <a:pt x="6882" y="10141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592">
              <a:extLst>
                <a:ext uri="{FF2B5EF4-FFF2-40B4-BE49-F238E27FC236}">
                  <a16:creationId xmlns:a16="http://schemas.microsoft.com/office/drawing/2014/main" id="{F9D82F22-F006-A8FA-E7B1-35185A4B8DB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721927" y="3563713"/>
              <a:ext cx="134306" cy="197841"/>
            </a:xfrm>
            <a:custGeom>
              <a:avLst/>
              <a:gdLst/>
              <a:ahLst/>
              <a:cxnLst/>
              <a:rect l="0" t="0" r="0" b="0"/>
              <a:pathLst>
                <a:path w="134306" h="197841">
                  <a:moveTo>
                    <a:pt x="59373" y="36737"/>
                  </a:moveTo>
                  <a:lnTo>
                    <a:pt x="59373" y="36737"/>
                  </a:lnTo>
                  <a:lnTo>
                    <a:pt x="62744" y="33366"/>
                  </a:lnTo>
                  <a:lnTo>
                    <a:pt x="64398" y="29830"/>
                  </a:lnTo>
                  <a:lnTo>
                    <a:pt x="65461" y="25182"/>
                  </a:lnTo>
                  <a:lnTo>
                    <a:pt x="62274" y="21005"/>
                  </a:lnTo>
                  <a:lnTo>
                    <a:pt x="58781" y="19162"/>
                  </a:lnTo>
                  <a:lnTo>
                    <a:pt x="56861" y="18670"/>
                  </a:lnTo>
                  <a:lnTo>
                    <a:pt x="46620" y="12790"/>
                  </a:lnTo>
                  <a:lnTo>
                    <a:pt x="41567" y="11624"/>
                  </a:lnTo>
                  <a:lnTo>
                    <a:pt x="26126" y="25668"/>
                  </a:lnTo>
                  <a:lnTo>
                    <a:pt x="13123" y="57395"/>
                  </a:lnTo>
                  <a:lnTo>
                    <a:pt x="3571" y="83545"/>
                  </a:lnTo>
                  <a:lnTo>
                    <a:pt x="0" y="101285"/>
                  </a:lnTo>
                  <a:lnTo>
                    <a:pt x="3456" y="129816"/>
                  </a:lnTo>
                  <a:lnTo>
                    <a:pt x="10820" y="154862"/>
                  </a:lnTo>
                  <a:lnTo>
                    <a:pt x="25950" y="178917"/>
                  </a:lnTo>
                  <a:lnTo>
                    <a:pt x="34967" y="189480"/>
                  </a:lnTo>
                  <a:lnTo>
                    <a:pt x="48849" y="197078"/>
                  </a:lnTo>
                  <a:lnTo>
                    <a:pt x="58458" y="197840"/>
                  </a:lnTo>
                  <a:lnTo>
                    <a:pt x="75565" y="192422"/>
                  </a:lnTo>
                  <a:lnTo>
                    <a:pt x="89147" y="184952"/>
                  </a:lnTo>
                  <a:lnTo>
                    <a:pt x="104021" y="168848"/>
                  </a:lnTo>
                  <a:lnTo>
                    <a:pt x="118109" y="141545"/>
                  </a:lnTo>
                  <a:lnTo>
                    <a:pt x="129153" y="110642"/>
                  </a:lnTo>
                  <a:lnTo>
                    <a:pt x="134305" y="81988"/>
                  </a:lnTo>
                  <a:lnTo>
                    <a:pt x="130959" y="52992"/>
                  </a:lnTo>
                  <a:lnTo>
                    <a:pt x="127684" y="36394"/>
                  </a:lnTo>
                  <a:lnTo>
                    <a:pt x="123601" y="28118"/>
                  </a:lnTo>
                  <a:lnTo>
                    <a:pt x="108849" y="10454"/>
                  </a:lnTo>
                  <a:lnTo>
                    <a:pt x="95199" y="3236"/>
                  </a:lnTo>
                  <a:lnTo>
                    <a:pt x="77750" y="0"/>
                  </a:lnTo>
                  <a:lnTo>
                    <a:pt x="47006" y="4224"/>
                  </a:lnTo>
                  <a:lnTo>
                    <a:pt x="41411" y="6530"/>
                  </a:lnTo>
                  <a:lnTo>
                    <a:pt x="27623" y="176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593">
              <a:extLst>
                <a:ext uri="{FF2B5EF4-FFF2-40B4-BE49-F238E27FC236}">
                  <a16:creationId xmlns:a16="http://schemas.microsoft.com/office/drawing/2014/main" id="{A22BE977-8C46-E676-642E-5D5325CC9CD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089434" y="3683103"/>
              <a:ext cx="469212" cy="279220"/>
            </a:xfrm>
            <a:custGeom>
              <a:avLst/>
              <a:gdLst/>
              <a:ahLst/>
              <a:cxnLst/>
              <a:rect l="0" t="0" r="0" b="0"/>
              <a:pathLst>
                <a:path w="469212" h="279220">
                  <a:moveTo>
                    <a:pt x="12416" y="272947"/>
                  </a:moveTo>
                  <a:lnTo>
                    <a:pt x="12416" y="272947"/>
                  </a:lnTo>
                  <a:lnTo>
                    <a:pt x="6949" y="278414"/>
                  </a:lnTo>
                  <a:lnTo>
                    <a:pt x="676" y="279219"/>
                  </a:lnTo>
                  <a:lnTo>
                    <a:pt x="356" y="278540"/>
                  </a:lnTo>
                  <a:lnTo>
                    <a:pt x="0" y="275903"/>
                  </a:lnTo>
                  <a:lnTo>
                    <a:pt x="3172" y="263710"/>
                  </a:lnTo>
                  <a:lnTo>
                    <a:pt x="11950" y="250062"/>
                  </a:lnTo>
                  <a:lnTo>
                    <a:pt x="41312" y="224298"/>
                  </a:lnTo>
                  <a:lnTo>
                    <a:pt x="68976" y="202973"/>
                  </a:lnTo>
                  <a:lnTo>
                    <a:pt x="93302" y="188871"/>
                  </a:lnTo>
                  <a:lnTo>
                    <a:pt x="118384" y="175756"/>
                  </a:lnTo>
                  <a:lnTo>
                    <a:pt x="144395" y="162932"/>
                  </a:lnTo>
                  <a:lnTo>
                    <a:pt x="173425" y="150196"/>
                  </a:lnTo>
                  <a:lnTo>
                    <a:pt x="200920" y="138190"/>
                  </a:lnTo>
                  <a:lnTo>
                    <a:pt x="231095" y="129146"/>
                  </a:lnTo>
                  <a:lnTo>
                    <a:pt x="261673" y="118548"/>
                  </a:lnTo>
                  <a:lnTo>
                    <a:pt x="288921" y="110626"/>
                  </a:lnTo>
                  <a:lnTo>
                    <a:pt x="316986" y="103810"/>
                  </a:lnTo>
                  <a:lnTo>
                    <a:pt x="342043" y="99467"/>
                  </a:lnTo>
                  <a:lnTo>
                    <a:pt x="363998" y="97067"/>
                  </a:lnTo>
                  <a:lnTo>
                    <a:pt x="392225" y="97598"/>
                  </a:lnTo>
                  <a:lnTo>
                    <a:pt x="420305" y="100727"/>
                  </a:lnTo>
                  <a:lnTo>
                    <a:pt x="424042" y="101689"/>
                  </a:lnTo>
                  <a:lnTo>
                    <a:pt x="426533" y="103036"/>
                  </a:lnTo>
                  <a:lnTo>
                    <a:pt x="431430" y="107764"/>
                  </a:lnTo>
                  <a:lnTo>
                    <a:pt x="431490" y="104451"/>
                  </a:lnTo>
                  <a:lnTo>
                    <a:pt x="426441" y="88283"/>
                  </a:lnTo>
                  <a:lnTo>
                    <a:pt x="413218" y="67729"/>
                  </a:lnTo>
                  <a:lnTo>
                    <a:pt x="383595" y="40308"/>
                  </a:lnTo>
                  <a:lnTo>
                    <a:pt x="356608" y="13885"/>
                  </a:lnTo>
                  <a:lnTo>
                    <a:pt x="355891" y="11288"/>
                  </a:lnTo>
                  <a:lnTo>
                    <a:pt x="355699" y="9608"/>
                  </a:lnTo>
                  <a:lnTo>
                    <a:pt x="353605" y="5859"/>
                  </a:lnTo>
                  <a:lnTo>
                    <a:pt x="349047" y="0"/>
                  </a:lnTo>
                  <a:lnTo>
                    <a:pt x="354757" y="4987"/>
                  </a:lnTo>
                  <a:lnTo>
                    <a:pt x="385957" y="24023"/>
                  </a:lnTo>
                  <a:lnTo>
                    <a:pt x="417394" y="37885"/>
                  </a:lnTo>
                  <a:lnTo>
                    <a:pt x="448366" y="52807"/>
                  </a:lnTo>
                  <a:lnTo>
                    <a:pt x="462698" y="61515"/>
                  </a:lnTo>
                  <a:lnTo>
                    <a:pt x="468249" y="63025"/>
                  </a:lnTo>
                  <a:lnTo>
                    <a:pt x="468705" y="63854"/>
                  </a:lnTo>
                  <a:lnTo>
                    <a:pt x="469211" y="66658"/>
                  </a:lnTo>
                  <a:lnTo>
                    <a:pt x="464466" y="82934"/>
                  </a:lnTo>
                  <a:lnTo>
                    <a:pt x="442946" y="114402"/>
                  </a:lnTo>
                  <a:lnTo>
                    <a:pt x="417264" y="141055"/>
                  </a:lnTo>
                  <a:lnTo>
                    <a:pt x="386517" y="171890"/>
                  </a:lnTo>
                  <a:lnTo>
                    <a:pt x="376861" y="182257"/>
                  </a:lnTo>
                  <a:lnTo>
                    <a:pt x="375475" y="186309"/>
                  </a:lnTo>
                  <a:lnTo>
                    <a:pt x="375811" y="187672"/>
                  </a:lnTo>
                  <a:lnTo>
                    <a:pt x="380716" y="190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594">
              <a:extLst>
                <a:ext uri="{FF2B5EF4-FFF2-40B4-BE49-F238E27FC236}">
                  <a16:creationId xmlns:a16="http://schemas.microsoft.com/office/drawing/2014/main" id="{A817A48A-6F3D-CC2D-FCD9-27D7877A3B1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444750" y="4781550"/>
              <a:ext cx="381001" cy="241301"/>
            </a:xfrm>
            <a:custGeom>
              <a:avLst/>
              <a:gdLst/>
              <a:ahLst/>
              <a:cxnLst/>
              <a:rect l="0" t="0" r="0" b="0"/>
              <a:pathLst>
                <a:path w="381001" h="241301">
                  <a:moveTo>
                    <a:pt x="0" y="241300"/>
                  </a:moveTo>
                  <a:lnTo>
                    <a:pt x="0" y="241300"/>
                  </a:lnTo>
                  <a:lnTo>
                    <a:pt x="0" y="237929"/>
                  </a:lnTo>
                  <a:lnTo>
                    <a:pt x="3763" y="234393"/>
                  </a:lnTo>
                  <a:lnTo>
                    <a:pt x="33224" y="207891"/>
                  </a:lnTo>
                  <a:lnTo>
                    <a:pt x="58147" y="184528"/>
                  </a:lnTo>
                  <a:lnTo>
                    <a:pt x="89515" y="163711"/>
                  </a:lnTo>
                  <a:lnTo>
                    <a:pt x="114482" y="145638"/>
                  </a:lnTo>
                  <a:lnTo>
                    <a:pt x="141636" y="126878"/>
                  </a:lnTo>
                  <a:lnTo>
                    <a:pt x="172023" y="107914"/>
                  </a:lnTo>
                  <a:lnTo>
                    <a:pt x="203370" y="90771"/>
                  </a:lnTo>
                  <a:lnTo>
                    <a:pt x="235000" y="74873"/>
                  </a:lnTo>
                  <a:lnTo>
                    <a:pt x="266715" y="56757"/>
                  </a:lnTo>
                  <a:lnTo>
                    <a:pt x="298455" y="39865"/>
                  </a:lnTo>
                  <a:lnTo>
                    <a:pt x="328319" y="25923"/>
                  </a:lnTo>
                  <a:lnTo>
                    <a:pt x="355043" y="12855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595">
              <a:extLst>
                <a:ext uri="{FF2B5EF4-FFF2-40B4-BE49-F238E27FC236}">
                  <a16:creationId xmlns:a16="http://schemas.microsoft.com/office/drawing/2014/main" id="{48497AEE-4D61-8712-6464-D4A60F86A83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778000" y="4641850"/>
              <a:ext cx="755651" cy="514351"/>
            </a:xfrm>
            <a:custGeom>
              <a:avLst/>
              <a:gdLst/>
              <a:ahLst/>
              <a:cxnLst/>
              <a:rect l="0" t="0" r="0" b="0"/>
              <a:pathLst>
                <a:path w="755651" h="514351">
                  <a:moveTo>
                    <a:pt x="0" y="514350"/>
                  </a:moveTo>
                  <a:lnTo>
                    <a:pt x="0" y="514350"/>
                  </a:lnTo>
                  <a:lnTo>
                    <a:pt x="3371" y="514350"/>
                  </a:lnTo>
                  <a:lnTo>
                    <a:pt x="15901" y="504211"/>
                  </a:lnTo>
                  <a:lnTo>
                    <a:pt x="44514" y="476152"/>
                  </a:lnTo>
                  <a:lnTo>
                    <a:pt x="71400" y="449295"/>
                  </a:lnTo>
                  <a:lnTo>
                    <a:pt x="102324" y="418375"/>
                  </a:lnTo>
                  <a:lnTo>
                    <a:pt x="129096" y="393485"/>
                  </a:lnTo>
                  <a:lnTo>
                    <a:pt x="157490" y="368236"/>
                  </a:lnTo>
                  <a:lnTo>
                    <a:pt x="187539" y="342880"/>
                  </a:lnTo>
                  <a:lnTo>
                    <a:pt x="211056" y="325958"/>
                  </a:lnTo>
                  <a:lnTo>
                    <a:pt x="235620" y="309030"/>
                  </a:lnTo>
                  <a:lnTo>
                    <a:pt x="260648" y="292098"/>
                  </a:lnTo>
                  <a:lnTo>
                    <a:pt x="286588" y="274460"/>
                  </a:lnTo>
                  <a:lnTo>
                    <a:pt x="314580" y="254862"/>
                  </a:lnTo>
                  <a:lnTo>
                    <a:pt x="341602" y="236274"/>
                  </a:lnTo>
                  <a:lnTo>
                    <a:pt x="367723" y="218605"/>
                  </a:lnTo>
                  <a:lnTo>
                    <a:pt x="393444" y="201345"/>
                  </a:lnTo>
                  <a:lnTo>
                    <a:pt x="420868" y="184266"/>
                  </a:lnTo>
                  <a:lnTo>
                    <a:pt x="449519" y="167268"/>
                  </a:lnTo>
                  <a:lnTo>
                    <a:pt x="478716" y="150306"/>
                  </a:lnTo>
                  <a:lnTo>
                    <a:pt x="508155" y="135243"/>
                  </a:lnTo>
                  <a:lnTo>
                    <a:pt x="536997" y="120785"/>
                  </a:lnTo>
                  <a:lnTo>
                    <a:pt x="563926" y="104953"/>
                  </a:lnTo>
                  <a:lnTo>
                    <a:pt x="590006" y="90390"/>
                  </a:lnTo>
                  <a:lnTo>
                    <a:pt x="615002" y="76862"/>
                  </a:lnTo>
                  <a:lnTo>
                    <a:pt x="637872" y="63795"/>
                  </a:lnTo>
                  <a:lnTo>
                    <a:pt x="661676" y="50931"/>
                  </a:lnTo>
                  <a:lnTo>
                    <a:pt x="684956" y="38864"/>
                  </a:lnTo>
                  <a:lnTo>
                    <a:pt x="714635" y="23431"/>
                  </a:lnTo>
                  <a:lnTo>
                    <a:pt x="741930" y="7884"/>
                  </a:lnTo>
                  <a:lnTo>
                    <a:pt x="755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596">
              <a:extLst>
                <a:ext uri="{FF2B5EF4-FFF2-40B4-BE49-F238E27FC236}">
                  <a16:creationId xmlns:a16="http://schemas.microsoft.com/office/drawing/2014/main" id="{52431E88-9752-5BAF-93C0-54C36A23FD6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384300" y="4337050"/>
              <a:ext cx="1041401" cy="641351"/>
            </a:xfrm>
            <a:custGeom>
              <a:avLst/>
              <a:gdLst/>
              <a:ahLst/>
              <a:cxnLst/>
              <a:rect l="0" t="0" r="0" b="0"/>
              <a:pathLst>
                <a:path w="1041401" h="641351">
                  <a:moveTo>
                    <a:pt x="0" y="641350"/>
                  </a:moveTo>
                  <a:lnTo>
                    <a:pt x="0" y="641350"/>
                  </a:lnTo>
                  <a:lnTo>
                    <a:pt x="6480" y="640645"/>
                  </a:lnTo>
                  <a:lnTo>
                    <a:pt x="26680" y="632561"/>
                  </a:lnTo>
                  <a:lnTo>
                    <a:pt x="58024" y="612806"/>
                  </a:lnTo>
                  <a:lnTo>
                    <a:pt x="89491" y="589929"/>
                  </a:lnTo>
                  <a:lnTo>
                    <a:pt x="116357" y="571316"/>
                  </a:lnTo>
                  <a:lnTo>
                    <a:pt x="137086" y="558013"/>
                  </a:lnTo>
                  <a:lnTo>
                    <a:pt x="160410" y="542691"/>
                  </a:lnTo>
                  <a:lnTo>
                    <a:pt x="184888" y="526476"/>
                  </a:lnTo>
                  <a:lnTo>
                    <a:pt x="209878" y="509862"/>
                  </a:lnTo>
                  <a:lnTo>
                    <a:pt x="235096" y="493070"/>
                  </a:lnTo>
                  <a:lnTo>
                    <a:pt x="262296" y="474318"/>
                  </a:lnTo>
                  <a:lnTo>
                    <a:pt x="290849" y="454225"/>
                  </a:lnTo>
                  <a:lnTo>
                    <a:pt x="320001" y="433535"/>
                  </a:lnTo>
                  <a:lnTo>
                    <a:pt x="349421" y="412580"/>
                  </a:lnTo>
                  <a:lnTo>
                    <a:pt x="379665" y="392214"/>
                  </a:lnTo>
                  <a:lnTo>
                    <a:pt x="395632" y="382831"/>
                  </a:lnTo>
                  <a:lnTo>
                    <a:pt x="411921" y="373754"/>
                  </a:lnTo>
                  <a:lnTo>
                    <a:pt x="443191" y="352380"/>
                  </a:lnTo>
                  <a:lnTo>
                    <a:pt x="474257" y="329474"/>
                  </a:lnTo>
                  <a:lnTo>
                    <a:pt x="490443" y="318427"/>
                  </a:lnTo>
                  <a:lnTo>
                    <a:pt x="506879" y="307535"/>
                  </a:lnTo>
                  <a:lnTo>
                    <a:pt x="523480" y="297450"/>
                  </a:lnTo>
                  <a:lnTo>
                    <a:pt x="540193" y="287906"/>
                  </a:lnTo>
                  <a:lnTo>
                    <a:pt x="556978" y="278721"/>
                  </a:lnTo>
                  <a:lnTo>
                    <a:pt x="573108" y="269070"/>
                  </a:lnTo>
                  <a:lnTo>
                    <a:pt x="604200" y="248938"/>
                  </a:lnTo>
                  <a:lnTo>
                    <a:pt x="620111" y="238632"/>
                  </a:lnTo>
                  <a:lnTo>
                    <a:pt x="636363" y="228232"/>
                  </a:lnTo>
                  <a:lnTo>
                    <a:pt x="652842" y="217771"/>
                  </a:lnTo>
                  <a:lnTo>
                    <a:pt x="684323" y="198622"/>
                  </a:lnTo>
                  <a:lnTo>
                    <a:pt x="714777" y="180704"/>
                  </a:lnTo>
                  <a:lnTo>
                    <a:pt x="744775" y="163334"/>
                  </a:lnTo>
                  <a:lnTo>
                    <a:pt x="774570" y="146205"/>
                  </a:lnTo>
                  <a:lnTo>
                    <a:pt x="803570" y="129186"/>
                  </a:lnTo>
                  <a:lnTo>
                    <a:pt x="830570" y="112214"/>
                  </a:lnTo>
                  <a:lnTo>
                    <a:pt x="856681" y="97146"/>
                  </a:lnTo>
                  <a:lnTo>
                    <a:pt x="881691" y="83393"/>
                  </a:lnTo>
                  <a:lnTo>
                    <a:pt x="904566" y="70225"/>
                  </a:lnTo>
                  <a:lnTo>
                    <a:pt x="933907" y="54282"/>
                  </a:lnTo>
                  <a:lnTo>
                    <a:pt x="963846" y="40621"/>
                  </a:lnTo>
                  <a:lnTo>
                    <a:pt x="994723" y="24069"/>
                  </a:lnTo>
                  <a:lnTo>
                    <a:pt x="1024085" y="5063"/>
                  </a:lnTo>
                  <a:lnTo>
                    <a:pt x="1041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597">
              <a:extLst>
                <a:ext uri="{FF2B5EF4-FFF2-40B4-BE49-F238E27FC236}">
                  <a16:creationId xmlns:a16="http://schemas.microsoft.com/office/drawing/2014/main" id="{F844BB0E-C9A9-F5A8-B165-6F7A4544588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276350" y="4057650"/>
              <a:ext cx="914401" cy="692151"/>
            </a:xfrm>
            <a:custGeom>
              <a:avLst/>
              <a:gdLst/>
              <a:ahLst/>
              <a:cxnLst/>
              <a:rect l="0" t="0" r="0" b="0"/>
              <a:pathLst>
                <a:path w="914401" h="692151">
                  <a:moveTo>
                    <a:pt x="0" y="692150"/>
                  </a:moveTo>
                  <a:lnTo>
                    <a:pt x="0" y="692150"/>
                  </a:lnTo>
                  <a:lnTo>
                    <a:pt x="5467" y="692150"/>
                  </a:lnTo>
                  <a:lnTo>
                    <a:pt x="32787" y="674474"/>
                  </a:lnTo>
                  <a:lnTo>
                    <a:pt x="63637" y="653952"/>
                  </a:lnTo>
                  <a:lnTo>
                    <a:pt x="95268" y="632870"/>
                  </a:lnTo>
                  <a:lnTo>
                    <a:pt x="122535" y="615947"/>
                  </a:lnTo>
                  <a:lnTo>
                    <a:pt x="146608" y="603249"/>
                  </a:lnTo>
                  <a:lnTo>
                    <a:pt x="171615" y="588669"/>
                  </a:lnTo>
                  <a:lnTo>
                    <a:pt x="198781" y="570943"/>
                  </a:lnTo>
                  <a:lnTo>
                    <a:pt x="227291" y="554167"/>
                  </a:lnTo>
                  <a:lnTo>
                    <a:pt x="253612" y="536496"/>
                  </a:lnTo>
                  <a:lnTo>
                    <a:pt x="281167" y="515267"/>
                  </a:lnTo>
                  <a:lnTo>
                    <a:pt x="311673" y="493690"/>
                  </a:lnTo>
                  <a:lnTo>
                    <a:pt x="341174" y="469424"/>
                  </a:lnTo>
                  <a:lnTo>
                    <a:pt x="369670" y="446241"/>
                  </a:lnTo>
                  <a:lnTo>
                    <a:pt x="400456" y="422203"/>
                  </a:lnTo>
                  <a:lnTo>
                    <a:pt x="431920" y="394619"/>
                  </a:lnTo>
                  <a:lnTo>
                    <a:pt x="453725" y="377175"/>
                  </a:lnTo>
                  <a:lnTo>
                    <a:pt x="477528" y="360015"/>
                  </a:lnTo>
                  <a:lnTo>
                    <a:pt x="500337" y="341099"/>
                  </a:lnTo>
                  <a:lnTo>
                    <a:pt x="522939" y="321638"/>
                  </a:lnTo>
                  <a:lnTo>
                    <a:pt x="547095" y="303582"/>
                  </a:lnTo>
                  <a:lnTo>
                    <a:pt x="570061" y="286149"/>
                  </a:lnTo>
                  <a:lnTo>
                    <a:pt x="592027" y="268289"/>
                  </a:lnTo>
                  <a:lnTo>
                    <a:pt x="613549" y="248591"/>
                  </a:lnTo>
                  <a:lnTo>
                    <a:pt x="636755" y="229959"/>
                  </a:lnTo>
                  <a:lnTo>
                    <a:pt x="659769" y="212976"/>
                  </a:lnTo>
                  <a:lnTo>
                    <a:pt x="689298" y="190810"/>
                  </a:lnTo>
                  <a:lnTo>
                    <a:pt x="719370" y="167387"/>
                  </a:lnTo>
                  <a:lnTo>
                    <a:pt x="746468" y="146727"/>
                  </a:lnTo>
                  <a:lnTo>
                    <a:pt x="771666" y="126495"/>
                  </a:lnTo>
                  <a:lnTo>
                    <a:pt x="799500" y="98495"/>
                  </a:lnTo>
                  <a:lnTo>
                    <a:pt x="828753" y="75587"/>
                  </a:lnTo>
                  <a:lnTo>
                    <a:pt x="855933" y="55043"/>
                  </a:lnTo>
                  <a:lnTo>
                    <a:pt x="886823" y="25122"/>
                  </a:lnTo>
                  <a:lnTo>
                    <a:pt x="914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598">
              <a:extLst>
                <a:ext uri="{FF2B5EF4-FFF2-40B4-BE49-F238E27FC236}">
                  <a16:creationId xmlns:a16="http://schemas.microsoft.com/office/drawing/2014/main" id="{33EF4DC0-AF04-DBDC-A90C-2F240466678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87450" y="5486436"/>
              <a:ext cx="265679" cy="208810"/>
            </a:xfrm>
            <a:custGeom>
              <a:avLst/>
              <a:gdLst/>
              <a:ahLst/>
              <a:cxnLst/>
              <a:rect l="0" t="0" r="0" b="0"/>
              <a:pathLst>
                <a:path w="265679" h="208810">
                  <a:moveTo>
                    <a:pt x="0" y="57114"/>
                  </a:moveTo>
                  <a:lnTo>
                    <a:pt x="0" y="57114"/>
                  </a:lnTo>
                  <a:lnTo>
                    <a:pt x="0" y="63202"/>
                  </a:lnTo>
                  <a:lnTo>
                    <a:pt x="0" y="57974"/>
                  </a:lnTo>
                  <a:lnTo>
                    <a:pt x="4364" y="52214"/>
                  </a:lnTo>
                  <a:lnTo>
                    <a:pt x="7173" y="45628"/>
                  </a:lnTo>
                  <a:lnTo>
                    <a:pt x="20578" y="30454"/>
                  </a:lnTo>
                  <a:lnTo>
                    <a:pt x="41725" y="17245"/>
                  </a:lnTo>
                  <a:lnTo>
                    <a:pt x="44750" y="13602"/>
                  </a:lnTo>
                  <a:lnTo>
                    <a:pt x="53756" y="9553"/>
                  </a:lnTo>
                  <a:lnTo>
                    <a:pt x="73413" y="6954"/>
                  </a:lnTo>
                  <a:lnTo>
                    <a:pt x="80370" y="8480"/>
                  </a:lnTo>
                  <a:lnTo>
                    <a:pt x="83214" y="9875"/>
                  </a:lnTo>
                  <a:lnTo>
                    <a:pt x="93957" y="21950"/>
                  </a:lnTo>
                  <a:lnTo>
                    <a:pt x="98203" y="33019"/>
                  </a:lnTo>
                  <a:lnTo>
                    <a:pt x="104811" y="63635"/>
                  </a:lnTo>
                  <a:lnTo>
                    <a:pt x="102162" y="91865"/>
                  </a:lnTo>
                  <a:lnTo>
                    <a:pt x="98396" y="108803"/>
                  </a:lnTo>
                  <a:lnTo>
                    <a:pt x="81221" y="137254"/>
                  </a:lnTo>
                  <a:lnTo>
                    <a:pt x="59196" y="164210"/>
                  </a:lnTo>
                  <a:lnTo>
                    <a:pt x="48035" y="182136"/>
                  </a:lnTo>
                  <a:lnTo>
                    <a:pt x="23932" y="204160"/>
                  </a:lnTo>
                  <a:lnTo>
                    <a:pt x="14319" y="208809"/>
                  </a:lnTo>
                  <a:lnTo>
                    <a:pt x="13779" y="208338"/>
                  </a:lnTo>
                  <a:lnTo>
                    <a:pt x="13180" y="205934"/>
                  </a:lnTo>
                  <a:lnTo>
                    <a:pt x="33790" y="178989"/>
                  </a:lnTo>
                  <a:lnTo>
                    <a:pt x="58743" y="153082"/>
                  </a:lnTo>
                  <a:lnTo>
                    <a:pt x="90364" y="127028"/>
                  </a:lnTo>
                  <a:lnTo>
                    <a:pt x="120137" y="105807"/>
                  </a:lnTo>
                  <a:lnTo>
                    <a:pt x="148641" y="80398"/>
                  </a:lnTo>
                  <a:lnTo>
                    <a:pt x="178141" y="59231"/>
                  </a:lnTo>
                  <a:lnTo>
                    <a:pt x="204569" y="38064"/>
                  </a:lnTo>
                  <a:lnTo>
                    <a:pt x="235521" y="11801"/>
                  </a:lnTo>
                  <a:lnTo>
                    <a:pt x="238731" y="6871"/>
                  </a:lnTo>
                  <a:lnTo>
                    <a:pt x="241287" y="0"/>
                  </a:lnTo>
                  <a:lnTo>
                    <a:pt x="215978" y="11503"/>
                  </a:lnTo>
                  <a:lnTo>
                    <a:pt x="185548" y="34100"/>
                  </a:lnTo>
                  <a:lnTo>
                    <a:pt x="156942" y="59255"/>
                  </a:lnTo>
                  <a:lnTo>
                    <a:pt x="128899" y="88866"/>
                  </a:lnTo>
                  <a:lnTo>
                    <a:pt x="112303" y="120169"/>
                  </a:lnTo>
                  <a:lnTo>
                    <a:pt x="103149" y="150939"/>
                  </a:lnTo>
                  <a:lnTo>
                    <a:pt x="105430" y="166523"/>
                  </a:lnTo>
                  <a:lnTo>
                    <a:pt x="113945" y="181175"/>
                  </a:lnTo>
                  <a:lnTo>
                    <a:pt x="123315" y="188217"/>
                  </a:lnTo>
                  <a:lnTo>
                    <a:pt x="149092" y="200751"/>
                  </a:lnTo>
                  <a:lnTo>
                    <a:pt x="176938" y="207574"/>
                  </a:lnTo>
                  <a:lnTo>
                    <a:pt x="198476" y="207058"/>
                  </a:lnTo>
                  <a:lnTo>
                    <a:pt x="229258" y="202971"/>
                  </a:lnTo>
                  <a:lnTo>
                    <a:pt x="258941" y="197448"/>
                  </a:lnTo>
                  <a:lnTo>
                    <a:pt x="265678" y="196899"/>
                  </a:lnTo>
                  <a:lnTo>
                    <a:pt x="264364" y="194970"/>
                  </a:lnTo>
                  <a:lnTo>
                    <a:pt x="260350" y="1904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599">
              <a:extLst>
                <a:ext uri="{FF2B5EF4-FFF2-40B4-BE49-F238E27FC236}">
                  <a16:creationId xmlns:a16="http://schemas.microsoft.com/office/drawing/2014/main" id="{6C73CCFF-8B44-4218-FE20-6F01B883B49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314450" y="51689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0" y="14927"/>
                  </a:lnTo>
                  <a:lnTo>
                    <a:pt x="706" y="16301"/>
                  </a:lnTo>
                  <a:lnTo>
                    <a:pt x="1881" y="17219"/>
                  </a:lnTo>
                  <a:lnTo>
                    <a:pt x="5070" y="18941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600">
              <a:extLst>
                <a:ext uri="{FF2B5EF4-FFF2-40B4-BE49-F238E27FC236}">
                  <a16:creationId xmlns:a16="http://schemas.microsoft.com/office/drawing/2014/main" id="{EFAE10D5-585C-00EE-A5C8-C950DFCB48E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308983" y="511810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0"/>
                  </a:moveTo>
                  <a:lnTo>
                    <a:pt x="5467" y="0"/>
                  </a:lnTo>
                  <a:lnTo>
                    <a:pt x="2096" y="3370"/>
                  </a:lnTo>
                  <a:lnTo>
                    <a:pt x="441" y="6908"/>
                  </a:lnTo>
                  <a:lnTo>
                    <a:pt x="0" y="8838"/>
                  </a:lnTo>
                  <a:lnTo>
                    <a:pt x="411" y="10125"/>
                  </a:lnTo>
                  <a:lnTo>
                    <a:pt x="1391" y="10983"/>
                  </a:lnTo>
                  <a:lnTo>
                    <a:pt x="5467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601">
              <a:extLst>
                <a:ext uri="{FF2B5EF4-FFF2-40B4-BE49-F238E27FC236}">
                  <a16:creationId xmlns:a16="http://schemas.microsoft.com/office/drawing/2014/main" id="{6019872C-B22D-A447-4673-F1DE8E9C788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314450" y="50355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602">
              <a:extLst>
                <a:ext uri="{FF2B5EF4-FFF2-40B4-BE49-F238E27FC236}">
                  <a16:creationId xmlns:a16="http://schemas.microsoft.com/office/drawing/2014/main" id="{61836A59-61A8-FD7C-389E-20FD0A5DF21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308100" y="49530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603">
              <a:extLst>
                <a:ext uri="{FF2B5EF4-FFF2-40B4-BE49-F238E27FC236}">
                  <a16:creationId xmlns:a16="http://schemas.microsoft.com/office/drawing/2014/main" id="{BBF64C84-3EC1-BE8B-9E31-F5F0962457B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308362" y="4864100"/>
              <a:ext cx="6089" cy="19051"/>
            </a:xfrm>
            <a:custGeom>
              <a:avLst/>
              <a:gdLst/>
              <a:ahLst/>
              <a:cxnLst/>
              <a:rect l="0" t="0" r="0" b="0"/>
              <a:pathLst>
                <a:path w="6089" h="19051">
                  <a:moveTo>
                    <a:pt x="6088" y="0"/>
                  </a:moveTo>
                  <a:lnTo>
                    <a:pt x="6088" y="0"/>
                  </a:lnTo>
                  <a:lnTo>
                    <a:pt x="2717" y="3371"/>
                  </a:lnTo>
                  <a:lnTo>
                    <a:pt x="1062" y="6907"/>
                  </a:lnTo>
                  <a:lnTo>
                    <a:pt x="0" y="14927"/>
                  </a:lnTo>
                  <a:lnTo>
                    <a:pt x="618" y="16301"/>
                  </a:lnTo>
                  <a:lnTo>
                    <a:pt x="6088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604">
              <a:extLst>
                <a:ext uri="{FF2B5EF4-FFF2-40B4-BE49-F238E27FC236}">
                  <a16:creationId xmlns:a16="http://schemas.microsoft.com/office/drawing/2014/main" id="{9A7F314D-5D94-64B9-5836-8CC160F1AC8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295400" y="47879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690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605">
              <a:extLst>
                <a:ext uri="{FF2B5EF4-FFF2-40B4-BE49-F238E27FC236}">
                  <a16:creationId xmlns:a16="http://schemas.microsoft.com/office/drawing/2014/main" id="{AE59C316-0E5B-5DFA-C881-18B120A43AF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282700" y="4667255"/>
              <a:ext cx="6351" cy="6346"/>
            </a:xfrm>
            <a:custGeom>
              <a:avLst/>
              <a:gdLst/>
              <a:ahLst/>
              <a:cxnLst/>
              <a:rect l="0" t="0" r="0" b="0"/>
              <a:pathLst>
                <a:path w="6351" h="6346">
                  <a:moveTo>
                    <a:pt x="0" y="6345"/>
                  </a:moveTo>
                  <a:lnTo>
                    <a:pt x="0" y="6345"/>
                  </a:lnTo>
                  <a:lnTo>
                    <a:pt x="0" y="878"/>
                  </a:lnTo>
                  <a:lnTo>
                    <a:pt x="0" y="3828"/>
                  </a:lnTo>
                  <a:lnTo>
                    <a:pt x="0" y="2169"/>
                  </a:lnTo>
                  <a:lnTo>
                    <a:pt x="705" y="1444"/>
                  </a:lnTo>
                  <a:lnTo>
                    <a:pt x="5467" y="186"/>
                  </a:lnTo>
                  <a:lnTo>
                    <a:pt x="2517" y="33"/>
                  </a:lnTo>
                  <a:lnTo>
                    <a:pt x="4176" y="12"/>
                  </a:lnTo>
                  <a:lnTo>
                    <a:pt x="4195" y="6"/>
                  </a:lnTo>
                  <a:lnTo>
                    <a:pt x="2335" y="0"/>
                  </a:lnTo>
                  <a:lnTo>
                    <a:pt x="2262" y="703"/>
                  </a:lnTo>
                  <a:lnTo>
                    <a:pt x="6350" y="63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" name="SMARTInkShape-Group366">
            <a:extLst>
              <a:ext uri="{FF2B5EF4-FFF2-40B4-BE49-F238E27FC236}">
                <a16:creationId xmlns:a16="http://schemas.microsoft.com/office/drawing/2014/main" id="{A8A700DB-D570-0693-4909-F6FBD5C81BA0}"/>
              </a:ext>
            </a:extLst>
          </p:cNvPr>
          <p:cNvGrpSpPr/>
          <p:nvPr/>
        </p:nvGrpSpPr>
        <p:grpSpPr>
          <a:xfrm>
            <a:off x="254000" y="3625950"/>
            <a:ext cx="279401" cy="208106"/>
            <a:chOff x="254000" y="3625950"/>
            <a:chExt cx="279401" cy="208106"/>
          </a:xfrm>
        </p:grpSpPr>
        <p:sp>
          <p:nvSpPr>
            <p:cNvPr id="422" name="SMARTInkShape-1606">
              <a:extLst>
                <a:ext uri="{FF2B5EF4-FFF2-40B4-BE49-F238E27FC236}">
                  <a16:creationId xmlns:a16="http://schemas.microsoft.com/office/drawing/2014/main" id="{2D7C09C9-6BB6-3C15-8163-75C48FB2B7A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20700" y="3778250"/>
              <a:ext cx="12701" cy="5468"/>
            </a:xfrm>
            <a:custGeom>
              <a:avLst/>
              <a:gdLst/>
              <a:ahLst/>
              <a:cxnLst/>
              <a:rect l="0" t="0" r="0" b="0"/>
              <a:pathLst>
                <a:path w="12701" h="5468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5792" y="5026"/>
                  </a:lnTo>
                  <a:lnTo>
                    <a:pt x="3862" y="5467"/>
                  </a:lnTo>
                  <a:lnTo>
                    <a:pt x="2574" y="5056"/>
                  </a:lnTo>
                  <a:lnTo>
                    <a:pt x="1716" y="407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607">
              <a:extLst>
                <a:ext uri="{FF2B5EF4-FFF2-40B4-BE49-F238E27FC236}">
                  <a16:creationId xmlns:a16="http://schemas.microsoft.com/office/drawing/2014/main" id="{86F9065F-B070-FE26-0359-556904071D0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20700" y="36639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608">
              <a:extLst>
                <a:ext uri="{FF2B5EF4-FFF2-40B4-BE49-F238E27FC236}">
                  <a16:creationId xmlns:a16="http://schemas.microsoft.com/office/drawing/2014/main" id="{9964D4C4-ECED-FD1F-6F26-A3FC040E598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54728" y="3625950"/>
              <a:ext cx="157140" cy="183466"/>
            </a:xfrm>
            <a:custGeom>
              <a:avLst/>
              <a:gdLst/>
              <a:ahLst/>
              <a:cxnLst/>
              <a:rect l="0" t="0" r="0" b="0"/>
              <a:pathLst>
                <a:path w="157140" h="183466">
                  <a:moveTo>
                    <a:pt x="151672" y="12600"/>
                  </a:moveTo>
                  <a:lnTo>
                    <a:pt x="151672" y="12600"/>
                  </a:lnTo>
                  <a:lnTo>
                    <a:pt x="155043" y="9229"/>
                  </a:lnTo>
                  <a:lnTo>
                    <a:pt x="156698" y="5693"/>
                  </a:lnTo>
                  <a:lnTo>
                    <a:pt x="157139" y="3762"/>
                  </a:lnTo>
                  <a:lnTo>
                    <a:pt x="156728" y="2475"/>
                  </a:lnTo>
                  <a:lnTo>
                    <a:pt x="155748" y="1617"/>
                  </a:lnTo>
                  <a:lnTo>
                    <a:pt x="152477" y="239"/>
                  </a:lnTo>
                  <a:lnTo>
                    <a:pt x="148540" y="0"/>
                  </a:lnTo>
                  <a:lnTo>
                    <a:pt x="117381" y="28035"/>
                  </a:lnTo>
                  <a:lnTo>
                    <a:pt x="91208" y="57410"/>
                  </a:lnTo>
                  <a:lnTo>
                    <a:pt x="64217" y="88847"/>
                  </a:lnTo>
                  <a:lnTo>
                    <a:pt x="38137" y="119850"/>
                  </a:lnTo>
                  <a:lnTo>
                    <a:pt x="19843" y="146834"/>
                  </a:lnTo>
                  <a:lnTo>
                    <a:pt x="2956" y="174053"/>
                  </a:lnTo>
                  <a:lnTo>
                    <a:pt x="0" y="182075"/>
                  </a:lnTo>
                  <a:lnTo>
                    <a:pt x="463" y="182734"/>
                  </a:lnTo>
                  <a:lnTo>
                    <a:pt x="2859" y="183465"/>
                  </a:lnTo>
                  <a:lnTo>
                    <a:pt x="4485" y="182954"/>
                  </a:lnTo>
                  <a:lnTo>
                    <a:pt x="11972" y="177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609">
              <a:extLst>
                <a:ext uri="{FF2B5EF4-FFF2-40B4-BE49-F238E27FC236}">
                  <a16:creationId xmlns:a16="http://schemas.microsoft.com/office/drawing/2014/main" id="{9C473281-0F64-1BCB-73B5-76666989725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54000" y="3626114"/>
              <a:ext cx="171451" cy="207942"/>
            </a:xfrm>
            <a:custGeom>
              <a:avLst/>
              <a:gdLst/>
              <a:ahLst/>
              <a:cxnLst/>
              <a:rect l="0" t="0" r="0" b="0"/>
              <a:pathLst>
                <a:path w="171451" h="207942">
                  <a:moveTo>
                    <a:pt x="0" y="12436"/>
                  </a:moveTo>
                  <a:lnTo>
                    <a:pt x="0" y="12436"/>
                  </a:lnTo>
                  <a:lnTo>
                    <a:pt x="0" y="625"/>
                  </a:lnTo>
                  <a:lnTo>
                    <a:pt x="706" y="329"/>
                  </a:lnTo>
                  <a:lnTo>
                    <a:pt x="3371" y="0"/>
                  </a:lnTo>
                  <a:lnTo>
                    <a:pt x="6908" y="1734"/>
                  </a:lnTo>
                  <a:lnTo>
                    <a:pt x="12242" y="4857"/>
                  </a:lnTo>
                  <a:lnTo>
                    <a:pt x="21669" y="8597"/>
                  </a:lnTo>
                  <a:lnTo>
                    <a:pt x="31032" y="16375"/>
                  </a:lnTo>
                  <a:lnTo>
                    <a:pt x="59122" y="46797"/>
                  </a:lnTo>
                  <a:lnTo>
                    <a:pt x="75040" y="74276"/>
                  </a:lnTo>
                  <a:lnTo>
                    <a:pt x="90350" y="102441"/>
                  </a:lnTo>
                  <a:lnTo>
                    <a:pt x="106120" y="130325"/>
                  </a:lnTo>
                  <a:lnTo>
                    <a:pt x="121412" y="157235"/>
                  </a:lnTo>
                  <a:lnTo>
                    <a:pt x="127778" y="174989"/>
                  </a:lnTo>
                  <a:lnTo>
                    <a:pt x="148180" y="204747"/>
                  </a:lnTo>
                  <a:lnTo>
                    <a:pt x="154287" y="207269"/>
                  </a:lnTo>
                  <a:lnTo>
                    <a:pt x="157892" y="207941"/>
                  </a:lnTo>
                  <a:lnTo>
                    <a:pt x="171450" y="2029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367">
            <a:extLst>
              <a:ext uri="{FF2B5EF4-FFF2-40B4-BE49-F238E27FC236}">
                <a16:creationId xmlns:a16="http://schemas.microsoft.com/office/drawing/2014/main" id="{F9D008A6-68D3-507C-7C62-A5EE0F6A8F55}"/>
              </a:ext>
            </a:extLst>
          </p:cNvPr>
          <p:cNvGrpSpPr/>
          <p:nvPr/>
        </p:nvGrpSpPr>
        <p:grpSpPr>
          <a:xfrm>
            <a:off x="1994981" y="5534216"/>
            <a:ext cx="342658" cy="192459"/>
            <a:chOff x="1994981" y="5534216"/>
            <a:chExt cx="342658" cy="192459"/>
          </a:xfrm>
        </p:grpSpPr>
        <p:sp>
          <p:nvSpPr>
            <p:cNvPr id="427" name="SMARTInkShape-1610">
              <a:extLst>
                <a:ext uri="{FF2B5EF4-FFF2-40B4-BE49-F238E27FC236}">
                  <a16:creationId xmlns:a16="http://schemas.microsoft.com/office/drawing/2014/main" id="{8A5B53F1-2816-395D-F815-633F26CDED8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188234" y="5534216"/>
              <a:ext cx="149405" cy="192459"/>
            </a:xfrm>
            <a:custGeom>
              <a:avLst/>
              <a:gdLst/>
              <a:ahLst/>
              <a:cxnLst/>
              <a:rect l="0" t="0" r="0" b="0"/>
              <a:pathLst>
                <a:path w="149405" h="192459">
                  <a:moveTo>
                    <a:pt x="78716" y="15684"/>
                  </a:moveTo>
                  <a:lnTo>
                    <a:pt x="78716" y="15684"/>
                  </a:lnTo>
                  <a:lnTo>
                    <a:pt x="82087" y="12314"/>
                  </a:lnTo>
                  <a:lnTo>
                    <a:pt x="85623" y="10658"/>
                  </a:lnTo>
                  <a:lnTo>
                    <a:pt x="91407" y="9336"/>
                  </a:lnTo>
                  <a:lnTo>
                    <a:pt x="82577" y="9334"/>
                  </a:lnTo>
                  <a:lnTo>
                    <a:pt x="55358" y="21268"/>
                  </a:lnTo>
                  <a:lnTo>
                    <a:pt x="45051" y="27338"/>
                  </a:lnTo>
                  <a:lnTo>
                    <a:pt x="14473" y="54825"/>
                  </a:lnTo>
                  <a:lnTo>
                    <a:pt x="3205" y="67735"/>
                  </a:lnTo>
                  <a:lnTo>
                    <a:pt x="859" y="71552"/>
                  </a:lnTo>
                  <a:lnTo>
                    <a:pt x="0" y="74801"/>
                  </a:lnTo>
                  <a:lnTo>
                    <a:pt x="133" y="77674"/>
                  </a:lnTo>
                  <a:lnTo>
                    <a:pt x="927" y="80294"/>
                  </a:lnTo>
                  <a:lnTo>
                    <a:pt x="7454" y="85086"/>
                  </a:lnTo>
                  <a:lnTo>
                    <a:pt x="22150" y="90540"/>
                  </a:lnTo>
                  <a:lnTo>
                    <a:pt x="50554" y="95137"/>
                  </a:lnTo>
                  <a:lnTo>
                    <a:pt x="82010" y="106801"/>
                  </a:lnTo>
                  <a:lnTo>
                    <a:pt x="95371" y="116451"/>
                  </a:lnTo>
                  <a:lnTo>
                    <a:pt x="112187" y="146146"/>
                  </a:lnTo>
                  <a:lnTo>
                    <a:pt x="118815" y="159390"/>
                  </a:lnTo>
                  <a:lnTo>
                    <a:pt x="118854" y="163698"/>
                  </a:lnTo>
                  <a:lnTo>
                    <a:pt x="115135" y="172250"/>
                  </a:lnTo>
                  <a:lnTo>
                    <a:pt x="108778" y="178872"/>
                  </a:lnTo>
                  <a:lnTo>
                    <a:pt x="101249" y="183463"/>
                  </a:lnTo>
                  <a:lnTo>
                    <a:pt x="73992" y="190021"/>
                  </a:lnTo>
                  <a:lnTo>
                    <a:pt x="60540" y="192458"/>
                  </a:lnTo>
                  <a:lnTo>
                    <a:pt x="45343" y="189810"/>
                  </a:lnTo>
                  <a:lnTo>
                    <a:pt x="30806" y="181184"/>
                  </a:lnTo>
                  <a:lnTo>
                    <a:pt x="10850" y="165270"/>
                  </a:lnTo>
                  <a:lnTo>
                    <a:pt x="8072" y="164092"/>
                  </a:lnTo>
                  <a:lnTo>
                    <a:pt x="6220" y="162599"/>
                  </a:lnTo>
                  <a:lnTo>
                    <a:pt x="4162" y="159061"/>
                  </a:lnTo>
                  <a:lnTo>
                    <a:pt x="3004" y="153102"/>
                  </a:lnTo>
                  <a:lnTo>
                    <a:pt x="6031" y="143498"/>
                  </a:lnTo>
                  <a:lnTo>
                    <a:pt x="18139" y="128344"/>
                  </a:lnTo>
                  <a:lnTo>
                    <a:pt x="49233" y="109952"/>
                  </a:lnTo>
                  <a:lnTo>
                    <a:pt x="73038" y="97943"/>
                  </a:lnTo>
                  <a:lnTo>
                    <a:pt x="94202" y="89210"/>
                  </a:lnTo>
                  <a:lnTo>
                    <a:pt x="120737" y="79519"/>
                  </a:lnTo>
                  <a:lnTo>
                    <a:pt x="131024" y="72042"/>
                  </a:lnTo>
                  <a:lnTo>
                    <a:pt x="146747" y="52373"/>
                  </a:lnTo>
                  <a:lnTo>
                    <a:pt x="149404" y="36694"/>
                  </a:lnTo>
                  <a:lnTo>
                    <a:pt x="147527" y="20083"/>
                  </a:lnTo>
                  <a:lnTo>
                    <a:pt x="141990" y="7996"/>
                  </a:lnTo>
                  <a:lnTo>
                    <a:pt x="137832" y="4209"/>
                  </a:lnTo>
                  <a:lnTo>
                    <a:pt x="127567" y="0"/>
                  </a:lnTo>
                  <a:lnTo>
                    <a:pt x="103146" y="1003"/>
                  </a:lnTo>
                  <a:lnTo>
                    <a:pt x="73632" y="9630"/>
                  </a:lnTo>
                  <a:lnTo>
                    <a:pt x="59666" y="156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611">
              <a:extLst>
                <a:ext uri="{FF2B5EF4-FFF2-40B4-BE49-F238E27FC236}">
                  <a16:creationId xmlns:a16="http://schemas.microsoft.com/office/drawing/2014/main" id="{CF6FCE6B-D7A0-BD88-966E-7951460BDCB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994981" y="5559771"/>
              <a:ext cx="132270" cy="160105"/>
            </a:xfrm>
            <a:custGeom>
              <a:avLst/>
              <a:gdLst/>
              <a:ahLst/>
              <a:cxnLst/>
              <a:rect l="0" t="0" r="0" b="0"/>
              <a:pathLst>
                <a:path w="132270" h="160105">
                  <a:moveTo>
                    <a:pt x="24319" y="28229"/>
                  </a:moveTo>
                  <a:lnTo>
                    <a:pt x="24319" y="28229"/>
                  </a:lnTo>
                  <a:lnTo>
                    <a:pt x="24319" y="24859"/>
                  </a:lnTo>
                  <a:lnTo>
                    <a:pt x="26200" y="21321"/>
                  </a:lnTo>
                  <a:lnTo>
                    <a:pt x="30094" y="17399"/>
                  </a:lnTo>
                  <a:lnTo>
                    <a:pt x="60445" y="702"/>
                  </a:lnTo>
                  <a:lnTo>
                    <a:pt x="63925" y="0"/>
                  </a:lnTo>
                  <a:lnTo>
                    <a:pt x="66951" y="238"/>
                  </a:lnTo>
                  <a:lnTo>
                    <a:pt x="69674" y="1102"/>
                  </a:lnTo>
                  <a:lnTo>
                    <a:pt x="74580" y="7705"/>
                  </a:lnTo>
                  <a:lnTo>
                    <a:pt x="78407" y="18402"/>
                  </a:lnTo>
                  <a:lnTo>
                    <a:pt x="79856" y="40291"/>
                  </a:lnTo>
                  <a:lnTo>
                    <a:pt x="75425" y="63945"/>
                  </a:lnTo>
                  <a:lnTo>
                    <a:pt x="61643" y="91259"/>
                  </a:lnTo>
                  <a:lnTo>
                    <a:pt x="45332" y="117036"/>
                  </a:lnTo>
                  <a:lnTo>
                    <a:pt x="23452" y="141100"/>
                  </a:lnTo>
                  <a:lnTo>
                    <a:pt x="4392" y="154111"/>
                  </a:lnTo>
                  <a:lnTo>
                    <a:pt x="0" y="160104"/>
                  </a:lnTo>
                  <a:lnTo>
                    <a:pt x="26573" y="153683"/>
                  </a:lnTo>
                  <a:lnTo>
                    <a:pt x="55660" y="149512"/>
                  </a:lnTo>
                  <a:lnTo>
                    <a:pt x="69432" y="149772"/>
                  </a:lnTo>
                  <a:lnTo>
                    <a:pt x="75649" y="152333"/>
                  </a:lnTo>
                  <a:lnTo>
                    <a:pt x="82645" y="152061"/>
                  </a:lnTo>
                  <a:lnTo>
                    <a:pt x="99132" y="149298"/>
                  </a:lnTo>
                  <a:lnTo>
                    <a:pt x="113984" y="148298"/>
                  </a:lnTo>
                  <a:lnTo>
                    <a:pt x="132269" y="1425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SMARTInkShape-Group368">
            <a:extLst>
              <a:ext uri="{FF2B5EF4-FFF2-40B4-BE49-F238E27FC236}">
                <a16:creationId xmlns:a16="http://schemas.microsoft.com/office/drawing/2014/main" id="{CD2ABE99-910B-F12F-D672-E470B617CC64}"/>
              </a:ext>
            </a:extLst>
          </p:cNvPr>
          <p:cNvGrpSpPr/>
          <p:nvPr/>
        </p:nvGrpSpPr>
        <p:grpSpPr>
          <a:xfrm>
            <a:off x="774700" y="3594107"/>
            <a:ext cx="2676358" cy="1631921"/>
            <a:chOff x="774700" y="3594107"/>
            <a:chExt cx="2676358" cy="1631921"/>
          </a:xfrm>
        </p:grpSpPr>
        <p:sp>
          <p:nvSpPr>
            <p:cNvPr id="430" name="SMARTInkShape-1612">
              <a:extLst>
                <a:ext uri="{FF2B5EF4-FFF2-40B4-BE49-F238E27FC236}">
                  <a16:creationId xmlns:a16="http://schemas.microsoft.com/office/drawing/2014/main" id="{896DAF58-BDE6-C584-2AFE-8F71C7D3011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101850" y="518795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2540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613">
              <a:extLst>
                <a:ext uri="{FF2B5EF4-FFF2-40B4-BE49-F238E27FC236}">
                  <a16:creationId xmlns:a16="http://schemas.microsoft.com/office/drawing/2014/main" id="{F3D8A95F-63FA-CB2D-A8BD-8FB6AD9BD0B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070100" y="50990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5026" y="11933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614">
              <a:extLst>
                <a:ext uri="{FF2B5EF4-FFF2-40B4-BE49-F238E27FC236}">
                  <a16:creationId xmlns:a16="http://schemas.microsoft.com/office/drawing/2014/main" id="{44650CC0-A036-002C-4394-A7D0D87660E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063750" y="49022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7839" y="32638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615">
              <a:extLst>
                <a:ext uri="{FF2B5EF4-FFF2-40B4-BE49-F238E27FC236}">
                  <a16:creationId xmlns:a16="http://schemas.microsoft.com/office/drawing/2014/main" id="{5C63A86B-C021-EB94-8E85-8F2D78CEDC2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044700" y="46926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3371" y="24419"/>
                  </a:lnTo>
                  <a:lnTo>
                    <a:pt x="5761" y="53559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616">
              <a:extLst>
                <a:ext uri="{FF2B5EF4-FFF2-40B4-BE49-F238E27FC236}">
                  <a16:creationId xmlns:a16="http://schemas.microsoft.com/office/drawing/2014/main" id="{A0ADA8B9-D714-2C8A-423A-43A5D162604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012950" y="44323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0" y="24419"/>
                  </a:lnTo>
                  <a:lnTo>
                    <a:pt x="4364" y="52854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617">
              <a:extLst>
                <a:ext uri="{FF2B5EF4-FFF2-40B4-BE49-F238E27FC236}">
                  <a16:creationId xmlns:a16="http://schemas.microsoft.com/office/drawing/2014/main" id="{55300BFF-2140-42E0-B338-9F52870D8EC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981200" y="42100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5026" y="28893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618">
              <a:extLst>
                <a:ext uri="{FF2B5EF4-FFF2-40B4-BE49-F238E27FC236}">
                  <a16:creationId xmlns:a16="http://schemas.microsoft.com/office/drawing/2014/main" id="{D3A2ECB8-2145-1B17-EB60-1ECCF38434F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949450" y="38481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619">
              <a:extLst>
                <a:ext uri="{FF2B5EF4-FFF2-40B4-BE49-F238E27FC236}">
                  <a16:creationId xmlns:a16="http://schemas.microsoft.com/office/drawing/2014/main" id="{5E0BE0D8-17B8-E522-AA29-C566DE7C083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949450" y="3714750"/>
              <a:ext cx="19051" cy="47453"/>
            </a:xfrm>
            <a:custGeom>
              <a:avLst/>
              <a:gdLst/>
              <a:ahLst/>
              <a:cxnLst/>
              <a:rect l="0" t="0" r="0" b="0"/>
              <a:pathLst>
                <a:path w="19051" h="47453">
                  <a:moveTo>
                    <a:pt x="19050" y="0"/>
                  </a:moveTo>
                  <a:lnTo>
                    <a:pt x="19050" y="0"/>
                  </a:lnTo>
                  <a:lnTo>
                    <a:pt x="19050" y="6742"/>
                  </a:lnTo>
                  <a:lnTo>
                    <a:pt x="15287" y="13815"/>
                  </a:lnTo>
                  <a:lnTo>
                    <a:pt x="12308" y="17677"/>
                  </a:lnTo>
                  <a:lnTo>
                    <a:pt x="8998" y="27612"/>
                  </a:lnTo>
                  <a:lnTo>
                    <a:pt x="6821" y="36966"/>
                  </a:lnTo>
                  <a:lnTo>
                    <a:pt x="5254" y="39461"/>
                  </a:lnTo>
                  <a:lnTo>
                    <a:pt x="3502" y="41124"/>
                  </a:lnTo>
                  <a:lnTo>
                    <a:pt x="1556" y="44853"/>
                  </a:lnTo>
                  <a:lnTo>
                    <a:pt x="1038" y="46836"/>
                  </a:lnTo>
                  <a:lnTo>
                    <a:pt x="692" y="4745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620">
              <a:extLst>
                <a:ext uri="{FF2B5EF4-FFF2-40B4-BE49-F238E27FC236}">
                  <a16:creationId xmlns:a16="http://schemas.microsoft.com/office/drawing/2014/main" id="{A40E8840-ED9D-2CB9-1463-B760D89866A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949450" y="3594107"/>
              <a:ext cx="1" cy="6344"/>
            </a:xfrm>
            <a:custGeom>
              <a:avLst/>
              <a:gdLst/>
              <a:ahLst/>
              <a:cxnLst/>
              <a:rect l="0" t="0" r="0" b="0"/>
              <a:pathLst>
                <a:path w="1" h="6344">
                  <a:moveTo>
                    <a:pt x="0" y="6343"/>
                  </a:moveTo>
                  <a:lnTo>
                    <a:pt x="0" y="634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621">
              <a:extLst>
                <a:ext uri="{FF2B5EF4-FFF2-40B4-BE49-F238E27FC236}">
                  <a16:creationId xmlns:a16="http://schemas.microsoft.com/office/drawing/2014/main" id="{A5692556-897C-E25B-B129-F177A71BB42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63600" y="3683058"/>
              <a:ext cx="2520948" cy="1320743"/>
            </a:xfrm>
            <a:custGeom>
              <a:avLst/>
              <a:gdLst/>
              <a:ahLst/>
              <a:cxnLst/>
              <a:rect l="0" t="0" r="0" b="0"/>
              <a:pathLst>
                <a:path w="2520948" h="1320743">
                  <a:moveTo>
                    <a:pt x="0" y="1314392"/>
                  </a:moveTo>
                  <a:lnTo>
                    <a:pt x="0" y="1314392"/>
                  </a:lnTo>
                  <a:lnTo>
                    <a:pt x="0" y="1320719"/>
                  </a:lnTo>
                  <a:lnTo>
                    <a:pt x="30659" y="1320742"/>
                  </a:lnTo>
                  <a:lnTo>
                    <a:pt x="55961" y="1313835"/>
                  </a:lnTo>
                  <a:lnTo>
                    <a:pt x="83935" y="1298666"/>
                  </a:lnTo>
                  <a:lnTo>
                    <a:pt x="113110" y="1282463"/>
                  </a:lnTo>
                  <a:lnTo>
                    <a:pt x="140824" y="1265816"/>
                  </a:lnTo>
                  <a:lnTo>
                    <a:pt x="167835" y="1245907"/>
                  </a:lnTo>
                  <a:lnTo>
                    <a:pt x="191040" y="1228270"/>
                  </a:lnTo>
                  <a:lnTo>
                    <a:pt x="212636" y="1214204"/>
                  </a:lnTo>
                  <a:lnTo>
                    <a:pt x="243529" y="1188854"/>
                  </a:lnTo>
                  <a:lnTo>
                    <a:pt x="249136" y="1186251"/>
                  </a:lnTo>
                  <a:lnTo>
                    <a:pt x="277714" y="1157860"/>
                  </a:lnTo>
                  <a:lnTo>
                    <a:pt x="304709" y="1130404"/>
                  </a:lnTo>
                  <a:lnTo>
                    <a:pt x="332123" y="1102925"/>
                  </a:lnTo>
                  <a:lnTo>
                    <a:pt x="358794" y="1071222"/>
                  </a:lnTo>
                  <a:lnTo>
                    <a:pt x="383407" y="1044754"/>
                  </a:lnTo>
                  <a:lnTo>
                    <a:pt x="409696" y="1013551"/>
                  </a:lnTo>
                  <a:lnTo>
                    <a:pt x="426650" y="987021"/>
                  </a:lnTo>
                  <a:lnTo>
                    <a:pt x="446775" y="955768"/>
                  </a:lnTo>
                  <a:lnTo>
                    <a:pt x="460069" y="929831"/>
                  </a:lnTo>
                  <a:lnTo>
                    <a:pt x="477100" y="903958"/>
                  </a:lnTo>
                  <a:lnTo>
                    <a:pt x="498055" y="873694"/>
                  </a:lnTo>
                  <a:lnTo>
                    <a:pt x="512778" y="846968"/>
                  </a:lnTo>
                  <a:lnTo>
                    <a:pt x="531590" y="818094"/>
                  </a:lnTo>
                  <a:lnTo>
                    <a:pt x="548251" y="790124"/>
                  </a:lnTo>
                  <a:lnTo>
                    <a:pt x="562416" y="762374"/>
                  </a:lnTo>
                  <a:lnTo>
                    <a:pt x="576187" y="735190"/>
                  </a:lnTo>
                  <a:lnTo>
                    <a:pt x="594063" y="705988"/>
                  </a:lnTo>
                  <a:lnTo>
                    <a:pt x="607815" y="676152"/>
                  </a:lnTo>
                  <a:lnTo>
                    <a:pt x="620902" y="645460"/>
                  </a:lnTo>
                  <a:lnTo>
                    <a:pt x="633862" y="618440"/>
                  </a:lnTo>
                  <a:lnTo>
                    <a:pt x="644940" y="591701"/>
                  </a:lnTo>
                  <a:lnTo>
                    <a:pt x="656082" y="560905"/>
                  </a:lnTo>
                  <a:lnTo>
                    <a:pt x="665322" y="536722"/>
                  </a:lnTo>
                  <a:lnTo>
                    <a:pt x="680004" y="505813"/>
                  </a:lnTo>
                  <a:lnTo>
                    <a:pt x="695620" y="479570"/>
                  </a:lnTo>
                  <a:lnTo>
                    <a:pt x="706866" y="448397"/>
                  </a:lnTo>
                  <a:lnTo>
                    <a:pt x="716658" y="424291"/>
                  </a:lnTo>
                  <a:lnTo>
                    <a:pt x="732608" y="393973"/>
                  </a:lnTo>
                  <a:lnTo>
                    <a:pt x="747466" y="365302"/>
                  </a:lnTo>
                  <a:lnTo>
                    <a:pt x="764711" y="335399"/>
                  </a:lnTo>
                  <a:lnTo>
                    <a:pt x="781167" y="304108"/>
                  </a:lnTo>
                  <a:lnTo>
                    <a:pt x="797868" y="275417"/>
                  </a:lnTo>
                  <a:lnTo>
                    <a:pt x="815077" y="248280"/>
                  </a:lnTo>
                  <a:lnTo>
                    <a:pt x="839075" y="216638"/>
                  </a:lnTo>
                  <a:lnTo>
                    <a:pt x="855945" y="189571"/>
                  </a:lnTo>
                  <a:lnTo>
                    <a:pt x="878289" y="158577"/>
                  </a:lnTo>
                  <a:lnTo>
                    <a:pt x="905785" y="127489"/>
                  </a:lnTo>
                  <a:lnTo>
                    <a:pt x="912688" y="118718"/>
                  </a:lnTo>
                  <a:lnTo>
                    <a:pt x="940782" y="89438"/>
                  </a:lnTo>
                  <a:lnTo>
                    <a:pt x="950125" y="79690"/>
                  </a:lnTo>
                  <a:lnTo>
                    <a:pt x="981154" y="58500"/>
                  </a:lnTo>
                  <a:lnTo>
                    <a:pt x="1008612" y="39490"/>
                  </a:lnTo>
                  <a:lnTo>
                    <a:pt x="1036841" y="25470"/>
                  </a:lnTo>
                  <a:lnTo>
                    <a:pt x="1050868" y="19030"/>
                  </a:lnTo>
                  <a:lnTo>
                    <a:pt x="1068670" y="10533"/>
                  </a:lnTo>
                  <a:lnTo>
                    <a:pt x="1095652" y="4969"/>
                  </a:lnTo>
                  <a:lnTo>
                    <a:pt x="1124849" y="604"/>
                  </a:lnTo>
                  <a:lnTo>
                    <a:pt x="1152771" y="0"/>
                  </a:lnTo>
                  <a:lnTo>
                    <a:pt x="1172158" y="665"/>
                  </a:lnTo>
                  <a:lnTo>
                    <a:pt x="1202189" y="9664"/>
                  </a:lnTo>
                  <a:lnTo>
                    <a:pt x="1233403" y="26962"/>
                  </a:lnTo>
                  <a:lnTo>
                    <a:pt x="1263848" y="46722"/>
                  </a:lnTo>
                  <a:lnTo>
                    <a:pt x="1295426" y="67703"/>
                  </a:lnTo>
                  <a:lnTo>
                    <a:pt x="1325272" y="90727"/>
                  </a:lnTo>
                  <a:lnTo>
                    <a:pt x="1340341" y="107873"/>
                  </a:lnTo>
                  <a:lnTo>
                    <a:pt x="1369295" y="129100"/>
                  </a:lnTo>
                  <a:lnTo>
                    <a:pt x="1383617" y="142868"/>
                  </a:lnTo>
                  <a:lnTo>
                    <a:pt x="1414666" y="167207"/>
                  </a:lnTo>
                  <a:lnTo>
                    <a:pt x="1442231" y="197409"/>
                  </a:lnTo>
                  <a:lnTo>
                    <a:pt x="1459792" y="216513"/>
                  </a:lnTo>
                  <a:lnTo>
                    <a:pt x="1472663" y="238935"/>
                  </a:lnTo>
                  <a:lnTo>
                    <a:pt x="1495048" y="267350"/>
                  </a:lnTo>
                  <a:lnTo>
                    <a:pt x="1515623" y="296482"/>
                  </a:lnTo>
                  <a:lnTo>
                    <a:pt x="1537570" y="327486"/>
                  </a:lnTo>
                  <a:lnTo>
                    <a:pt x="1560027" y="357627"/>
                  </a:lnTo>
                  <a:lnTo>
                    <a:pt x="1585745" y="387290"/>
                  </a:lnTo>
                  <a:lnTo>
                    <a:pt x="1607682" y="416925"/>
                  </a:lnTo>
                  <a:lnTo>
                    <a:pt x="1626748" y="445696"/>
                  </a:lnTo>
                  <a:lnTo>
                    <a:pt x="1645799" y="473813"/>
                  </a:lnTo>
                  <a:lnTo>
                    <a:pt x="1664476" y="504049"/>
                  </a:lnTo>
                  <a:lnTo>
                    <a:pt x="1683436" y="533805"/>
                  </a:lnTo>
                  <a:lnTo>
                    <a:pt x="1700288" y="560127"/>
                  </a:lnTo>
                  <a:lnTo>
                    <a:pt x="1717254" y="589969"/>
                  </a:lnTo>
                  <a:lnTo>
                    <a:pt x="1737867" y="616799"/>
                  </a:lnTo>
                  <a:lnTo>
                    <a:pt x="1751075" y="642882"/>
                  </a:lnTo>
                  <a:lnTo>
                    <a:pt x="1766024" y="668417"/>
                  </a:lnTo>
                  <a:lnTo>
                    <a:pt x="1788400" y="698808"/>
                  </a:lnTo>
                  <a:lnTo>
                    <a:pt x="1809726" y="728358"/>
                  </a:lnTo>
                  <a:lnTo>
                    <a:pt x="1830914" y="756186"/>
                  </a:lnTo>
                  <a:lnTo>
                    <a:pt x="1852083" y="787420"/>
                  </a:lnTo>
                  <a:lnTo>
                    <a:pt x="1873250" y="814076"/>
                  </a:lnTo>
                  <a:lnTo>
                    <a:pt x="1894417" y="843962"/>
                  </a:lnTo>
                  <a:lnTo>
                    <a:pt x="1918954" y="870799"/>
                  </a:lnTo>
                  <a:lnTo>
                    <a:pt x="1940826" y="899880"/>
                  </a:lnTo>
                  <a:lnTo>
                    <a:pt x="1962817" y="927645"/>
                  </a:lnTo>
                  <a:lnTo>
                    <a:pt x="1985242" y="955500"/>
                  </a:lnTo>
                  <a:lnTo>
                    <a:pt x="2015056" y="986946"/>
                  </a:lnTo>
                  <a:lnTo>
                    <a:pt x="2040466" y="1017464"/>
                  </a:lnTo>
                  <a:lnTo>
                    <a:pt x="2070230" y="1043407"/>
                  </a:lnTo>
                  <a:lnTo>
                    <a:pt x="2086876" y="1060382"/>
                  </a:lnTo>
                  <a:lnTo>
                    <a:pt x="2112672" y="1090025"/>
                  </a:lnTo>
                  <a:lnTo>
                    <a:pt x="2142081" y="1118953"/>
                  </a:lnTo>
                  <a:lnTo>
                    <a:pt x="2171701" y="1143334"/>
                  </a:lnTo>
                  <a:lnTo>
                    <a:pt x="2201334" y="1167131"/>
                  </a:lnTo>
                  <a:lnTo>
                    <a:pt x="2226263" y="1189392"/>
                  </a:lnTo>
                  <a:lnTo>
                    <a:pt x="2250897" y="1205154"/>
                  </a:lnTo>
                  <a:lnTo>
                    <a:pt x="2276775" y="1218759"/>
                  </a:lnTo>
                  <a:lnTo>
                    <a:pt x="2305952" y="1235894"/>
                  </a:lnTo>
                  <a:lnTo>
                    <a:pt x="2329507" y="1254459"/>
                  </a:lnTo>
                  <a:lnTo>
                    <a:pt x="2355455" y="1265342"/>
                  </a:lnTo>
                  <a:lnTo>
                    <a:pt x="2384542" y="1277500"/>
                  </a:lnTo>
                  <a:lnTo>
                    <a:pt x="2415984" y="1293172"/>
                  </a:lnTo>
                  <a:lnTo>
                    <a:pt x="2447573" y="1306157"/>
                  </a:lnTo>
                  <a:lnTo>
                    <a:pt x="2462755" y="1309364"/>
                  </a:lnTo>
                  <a:lnTo>
                    <a:pt x="2476191" y="1312902"/>
                  </a:lnTo>
                  <a:lnTo>
                    <a:pt x="2505018" y="1314261"/>
                  </a:lnTo>
                  <a:lnTo>
                    <a:pt x="2520947" y="1314392"/>
                  </a:lnTo>
                  <a:lnTo>
                    <a:pt x="2514600" y="1320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622">
              <a:extLst>
                <a:ext uri="{FF2B5EF4-FFF2-40B4-BE49-F238E27FC236}">
                  <a16:creationId xmlns:a16="http://schemas.microsoft.com/office/drawing/2014/main" id="{66F31DB8-7E38-C017-9780-A8523C87FFA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74700" y="5187950"/>
              <a:ext cx="2676358" cy="38078"/>
            </a:xfrm>
            <a:custGeom>
              <a:avLst/>
              <a:gdLst/>
              <a:ahLst/>
              <a:cxnLst/>
              <a:rect l="0" t="0" r="0" b="0"/>
              <a:pathLst>
                <a:path w="2676358" h="38078">
                  <a:moveTo>
                    <a:pt x="0" y="0"/>
                  </a:moveTo>
                  <a:lnTo>
                    <a:pt x="0" y="0"/>
                  </a:lnTo>
                  <a:lnTo>
                    <a:pt x="6088" y="0"/>
                  </a:lnTo>
                  <a:lnTo>
                    <a:pt x="6272" y="3371"/>
                  </a:lnTo>
                  <a:lnTo>
                    <a:pt x="7004" y="4364"/>
                  </a:lnTo>
                  <a:lnTo>
                    <a:pt x="9698" y="5467"/>
                  </a:lnTo>
                  <a:lnTo>
                    <a:pt x="39263" y="11342"/>
                  </a:lnTo>
                  <a:lnTo>
                    <a:pt x="70003" y="13227"/>
                  </a:lnTo>
                  <a:lnTo>
                    <a:pt x="99235" y="19151"/>
                  </a:lnTo>
                  <a:lnTo>
                    <a:pt x="127525" y="24438"/>
                  </a:lnTo>
                  <a:lnTo>
                    <a:pt x="158819" y="30299"/>
                  </a:lnTo>
                  <a:lnTo>
                    <a:pt x="187534" y="31463"/>
                  </a:lnTo>
                  <a:lnTo>
                    <a:pt x="215413" y="31665"/>
                  </a:lnTo>
                  <a:lnTo>
                    <a:pt x="246016" y="31724"/>
                  </a:lnTo>
                  <a:lnTo>
                    <a:pt x="270684" y="31742"/>
                  </a:lnTo>
                  <a:lnTo>
                    <a:pt x="301512" y="31748"/>
                  </a:lnTo>
                  <a:lnTo>
                    <a:pt x="327344" y="35121"/>
                  </a:lnTo>
                  <a:lnTo>
                    <a:pt x="355741" y="37511"/>
                  </a:lnTo>
                  <a:lnTo>
                    <a:pt x="385915" y="37984"/>
                  </a:lnTo>
                  <a:lnTo>
                    <a:pt x="415837" y="38077"/>
                  </a:lnTo>
                  <a:lnTo>
                    <a:pt x="440554" y="34722"/>
                  </a:lnTo>
                  <a:lnTo>
                    <a:pt x="465752" y="36001"/>
                  </a:lnTo>
                  <a:lnTo>
                    <a:pt x="491092" y="37478"/>
                  </a:lnTo>
                  <a:lnTo>
                    <a:pt x="516474" y="34545"/>
                  </a:lnTo>
                  <a:lnTo>
                    <a:pt x="541869" y="32578"/>
                  </a:lnTo>
                  <a:lnTo>
                    <a:pt x="570638" y="31995"/>
                  </a:lnTo>
                  <a:lnTo>
                    <a:pt x="598134" y="31823"/>
                  </a:lnTo>
                  <a:lnTo>
                    <a:pt x="624155" y="31772"/>
                  </a:lnTo>
                  <a:lnTo>
                    <a:pt x="649739" y="31756"/>
                  </a:lnTo>
                  <a:lnTo>
                    <a:pt x="678565" y="28381"/>
                  </a:lnTo>
                  <a:lnTo>
                    <a:pt x="706077" y="26284"/>
                  </a:lnTo>
                  <a:lnTo>
                    <a:pt x="732103" y="25662"/>
                  </a:lnTo>
                  <a:lnTo>
                    <a:pt x="761060" y="25479"/>
                  </a:lnTo>
                  <a:lnTo>
                    <a:pt x="788611" y="25423"/>
                  </a:lnTo>
                  <a:lnTo>
                    <a:pt x="814648" y="25407"/>
                  </a:lnTo>
                  <a:lnTo>
                    <a:pt x="843608" y="25402"/>
                  </a:lnTo>
                  <a:lnTo>
                    <a:pt x="871161" y="25400"/>
                  </a:lnTo>
                  <a:lnTo>
                    <a:pt x="900569" y="25400"/>
                  </a:lnTo>
                  <a:lnTo>
                    <a:pt x="928254" y="25400"/>
                  </a:lnTo>
                  <a:lnTo>
                    <a:pt x="954332" y="25400"/>
                  </a:lnTo>
                  <a:lnTo>
                    <a:pt x="983303" y="25400"/>
                  </a:lnTo>
                  <a:lnTo>
                    <a:pt x="1014230" y="22029"/>
                  </a:lnTo>
                  <a:lnTo>
                    <a:pt x="1042365" y="19933"/>
                  </a:lnTo>
                  <a:lnTo>
                    <a:pt x="1068575" y="19312"/>
                  </a:lnTo>
                  <a:lnTo>
                    <a:pt x="1089461" y="19166"/>
                  </a:lnTo>
                  <a:lnTo>
                    <a:pt x="1111444" y="19101"/>
                  </a:lnTo>
                  <a:lnTo>
                    <a:pt x="1140392" y="19066"/>
                  </a:lnTo>
                  <a:lnTo>
                    <a:pt x="1170998" y="19055"/>
                  </a:lnTo>
                  <a:lnTo>
                    <a:pt x="1201704" y="18346"/>
                  </a:lnTo>
                  <a:lnTo>
                    <a:pt x="1229695" y="14686"/>
                  </a:lnTo>
                  <a:lnTo>
                    <a:pt x="1259312" y="13289"/>
                  </a:lnTo>
                  <a:lnTo>
                    <a:pt x="1286980" y="12169"/>
                  </a:lnTo>
                  <a:lnTo>
                    <a:pt x="1316502" y="8387"/>
                  </a:lnTo>
                  <a:lnTo>
                    <a:pt x="1343437" y="6953"/>
                  </a:lnTo>
                  <a:lnTo>
                    <a:pt x="1369997" y="6529"/>
                  </a:lnTo>
                  <a:lnTo>
                    <a:pt x="1399191" y="6403"/>
                  </a:lnTo>
                  <a:lnTo>
                    <a:pt x="1426028" y="6366"/>
                  </a:lnTo>
                  <a:lnTo>
                    <a:pt x="1451854" y="6355"/>
                  </a:lnTo>
                  <a:lnTo>
                    <a:pt x="1477380" y="6351"/>
                  </a:lnTo>
                  <a:lnTo>
                    <a:pt x="1503523" y="5645"/>
                  </a:lnTo>
                  <a:lnTo>
                    <a:pt x="1532593" y="2692"/>
                  </a:lnTo>
                  <a:lnTo>
                    <a:pt x="1560099" y="4952"/>
                  </a:lnTo>
                  <a:lnTo>
                    <a:pt x="1589573" y="5936"/>
                  </a:lnTo>
                  <a:lnTo>
                    <a:pt x="1617199" y="6228"/>
                  </a:lnTo>
                  <a:lnTo>
                    <a:pt x="1647413" y="6314"/>
                  </a:lnTo>
                  <a:lnTo>
                    <a:pt x="1678708" y="6339"/>
                  </a:lnTo>
                  <a:lnTo>
                    <a:pt x="1710324" y="6347"/>
                  </a:lnTo>
                  <a:lnTo>
                    <a:pt x="1742034" y="6348"/>
                  </a:lnTo>
                  <a:lnTo>
                    <a:pt x="1773772" y="6350"/>
                  </a:lnTo>
                  <a:lnTo>
                    <a:pt x="1805518" y="6350"/>
                  </a:lnTo>
                  <a:lnTo>
                    <a:pt x="1826684" y="6350"/>
                  </a:lnTo>
                  <a:lnTo>
                    <a:pt x="1849731" y="6350"/>
                  </a:lnTo>
                  <a:lnTo>
                    <a:pt x="1873380" y="6350"/>
                  </a:lnTo>
                  <a:lnTo>
                    <a:pt x="1895651" y="6350"/>
                  </a:lnTo>
                  <a:lnTo>
                    <a:pt x="1919189" y="6350"/>
                  </a:lnTo>
                  <a:lnTo>
                    <a:pt x="1943056" y="6350"/>
                  </a:lnTo>
                  <a:lnTo>
                    <a:pt x="1965423" y="6350"/>
                  </a:lnTo>
                  <a:lnTo>
                    <a:pt x="1989005" y="6350"/>
                  </a:lnTo>
                  <a:lnTo>
                    <a:pt x="2013597" y="7055"/>
                  </a:lnTo>
                  <a:lnTo>
                    <a:pt x="2038638" y="9720"/>
                  </a:lnTo>
                  <a:lnTo>
                    <a:pt x="2063878" y="11376"/>
                  </a:lnTo>
                  <a:lnTo>
                    <a:pt x="2088502" y="12111"/>
                  </a:lnTo>
                  <a:lnTo>
                    <a:pt x="2111204" y="12438"/>
                  </a:lnTo>
                  <a:lnTo>
                    <a:pt x="2134935" y="12584"/>
                  </a:lnTo>
                  <a:lnTo>
                    <a:pt x="2158888" y="12648"/>
                  </a:lnTo>
                  <a:lnTo>
                    <a:pt x="2181293" y="12677"/>
                  </a:lnTo>
                  <a:lnTo>
                    <a:pt x="2204891" y="12690"/>
                  </a:lnTo>
                  <a:lnTo>
                    <a:pt x="2228785" y="13401"/>
                  </a:lnTo>
                  <a:lnTo>
                    <a:pt x="2251164" y="16069"/>
                  </a:lnTo>
                  <a:lnTo>
                    <a:pt x="2274750" y="17724"/>
                  </a:lnTo>
                  <a:lnTo>
                    <a:pt x="2297933" y="18461"/>
                  </a:lnTo>
                  <a:lnTo>
                    <a:pt x="2327557" y="18876"/>
                  </a:lnTo>
                  <a:lnTo>
                    <a:pt x="2358364" y="18998"/>
                  </a:lnTo>
                  <a:lnTo>
                    <a:pt x="2389835" y="19034"/>
                  </a:lnTo>
                  <a:lnTo>
                    <a:pt x="2421501" y="19045"/>
                  </a:lnTo>
                  <a:lnTo>
                    <a:pt x="2452522" y="19049"/>
                  </a:lnTo>
                  <a:lnTo>
                    <a:pt x="2479901" y="19755"/>
                  </a:lnTo>
                  <a:lnTo>
                    <a:pt x="2505887" y="23414"/>
                  </a:lnTo>
                  <a:lnTo>
                    <a:pt x="2533577" y="24811"/>
                  </a:lnTo>
                  <a:lnTo>
                    <a:pt x="2558547" y="25138"/>
                  </a:lnTo>
                  <a:lnTo>
                    <a:pt x="2586888" y="25322"/>
                  </a:lnTo>
                  <a:lnTo>
                    <a:pt x="2614721" y="21021"/>
                  </a:lnTo>
                  <a:lnTo>
                    <a:pt x="2645752" y="19310"/>
                  </a:lnTo>
                  <a:lnTo>
                    <a:pt x="2666348" y="15756"/>
                  </a:lnTo>
                  <a:lnTo>
                    <a:pt x="2673766" y="12177"/>
                  </a:lnTo>
                  <a:lnTo>
                    <a:pt x="2675744" y="10235"/>
                  </a:lnTo>
                  <a:lnTo>
                    <a:pt x="2676357" y="8939"/>
                  </a:lnTo>
                  <a:lnTo>
                    <a:pt x="26733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7" name="SMARTInkShape-Group369">
            <a:extLst>
              <a:ext uri="{FF2B5EF4-FFF2-40B4-BE49-F238E27FC236}">
                <a16:creationId xmlns:a16="http://schemas.microsoft.com/office/drawing/2014/main" id="{C5FAACA4-8F13-8D7E-703F-21F5FB46747F}"/>
              </a:ext>
            </a:extLst>
          </p:cNvPr>
          <p:cNvGrpSpPr/>
          <p:nvPr/>
        </p:nvGrpSpPr>
        <p:grpSpPr>
          <a:xfrm>
            <a:off x="1981479" y="203200"/>
            <a:ext cx="466154" cy="438151"/>
            <a:chOff x="1981479" y="203200"/>
            <a:chExt cx="466154" cy="438151"/>
          </a:xfrm>
        </p:grpSpPr>
        <p:sp>
          <p:nvSpPr>
            <p:cNvPr id="442" name="SMARTInkShape-1623">
              <a:extLst>
                <a:ext uri="{FF2B5EF4-FFF2-40B4-BE49-F238E27FC236}">
                  <a16:creationId xmlns:a16="http://schemas.microsoft.com/office/drawing/2014/main" id="{B7050E93-1C3B-69BE-D22B-5EEB64CEC47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305050" y="203200"/>
              <a:ext cx="142583" cy="438151"/>
            </a:xfrm>
            <a:custGeom>
              <a:avLst/>
              <a:gdLst/>
              <a:ahLst/>
              <a:cxnLst/>
              <a:rect l="0" t="0" r="0" b="0"/>
              <a:pathLst>
                <a:path w="142583" h="438151">
                  <a:moveTo>
                    <a:pt x="12700" y="0"/>
                  </a:moveTo>
                  <a:lnTo>
                    <a:pt x="12700" y="0"/>
                  </a:lnTo>
                  <a:lnTo>
                    <a:pt x="25252" y="1881"/>
                  </a:lnTo>
                  <a:lnTo>
                    <a:pt x="37329" y="5775"/>
                  </a:lnTo>
                  <a:lnTo>
                    <a:pt x="64374" y="23765"/>
                  </a:lnTo>
                  <a:lnTo>
                    <a:pt x="90339" y="51421"/>
                  </a:lnTo>
                  <a:lnTo>
                    <a:pt x="111213" y="79694"/>
                  </a:lnTo>
                  <a:lnTo>
                    <a:pt x="124596" y="104125"/>
                  </a:lnTo>
                  <a:lnTo>
                    <a:pt x="134127" y="129238"/>
                  </a:lnTo>
                  <a:lnTo>
                    <a:pt x="138049" y="157924"/>
                  </a:lnTo>
                  <a:lnTo>
                    <a:pt x="142582" y="185395"/>
                  </a:lnTo>
                  <a:lnTo>
                    <a:pt x="141652" y="211408"/>
                  </a:lnTo>
                  <a:lnTo>
                    <a:pt x="136907" y="240361"/>
                  </a:lnTo>
                  <a:lnTo>
                    <a:pt x="127662" y="267911"/>
                  </a:lnTo>
                  <a:lnTo>
                    <a:pt x="119356" y="293948"/>
                  </a:lnTo>
                  <a:lnTo>
                    <a:pt x="109056" y="319537"/>
                  </a:lnTo>
                  <a:lnTo>
                    <a:pt x="89275" y="348398"/>
                  </a:lnTo>
                  <a:lnTo>
                    <a:pt x="73347" y="374482"/>
                  </a:lnTo>
                  <a:lnTo>
                    <a:pt x="45889" y="404785"/>
                  </a:lnTo>
                  <a:lnTo>
                    <a:pt x="16201" y="428876"/>
                  </a:lnTo>
                  <a:lnTo>
                    <a:pt x="8877" y="435089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624">
              <a:extLst>
                <a:ext uri="{FF2B5EF4-FFF2-40B4-BE49-F238E27FC236}">
                  <a16:creationId xmlns:a16="http://schemas.microsoft.com/office/drawing/2014/main" id="{9254F57F-EEE6-8695-84EA-8F548653572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235200" y="305791"/>
              <a:ext cx="152401" cy="37110"/>
            </a:xfrm>
            <a:custGeom>
              <a:avLst/>
              <a:gdLst/>
              <a:ahLst/>
              <a:cxnLst/>
              <a:rect l="0" t="0" r="0" b="0"/>
              <a:pathLst>
                <a:path w="152401" h="37110">
                  <a:moveTo>
                    <a:pt x="0" y="37109"/>
                  </a:moveTo>
                  <a:lnTo>
                    <a:pt x="0" y="37109"/>
                  </a:lnTo>
                  <a:lnTo>
                    <a:pt x="0" y="26174"/>
                  </a:lnTo>
                  <a:lnTo>
                    <a:pt x="3371" y="21561"/>
                  </a:lnTo>
                  <a:lnTo>
                    <a:pt x="21676" y="13681"/>
                  </a:lnTo>
                  <a:lnTo>
                    <a:pt x="51737" y="7212"/>
                  </a:lnTo>
                  <a:lnTo>
                    <a:pt x="81481" y="2354"/>
                  </a:lnTo>
                  <a:lnTo>
                    <a:pt x="97912" y="0"/>
                  </a:lnTo>
                  <a:lnTo>
                    <a:pt x="125469" y="4166"/>
                  </a:lnTo>
                  <a:lnTo>
                    <a:pt x="152400" y="5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625">
              <a:extLst>
                <a:ext uri="{FF2B5EF4-FFF2-40B4-BE49-F238E27FC236}">
                  <a16:creationId xmlns:a16="http://schemas.microsoft.com/office/drawing/2014/main" id="{FE0AD036-9AEE-3947-34FF-DED2AEB618B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235462" y="343187"/>
              <a:ext cx="91028" cy="139115"/>
            </a:xfrm>
            <a:custGeom>
              <a:avLst/>
              <a:gdLst/>
              <a:ahLst/>
              <a:cxnLst/>
              <a:rect l="0" t="0" r="0" b="0"/>
              <a:pathLst>
                <a:path w="91028" h="139115">
                  <a:moveTo>
                    <a:pt x="6088" y="18763"/>
                  </a:moveTo>
                  <a:lnTo>
                    <a:pt x="6088" y="18763"/>
                  </a:lnTo>
                  <a:lnTo>
                    <a:pt x="2717" y="18763"/>
                  </a:lnTo>
                  <a:lnTo>
                    <a:pt x="1724" y="18057"/>
                  </a:lnTo>
                  <a:lnTo>
                    <a:pt x="1063" y="16882"/>
                  </a:lnTo>
                  <a:lnTo>
                    <a:pt x="0" y="13296"/>
                  </a:lnTo>
                  <a:lnTo>
                    <a:pt x="7587" y="4608"/>
                  </a:lnTo>
                  <a:lnTo>
                    <a:pt x="12154" y="0"/>
                  </a:lnTo>
                  <a:lnTo>
                    <a:pt x="6946" y="26253"/>
                  </a:lnTo>
                  <a:lnTo>
                    <a:pt x="2599" y="50738"/>
                  </a:lnTo>
                  <a:lnTo>
                    <a:pt x="5489" y="75551"/>
                  </a:lnTo>
                  <a:lnTo>
                    <a:pt x="6394" y="77788"/>
                  </a:lnTo>
                  <a:lnTo>
                    <a:pt x="7703" y="79280"/>
                  </a:lnTo>
                  <a:lnTo>
                    <a:pt x="11039" y="80937"/>
                  </a:lnTo>
                  <a:lnTo>
                    <a:pt x="14874" y="81674"/>
                  </a:lnTo>
                  <a:lnTo>
                    <a:pt x="16884" y="81165"/>
                  </a:lnTo>
                  <a:lnTo>
                    <a:pt x="47250" y="65246"/>
                  </a:lnTo>
                  <a:lnTo>
                    <a:pt x="54424" y="59660"/>
                  </a:lnTo>
                  <a:lnTo>
                    <a:pt x="61938" y="57231"/>
                  </a:lnTo>
                  <a:lnTo>
                    <a:pt x="72966" y="63714"/>
                  </a:lnTo>
                  <a:lnTo>
                    <a:pt x="80026" y="72608"/>
                  </a:lnTo>
                  <a:lnTo>
                    <a:pt x="90308" y="92193"/>
                  </a:lnTo>
                  <a:lnTo>
                    <a:pt x="91027" y="102904"/>
                  </a:lnTo>
                  <a:lnTo>
                    <a:pt x="88994" y="113309"/>
                  </a:lnTo>
                  <a:lnTo>
                    <a:pt x="85739" y="120285"/>
                  </a:lnTo>
                  <a:lnTo>
                    <a:pt x="80059" y="125738"/>
                  </a:lnTo>
                  <a:lnTo>
                    <a:pt x="76568" y="128179"/>
                  </a:lnTo>
                  <a:lnTo>
                    <a:pt x="46640" y="134301"/>
                  </a:lnTo>
                  <a:lnTo>
                    <a:pt x="30333" y="137898"/>
                  </a:lnTo>
                  <a:lnTo>
                    <a:pt x="12602" y="139114"/>
                  </a:lnTo>
                  <a:lnTo>
                    <a:pt x="10430" y="138508"/>
                  </a:lnTo>
                  <a:lnTo>
                    <a:pt x="6088" y="133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626">
              <a:extLst>
                <a:ext uri="{FF2B5EF4-FFF2-40B4-BE49-F238E27FC236}">
                  <a16:creationId xmlns:a16="http://schemas.microsoft.com/office/drawing/2014/main" id="{8A4E8294-E02E-A88F-58AD-400E3D507DA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149213" y="483744"/>
              <a:ext cx="22488" cy="17907"/>
            </a:xfrm>
            <a:custGeom>
              <a:avLst/>
              <a:gdLst/>
              <a:ahLst/>
              <a:cxnLst/>
              <a:rect l="0" t="0" r="0" b="0"/>
              <a:pathLst>
                <a:path w="22488" h="17907">
                  <a:moveTo>
                    <a:pt x="3437" y="11556"/>
                  </a:moveTo>
                  <a:lnTo>
                    <a:pt x="3437" y="11556"/>
                  </a:lnTo>
                  <a:lnTo>
                    <a:pt x="6808" y="8185"/>
                  </a:lnTo>
                  <a:lnTo>
                    <a:pt x="7801" y="7898"/>
                  </a:lnTo>
                  <a:lnTo>
                    <a:pt x="8463" y="8411"/>
                  </a:lnTo>
                  <a:lnTo>
                    <a:pt x="8904" y="9460"/>
                  </a:lnTo>
                  <a:lnTo>
                    <a:pt x="9904" y="10158"/>
                  </a:lnTo>
                  <a:lnTo>
                    <a:pt x="15177" y="11372"/>
                  </a:lnTo>
                  <a:lnTo>
                    <a:pt x="4556" y="11551"/>
                  </a:lnTo>
                  <a:lnTo>
                    <a:pt x="398" y="8184"/>
                  </a:lnTo>
                  <a:lnTo>
                    <a:pt x="0" y="6486"/>
                  </a:lnTo>
                  <a:lnTo>
                    <a:pt x="440" y="4648"/>
                  </a:lnTo>
                  <a:lnTo>
                    <a:pt x="2845" y="0"/>
                  </a:lnTo>
                  <a:lnTo>
                    <a:pt x="3748" y="324"/>
                  </a:lnTo>
                  <a:lnTo>
                    <a:pt x="6633" y="2566"/>
                  </a:lnTo>
                  <a:lnTo>
                    <a:pt x="8385" y="5914"/>
                  </a:lnTo>
                  <a:lnTo>
                    <a:pt x="8852" y="7795"/>
                  </a:lnTo>
                  <a:lnTo>
                    <a:pt x="13134" y="11766"/>
                  </a:lnTo>
                  <a:lnTo>
                    <a:pt x="22487" y="17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627">
              <a:extLst>
                <a:ext uri="{FF2B5EF4-FFF2-40B4-BE49-F238E27FC236}">
                  <a16:creationId xmlns:a16="http://schemas.microsoft.com/office/drawing/2014/main" id="{958FCCB4-A894-071E-5616-6BD564951B2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981479" y="350770"/>
              <a:ext cx="120372" cy="182486"/>
            </a:xfrm>
            <a:custGeom>
              <a:avLst/>
              <a:gdLst/>
              <a:ahLst/>
              <a:cxnLst/>
              <a:rect l="0" t="0" r="0" b="0"/>
              <a:pathLst>
                <a:path w="120372" h="182486">
                  <a:moveTo>
                    <a:pt x="6071" y="55630"/>
                  </a:moveTo>
                  <a:lnTo>
                    <a:pt x="6071" y="55630"/>
                  </a:lnTo>
                  <a:lnTo>
                    <a:pt x="6071" y="43836"/>
                  </a:lnTo>
                  <a:lnTo>
                    <a:pt x="9442" y="36456"/>
                  </a:lnTo>
                  <a:lnTo>
                    <a:pt x="14860" y="31116"/>
                  </a:lnTo>
                  <a:lnTo>
                    <a:pt x="26465" y="21938"/>
                  </a:lnTo>
                  <a:lnTo>
                    <a:pt x="39601" y="6177"/>
                  </a:lnTo>
                  <a:lnTo>
                    <a:pt x="46373" y="1901"/>
                  </a:lnTo>
                  <a:lnTo>
                    <a:pt x="51735" y="0"/>
                  </a:lnTo>
                  <a:lnTo>
                    <a:pt x="54153" y="199"/>
                  </a:lnTo>
                  <a:lnTo>
                    <a:pt x="58720" y="2301"/>
                  </a:lnTo>
                  <a:lnTo>
                    <a:pt x="69536" y="30245"/>
                  </a:lnTo>
                  <a:lnTo>
                    <a:pt x="72377" y="43642"/>
                  </a:lnTo>
                  <a:lnTo>
                    <a:pt x="68453" y="73357"/>
                  </a:lnTo>
                  <a:lnTo>
                    <a:pt x="57512" y="103190"/>
                  </a:lnTo>
                  <a:lnTo>
                    <a:pt x="45421" y="126826"/>
                  </a:lnTo>
                  <a:lnTo>
                    <a:pt x="24842" y="154036"/>
                  </a:lnTo>
                  <a:lnTo>
                    <a:pt x="0" y="182140"/>
                  </a:lnTo>
                  <a:lnTo>
                    <a:pt x="3175" y="182485"/>
                  </a:lnTo>
                  <a:lnTo>
                    <a:pt x="23268" y="180729"/>
                  </a:lnTo>
                  <a:lnTo>
                    <a:pt x="50155" y="177159"/>
                  </a:lnTo>
                  <a:lnTo>
                    <a:pt x="75849" y="175748"/>
                  </a:lnTo>
                  <a:lnTo>
                    <a:pt x="104291" y="170835"/>
                  </a:lnTo>
                  <a:lnTo>
                    <a:pt x="111578" y="172214"/>
                  </a:lnTo>
                  <a:lnTo>
                    <a:pt x="120371" y="1762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SMARTInkShape-Group370">
            <a:extLst>
              <a:ext uri="{FF2B5EF4-FFF2-40B4-BE49-F238E27FC236}">
                <a16:creationId xmlns:a16="http://schemas.microsoft.com/office/drawing/2014/main" id="{F150FC21-C12B-07BD-C4D4-DC9B8C3AD759}"/>
              </a:ext>
            </a:extLst>
          </p:cNvPr>
          <p:cNvGrpSpPr/>
          <p:nvPr/>
        </p:nvGrpSpPr>
        <p:grpSpPr>
          <a:xfrm>
            <a:off x="1378452" y="358932"/>
            <a:ext cx="468039" cy="314169"/>
            <a:chOff x="1378452" y="358932"/>
            <a:chExt cx="468039" cy="314169"/>
          </a:xfrm>
        </p:grpSpPr>
        <p:sp>
          <p:nvSpPr>
            <p:cNvPr id="448" name="SMARTInkShape-1628">
              <a:extLst>
                <a:ext uri="{FF2B5EF4-FFF2-40B4-BE49-F238E27FC236}">
                  <a16:creationId xmlns:a16="http://schemas.microsoft.com/office/drawing/2014/main" id="{3F664850-3A01-E337-5F01-76D66DFD410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758950" y="521070"/>
              <a:ext cx="87541" cy="152031"/>
            </a:xfrm>
            <a:custGeom>
              <a:avLst/>
              <a:gdLst/>
              <a:ahLst/>
              <a:cxnLst/>
              <a:rect l="0" t="0" r="0" b="0"/>
              <a:pathLst>
                <a:path w="87541" h="152031">
                  <a:moveTo>
                    <a:pt x="57150" y="18680"/>
                  </a:moveTo>
                  <a:lnTo>
                    <a:pt x="57150" y="18680"/>
                  </a:lnTo>
                  <a:lnTo>
                    <a:pt x="60521" y="18680"/>
                  </a:lnTo>
                  <a:lnTo>
                    <a:pt x="64057" y="16799"/>
                  </a:lnTo>
                  <a:lnTo>
                    <a:pt x="65988" y="15309"/>
                  </a:lnTo>
                  <a:lnTo>
                    <a:pt x="67275" y="15022"/>
                  </a:lnTo>
                  <a:lnTo>
                    <a:pt x="68134" y="15535"/>
                  </a:lnTo>
                  <a:lnTo>
                    <a:pt x="69511" y="18059"/>
                  </a:lnTo>
                  <a:lnTo>
                    <a:pt x="67818" y="18404"/>
                  </a:lnTo>
                  <a:lnTo>
                    <a:pt x="66379" y="18496"/>
                  </a:lnTo>
                  <a:lnTo>
                    <a:pt x="62898" y="20480"/>
                  </a:lnTo>
                  <a:lnTo>
                    <a:pt x="58999" y="23008"/>
                  </a:lnTo>
                  <a:lnTo>
                    <a:pt x="54914" y="24131"/>
                  </a:lnTo>
                  <a:lnTo>
                    <a:pt x="53543" y="23725"/>
                  </a:lnTo>
                  <a:lnTo>
                    <a:pt x="52629" y="22749"/>
                  </a:lnTo>
                  <a:lnTo>
                    <a:pt x="51613" y="19783"/>
                  </a:lnTo>
                  <a:lnTo>
                    <a:pt x="50907" y="13451"/>
                  </a:lnTo>
                  <a:lnTo>
                    <a:pt x="54203" y="9291"/>
                  </a:lnTo>
                  <a:lnTo>
                    <a:pt x="57722" y="7452"/>
                  </a:lnTo>
                  <a:lnTo>
                    <a:pt x="65730" y="6271"/>
                  </a:lnTo>
                  <a:lnTo>
                    <a:pt x="67103" y="6879"/>
                  </a:lnTo>
                  <a:lnTo>
                    <a:pt x="68019" y="7991"/>
                  </a:lnTo>
                  <a:lnTo>
                    <a:pt x="68629" y="9437"/>
                  </a:lnTo>
                  <a:lnTo>
                    <a:pt x="68330" y="11107"/>
                  </a:lnTo>
                  <a:lnTo>
                    <a:pt x="64539" y="16828"/>
                  </a:lnTo>
                  <a:lnTo>
                    <a:pt x="54892" y="27182"/>
                  </a:lnTo>
                  <a:lnTo>
                    <a:pt x="52117" y="27875"/>
                  </a:lnTo>
                  <a:lnTo>
                    <a:pt x="45270" y="26765"/>
                  </a:lnTo>
                  <a:lnTo>
                    <a:pt x="36854" y="22173"/>
                  </a:lnTo>
                  <a:lnTo>
                    <a:pt x="29891" y="16344"/>
                  </a:lnTo>
                  <a:lnTo>
                    <a:pt x="29099" y="14300"/>
                  </a:lnTo>
                  <a:lnTo>
                    <a:pt x="29277" y="12233"/>
                  </a:lnTo>
                  <a:lnTo>
                    <a:pt x="31357" y="8053"/>
                  </a:lnTo>
                  <a:lnTo>
                    <a:pt x="37073" y="879"/>
                  </a:lnTo>
                  <a:lnTo>
                    <a:pt x="44538" y="0"/>
                  </a:lnTo>
                  <a:lnTo>
                    <a:pt x="55687" y="3111"/>
                  </a:lnTo>
                  <a:lnTo>
                    <a:pt x="67927" y="11872"/>
                  </a:lnTo>
                  <a:lnTo>
                    <a:pt x="84312" y="41226"/>
                  </a:lnTo>
                  <a:lnTo>
                    <a:pt x="87540" y="57816"/>
                  </a:lnTo>
                  <a:lnTo>
                    <a:pt x="81755" y="79508"/>
                  </a:lnTo>
                  <a:lnTo>
                    <a:pt x="64998" y="104789"/>
                  </a:lnTo>
                  <a:lnTo>
                    <a:pt x="42143" y="126943"/>
                  </a:lnTo>
                  <a:lnTo>
                    <a:pt x="31430" y="133824"/>
                  </a:lnTo>
                  <a:lnTo>
                    <a:pt x="12074" y="141976"/>
                  </a:lnTo>
                  <a:lnTo>
                    <a:pt x="0" y="1520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629">
              <a:extLst>
                <a:ext uri="{FF2B5EF4-FFF2-40B4-BE49-F238E27FC236}">
                  <a16:creationId xmlns:a16="http://schemas.microsoft.com/office/drawing/2014/main" id="{37BFB0C4-2C05-618B-EB24-8A9572A29F5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558342" y="358932"/>
              <a:ext cx="133657" cy="177205"/>
            </a:xfrm>
            <a:custGeom>
              <a:avLst/>
              <a:gdLst/>
              <a:ahLst/>
              <a:cxnLst/>
              <a:rect l="0" t="0" r="0" b="0"/>
              <a:pathLst>
                <a:path w="133657" h="177205">
                  <a:moveTo>
                    <a:pt x="92658" y="15718"/>
                  </a:moveTo>
                  <a:lnTo>
                    <a:pt x="92658" y="15718"/>
                  </a:lnTo>
                  <a:lnTo>
                    <a:pt x="98125" y="10251"/>
                  </a:lnTo>
                  <a:lnTo>
                    <a:pt x="98746" y="6259"/>
                  </a:lnTo>
                  <a:lnTo>
                    <a:pt x="97010" y="2577"/>
                  </a:lnTo>
                  <a:lnTo>
                    <a:pt x="95559" y="607"/>
                  </a:lnTo>
                  <a:lnTo>
                    <a:pt x="93887" y="0"/>
                  </a:lnTo>
                  <a:lnTo>
                    <a:pt x="92066" y="300"/>
                  </a:lnTo>
                  <a:lnTo>
                    <a:pt x="64209" y="11568"/>
                  </a:lnTo>
                  <a:lnTo>
                    <a:pt x="36160" y="23365"/>
                  </a:lnTo>
                  <a:lnTo>
                    <a:pt x="26861" y="29935"/>
                  </a:lnTo>
                  <a:lnTo>
                    <a:pt x="15142" y="45651"/>
                  </a:lnTo>
                  <a:lnTo>
                    <a:pt x="14169" y="49784"/>
                  </a:lnTo>
                  <a:lnTo>
                    <a:pt x="14971" y="58140"/>
                  </a:lnTo>
                  <a:lnTo>
                    <a:pt x="16878" y="61638"/>
                  </a:lnTo>
                  <a:lnTo>
                    <a:pt x="37328" y="80517"/>
                  </a:lnTo>
                  <a:lnTo>
                    <a:pt x="68790" y="99677"/>
                  </a:lnTo>
                  <a:lnTo>
                    <a:pt x="87891" y="105053"/>
                  </a:lnTo>
                  <a:lnTo>
                    <a:pt x="106150" y="115424"/>
                  </a:lnTo>
                  <a:lnTo>
                    <a:pt x="108003" y="117467"/>
                  </a:lnTo>
                  <a:lnTo>
                    <a:pt x="114591" y="138199"/>
                  </a:lnTo>
                  <a:lnTo>
                    <a:pt x="114336" y="143233"/>
                  </a:lnTo>
                  <a:lnTo>
                    <a:pt x="110289" y="152590"/>
                  </a:lnTo>
                  <a:lnTo>
                    <a:pt x="103786" y="159570"/>
                  </a:lnTo>
                  <a:lnTo>
                    <a:pt x="94782" y="165025"/>
                  </a:lnTo>
                  <a:lnTo>
                    <a:pt x="66005" y="174275"/>
                  </a:lnTo>
                  <a:lnTo>
                    <a:pt x="51179" y="177204"/>
                  </a:lnTo>
                  <a:lnTo>
                    <a:pt x="28281" y="173336"/>
                  </a:lnTo>
                  <a:lnTo>
                    <a:pt x="6956" y="169149"/>
                  </a:lnTo>
                  <a:lnTo>
                    <a:pt x="3773" y="166689"/>
                  </a:lnTo>
                  <a:lnTo>
                    <a:pt x="237" y="158310"/>
                  </a:lnTo>
                  <a:lnTo>
                    <a:pt x="0" y="154524"/>
                  </a:lnTo>
                  <a:lnTo>
                    <a:pt x="1617" y="148436"/>
                  </a:lnTo>
                  <a:lnTo>
                    <a:pt x="13237" y="137670"/>
                  </a:lnTo>
                  <a:lnTo>
                    <a:pt x="44149" y="117732"/>
                  </a:lnTo>
                  <a:lnTo>
                    <a:pt x="74049" y="103113"/>
                  </a:lnTo>
                  <a:lnTo>
                    <a:pt x="102272" y="88236"/>
                  </a:lnTo>
                  <a:lnTo>
                    <a:pt x="126777" y="69162"/>
                  </a:lnTo>
                  <a:lnTo>
                    <a:pt x="132517" y="54758"/>
                  </a:lnTo>
                  <a:lnTo>
                    <a:pt x="133656" y="38008"/>
                  </a:lnTo>
                  <a:lnTo>
                    <a:pt x="129459" y="23508"/>
                  </a:lnTo>
                  <a:lnTo>
                    <a:pt x="121008" y="13771"/>
                  </a:lnTo>
                  <a:lnTo>
                    <a:pt x="110903" y="7797"/>
                  </a:lnTo>
                  <a:lnTo>
                    <a:pt x="101707" y="5142"/>
                  </a:lnTo>
                  <a:lnTo>
                    <a:pt x="85226" y="7018"/>
                  </a:lnTo>
                  <a:lnTo>
                    <a:pt x="73680" y="12043"/>
                  </a:lnTo>
                  <a:lnTo>
                    <a:pt x="60908" y="220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630">
              <a:extLst>
                <a:ext uri="{FF2B5EF4-FFF2-40B4-BE49-F238E27FC236}">
                  <a16:creationId xmlns:a16="http://schemas.microsoft.com/office/drawing/2014/main" id="{CE3CBD9B-6D8A-95E9-8F71-FCEE2B63166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378452" y="368653"/>
              <a:ext cx="145549" cy="157623"/>
            </a:xfrm>
            <a:custGeom>
              <a:avLst/>
              <a:gdLst/>
              <a:ahLst/>
              <a:cxnLst/>
              <a:rect l="0" t="0" r="0" b="0"/>
              <a:pathLst>
                <a:path w="145549" h="157623">
                  <a:moveTo>
                    <a:pt x="12198" y="31397"/>
                  </a:moveTo>
                  <a:lnTo>
                    <a:pt x="12198" y="31397"/>
                  </a:lnTo>
                  <a:lnTo>
                    <a:pt x="12198" y="28026"/>
                  </a:lnTo>
                  <a:lnTo>
                    <a:pt x="11492" y="27033"/>
                  </a:lnTo>
                  <a:lnTo>
                    <a:pt x="10317" y="26371"/>
                  </a:lnTo>
                  <a:lnTo>
                    <a:pt x="8827" y="25930"/>
                  </a:lnTo>
                  <a:lnTo>
                    <a:pt x="8540" y="25635"/>
                  </a:lnTo>
                  <a:lnTo>
                    <a:pt x="9054" y="25439"/>
                  </a:lnTo>
                  <a:lnTo>
                    <a:pt x="10102" y="25309"/>
                  </a:lnTo>
                  <a:lnTo>
                    <a:pt x="10800" y="23810"/>
                  </a:lnTo>
                  <a:lnTo>
                    <a:pt x="11577" y="18382"/>
                  </a:lnTo>
                  <a:lnTo>
                    <a:pt x="13195" y="16371"/>
                  </a:lnTo>
                  <a:lnTo>
                    <a:pt x="41761" y="838"/>
                  </a:lnTo>
                  <a:lnTo>
                    <a:pt x="46671" y="0"/>
                  </a:lnTo>
                  <a:lnTo>
                    <a:pt x="52449" y="3567"/>
                  </a:lnTo>
                  <a:lnTo>
                    <a:pt x="63635" y="15390"/>
                  </a:lnTo>
                  <a:lnTo>
                    <a:pt x="67656" y="20726"/>
                  </a:lnTo>
                  <a:lnTo>
                    <a:pt x="70242" y="34180"/>
                  </a:lnTo>
                  <a:lnTo>
                    <a:pt x="68334" y="49567"/>
                  </a:lnTo>
                  <a:lnTo>
                    <a:pt x="57493" y="78678"/>
                  </a:lnTo>
                  <a:lnTo>
                    <a:pt x="40401" y="107970"/>
                  </a:lnTo>
                  <a:lnTo>
                    <a:pt x="15102" y="136025"/>
                  </a:lnTo>
                  <a:lnTo>
                    <a:pt x="0" y="157622"/>
                  </a:lnTo>
                  <a:lnTo>
                    <a:pt x="3018" y="154796"/>
                  </a:lnTo>
                  <a:lnTo>
                    <a:pt x="28079" y="150528"/>
                  </a:lnTo>
                  <a:lnTo>
                    <a:pt x="58217" y="141969"/>
                  </a:lnTo>
                  <a:lnTo>
                    <a:pt x="88605" y="139692"/>
                  </a:lnTo>
                  <a:lnTo>
                    <a:pt x="120175" y="139392"/>
                  </a:lnTo>
                  <a:lnTo>
                    <a:pt x="131449" y="140073"/>
                  </a:lnTo>
                  <a:lnTo>
                    <a:pt x="145548" y="145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5" name="SMARTInkShape-Group371">
            <a:extLst>
              <a:ext uri="{FF2B5EF4-FFF2-40B4-BE49-F238E27FC236}">
                <a16:creationId xmlns:a16="http://schemas.microsoft.com/office/drawing/2014/main" id="{D62950FC-B4F7-BC91-77BE-1A1C27E656FE}"/>
              </a:ext>
            </a:extLst>
          </p:cNvPr>
          <p:cNvGrpSpPr/>
          <p:nvPr/>
        </p:nvGrpSpPr>
        <p:grpSpPr>
          <a:xfrm>
            <a:off x="901700" y="216187"/>
            <a:ext cx="392795" cy="431514"/>
            <a:chOff x="901700" y="216187"/>
            <a:chExt cx="392795" cy="431514"/>
          </a:xfrm>
        </p:grpSpPr>
        <p:sp>
          <p:nvSpPr>
            <p:cNvPr id="452" name="SMARTInkShape-1631">
              <a:extLst>
                <a:ext uri="{FF2B5EF4-FFF2-40B4-BE49-F238E27FC236}">
                  <a16:creationId xmlns:a16="http://schemas.microsoft.com/office/drawing/2014/main" id="{EE9EE2DE-F830-CAF0-9BEF-D52E693838C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65471" y="216187"/>
              <a:ext cx="129024" cy="431514"/>
            </a:xfrm>
            <a:custGeom>
              <a:avLst/>
              <a:gdLst/>
              <a:ahLst/>
              <a:cxnLst/>
              <a:rect l="0" t="0" r="0" b="0"/>
              <a:pathLst>
                <a:path w="129024" h="431514">
                  <a:moveTo>
                    <a:pt x="117229" y="18763"/>
                  </a:moveTo>
                  <a:lnTo>
                    <a:pt x="117229" y="18763"/>
                  </a:lnTo>
                  <a:lnTo>
                    <a:pt x="117229" y="15392"/>
                  </a:lnTo>
                  <a:lnTo>
                    <a:pt x="117934" y="14399"/>
                  </a:lnTo>
                  <a:lnTo>
                    <a:pt x="119111" y="13737"/>
                  </a:lnTo>
                  <a:lnTo>
                    <a:pt x="120600" y="13296"/>
                  </a:lnTo>
                  <a:lnTo>
                    <a:pt x="121593" y="12296"/>
                  </a:lnTo>
                  <a:lnTo>
                    <a:pt x="124110" y="5998"/>
                  </a:lnTo>
                  <a:lnTo>
                    <a:pt x="129023" y="680"/>
                  </a:lnTo>
                  <a:lnTo>
                    <a:pt x="128620" y="358"/>
                  </a:lnTo>
                  <a:lnTo>
                    <a:pt x="126290" y="0"/>
                  </a:lnTo>
                  <a:lnTo>
                    <a:pt x="122902" y="1722"/>
                  </a:lnTo>
                  <a:lnTo>
                    <a:pt x="99109" y="25064"/>
                  </a:lnTo>
                  <a:lnTo>
                    <a:pt x="79731" y="54266"/>
                  </a:lnTo>
                  <a:lnTo>
                    <a:pt x="64726" y="83375"/>
                  </a:lnTo>
                  <a:lnTo>
                    <a:pt x="53678" y="104629"/>
                  </a:lnTo>
                  <a:lnTo>
                    <a:pt x="44064" y="128187"/>
                  </a:lnTo>
                  <a:lnTo>
                    <a:pt x="35087" y="152768"/>
                  </a:lnTo>
                  <a:lnTo>
                    <a:pt x="26394" y="177099"/>
                  </a:lnTo>
                  <a:lnTo>
                    <a:pt x="17826" y="199671"/>
                  </a:lnTo>
                  <a:lnTo>
                    <a:pt x="8441" y="228842"/>
                  </a:lnTo>
                  <a:lnTo>
                    <a:pt x="4562" y="258730"/>
                  </a:lnTo>
                  <a:lnTo>
                    <a:pt x="42" y="286558"/>
                  </a:lnTo>
                  <a:lnTo>
                    <a:pt x="0" y="300296"/>
                  </a:lnTo>
                  <a:lnTo>
                    <a:pt x="5721" y="327355"/>
                  </a:lnTo>
                  <a:lnTo>
                    <a:pt x="15718" y="356300"/>
                  </a:lnTo>
                  <a:lnTo>
                    <a:pt x="20607" y="367746"/>
                  </a:lnTo>
                  <a:lnTo>
                    <a:pt x="39289" y="390982"/>
                  </a:lnTo>
                  <a:lnTo>
                    <a:pt x="66059" y="411826"/>
                  </a:lnTo>
                  <a:lnTo>
                    <a:pt x="96763" y="426638"/>
                  </a:lnTo>
                  <a:lnTo>
                    <a:pt x="105599" y="430069"/>
                  </a:lnTo>
                  <a:lnTo>
                    <a:pt x="117229" y="431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1632">
              <a:extLst>
                <a:ext uri="{FF2B5EF4-FFF2-40B4-BE49-F238E27FC236}">
                  <a16:creationId xmlns:a16="http://schemas.microsoft.com/office/drawing/2014/main" id="{1022A62D-0379-7149-0B93-6B3FD2523C6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01700" y="354832"/>
              <a:ext cx="152401" cy="197230"/>
            </a:xfrm>
            <a:custGeom>
              <a:avLst/>
              <a:gdLst/>
              <a:ahLst/>
              <a:cxnLst/>
              <a:rect l="0" t="0" r="0" b="0"/>
              <a:pathLst>
                <a:path w="152401" h="197230">
                  <a:moveTo>
                    <a:pt x="0" y="57918"/>
                  </a:moveTo>
                  <a:lnTo>
                    <a:pt x="0" y="57918"/>
                  </a:lnTo>
                  <a:lnTo>
                    <a:pt x="0" y="51570"/>
                  </a:lnTo>
                  <a:lnTo>
                    <a:pt x="25730" y="66315"/>
                  </a:lnTo>
                  <a:lnTo>
                    <a:pt x="51682" y="96117"/>
                  </a:lnTo>
                  <a:lnTo>
                    <a:pt x="70245" y="127293"/>
                  </a:lnTo>
                  <a:lnTo>
                    <a:pt x="91069" y="155092"/>
                  </a:lnTo>
                  <a:lnTo>
                    <a:pt x="116047" y="186366"/>
                  </a:lnTo>
                  <a:lnTo>
                    <a:pt x="126028" y="193187"/>
                  </a:lnTo>
                  <a:lnTo>
                    <a:pt x="138175" y="197229"/>
                  </a:lnTo>
                  <a:lnTo>
                    <a:pt x="138683" y="195948"/>
                  </a:lnTo>
                  <a:lnTo>
                    <a:pt x="139566" y="169794"/>
                  </a:lnTo>
                  <a:lnTo>
                    <a:pt x="138968" y="141244"/>
                  </a:lnTo>
                  <a:lnTo>
                    <a:pt x="134669" y="113340"/>
                  </a:lnTo>
                  <a:lnTo>
                    <a:pt x="131859" y="87274"/>
                  </a:lnTo>
                  <a:lnTo>
                    <a:pt x="126558" y="57209"/>
                  </a:lnTo>
                  <a:lnTo>
                    <a:pt x="124282" y="27839"/>
                  </a:lnTo>
                  <a:lnTo>
                    <a:pt x="126463" y="2744"/>
                  </a:lnTo>
                  <a:lnTo>
                    <a:pt x="128759" y="675"/>
                  </a:lnTo>
                  <a:lnTo>
                    <a:pt x="132406" y="0"/>
                  </a:lnTo>
                  <a:lnTo>
                    <a:pt x="152400" y="7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633">
              <a:extLst>
                <a:ext uri="{FF2B5EF4-FFF2-40B4-BE49-F238E27FC236}">
                  <a16:creationId xmlns:a16="http://schemas.microsoft.com/office/drawing/2014/main" id="{E72EB040-57EA-437D-B0EB-4A26DF66536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08050" y="393962"/>
              <a:ext cx="12701" cy="183889"/>
            </a:xfrm>
            <a:custGeom>
              <a:avLst/>
              <a:gdLst/>
              <a:ahLst/>
              <a:cxnLst/>
              <a:rect l="0" t="0" r="0" b="0"/>
              <a:pathLst>
                <a:path w="12701" h="18388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0" y="3186"/>
                  </a:lnTo>
                  <a:lnTo>
                    <a:pt x="3371" y="11970"/>
                  </a:lnTo>
                  <a:lnTo>
                    <a:pt x="1398" y="40672"/>
                  </a:lnTo>
                  <a:lnTo>
                    <a:pt x="276" y="69651"/>
                  </a:lnTo>
                  <a:lnTo>
                    <a:pt x="82" y="99475"/>
                  </a:lnTo>
                  <a:lnTo>
                    <a:pt x="1906" y="126186"/>
                  </a:lnTo>
                  <a:lnTo>
                    <a:pt x="5472" y="153754"/>
                  </a:lnTo>
                  <a:lnTo>
                    <a:pt x="12700" y="183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6" name="SMARTInkShape-1634">
            <a:extLst>
              <a:ext uri="{FF2B5EF4-FFF2-40B4-BE49-F238E27FC236}">
                <a16:creationId xmlns:a16="http://schemas.microsoft.com/office/drawing/2014/main" id="{25C4399C-CB48-A8DE-769F-D78C92A3362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46100" y="419100"/>
            <a:ext cx="190501" cy="88875"/>
          </a:xfrm>
          <a:custGeom>
            <a:avLst/>
            <a:gdLst/>
            <a:ahLst/>
            <a:cxnLst/>
            <a:rect l="0" t="0" r="0" b="0"/>
            <a:pathLst>
              <a:path w="190501" h="88875">
                <a:moveTo>
                  <a:pt x="0" y="82550"/>
                </a:moveTo>
                <a:lnTo>
                  <a:pt x="0" y="82550"/>
                </a:lnTo>
                <a:lnTo>
                  <a:pt x="19099" y="61570"/>
                </a:lnTo>
                <a:lnTo>
                  <a:pt x="23305" y="55586"/>
                </a:lnTo>
                <a:lnTo>
                  <a:pt x="42334" y="40799"/>
                </a:lnTo>
                <a:lnTo>
                  <a:pt x="50800" y="36752"/>
                </a:lnTo>
                <a:lnTo>
                  <a:pt x="55033" y="33973"/>
                </a:lnTo>
                <a:lnTo>
                  <a:pt x="61383" y="32409"/>
                </a:lnTo>
                <a:lnTo>
                  <a:pt x="68596" y="31837"/>
                </a:lnTo>
                <a:lnTo>
                  <a:pt x="72849" y="35147"/>
                </a:lnTo>
                <a:lnTo>
                  <a:pt x="74711" y="38669"/>
                </a:lnTo>
                <a:lnTo>
                  <a:pt x="75207" y="40596"/>
                </a:lnTo>
                <a:lnTo>
                  <a:pt x="76244" y="41881"/>
                </a:lnTo>
                <a:lnTo>
                  <a:pt x="87730" y="49817"/>
                </a:lnTo>
                <a:lnTo>
                  <a:pt x="88380" y="52245"/>
                </a:lnTo>
                <a:lnTo>
                  <a:pt x="88553" y="53880"/>
                </a:lnTo>
                <a:lnTo>
                  <a:pt x="90627" y="57578"/>
                </a:lnTo>
                <a:lnTo>
                  <a:pt x="99005" y="67790"/>
                </a:lnTo>
                <a:lnTo>
                  <a:pt x="102969" y="76211"/>
                </a:lnTo>
                <a:lnTo>
                  <a:pt x="104629" y="78324"/>
                </a:lnTo>
                <a:lnTo>
                  <a:pt x="108356" y="80672"/>
                </a:lnTo>
                <a:lnTo>
                  <a:pt x="110337" y="81298"/>
                </a:lnTo>
                <a:lnTo>
                  <a:pt x="111658" y="82421"/>
                </a:lnTo>
                <a:lnTo>
                  <a:pt x="113126" y="85550"/>
                </a:lnTo>
                <a:lnTo>
                  <a:pt x="114223" y="86667"/>
                </a:lnTo>
                <a:lnTo>
                  <a:pt x="117323" y="87907"/>
                </a:lnTo>
                <a:lnTo>
                  <a:pt x="141579" y="88874"/>
                </a:lnTo>
                <a:lnTo>
                  <a:pt x="145944" y="87007"/>
                </a:lnTo>
                <a:lnTo>
                  <a:pt x="150236" y="84531"/>
                </a:lnTo>
                <a:lnTo>
                  <a:pt x="156619" y="82431"/>
                </a:lnTo>
                <a:lnTo>
                  <a:pt x="160860" y="79440"/>
                </a:lnTo>
                <a:lnTo>
                  <a:pt x="163216" y="75758"/>
                </a:lnTo>
                <a:lnTo>
                  <a:pt x="164968" y="71770"/>
                </a:lnTo>
                <a:lnTo>
                  <a:pt x="175152" y="58544"/>
                </a:lnTo>
                <a:lnTo>
                  <a:pt x="183493" y="27573"/>
                </a:lnTo>
                <a:lnTo>
                  <a:pt x="184148" y="397"/>
                </a:lnTo>
                <a:lnTo>
                  <a:pt x="1905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9" name="SMARTInkShape-Group373">
            <a:extLst>
              <a:ext uri="{FF2B5EF4-FFF2-40B4-BE49-F238E27FC236}">
                <a16:creationId xmlns:a16="http://schemas.microsoft.com/office/drawing/2014/main" id="{FE8DA4A4-712F-5016-1985-91B99CCD5FDA}"/>
              </a:ext>
            </a:extLst>
          </p:cNvPr>
          <p:cNvGrpSpPr/>
          <p:nvPr/>
        </p:nvGrpSpPr>
        <p:grpSpPr>
          <a:xfrm>
            <a:off x="177951" y="336857"/>
            <a:ext cx="196700" cy="252817"/>
            <a:chOff x="177951" y="336857"/>
            <a:chExt cx="196700" cy="252817"/>
          </a:xfrm>
        </p:grpSpPr>
        <p:sp>
          <p:nvSpPr>
            <p:cNvPr id="457" name="SMARTInkShape-1635">
              <a:extLst>
                <a:ext uri="{FF2B5EF4-FFF2-40B4-BE49-F238E27FC236}">
                  <a16:creationId xmlns:a16="http://schemas.microsoft.com/office/drawing/2014/main" id="{A490B793-562E-4FDB-3E4D-B33160C6835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77951" y="336857"/>
              <a:ext cx="196700" cy="252817"/>
            </a:xfrm>
            <a:custGeom>
              <a:avLst/>
              <a:gdLst/>
              <a:ahLst/>
              <a:cxnLst/>
              <a:rect l="0" t="0" r="0" b="0"/>
              <a:pathLst>
                <a:path w="196700" h="252817">
                  <a:moveTo>
                    <a:pt x="196699" y="18743"/>
                  </a:moveTo>
                  <a:lnTo>
                    <a:pt x="196699" y="18743"/>
                  </a:lnTo>
                  <a:lnTo>
                    <a:pt x="196699" y="0"/>
                  </a:lnTo>
                  <a:lnTo>
                    <a:pt x="166845" y="29555"/>
                  </a:lnTo>
                  <a:lnTo>
                    <a:pt x="149014" y="57431"/>
                  </a:lnTo>
                  <a:lnTo>
                    <a:pt x="120779" y="88670"/>
                  </a:lnTo>
                  <a:lnTo>
                    <a:pt x="100041" y="115890"/>
                  </a:lnTo>
                  <a:lnTo>
                    <a:pt x="75771" y="144863"/>
                  </a:lnTo>
                  <a:lnTo>
                    <a:pt x="59322" y="170969"/>
                  </a:lnTo>
                  <a:lnTo>
                    <a:pt x="37154" y="198390"/>
                  </a:lnTo>
                  <a:lnTo>
                    <a:pt x="15763" y="227404"/>
                  </a:lnTo>
                  <a:lnTo>
                    <a:pt x="359" y="252816"/>
                  </a:lnTo>
                  <a:lnTo>
                    <a:pt x="189" y="252403"/>
                  </a:lnTo>
                  <a:lnTo>
                    <a:pt x="0" y="250062"/>
                  </a:lnTo>
                  <a:lnTo>
                    <a:pt x="1798" y="246670"/>
                  </a:lnTo>
                  <a:lnTo>
                    <a:pt x="12549" y="2346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636">
              <a:extLst>
                <a:ext uri="{FF2B5EF4-FFF2-40B4-BE49-F238E27FC236}">
                  <a16:creationId xmlns:a16="http://schemas.microsoft.com/office/drawing/2014/main" id="{CD820BE1-51E6-CEBB-3C6A-6EAC5FDB927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96850" y="349250"/>
              <a:ext cx="177801" cy="234951"/>
            </a:xfrm>
            <a:custGeom>
              <a:avLst/>
              <a:gdLst/>
              <a:ahLst/>
              <a:cxnLst/>
              <a:rect l="0" t="0" r="0" b="0"/>
              <a:pathLst>
                <a:path w="177801" h="234951">
                  <a:moveTo>
                    <a:pt x="0" y="6350"/>
                  </a:moveTo>
                  <a:lnTo>
                    <a:pt x="0" y="6350"/>
                  </a:lnTo>
                  <a:lnTo>
                    <a:pt x="3658" y="6350"/>
                  </a:lnTo>
                  <a:lnTo>
                    <a:pt x="2096" y="6350"/>
                  </a:lnTo>
                  <a:lnTo>
                    <a:pt x="5651" y="6350"/>
                  </a:lnTo>
                  <a:lnTo>
                    <a:pt x="72" y="6350"/>
                  </a:lnTo>
                  <a:lnTo>
                    <a:pt x="3673" y="6350"/>
                  </a:lnTo>
                  <a:lnTo>
                    <a:pt x="184" y="6350"/>
                  </a:lnTo>
                  <a:lnTo>
                    <a:pt x="36" y="2692"/>
                  </a:lnTo>
                  <a:lnTo>
                    <a:pt x="1" y="6166"/>
                  </a:lnTo>
                  <a:lnTo>
                    <a:pt x="0" y="0"/>
                  </a:lnTo>
                  <a:lnTo>
                    <a:pt x="3371" y="3371"/>
                  </a:lnTo>
                  <a:lnTo>
                    <a:pt x="5026" y="6908"/>
                  </a:lnTo>
                  <a:lnTo>
                    <a:pt x="5467" y="8838"/>
                  </a:lnTo>
                  <a:lnTo>
                    <a:pt x="24047" y="36812"/>
                  </a:lnTo>
                  <a:lnTo>
                    <a:pt x="34906" y="54387"/>
                  </a:lnTo>
                  <a:lnTo>
                    <a:pt x="35971" y="57425"/>
                  </a:lnTo>
                  <a:lnTo>
                    <a:pt x="61057" y="86111"/>
                  </a:lnTo>
                  <a:lnTo>
                    <a:pt x="81287" y="117592"/>
                  </a:lnTo>
                  <a:lnTo>
                    <a:pt x="110117" y="148112"/>
                  </a:lnTo>
                  <a:lnTo>
                    <a:pt x="139703" y="179678"/>
                  </a:lnTo>
                  <a:lnTo>
                    <a:pt x="163866" y="211425"/>
                  </a:lnTo>
                  <a:lnTo>
                    <a:pt x="17780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117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Section 8.4</vt:lpstr>
      <vt:lpstr>Standardizing a Normal Random Variable </vt:lpstr>
      <vt:lpstr>Example 8.4.4</vt:lpstr>
      <vt:lpstr>Finding Values of a Normally Distributed Random Variable</vt:lpstr>
      <vt:lpstr>Example 8.4.5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263</cp:revision>
  <dcterms:created xsi:type="dcterms:W3CDTF">2013-04-26T14:43:13Z</dcterms:created>
  <dcterms:modified xsi:type="dcterms:W3CDTF">2023-09-06T14:39:14Z</dcterms:modified>
</cp:coreProperties>
</file>