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22" r:id="rId3"/>
    <p:sldId id="324" r:id="rId4"/>
    <p:sldId id="326" r:id="rId5"/>
    <p:sldId id="296" r:id="rId6"/>
    <p:sldId id="302" r:id="rId7"/>
    <p:sldId id="31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7D"/>
    <a:srgbClr val="808080"/>
    <a:srgbClr val="B2B2B2"/>
    <a:srgbClr val="5F5F5F"/>
    <a:srgbClr val="000000"/>
    <a:srgbClr val="1F497D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 varScale="1">
        <p:scale>
          <a:sx n="111" d="100"/>
          <a:sy n="111" d="100"/>
        </p:scale>
        <p:origin x="19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2" Type="http://schemas.openxmlformats.org/officeDocument/2006/relationships/tags" Target="../tags/tag53.xml"/><Relationship Id="rId16" Type="http://schemas.openxmlformats.org/officeDocument/2006/relationships/image" Target="../media/image3.JP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82.xml"/><Relationship Id="rId21" Type="http://schemas.openxmlformats.org/officeDocument/2006/relationships/tags" Target="../tags/tag86.xml"/><Relationship Id="rId42" Type="http://schemas.openxmlformats.org/officeDocument/2006/relationships/tags" Target="../tags/tag107.xml"/><Relationship Id="rId63" Type="http://schemas.openxmlformats.org/officeDocument/2006/relationships/tags" Target="../tags/tag128.xml"/><Relationship Id="rId84" Type="http://schemas.openxmlformats.org/officeDocument/2006/relationships/tags" Target="../tags/tag149.xml"/><Relationship Id="rId138" Type="http://schemas.openxmlformats.org/officeDocument/2006/relationships/tags" Target="../tags/tag203.xml"/><Relationship Id="rId159" Type="http://schemas.openxmlformats.org/officeDocument/2006/relationships/tags" Target="../tags/tag224.xml"/><Relationship Id="rId107" Type="http://schemas.openxmlformats.org/officeDocument/2006/relationships/tags" Target="../tags/tag172.xml"/><Relationship Id="rId11" Type="http://schemas.openxmlformats.org/officeDocument/2006/relationships/tags" Target="../tags/tag76.xml"/><Relationship Id="rId32" Type="http://schemas.openxmlformats.org/officeDocument/2006/relationships/tags" Target="../tags/tag97.xml"/><Relationship Id="rId53" Type="http://schemas.openxmlformats.org/officeDocument/2006/relationships/tags" Target="../tags/tag118.xml"/><Relationship Id="rId74" Type="http://schemas.openxmlformats.org/officeDocument/2006/relationships/tags" Target="../tags/tag139.xml"/><Relationship Id="rId128" Type="http://schemas.openxmlformats.org/officeDocument/2006/relationships/tags" Target="../tags/tag193.xml"/><Relationship Id="rId149" Type="http://schemas.openxmlformats.org/officeDocument/2006/relationships/tags" Target="../tags/tag214.xml"/><Relationship Id="rId5" Type="http://schemas.openxmlformats.org/officeDocument/2006/relationships/tags" Target="../tags/tag70.xml"/><Relationship Id="rId95" Type="http://schemas.openxmlformats.org/officeDocument/2006/relationships/tags" Target="../tags/tag160.xml"/><Relationship Id="rId160" Type="http://schemas.openxmlformats.org/officeDocument/2006/relationships/tags" Target="../tags/tag225.xml"/><Relationship Id="rId22" Type="http://schemas.openxmlformats.org/officeDocument/2006/relationships/tags" Target="../tags/tag87.xml"/><Relationship Id="rId43" Type="http://schemas.openxmlformats.org/officeDocument/2006/relationships/tags" Target="../tags/tag108.xml"/><Relationship Id="rId64" Type="http://schemas.openxmlformats.org/officeDocument/2006/relationships/tags" Target="../tags/tag129.xml"/><Relationship Id="rId118" Type="http://schemas.openxmlformats.org/officeDocument/2006/relationships/tags" Target="../tags/tag183.xml"/><Relationship Id="rId139" Type="http://schemas.openxmlformats.org/officeDocument/2006/relationships/tags" Target="../tags/tag204.xml"/><Relationship Id="rId85" Type="http://schemas.openxmlformats.org/officeDocument/2006/relationships/tags" Target="../tags/tag150.xml"/><Relationship Id="rId150" Type="http://schemas.openxmlformats.org/officeDocument/2006/relationships/tags" Target="../tags/tag215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33" Type="http://schemas.openxmlformats.org/officeDocument/2006/relationships/tags" Target="../tags/tag98.xml"/><Relationship Id="rId38" Type="http://schemas.openxmlformats.org/officeDocument/2006/relationships/tags" Target="../tags/tag103.xml"/><Relationship Id="rId59" Type="http://schemas.openxmlformats.org/officeDocument/2006/relationships/tags" Target="../tags/tag124.xml"/><Relationship Id="rId103" Type="http://schemas.openxmlformats.org/officeDocument/2006/relationships/tags" Target="../tags/tag168.xml"/><Relationship Id="rId108" Type="http://schemas.openxmlformats.org/officeDocument/2006/relationships/tags" Target="../tags/tag173.xml"/><Relationship Id="rId124" Type="http://schemas.openxmlformats.org/officeDocument/2006/relationships/tags" Target="../tags/tag189.xml"/><Relationship Id="rId129" Type="http://schemas.openxmlformats.org/officeDocument/2006/relationships/tags" Target="../tags/tag194.xml"/><Relationship Id="rId54" Type="http://schemas.openxmlformats.org/officeDocument/2006/relationships/tags" Target="../tags/tag119.xml"/><Relationship Id="rId70" Type="http://schemas.openxmlformats.org/officeDocument/2006/relationships/tags" Target="../tags/tag135.xml"/><Relationship Id="rId75" Type="http://schemas.openxmlformats.org/officeDocument/2006/relationships/tags" Target="../tags/tag140.xml"/><Relationship Id="rId91" Type="http://schemas.openxmlformats.org/officeDocument/2006/relationships/tags" Target="../tags/tag156.xml"/><Relationship Id="rId96" Type="http://schemas.openxmlformats.org/officeDocument/2006/relationships/tags" Target="../tags/tag161.xml"/><Relationship Id="rId140" Type="http://schemas.openxmlformats.org/officeDocument/2006/relationships/tags" Target="../tags/tag205.xml"/><Relationship Id="rId145" Type="http://schemas.openxmlformats.org/officeDocument/2006/relationships/tags" Target="../tags/tag210.xml"/><Relationship Id="rId161" Type="http://schemas.openxmlformats.org/officeDocument/2006/relationships/tags" Target="../tags/tag226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23" Type="http://schemas.openxmlformats.org/officeDocument/2006/relationships/tags" Target="../tags/tag88.xml"/><Relationship Id="rId28" Type="http://schemas.openxmlformats.org/officeDocument/2006/relationships/tags" Target="../tags/tag93.xml"/><Relationship Id="rId49" Type="http://schemas.openxmlformats.org/officeDocument/2006/relationships/tags" Target="../tags/tag114.xml"/><Relationship Id="rId114" Type="http://schemas.openxmlformats.org/officeDocument/2006/relationships/tags" Target="../tags/tag179.xml"/><Relationship Id="rId119" Type="http://schemas.openxmlformats.org/officeDocument/2006/relationships/tags" Target="../tags/tag184.xml"/><Relationship Id="rId44" Type="http://schemas.openxmlformats.org/officeDocument/2006/relationships/tags" Target="../tags/tag109.xml"/><Relationship Id="rId60" Type="http://schemas.openxmlformats.org/officeDocument/2006/relationships/tags" Target="../tags/tag125.xml"/><Relationship Id="rId65" Type="http://schemas.openxmlformats.org/officeDocument/2006/relationships/tags" Target="../tags/tag130.xml"/><Relationship Id="rId81" Type="http://schemas.openxmlformats.org/officeDocument/2006/relationships/tags" Target="../tags/tag146.xml"/><Relationship Id="rId86" Type="http://schemas.openxmlformats.org/officeDocument/2006/relationships/tags" Target="../tags/tag151.xml"/><Relationship Id="rId130" Type="http://schemas.openxmlformats.org/officeDocument/2006/relationships/tags" Target="../tags/tag195.xml"/><Relationship Id="rId135" Type="http://schemas.openxmlformats.org/officeDocument/2006/relationships/tags" Target="../tags/tag200.xml"/><Relationship Id="rId151" Type="http://schemas.openxmlformats.org/officeDocument/2006/relationships/tags" Target="../tags/tag216.xml"/><Relationship Id="rId156" Type="http://schemas.openxmlformats.org/officeDocument/2006/relationships/tags" Target="../tags/tag221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39" Type="http://schemas.openxmlformats.org/officeDocument/2006/relationships/tags" Target="../tags/tag104.xml"/><Relationship Id="rId109" Type="http://schemas.openxmlformats.org/officeDocument/2006/relationships/tags" Target="../tags/tag174.xml"/><Relationship Id="rId34" Type="http://schemas.openxmlformats.org/officeDocument/2006/relationships/tags" Target="../tags/tag99.xml"/><Relationship Id="rId50" Type="http://schemas.openxmlformats.org/officeDocument/2006/relationships/tags" Target="../tags/tag115.xml"/><Relationship Id="rId55" Type="http://schemas.openxmlformats.org/officeDocument/2006/relationships/tags" Target="../tags/tag120.xml"/><Relationship Id="rId76" Type="http://schemas.openxmlformats.org/officeDocument/2006/relationships/tags" Target="../tags/tag141.xml"/><Relationship Id="rId97" Type="http://schemas.openxmlformats.org/officeDocument/2006/relationships/tags" Target="../tags/tag162.xml"/><Relationship Id="rId104" Type="http://schemas.openxmlformats.org/officeDocument/2006/relationships/tags" Target="../tags/tag169.xml"/><Relationship Id="rId120" Type="http://schemas.openxmlformats.org/officeDocument/2006/relationships/tags" Target="../tags/tag185.xml"/><Relationship Id="rId125" Type="http://schemas.openxmlformats.org/officeDocument/2006/relationships/tags" Target="../tags/tag190.xml"/><Relationship Id="rId141" Type="http://schemas.openxmlformats.org/officeDocument/2006/relationships/tags" Target="../tags/tag206.xml"/><Relationship Id="rId146" Type="http://schemas.openxmlformats.org/officeDocument/2006/relationships/tags" Target="../tags/tag211.xml"/><Relationship Id="rId7" Type="http://schemas.openxmlformats.org/officeDocument/2006/relationships/tags" Target="../tags/tag72.xml"/><Relationship Id="rId71" Type="http://schemas.openxmlformats.org/officeDocument/2006/relationships/tags" Target="../tags/tag136.xml"/><Relationship Id="rId92" Type="http://schemas.openxmlformats.org/officeDocument/2006/relationships/tags" Target="../tags/tag157.xml"/><Relationship Id="rId162" Type="http://schemas.openxmlformats.org/officeDocument/2006/relationships/tags" Target="../tags/tag227.xml"/><Relationship Id="rId2" Type="http://schemas.openxmlformats.org/officeDocument/2006/relationships/tags" Target="../tags/tag67.xml"/><Relationship Id="rId29" Type="http://schemas.openxmlformats.org/officeDocument/2006/relationships/tags" Target="../tags/tag94.xml"/><Relationship Id="rId24" Type="http://schemas.openxmlformats.org/officeDocument/2006/relationships/tags" Target="../tags/tag89.xml"/><Relationship Id="rId40" Type="http://schemas.openxmlformats.org/officeDocument/2006/relationships/tags" Target="../tags/tag105.xml"/><Relationship Id="rId45" Type="http://schemas.openxmlformats.org/officeDocument/2006/relationships/tags" Target="../tags/tag110.xml"/><Relationship Id="rId66" Type="http://schemas.openxmlformats.org/officeDocument/2006/relationships/tags" Target="../tags/tag131.xml"/><Relationship Id="rId87" Type="http://schemas.openxmlformats.org/officeDocument/2006/relationships/tags" Target="../tags/tag152.xml"/><Relationship Id="rId110" Type="http://schemas.openxmlformats.org/officeDocument/2006/relationships/tags" Target="../tags/tag175.xml"/><Relationship Id="rId115" Type="http://schemas.openxmlformats.org/officeDocument/2006/relationships/tags" Target="../tags/tag180.xml"/><Relationship Id="rId131" Type="http://schemas.openxmlformats.org/officeDocument/2006/relationships/tags" Target="../tags/tag196.xml"/><Relationship Id="rId136" Type="http://schemas.openxmlformats.org/officeDocument/2006/relationships/tags" Target="../tags/tag201.xml"/><Relationship Id="rId157" Type="http://schemas.openxmlformats.org/officeDocument/2006/relationships/tags" Target="../tags/tag222.xml"/><Relationship Id="rId61" Type="http://schemas.openxmlformats.org/officeDocument/2006/relationships/tags" Target="../tags/tag126.xml"/><Relationship Id="rId82" Type="http://schemas.openxmlformats.org/officeDocument/2006/relationships/tags" Target="../tags/tag147.xml"/><Relationship Id="rId152" Type="http://schemas.openxmlformats.org/officeDocument/2006/relationships/tags" Target="../tags/tag217.xml"/><Relationship Id="rId19" Type="http://schemas.openxmlformats.org/officeDocument/2006/relationships/tags" Target="../tags/tag84.xml"/><Relationship Id="rId14" Type="http://schemas.openxmlformats.org/officeDocument/2006/relationships/tags" Target="../tags/tag79.xml"/><Relationship Id="rId30" Type="http://schemas.openxmlformats.org/officeDocument/2006/relationships/tags" Target="../tags/tag95.xml"/><Relationship Id="rId35" Type="http://schemas.openxmlformats.org/officeDocument/2006/relationships/tags" Target="../tags/tag100.xml"/><Relationship Id="rId56" Type="http://schemas.openxmlformats.org/officeDocument/2006/relationships/tags" Target="../tags/tag121.xml"/><Relationship Id="rId77" Type="http://schemas.openxmlformats.org/officeDocument/2006/relationships/tags" Target="../tags/tag142.xml"/><Relationship Id="rId100" Type="http://schemas.openxmlformats.org/officeDocument/2006/relationships/tags" Target="../tags/tag165.xml"/><Relationship Id="rId105" Type="http://schemas.openxmlformats.org/officeDocument/2006/relationships/tags" Target="../tags/tag170.xml"/><Relationship Id="rId126" Type="http://schemas.openxmlformats.org/officeDocument/2006/relationships/tags" Target="../tags/tag191.xml"/><Relationship Id="rId147" Type="http://schemas.openxmlformats.org/officeDocument/2006/relationships/tags" Target="../tags/tag212.xml"/><Relationship Id="rId8" Type="http://schemas.openxmlformats.org/officeDocument/2006/relationships/tags" Target="../tags/tag73.xml"/><Relationship Id="rId51" Type="http://schemas.openxmlformats.org/officeDocument/2006/relationships/tags" Target="../tags/tag116.xml"/><Relationship Id="rId72" Type="http://schemas.openxmlformats.org/officeDocument/2006/relationships/tags" Target="../tags/tag137.xml"/><Relationship Id="rId93" Type="http://schemas.openxmlformats.org/officeDocument/2006/relationships/tags" Target="../tags/tag158.xml"/><Relationship Id="rId98" Type="http://schemas.openxmlformats.org/officeDocument/2006/relationships/tags" Target="../tags/tag163.xml"/><Relationship Id="rId121" Type="http://schemas.openxmlformats.org/officeDocument/2006/relationships/tags" Target="../tags/tag186.xml"/><Relationship Id="rId142" Type="http://schemas.openxmlformats.org/officeDocument/2006/relationships/tags" Target="../tags/tag207.xml"/><Relationship Id="rId163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5" Type="http://schemas.openxmlformats.org/officeDocument/2006/relationships/tags" Target="../tags/tag90.xml"/><Relationship Id="rId46" Type="http://schemas.openxmlformats.org/officeDocument/2006/relationships/tags" Target="../tags/tag111.xml"/><Relationship Id="rId67" Type="http://schemas.openxmlformats.org/officeDocument/2006/relationships/tags" Target="../tags/tag132.xml"/><Relationship Id="rId116" Type="http://schemas.openxmlformats.org/officeDocument/2006/relationships/tags" Target="../tags/tag181.xml"/><Relationship Id="rId137" Type="http://schemas.openxmlformats.org/officeDocument/2006/relationships/tags" Target="../tags/tag202.xml"/><Relationship Id="rId158" Type="http://schemas.openxmlformats.org/officeDocument/2006/relationships/tags" Target="../tags/tag223.xml"/><Relationship Id="rId20" Type="http://schemas.openxmlformats.org/officeDocument/2006/relationships/tags" Target="../tags/tag85.xml"/><Relationship Id="rId41" Type="http://schemas.openxmlformats.org/officeDocument/2006/relationships/tags" Target="../tags/tag106.xml"/><Relationship Id="rId62" Type="http://schemas.openxmlformats.org/officeDocument/2006/relationships/tags" Target="../tags/tag127.xml"/><Relationship Id="rId83" Type="http://schemas.openxmlformats.org/officeDocument/2006/relationships/tags" Target="../tags/tag148.xml"/><Relationship Id="rId88" Type="http://schemas.openxmlformats.org/officeDocument/2006/relationships/tags" Target="../tags/tag153.xml"/><Relationship Id="rId111" Type="http://schemas.openxmlformats.org/officeDocument/2006/relationships/tags" Target="../tags/tag176.xml"/><Relationship Id="rId132" Type="http://schemas.openxmlformats.org/officeDocument/2006/relationships/tags" Target="../tags/tag197.xml"/><Relationship Id="rId153" Type="http://schemas.openxmlformats.org/officeDocument/2006/relationships/tags" Target="../tags/tag218.xml"/><Relationship Id="rId15" Type="http://schemas.openxmlformats.org/officeDocument/2006/relationships/tags" Target="../tags/tag80.xml"/><Relationship Id="rId36" Type="http://schemas.openxmlformats.org/officeDocument/2006/relationships/tags" Target="../tags/tag101.xml"/><Relationship Id="rId57" Type="http://schemas.openxmlformats.org/officeDocument/2006/relationships/tags" Target="../tags/tag122.xml"/><Relationship Id="rId106" Type="http://schemas.openxmlformats.org/officeDocument/2006/relationships/tags" Target="../tags/tag171.xml"/><Relationship Id="rId127" Type="http://schemas.openxmlformats.org/officeDocument/2006/relationships/tags" Target="../tags/tag192.xml"/><Relationship Id="rId10" Type="http://schemas.openxmlformats.org/officeDocument/2006/relationships/tags" Target="../tags/tag75.xml"/><Relationship Id="rId31" Type="http://schemas.openxmlformats.org/officeDocument/2006/relationships/tags" Target="../tags/tag96.xml"/><Relationship Id="rId52" Type="http://schemas.openxmlformats.org/officeDocument/2006/relationships/tags" Target="../tags/tag117.xml"/><Relationship Id="rId73" Type="http://schemas.openxmlformats.org/officeDocument/2006/relationships/tags" Target="../tags/tag138.xml"/><Relationship Id="rId78" Type="http://schemas.openxmlformats.org/officeDocument/2006/relationships/tags" Target="../tags/tag143.xml"/><Relationship Id="rId94" Type="http://schemas.openxmlformats.org/officeDocument/2006/relationships/tags" Target="../tags/tag159.xml"/><Relationship Id="rId99" Type="http://schemas.openxmlformats.org/officeDocument/2006/relationships/tags" Target="../tags/tag164.xml"/><Relationship Id="rId101" Type="http://schemas.openxmlformats.org/officeDocument/2006/relationships/tags" Target="../tags/tag166.xml"/><Relationship Id="rId122" Type="http://schemas.openxmlformats.org/officeDocument/2006/relationships/tags" Target="../tags/tag187.xml"/><Relationship Id="rId143" Type="http://schemas.openxmlformats.org/officeDocument/2006/relationships/tags" Target="../tags/tag208.xml"/><Relationship Id="rId148" Type="http://schemas.openxmlformats.org/officeDocument/2006/relationships/tags" Target="../tags/tag213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26" Type="http://schemas.openxmlformats.org/officeDocument/2006/relationships/tags" Target="../tags/tag91.xml"/><Relationship Id="rId47" Type="http://schemas.openxmlformats.org/officeDocument/2006/relationships/tags" Target="../tags/tag112.xml"/><Relationship Id="rId68" Type="http://schemas.openxmlformats.org/officeDocument/2006/relationships/tags" Target="../tags/tag133.xml"/><Relationship Id="rId89" Type="http://schemas.openxmlformats.org/officeDocument/2006/relationships/tags" Target="../tags/tag154.xml"/><Relationship Id="rId112" Type="http://schemas.openxmlformats.org/officeDocument/2006/relationships/tags" Target="../tags/tag177.xml"/><Relationship Id="rId133" Type="http://schemas.openxmlformats.org/officeDocument/2006/relationships/tags" Target="../tags/tag198.xml"/><Relationship Id="rId154" Type="http://schemas.openxmlformats.org/officeDocument/2006/relationships/tags" Target="../tags/tag219.xml"/><Relationship Id="rId16" Type="http://schemas.openxmlformats.org/officeDocument/2006/relationships/tags" Target="../tags/tag81.xml"/><Relationship Id="rId37" Type="http://schemas.openxmlformats.org/officeDocument/2006/relationships/tags" Target="../tags/tag102.xml"/><Relationship Id="rId58" Type="http://schemas.openxmlformats.org/officeDocument/2006/relationships/tags" Target="../tags/tag123.xml"/><Relationship Id="rId79" Type="http://schemas.openxmlformats.org/officeDocument/2006/relationships/tags" Target="../tags/tag144.xml"/><Relationship Id="rId102" Type="http://schemas.openxmlformats.org/officeDocument/2006/relationships/tags" Target="../tags/tag167.xml"/><Relationship Id="rId123" Type="http://schemas.openxmlformats.org/officeDocument/2006/relationships/tags" Target="../tags/tag188.xml"/><Relationship Id="rId144" Type="http://schemas.openxmlformats.org/officeDocument/2006/relationships/tags" Target="../tags/tag209.xml"/><Relationship Id="rId90" Type="http://schemas.openxmlformats.org/officeDocument/2006/relationships/tags" Target="../tags/tag155.xml"/><Relationship Id="rId27" Type="http://schemas.openxmlformats.org/officeDocument/2006/relationships/tags" Target="../tags/tag92.xml"/><Relationship Id="rId48" Type="http://schemas.openxmlformats.org/officeDocument/2006/relationships/tags" Target="../tags/tag113.xml"/><Relationship Id="rId69" Type="http://schemas.openxmlformats.org/officeDocument/2006/relationships/tags" Target="../tags/tag134.xml"/><Relationship Id="rId113" Type="http://schemas.openxmlformats.org/officeDocument/2006/relationships/tags" Target="../tags/tag178.xml"/><Relationship Id="rId134" Type="http://schemas.openxmlformats.org/officeDocument/2006/relationships/tags" Target="../tags/tag199.xml"/><Relationship Id="rId80" Type="http://schemas.openxmlformats.org/officeDocument/2006/relationships/tags" Target="../tags/tag145.xml"/><Relationship Id="rId155" Type="http://schemas.openxmlformats.org/officeDocument/2006/relationships/tags" Target="../tags/tag22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9" Type="http://schemas.openxmlformats.org/officeDocument/2006/relationships/tags" Target="../tags/tag266.xml"/><Relationship Id="rId21" Type="http://schemas.openxmlformats.org/officeDocument/2006/relationships/tags" Target="../tags/tag248.xml"/><Relationship Id="rId34" Type="http://schemas.openxmlformats.org/officeDocument/2006/relationships/tags" Target="../tags/tag261.xml"/><Relationship Id="rId42" Type="http://schemas.openxmlformats.org/officeDocument/2006/relationships/tags" Target="../tags/tag269.xml"/><Relationship Id="rId47" Type="http://schemas.openxmlformats.org/officeDocument/2006/relationships/tags" Target="../tags/tag274.xml"/><Relationship Id="rId50" Type="http://schemas.openxmlformats.org/officeDocument/2006/relationships/tags" Target="../tags/tag277.xml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9" Type="http://schemas.openxmlformats.org/officeDocument/2006/relationships/tags" Target="../tags/tag256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32" Type="http://schemas.openxmlformats.org/officeDocument/2006/relationships/tags" Target="../tags/tag259.xml"/><Relationship Id="rId37" Type="http://schemas.openxmlformats.org/officeDocument/2006/relationships/tags" Target="../tags/tag264.xml"/><Relationship Id="rId40" Type="http://schemas.openxmlformats.org/officeDocument/2006/relationships/tags" Target="../tags/tag267.xml"/><Relationship Id="rId45" Type="http://schemas.openxmlformats.org/officeDocument/2006/relationships/tags" Target="../tags/tag272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36" Type="http://schemas.openxmlformats.org/officeDocument/2006/relationships/tags" Target="../tags/tag263.xml"/><Relationship Id="rId49" Type="http://schemas.openxmlformats.org/officeDocument/2006/relationships/tags" Target="../tags/tag276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tags" Target="../tags/tag258.xml"/><Relationship Id="rId44" Type="http://schemas.openxmlformats.org/officeDocument/2006/relationships/tags" Target="../tags/tag271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tags" Target="../tags/tag257.xml"/><Relationship Id="rId35" Type="http://schemas.openxmlformats.org/officeDocument/2006/relationships/tags" Target="../tags/tag262.xml"/><Relationship Id="rId43" Type="http://schemas.openxmlformats.org/officeDocument/2006/relationships/tags" Target="../tags/tag270.xml"/><Relationship Id="rId48" Type="http://schemas.openxmlformats.org/officeDocument/2006/relationships/tags" Target="../tags/tag275.xml"/><Relationship Id="rId8" Type="http://schemas.openxmlformats.org/officeDocument/2006/relationships/tags" Target="../tags/tag235.xml"/><Relationship Id="rId51" Type="http://schemas.openxmlformats.org/officeDocument/2006/relationships/tags" Target="../tags/tag278.xml"/><Relationship Id="rId3" Type="http://schemas.openxmlformats.org/officeDocument/2006/relationships/tags" Target="../tags/tag230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33" Type="http://schemas.openxmlformats.org/officeDocument/2006/relationships/tags" Target="../tags/tag260.xml"/><Relationship Id="rId38" Type="http://schemas.openxmlformats.org/officeDocument/2006/relationships/tags" Target="../tags/tag265.xml"/><Relationship Id="rId46" Type="http://schemas.openxmlformats.org/officeDocument/2006/relationships/tags" Target="../tags/tag273.xml"/><Relationship Id="rId20" Type="http://schemas.openxmlformats.org/officeDocument/2006/relationships/tags" Target="../tags/tag247.xml"/><Relationship Id="rId41" Type="http://schemas.openxmlformats.org/officeDocument/2006/relationships/tags" Target="../tags/tag268.xml"/><Relationship Id="rId1" Type="http://schemas.openxmlformats.org/officeDocument/2006/relationships/tags" Target="../tags/tag228.xml"/><Relationship Id="rId6" Type="http://schemas.openxmlformats.org/officeDocument/2006/relationships/tags" Target="../tags/tag23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304.xml"/><Relationship Id="rId21" Type="http://schemas.openxmlformats.org/officeDocument/2006/relationships/tags" Target="../tags/tag299.xml"/><Relationship Id="rId42" Type="http://schemas.openxmlformats.org/officeDocument/2006/relationships/tags" Target="../tags/tag320.xml"/><Relationship Id="rId47" Type="http://schemas.openxmlformats.org/officeDocument/2006/relationships/tags" Target="../tags/tag325.xml"/><Relationship Id="rId63" Type="http://schemas.openxmlformats.org/officeDocument/2006/relationships/tags" Target="../tags/tag341.xml"/><Relationship Id="rId68" Type="http://schemas.openxmlformats.org/officeDocument/2006/relationships/tags" Target="../tags/tag346.xml"/><Relationship Id="rId84" Type="http://schemas.openxmlformats.org/officeDocument/2006/relationships/tags" Target="../tags/tag362.xml"/><Relationship Id="rId89" Type="http://schemas.openxmlformats.org/officeDocument/2006/relationships/tags" Target="../tags/tag367.xml"/><Relationship Id="rId112" Type="http://schemas.openxmlformats.org/officeDocument/2006/relationships/tags" Target="../tags/tag390.xml"/><Relationship Id="rId16" Type="http://schemas.openxmlformats.org/officeDocument/2006/relationships/tags" Target="../tags/tag294.xml"/><Relationship Id="rId107" Type="http://schemas.openxmlformats.org/officeDocument/2006/relationships/tags" Target="../tags/tag385.xml"/><Relationship Id="rId11" Type="http://schemas.openxmlformats.org/officeDocument/2006/relationships/tags" Target="../tags/tag289.xml"/><Relationship Id="rId32" Type="http://schemas.openxmlformats.org/officeDocument/2006/relationships/tags" Target="../tags/tag310.xml"/><Relationship Id="rId37" Type="http://schemas.openxmlformats.org/officeDocument/2006/relationships/tags" Target="../tags/tag315.xml"/><Relationship Id="rId53" Type="http://schemas.openxmlformats.org/officeDocument/2006/relationships/tags" Target="../tags/tag331.xml"/><Relationship Id="rId58" Type="http://schemas.openxmlformats.org/officeDocument/2006/relationships/tags" Target="../tags/tag336.xml"/><Relationship Id="rId74" Type="http://schemas.openxmlformats.org/officeDocument/2006/relationships/tags" Target="../tags/tag352.xml"/><Relationship Id="rId79" Type="http://schemas.openxmlformats.org/officeDocument/2006/relationships/tags" Target="../tags/tag357.xml"/><Relationship Id="rId102" Type="http://schemas.openxmlformats.org/officeDocument/2006/relationships/tags" Target="../tags/tag380.xml"/><Relationship Id="rId5" Type="http://schemas.openxmlformats.org/officeDocument/2006/relationships/tags" Target="../tags/tag283.xml"/><Relationship Id="rId90" Type="http://schemas.openxmlformats.org/officeDocument/2006/relationships/tags" Target="../tags/tag368.xml"/><Relationship Id="rId95" Type="http://schemas.openxmlformats.org/officeDocument/2006/relationships/tags" Target="../tags/tag373.xml"/><Relationship Id="rId22" Type="http://schemas.openxmlformats.org/officeDocument/2006/relationships/tags" Target="../tags/tag300.xml"/><Relationship Id="rId27" Type="http://schemas.openxmlformats.org/officeDocument/2006/relationships/tags" Target="../tags/tag305.xml"/><Relationship Id="rId43" Type="http://schemas.openxmlformats.org/officeDocument/2006/relationships/tags" Target="../tags/tag321.xml"/><Relationship Id="rId48" Type="http://schemas.openxmlformats.org/officeDocument/2006/relationships/tags" Target="../tags/tag326.xml"/><Relationship Id="rId64" Type="http://schemas.openxmlformats.org/officeDocument/2006/relationships/tags" Target="../tags/tag342.xml"/><Relationship Id="rId69" Type="http://schemas.openxmlformats.org/officeDocument/2006/relationships/tags" Target="../tags/tag347.xml"/><Relationship Id="rId113" Type="http://schemas.openxmlformats.org/officeDocument/2006/relationships/tags" Target="../tags/tag391.xml"/><Relationship Id="rId80" Type="http://schemas.openxmlformats.org/officeDocument/2006/relationships/tags" Target="../tags/tag358.xml"/><Relationship Id="rId85" Type="http://schemas.openxmlformats.org/officeDocument/2006/relationships/tags" Target="../tags/tag363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33" Type="http://schemas.openxmlformats.org/officeDocument/2006/relationships/tags" Target="../tags/tag311.xml"/><Relationship Id="rId38" Type="http://schemas.openxmlformats.org/officeDocument/2006/relationships/tags" Target="../tags/tag316.xml"/><Relationship Id="rId59" Type="http://schemas.openxmlformats.org/officeDocument/2006/relationships/tags" Target="../tags/tag337.xml"/><Relationship Id="rId103" Type="http://schemas.openxmlformats.org/officeDocument/2006/relationships/tags" Target="../tags/tag381.xml"/><Relationship Id="rId108" Type="http://schemas.openxmlformats.org/officeDocument/2006/relationships/tags" Target="../tags/tag386.xml"/><Relationship Id="rId54" Type="http://schemas.openxmlformats.org/officeDocument/2006/relationships/tags" Target="../tags/tag332.xml"/><Relationship Id="rId70" Type="http://schemas.openxmlformats.org/officeDocument/2006/relationships/tags" Target="../tags/tag348.xml"/><Relationship Id="rId75" Type="http://schemas.openxmlformats.org/officeDocument/2006/relationships/tags" Target="../tags/tag353.xml"/><Relationship Id="rId91" Type="http://schemas.openxmlformats.org/officeDocument/2006/relationships/tags" Target="../tags/tag369.xml"/><Relationship Id="rId96" Type="http://schemas.openxmlformats.org/officeDocument/2006/relationships/tags" Target="../tags/tag374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36" Type="http://schemas.openxmlformats.org/officeDocument/2006/relationships/tags" Target="../tags/tag314.xml"/><Relationship Id="rId49" Type="http://schemas.openxmlformats.org/officeDocument/2006/relationships/tags" Target="../tags/tag327.xml"/><Relationship Id="rId57" Type="http://schemas.openxmlformats.org/officeDocument/2006/relationships/tags" Target="../tags/tag335.xml"/><Relationship Id="rId106" Type="http://schemas.openxmlformats.org/officeDocument/2006/relationships/tags" Target="../tags/tag384.xml"/><Relationship Id="rId114" Type="http://schemas.openxmlformats.org/officeDocument/2006/relationships/tags" Target="../tags/tag392.xml"/><Relationship Id="rId10" Type="http://schemas.openxmlformats.org/officeDocument/2006/relationships/tags" Target="../tags/tag288.xml"/><Relationship Id="rId31" Type="http://schemas.openxmlformats.org/officeDocument/2006/relationships/tags" Target="../tags/tag309.xml"/><Relationship Id="rId44" Type="http://schemas.openxmlformats.org/officeDocument/2006/relationships/tags" Target="../tags/tag322.xml"/><Relationship Id="rId52" Type="http://schemas.openxmlformats.org/officeDocument/2006/relationships/tags" Target="../tags/tag330.xml"/><Relationship Id="rId60" Type="http://schemas.openxmlformats.org/officeDocument/2006/relationships/tags" Target="../tags/tag338.xml"/><Relationship Id="rId65" Type="http://schemas.openxmlformats.org/officeDocument/2006/relationships/tags" Target="../tags/tag343.xml"/><Relationship Id="rId73" Type="http://schemas.openxmlformats.org/officeDocument/2006/relationships/tags" Target="../tags/tag351.xml"/><Relationship Id="rId78" Type="http://schemas.openxmlformats.org/officeDocument/2006/relationships/tags" Target="../tags/tag356.xml"/><Relationship Id="rId81" Type="http://schemas.openxmlformats.org/officeDocument/2006/relationships/tags" Target="../tags/tag359.xml"/><Relationship Id="rId86" Type="http://schemas.openxmlformats.org/officeDocument/2006/relationships/tags" Target="../tags/tag364.xml"/><Relationship Id="rId94" Type="http://schemas.openxmlformats.org/officeDocument/2006/relationships/tags" Target="../tags/tag372.xml"/><Relationship Id="rId99" Type="http://schemas.openxmlformats.org/officeDocument/2006/relationships/tags" Target="../tags/tag377.xml"/><Relationship Id="rId101" Type="http://schemas.openxmlformats.org/officeDocument/2006/relationships/tags" Target="../tags/tag379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39" Type="http://schemas.openxmlformats.org/officeDocument/2006/relationships/tags" Target="../tags/tag317.xml"/><Relationship Id="rId109" Type="http://schemas.openxmlformats.org/officeDocument/2006/relationships/tags" Target="../tags/tag387.xml"/><Relationship Id="rId34" Type="http://schemas.openxmlformats.org/officeDocument/2006/relationships/tags" Target="../tags/tag312.xml"/><Relationship Id="rId50" Type="http://schemas.openxmlformats.org/officeDocument/2006/relationships/tags" Target="../tags/tag328.xml"/><Relationship Id="rId55" Type="http://schemas.openxmlformats.org/officeDocument/2006/relationships/tags" Target="../tags/tag333.xml"/><Relationship Id="rId76" Type="http://schemas.openxmlformats.org/officeDocument/2006/relationships/tags" Target="../tags/tag354.xml"/><Relationship Id="rId97" Type="http://schemas.openxmlformats.org/officeDocument/2006/relationships/tags" Target="../tags/tag375.xml"/><Relationship Id="rId104" Type="http://schemas.openxmlformats.org/officeDocument/2006/relationships/tags" Target="../tags/tag382.xml"/><Relationship Id="rId7" Type="http://schemas.openxmlformats.org/officeDocument/2006/relationships/tags" Target="../tags/tag285.xml"/><Relationship Id="rId71" Type="http://schemas.openxmlformats.org/officeDocument/2006/relationships/tags" Target="../tags/tag349.xml"/><Relationship Id="rId92" Type="http://schemas.openxmlformats.org/officeDocument/2006/relationships/tags" Target="../tags/tag370.xml"/><Relationship Id="rId2" Type="http://schemas.openxmlformats.org/officeDocument/2006/relationships/tags" Target="../tags/tag280.xml"/><Relationship Id="rId29" Type="http://schemas.openxmlformats.org/officeDocument/2006/relationships/tags" Target="../tags/tag307.xml"/><Relationship Id="rId24" Type="http://schemas.openxmlformats.org/officeDocument/2006/relationships/tags" Target="../tags/tag302.xml"/><Relationship Id="rId40" Type="http://schemas.openxmlformats.org/officeDocument/2006/relationships/tags" Target="../tags/tag318.xml"/><Relationship Id="rId45" Type="http://schemas.openxmlformats.org/officeDocument/2006/relationships/tags" Target="../tags/tag323.xml"/><Relationship Id="rId66" Type="http://schemas.openxmlformats.org/officeDocument/2006/relationships/tags" Target="../tags/tag344.xml"/><Relationship Id="rId87" Type="http://schemas.openxmlformats.org/officeDocument/2006/relationships/tags" Target="../tags/tag365.xml"/><Relationship Id="rId110" Type="http://schemas.openxmlformats.org/officeDocument/2006/relationships/tags" Target="../tags/tag388.xml"/><Relationship Id="rId115" Type="http://schemas.openxmlformats.org/officeDocument/2006/relationships/tags" Target="../tags/tag393.xml"/><Relationship Id="rId61" Type="http://schemas.openxmlformats.org/officeDocument/2006/relationships/tags" Target="../tags/tag339.xml"/><Relationship Id="rId82" Type="http://schemas.openxmlformats.org/officeDocument/2006/relationships/tags" Target="../tags/tag360.xml"/><Relationship Id="rId19" Type="http://schemas.openxmlformats.org/officeDocument/2006/relationships/tags" Target="../tags/tag297.xml"/><Relationship Id="rId14" Type="http://schemas.openxmlformats.org/officeDocument/2006/relationships/tags" Target="../tags/tag292.xml"/><Relationship Id="rId30" Type="http://schemas.openxmlformats.org/officeDocument/2006/relationships/tags" Target="../tags/tag308.xml"/><Relationship Id="rId35" Type="http://schemas.openxmlformats.org/officeDocument/2006/relationships/tags" Target="../tags/tag313.xml"/><Relationship Id="rId56" Type="http://schemas.openxmlformats.org/officeDocument/2006/relationships/tags" Target="../tags/tag334.xml"/><Relationship Id="rId77" Type="http://schemas.openxmlformats.org/officeDocument/2006/relationships/tags" Target="../tags/tag355.xml"/><Relationship Id="rId100" Type="http://schemas.openxmlformats.org/officeDocument/2006/relationships/tags" Target="../tags/tag378.xml"/><Relationship Id="rId105" Type="http://schemas.openxmlformats.org/officeDocument/2006/relationships/tags" Target="../tags/tag383.xml"/><Relationship Id="rId8" Type="http://schemas.openxmlformats.org/officeDocument/2006/relationships/tags" Target="../tags/tag286.xml"/><Relationship Id="rId51" Type="http://schemas.openxmlformats.org/officeDocument/2006/relationships/tags" Target="../tags/tag329.xml"/><Relationship Id="rId72" Type="http://schemas.openxmlformats.org/officeDocument/2006/relationships/tags" Target="../tags/tag350.xml"/><Relationship Id="rId93" Type="http://schemas.openxmlformats.org/officeDocument/2006/relationships/tags" Target="../tags/tag371.xml"/><Relationship Id="rId98" Type="http://schemas.openxmlformats.org/officeDocument/2006/relationships/tags" Target="../tags/tag376.xml"/><Relationship Id="rId3" Type="http://schemas.openxmlformats.org/officeDocument/2006/relationships/tags" Target="../tags/tag281.xml"/><Relationship Id="rId25" Type="http://schemas.openxmlformats.org/officeDocument/2006/relationships/tags" Target="../tags/tag303.xml"/><Relationship Id="rId46" Type="http://schemas.openxmlformats.org/officeDocument/2006/relationships/tags" Target="../tags/tag324.xml"/><Relationship Id="rId67" Type="http://schemas.openxmlformats.org/officeDocument/2006/relationships/tags" Target="../tags/tag345.xml"/><Relationship Id="rId116" Type="http://schemas.openxmlformats.org/officeDocument/2006/relationships/slideLayout" Target="../slideLayouts/slideLayout2.xml"/><Relationship Id="rId20" Type="http://schemas.openxmlformats.org/officeDocument/2006/relationships/tags" Target="../tags/tag298.xml"/><Relationship Id="rId41" Type="http://schemas.openxmlformats.org/officeDocument/2006/relationships/tags" Target="../tags/tag319.xml"/><Relationship Id="rId62" Type="http://schemas.openxmlformats.org/officeDocument/2006/relationships/tags" Target="../tags/tag340.xml"/><Relationship Id="rId83" Type="http://schemas.openxmlformats.org/officeDocument/2006/relationships/tags" Target="../tags/tag361.xml"/><Relationship Id="rId88" Type="http://schemas.openxmlformats.org/officeDocument/2006/relationships/tags" Target="../tags/tag366.xml"/><Relationship Id="rId111" Type="http://schemas.openxmlformats.org/officeDocument/2006/relationships/tags" Target="../tags/tag3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8.3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The Standard Normal Distribution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CB11-4114-4D58-96D4-B8F084B7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Normal Distribution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8DA442-4B3C-4793-9D32-CDBCE73D4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1" y="1447800"/>
            <a:ext cx="6858957" cy="3353268"/>
          </a:xfrm>
        </p:spPr>
      </p:pic>
      <p:grpSp>
        <p:nvGrpSpPr>
          <p:cNvPr id="90" name="SMARTInkShape-Group25">
            <a:extLst>
              <a:ext uri="{FF2B5EF4-FFF2-40B4-BE49-F238E27FC236}">
                <a16:creationId xmlns:a16="http://schemas.microsoft.com/office/drawing/2014/main" id="{C9D3B8B6-81EC-5157-BFD2-7CCD609210EF}"/>
              </a:ext>
            </a:extLst>
          </p:cNvPr>
          <p:cNvGrpSpPr/>
          <p:nvPr/>
        </p:nvGrpSpPr>
        <p:grpSpPr>
          <a:xfrm>
            <a:off x="7144331" y="1231900"/>
            <a:ext cx="1815520" cy="317501"/>
            <a:chOff x="7144331" y="1231900"/>
            <a:chExt cx="1815520" cy="317501"/>
          </a:xfrm>
        </p:grpSpPr>
        <p:sp>
          <p:nvSpPr>
            <p:cNvPr id="74" name="SMARTInkShape-74">
              <a:extLst>
                <a:ext uri="{FF2B5EF4-FFF2-40B4-BE49-F238E27FC236}">
                  <a16:creationId xmlns:a16="http://schemas.microsoft.com/office/drawing/2014/main" id="{44C85596-597E-D859-4B55-03568B8BC05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953500" y="1530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4365" y="564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5">
              <a:extLst>
                <a:ext uri="{FF2B5EF4-FFF2-40B4-BE49-F238E27FC236}">
                  <a16:creationId xmlns:a16="http://schemas.microsoft.com/office/drawing/2014/main" id="{D39E70C8-E345-D3EC-E05D-9CCFAE318A3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643935" y="1360406"/>
              <a:ext cx="258766" cy="163595"/>
            </a:xfrm>
            <a:custGeom>
              <a:avLst/>
              <a:gdLst/>
              <a:ahLst/>
              <a:cxnLst/>
              <a:rect l="0" t="0" r="0" b="0"/>
              <a:pathLst>
                <a:path w="258766" h="163595">
                  <a:moveTo>
                    <a:pt x="17465" y="30244"/>
                  </a:moveTo>
                  <a:lnTo>
                    <a:pt x="17465" y="30244"/>
                  </a:lnTo>
                  <a:lnTo>
                    <a:pt x="17465" y="26873"/>
                  </a:lnTo>
                  <a:lnTo>
                    <a:pt x="19347" y="23337"/>
                  </a:lnTo>
                  <a:lnTo>
                    <a:pt x="20837" y="21406"/>
                  </a:lnTo>
                  <a:lnTo>
                    <a:pt x="22491" y="15497"/>
                  </a:lnTo>
                  <a:lnTo>
                    <a:pt x="23933" y="8873"/>
                  </a:lnTo>
                  <a:lnTo>
                    <a:pt x="29204" y="0"/>
                  </a:lnTo>
                  <a:lnTo>
                    <a:pt x="28819" y="204"/>
                  </a:lnTo>
                  <a:lnTo>
                    <a:pt x="17871" y="10835"/>
                  </a:lnTo>
                  <a:lnTo>
                    <a:pt x="7380" y="31428"/>
                  </a:lnTo>
                  <a:lnTo>
                    <a:pt x="1385" y="50350"/>
                  </a:lnTo>
                  <a:lnTo>
                    <a:pt x="0" y="72106"/>
                  </a:lnTo>
                  <a:lnTo>
                    <a:pt x="2177" y="83187"/>
                  </a:lnTo>
                  <a:lnTo>
                    <a:pt x="5497" y="89052"/>
                  </a:lnTo>
                  <a:lnTo>
                    <a:pt x="7369" y="90616"/>
                  </a:lnTo>
                  <a:lnTo>
                    <a:pt x="13214" y="92354"/>
                  </a:lnTo>
                  <a:lnTo>
                    <a:pt x="16747" y="92817"/>
                  </a:lnTo>
                  <a:lnTo>
                    <a:pt x="19104" y="92420"/>
                  </a:lnTo>
                  <a:lnTo>
                    <a:pt x="20674" y="91451"/>
                  </a:lnTo>
                  <a:lnTo>
                    <a:pt x="26565" y="84824"/>
                  </a:lnTo>
                  <a:lnTo>
                    <a:pt x="28565" y="78961"/>
                  </a:lnTo>
                  <a:lnTo>
                    <a:pt x="28748" y="70240"/>
                  </a:lnTo>
                  <a:lnTo>
                    <a:pt x="24605" y="43725"/>
                  </a:lnTo>
                  <a:lnTo>
                    <a:pt x="27929" y="36001"/>
                  </a:lnTo>
                  <a:lnTo>
                    <a:pt x="41560" y="19543"/>
                  </a:lnTo>
                  <a:lnTo>
                    <a:pt x="49577" y="14905"/>
                  </a:lnTo>
                  <a:lnTo>
                    <a:pt x="70429" y="8024"/>
                  </a:lnTo>
                  <a:lnTo>
                    <a:pt x="78870" y="9315"/>
                  </a:lnTo>
                  <a:lnTo>
                    <a:pt x="88184" y="14008"/>
                  </a:lnTo>
                  <a:lnTo>
                    <a:pt x="95413" y="23238"/>
                  </a:lnTo>
                  <a:lnTo>
                    <a:pt x="104434" y="51307"/>
                  </a:lnTo>
                  <a:lnTo>
                    <a:pt x="111719" y="81141"/>
                  </a:lnTo>
                  <a:lnTo>
                    <a:pt x="114466" y="105412"/>
                  </a:lnTo>
                  <a:lnTo>
                    <a:pt x="118798" y="118340"/>
                  </a:lnTo>
                  <a:lnTo>
                    <a:pt x="136719" y="90462"/>
                  </a:lnTo>
                  <a:lnTo>
                    <a:pt x="159141" y="63443"/>
                  </a:lnTo>
                  <a:lnTo>
                    <a:pt x="188531" y="43629"/>
                  </a:lnTo>
                  <a:lnTo>
                    <a:pt x="197210" y="39721"/>
                  </a:lnTo>
                  <a:lnTo>
                    <a:pt x="205773" y="37983"/>
                  </a:lnTo>
                  <a:lnTo>
                    <a:pt x="208620" y="38226"/>
                  </a:lnTo>
                  <a:lnTo>
                    <a:pt x="210518" y="39093"/>
                  </a:lnTo>
                  <a:lnTo>
                    <a:pt x="220308" y="52296"/>
                  </a:lnTo>
                  <a:lnTo>
                    <a:pt x="224033" y="63328"/>
                  </a:lnTo>
                  <a:lnTo>
                    <a:pt x="231691" y="94625"/>
                  </a:lnTo>
                  <a:lnTo>
                    <a:pt x="239804" y="120442"/>
                  </a:lnTo>
                  <a:lnTo>
                    <a:pt x="252424" y="149684"/>
                  </a:lnTo>
                  <a:lnTo>
                    <a:pt x="258765" y="163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6">
              <a:extLst>
                <a:ext uri="{FF2B5EF4-FFF2-40B4-BE49-F238E27FC236}">
                  <a16:creationId xmlns:a16="http://schemas.microsoft.com/office/drawing/2014/main" id="{A05C806B-37F0-1913-B600-4C20FA2B6CE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572500" y="12382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7">
              <a:extLst>
                <a:ext uri="{FF2B5EF4-FFF2-40B4-BE49-F238E27FC236}">
                  <a16:creationId xmlns:a16="http://schemas.microsoft.com/office/drawing/2014/main" id="{32CD826C-A723-AF33-3EEE-72B79321B3B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56600" y="1334867"/>
              <a:ext cx="171451" cy="144684"/>
            </a:xfrm>
            <a:custGeom>
              <a:avLst/>
              <a:gdLst/>
              <a:ahLst/>
              <a:cxnLst/>
              <a:rect l="0" t="0" r="0" b="0"/>
              <a:pathLst>
                <a:path w="171451" h="144684">
                  <a:moveTo>
                    <a:pt x="0" y="30383"/>
                  </a:moveTo>
                  <a:lnTo>
                    <a:pt x="0" y="30383"/>
                  </a:lnTo>
                  <a:lnTo>
                    <a:pt x="18509" y="28501"/>
                  </a:lnTo>
                  <a:lnTo>
                    <a:pt x="47714" y="21545"/>
                  </a:lnTo>
                  <a:lnTo>
                    <a:pt x="76295" y="13376"/>
                  </a:lnTo>
                  <a:lnTo>
                    <a:pt x="104624" y="6850"/>
                  </a:lnTo>
                  <a:lnTo>
                    <a:pt x="119664" y="3655"/>
                  </a:lnTo>
                  <a:lnTo>
                    <a:pt x="133058" y="121"/>
                  </a:lnTo>
                  <a:lnTo>
                    <a:pt x="141687" y="0"/>
                  </a:lnTo>
                  <a:lnTo>
                    <a:pt x="150226" y="2298"/>
                  </a:lnTo>
                  <a:lnTo>
                    <a:pt x="153067" y="3899"/>
                  </a:lnTo>
                  <a:lnTo>
                    <a:pt x="154961" y="5671"/>
                  </a:lnTo>
                  <a:lnTo>
                    <a:pt x="156224" y="7558"/>
                  </a:lnTo>
                  <a:lnTo>
                    <a:pt x="158001" y="23699"/>
                  </a:lnTo>
                  <a:lnTo>
                    <a:pt x="153532" y="50072"/>
                  </a:lnTo>
                  <a:lnTo>
                    <a:pt x="147737" y="79846"/>
                  </a:lnTo>
                  <a:lnTo>
                    <a:pt x="148431" y="101718"/>
                  </a:lnTo>
                  <a:lnTo>
                    <a:pt x="154987" y="127651"/>
                  </a:lnTo>
                  <a:lnTo>
                    <a:pt x="161006" y="138539"/>
                  </a:lnTo>
                  <a:lnTo>
                    <a:pt x="171450" y="144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8">
              <a:extLst>
                <a:ext uri="{FF2B5EF4-FFF2-40B4-BE49-F238E27FC236}">
                  <a16:creationId xmlns:a16="http://schemas.microsoft.com/office/drawing/2014/main" id="{962729C0-855B-AA05-559B-D32B572A099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363060" y="1233044"/>
              <a:ext cx="63391" cy="236798"/>
            </a:xfrm>
            <a:custGeom>
              <a:avLst/>
              <a:gdLst/>
              <a:ahLst/>
              <a:cxnLst/>
              <a:rect l="0" t="0" r="0" b="0"/>
              <a:pathLst>
                <a:path w="63391" h="236798">
                  <a:moveTo>
                    <a:pt x="18940" y="11556"/>
                  </a:moveTo>
                  <a:lnTo>
                    <a:pt x="18940" y="11556"/>
                  </a:lnTo>
                  <a:lnTo>
                    <a:pt x="30495" y="0"/>
                  </a:lnTo>
                  <a:lnTo>
                    <a:pt x="30877" y="325"/>
                  </a:lnTo>
                  <a:lnTo>
                    <a:pt x="31301" y="2566"/>
                  </a:lnTo>
                  <a:lnTo>
                    <a:pt x="26504" y="25668"/>
                  </a:lnTo>
                  <a:lnTo>
                    <a:pt x="20789" y="54151"/>
                  </a:lnTo>
                  <a:lnTo>
                    <a:pt x="16704" y="77054"/>
                  </a:lnTo>
                  <a:lnTo>
                    <a:pt x="10438" y="103635"/>
                  </a:lnTo>
                  <a:lnTo>
                    <a:pt x="4112" y="131658"/>
                  </a:lnTo>
                  <a:lnTo>
                    <a:pt x="1141" y="162304"/>
                  </a:lnTo>
                  <a:lnTo>
                    <a:pt x="261" y="190356"/>
                  </a:lnTo>
                  <a:lnTo>
                    <a:pt x="0" y="206429"/>
                  </a:lnTo>
                  <a:lnTo>
                    <a:pt x="6665" y="222402"/>
                  </a:lnTo>
                  <a:lnTo>
                    <a:pt x="11837" y="228737"/>
                  </a:lnTo>
                  <a:lnTo>
                    <a:pt x="22480" y="234186"/>
                  </a:lnTo>
                  <a:lnTo>
                    <a:pt x="31802" y="236797"/>
                  </a:lnTo>
                  <a:lnTo>
                    <a:pt x="42428" y="234300"/>
                  </a:lnTo>
                  <a:lnTo>
                    <a:pt x="63390" y="227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9">
              <a:extLst>
                <a:ext uri="{FF2B5EF4-FFF2-40B4-BE49-F238E27FC236}">
                  <a16:creationId xmlns:a16="http://schemas.microsoft.com/office/drawing/2014/main" id="{F01FDBFA-8A5F-C0EA-2A5D-265E96D5FA7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229600" y="1327150"/>
              <a:ext cx="88901" cy="135684"/>
            </a:xfrm>
            <a:custGeom>
              <a:avLst/>
              <a:gdLst/>
              <a:ahLst/>
              <a:cxnLst/>
              <a:rect l="0" t="0" r="0" b="0"/>
              <a:pathLst>
                <a:path w="88901" h="135684">
                  <a:moveTo>
                    <a:pt x="0" y="63500"/>
                  </a:moveTo>
                  <a:lnTo>
                    <a:pt x="0" y="63500"/>
                  </a:lnTo>
                  <a:lnTo>
                    <a:pt x="3372" y="60129"/>
                  </a:lnTo>
                  <a:lnTo>
                    <a:pt x="5026" y="56593"/>
                  </a:lnTo>
                  <a:lnTo>
                    <a:pt x="6089" y="51944"/>
                  </a:lnTo>
                  <a:lnTo>
                    <a:pt x="6334" y="83360"/>
                  </a:lnTo>
                  <a:lnTo>
                    <a:pt x="8228" y="108110"/>
                  </a:lnTo>
                  <a:lnTo>
                    <a:pt x="13257" y="123284"/>
                  </a:lnTo>
                  <a:lnTo>
                    <a:pt x="21277" y="134733"/>
                  </a:lnTo>
                  <a:lnTo>
                    <a:pt x="24062" y="135683"/>
                  </a:lnTo>
                  <a:lnTo>
                    <a:pt x="30921" y="134857"/>
                  </a:lnTo>
                  <a:lnTo>
                    <a:pt x="46086" y="127055"/>
                  </a:lnTo>
                  <a:lnTo>
                    <a:pt x="54114" y="115971"/>
                  </a:lnTo>
                  <a:lnTo>
                    <a:pt x="65017" y="89230"/>
                  </a:lnTo>
                  <a:lnTo>
                    <a:pt x="73965" y="63565"/>
                  </a:lnTo>
                  <a:lnTo>
                    <a:pt x="84652" y="35130"/>
                  </a:lnTo>
                  <a:lnTo>
                    <a:pt x="88061" y="1718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0">
              <a:extLst>
                <a:ext uri="{FF2B5EF4-FFF2-40B4-BE49-F238E27FC236}">
                  <a16:creationId xmlns:a16="http://schemas.microsoft.com/office/drawing/2014/main" id="{79EF8360-1E9E-0E81-4DB1-2A84FBD40A9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099598" y="1231900"/>
              <a:ext cx="93752" cy="222374"/>
            </a:xfrm>
            <a:custGeom>
              <a:avLst/>
              <a:gdLst/>
              <a:ahLst/>
              <a:cxnLst/>
              <a:rect l="0" t="0" r="0" b="0"/>
              <a:pathLst>
                <a:path w="93752" h="222374">
                  <a:moveTo>
                    <a:pt x="28402" y="0"/>
                  </a:moveTo>
                  <a:lnTo>
                    <a:pt x="28402" y="0"/>
                  </a:lnTo>
                  <a:lnTo>
                    <a:pt x="26520" y="20722"/>
                  </a:lnTo>
                  <a:lnTo>
                    <a:pt x="17571" y="52431"/>
                  </a:lnTo>
                  <a:lnTo>
                    <a:pt x="11395" y="78643"/>
                  </a:lnTo>
                  <a:lnTo>
                    <a:pt x="4869" y="107178"/>
                  </a:lnTo>
                  <a:lnTo>
                    <a:pt x="0" y="133198"/>
                  </a:lnTo>
                  <a:lnTo>
                    <a:pt x="1677" y="159425"/>
                  </a:lnTo>
                  <a:lnTo>
                    <a:pt x="4622" y="187289"/>
                  </a:lnTo>
                  <a:lnTo>
                    <a:pt x="8661" y="197539"/>
                  </a:lnTo>
                  <a:lnTo>
                    <a:pt x="26752" y="219945"/>
                  </a:lnTo>
                  <a:lnTo>
                    <a:pt x="31535" y="222125"/>
                  </a:lnTo>
                  <a:lnTo>
                    <a:pt x="53822" y="222373"/>
                  </a:lnTo>
                  <a:lnTo>
                    <a:pt x="68389" y="212173"/>
                  </a:lnTo>
                  <a:lnTo>
                    <a:pt x="86500" y="185400"/>
                  </a:lnTo>
                  <a:lnTo>
                    <a:pt x="93751" y="166882"/>
                  </a:lnTo>
                  <a:lnTo>
                    <a:pt x="93193" y="159307"/>
                  </a:lnTo>
                  <a:lnTo>
                    <a:pt x="88915" y="144333"/>
                  </a:lnTo>
                  <a:lnTo>
                    <a:pt x="83284" y="136350"/>
                  </a:lnTo>
                  <a:lnTo>
                    <a:pt x="75372" y="130450"/>
                  </a:lnTo>
                  <a:lnTo>
                    <a:pt x="59723" y="123867"/>
                  </a:lnTo>
                  <a:lnTo>
                    <a:pt x="41102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1">
              <a:extLst>
                <a:ext uri="{FF2B5EF4-FFF2-40B4-BE49-F238E27FC236}">
                  <a16:creationId xmlns:a16="http://schemas.microsoft.com/office/drawing/2014/main" id="{778ECFDF-72FC-75A3-7F36-B0578D60746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026400" y="1263650"/>
              <a:ext cx="10010" cy="25401"/>
            </a:xfrm>
            <a:custGeom>
              <a:avLst/>
              <a:gdLst/>
              <a:ahLst/>
              <a:cxnLst/>
              <a:rect l="0" t="0" r="0" b="0"/>
              <a:pathLst>
                <a:path w="10010" h="25401">
                  <a:moveTo>
                    <a:pt x="6350" y="25400"/>
                  </a:moveTo>
                  <a:lnTo>
                    <a:pt x="6350" y="25400"/>
                  </a:lnTo>
                  <a:lnTo>
                    <a:pt x="9722" y="18658"/>
                  </a:lnTo>
                  <a:lnTo>
                    <a:pt x="10009" y="15966"/>
                  </a:lnTo>
                  <a:lnTo>
                    <a:pt x="6534" y="1299"/>
                  </a:lnTo>
                  <a:lnTo>
                    <a:pt x="5767" y="86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2">
              <a:extLst>
                <a:ext uri="{FF2B5EF4-FFF2-40B4-BE49-F238E27FC236}">
                  <a16:creationId xmlns:a16="http://schemas.microsoft.com/office/drawing/2014/main" id="{A02B02AC-9897-6C9C-B0C4-31CCBA416DF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981950" y="1378551"/>
              <a:ext cx="31718" cy="113700"/>
            </a:xfrm>
            <a:custGeom>
              <a:avLst/>
              <a:gdLst/>
              <a:ahLst/>
              <a:cxnLst/>
              <a:rect l="0" t="0" r="0" b="0"/>
              <a:pathLst>
                <a:path w="31718" h="113700">
                  <a:moveTo>
                    <a:pt x="0" y="18449"/>
                  </a:moveTo>
                  <a:lnTo>
                    <a:pt x="0" y="18449"/>
                  </a:lnTo>
                  <a:lnTo>
                    <a:pt x="6741" y="18449"/>
                  </a:lnTo>
                  <a:lnTo>
                    <a:pt x="11933" y="16567"/>
                  </a:lnTo>
                  <a:lnTo>
                    <a:pt x="14306" y="15078"/>
                  </a:lnTo>
                  <a:lnTo>
                    <a:pt x="25333" y="2439"/>
                  </a:lnTo>
                  <a:lnTo>
                    <a:pt x="30482" y="0"/>
                  </a:lnTo>
                  <a:lnTo>
                    <a:pt x="30905" y="505"/>
                  </a:lnTo>
                  <a:lnTo>
                    <a:pt x="31374" y="2948"/>
                  </a:lnTo>
                  <a:lnTo>
                    <a:pt x="31717" y="30743"/>
                  </a:lnTo>
                  <a:lnTo>
                    <a:pt x="26674" y="60101"/>
                  </a:lnTo>
                  <a:lnTo>
                    <a:pt x="20193" y="90910"/>
                  </a:lnTo>
                  <a:lnTo>
                    <a:pt x="19050" y="113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3">
              <a:extLst>
                <a:ext uri="{FF2B5EF4-FFF2-40B4-BE49-F238E27FC236}">
                  <a16:creationId xmlns:a16="http://schemas.microsoft.com/office/drawing/2014/main" id="{C679F785-A54C-4A01-8C8A-B13322D051A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785100" y="1327150"/>
              <a:ext cx="158751" cy="145249"/>
            </a:xfrm>
            <a:custGeom>
              <a:avLst/>
              <a:gdLst/>
              <a:ahLst/>
              <a:cxnLst/>
              <a:rect l="0" t="0" r="0" b="0"/>
              <a:pathLst>
                <a:path w="158751" h="145249">
                  <a:moveTo>
                    <a:pt x="0" y="6350"/>
                  </a:moveTo>
                  <a:lnTo>
                    <a:pt x="0" y="6350"/>
                  </a:lnTo>
                  <a:lnTo>
                    <a:pt x="19773" y="883"/>
                  </a:lnTo>
                  <a:lnTo>
                    <a:pt x="42583" y="78"/>
                  </a:lnTo>
                  <a:lnTo>
                    <a:pt x="58479" y="6765"/>
                  </a:lnTo>
                  <a:lnTo>
                    <a:pt x="66678" y="15707"/>
                  </a:lnTo>
                  <a:lnTo>
                    <a:pt x="80015" y="41893"/>
                  </a:lnTo>
                  <a:lnTo>
                    <a:pt x="86660" y="66584"/>
                  </a:lnTo>
                  <a:lnTo>
                    <a:pt x="91685" y="88638"/>
                  </a:lnTo>
                  <a:lnTo>
                    <a:pt x="89660" y="117253"/>
                  </a:lnTo>
                  <a:lnTo>
                    <a:pt x="89406" y="122619"/>
                  </a:lnTo>
                  <a:lnTo>
                    <a:pt x="85362" y="132344"/>
                  </a:lnTo>
                  <a:lnTo>
                    <a:pt x="79566" y="139958"/>
                  </a:lnTo>
                  <a:lnTo>
                    <a:pt x="74638" y="143343"/>
                  </a:lnTo>
                  <a:lnTo>
                    <a:pt x="64527" y="145248"/>
                  </a:lnTo>
                  <a:lnTo>
                    <a:pt x="60657" y="143399"/>
                  </a:lnTo>
                  <a:lnTo>
                    <a:pt x="52593" y="135699"/>
                  </a:lnTo>
                  <a:lnTo>
                    <a:pt x="48069" y="121459"/>
                  </a:lnTo>
                  <a:lnTo>
                    <a:pt x="47404" y="91727"/>
                  </a:lnTo>
                  <a:lnTo>
                    <a:pt x="49794" y="63632"/>
                  </a:lnTo>
                  <a:lnTo>
                    <a:pt x="50129" y="57238"/>
                  </a:lnTo>
                  <a:lnTo>
                    <a:pt x="52470" y="51564"/>
                  </a:lnTo>
                  <a:lnTo>
                    <a:pt x="73885" y="27896"/>
                  </a:lnTo>
                  <a:lnTo>
                    <a:pt x="98986" y="11426"/>
                  </a:lnTo>
                  <a:lnTo>
                    <a:pt x="119742" y="225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4">
              <a:extLst>
                <a:ext uri="{FF2B5EF4-FFF2-40B4-BE49-F238E27FC236}">
                  <a16:creationId xmlns:a16="http://schemas.microsoft.com/office/drawing/2014/main" id="{AC2C8A33-CCF4-C81A-B525-8A38F5F9990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607300" y="1320800"/>
              <a:ext cx="146051" cy="57151"/>
            </a:xfrm>
            <a:custGeom>
              <a:avLst/>
              <a:gdLst/>
              <a:ahLst/>
              <a:cxnLst/>
              <a:rect l="0" t="0" r="0" b="0"/>
              <a:pathLst>
                <a:path w="1460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705" y="52786"/>
                  </a:lnTo>
                  <a:lnTo>
                    <a:pt x="1882" y="52124"/>
                  </a:lnTo>
                  <a:lnTo>
                    <a:pt x="6481" y="49977"/>
                  </a:lnTo>
                  <a:lnTo>
                    <a:pt x="28562" y="38983"/>
                  </a:lnTo>
                  <a:lnTo>
                    <a:pt x="53618" y="30130"/>
                  </a:lnTo>
                  <a:lnTo>
                    <a:pt x="83577" y="17868"/>
                  </a:lnTo>
                  <a:lnTo>
                    <a:pt x="112516" y="865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5">
              <a:extLst>
                <a:ext uri="{FF2B5EF4-FFF2-40B4-BE49-F238E27FC236}">
                  <a16:creationId xmlns:a16="http://schemas.microsoft.com/office/drawing/2014/main" id="{48551882-F987-6BE1-6B14-303A069FC86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620000" y="1251473"/>
              <a:ext cx="114301" cy="201801"/>
            </a:xfrm>
            <a:custGeom>
              <a:avLst/>
              <a:gdLst/>
              <a:ahLst/>
              <a:cxnLst/>
              <a:rect l="0" t="0" r="0" b="0"/>
              <a:pathLst>
                <a:path w="114301" h="201801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5026" y="30939"/>
                  </a:lnTo>
                  <a:lnTo>
                    <a:pt x="5762" y="52266"/>
                  </a:lnTo>
                  <a:lnTo>
                    <a:pt x="6089" y="73503"/>
                  </a:lnTo>
                  <a:lnTo>
                    <a:pt x="6235" y="96583"/>
                  </a:lnTo>
                  <a:lnTo>
                    <a:pt x="6316" y="125851"/>
                  </a:lnTo>
                  <a:lnTo>
                    <a:pt x="6344" y="155124"/>
                  </a:lnTo>
                  <a:lnTo>
                    <a:pt x="6348" y="182308"/>
                  </a:lnTo>
                  <a:lnTo>
                    <a:pt x="6350" y="192684"/>
                  </a:lnTo>
                  <a:lnTo>
                    <a:pt x="7761" y="196015"/>
                  </a:lnTo>
                  <a:lnTo>
                    <a:pt x="10113" y="198235"/>
                  </a:lnTo>
                  <a:lnTo>
                    <a:pt x="13091" y="199716"/>
                  </a:lnTo>
                  <a:lnTo>
                    <a:pt x="27398" y="201800"/>
                  </a:lnTo>
                  <a:lnTo>
                    <a:pt x="55531" y="197535"/>
                  </a:lnTo>
                  <a:lnTo>
                    <a:pt x="65603" y="195453"/>
                  </a:lnTo>
                  <a:lnTo>
                    <a:pt x="95528" y="178721"/>
                  </a:lnTo>
                  <a:lnTo>
                    <a:pt x="114300" y="170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6">
              <a:extLst>
                <a:ext uri="{FF2B5EF4-FFF2-40B4-BE49-F238E27FC236}">
                  <a16:creationId xmlns:a16="http://schemas.microsoft.com/office/drawing/2014/main" id="{EB2439FA-FB7A-C1B7-96BF-D1CE63E37B3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464480" y="1371600"/>
              <a:ext cx="102360" cy="135982"/>
            </a:xfrm>
            <a:custGeom>
              <a:avLst/>
              <a:gdLst/>
              <a:ahLst/>
              <a:cxnLst/>
              <a:rect l="0" t="0" r="0" b="0"/>
              <a:pathLst>
                <a:path w="102360" h="135982">
                  <a:moveTo>
                    <a:pt x="79320" y="0"/>
                  </a:moveTo>
                  <a:lnTo>
                    <a:pt x="79320" y="0"/>
                  </a:lnTo>
                  <a:lnTo>
                    <a:pt x="90254" y="5467"/>
                  </a:lnTo>
                  <a:lnTo>
                    <a:pt x="90137" y="5762"/>
                  </a:lnTo>
                  <a:lnTo>
                    <a:pt x="88126" y="6088"/>
                  </a:lnTo>
                  <a:lnTo>
                    <a:pt x="66113" y="860"/>
                  </a:lnTo>
                  <a:lnTo>
                    <a:pt x="48517" y="3626"/>
                  </a:lnTo>
                  <a:lnTo>
                    <a:pt x="22358" y="15951"/>
                  </a:lnTo>
                  <a:lnTo>
                    <a:pt x="5292" y="27147"/>
                  </a:lnTo>
                  <a:lnTo>
                    <a:pt x="557" y="32762"/>
                  </a:lnTo>
                  <a:lnTo>
                    <a:pt x="0" y="35952"/>
                  </a:lnTo>
                  <a:lnTo>
                    <a:pt x="1263" y="43260"/>
                  </a:lnTo>
                  <a:lnTo>
                    <a:pt x="3998" y="46479"/>
                  </a:lnTo>
                  <a:lnTo>
                    <a:pt x="12683" y="51937"/>
                  </a:lnTo>
                  <a:lnTo>
                    <a:pt x="39868" y="61895"/>
                  </a:lnTo>
                  <a:lnTo>
                    <a:pt x="66353" y="76719"/>
                  </a:lnTo>
                  <a:lnTo>
                    <a:pt x="96749" y="100396"/>
                  </a:lnTo>
                  <a:lnTo>
                    <a:pt x="101178" y="106474"/>
                  </a:lnTo>
                  <a:lnTo>
                    <a:pt x="102359" y="109083"/>
                  </a:lnTo>
                  <a:lnTo>
                    <a:pt x="101789" y="115744"/>
                  </a:lnTo>
                  <a:lnTo>
                    <a:pt x="100649" y="119496"/>
                  </a:lnTo>
                  <a:lnTo>
                    <a:pt x="97067" y="122703"/>
                  </a:lnTo>
                  <a:lnTo>
                    <a:pt x="71040" y="132919"/>
                  </a:lnTo>
                  <a:lnTo>
                    <a:pt x="56590" y="135981"/>
                  </a:lnTo>
                  <a:lnTo>
                    <a:pt x="2217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7">
              <a:extLst>
                <a:ext uri="{FF2B5EF4-FFF2-40B4-BE49-F238E27FC236}">
                  <a16:creationId xmlns:a16="http://schemas.microsoft.com/office/drawing/2014/main" id="{83E72C89-9F7E-6DA3-4047-199B420D2E2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410450" y="12890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8">
              <a:extLst>
                <a:ext uri="{FF2B5EF4-FFF2-40B4-BE49-F238E27FC236}">
                  <a16:creationId xmlns:a16="http://schemas.microsoft.com/office/drawing/2014/main" id="{5D7B9FC9-8721-93E3-6F94-A7AB0FE2819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353300" y="1404388"/>
              <a:ext cx="12701" cy="145013"/>
            </a:xfrm>
            <a:custGeom>
              <a:avLst/>
              <a:gdLst/>
              <a:ahLst/>
              <a:cxnLst/>
              <a:rect l="0" t="0" r="0" b="0"/>
              <a:pathLst>
                <a:path w="12701" h="145013">
                  <a:moveTo>
                    <a:pt x="0" y="18012"/>
                  </a:moveTo>
                  <a:lnTo>
                    <a:pt x="0" y="18012"/>
                  </a:lnTo>
                  <a:lnTo>
                    <a:pt x="5468" y="7077"/>
                  </a:lnTo>
                  <a:lnTo>
                    <a:pt x="6272" y="0"/>
                  </a:lnTo>
                  <a:lnTo>
                    <a:pt x="6347" y="29446"/>
                  </a:lnTo>
                  <a:lnTo>
                    <a:pt x="6349" y="57618"/>
                  </a:lnTo>
                  <a:lnTo>
                    <a:pt x="6350" y="88630"/>
                  </a:lnTo>
                  <a:lnTo>
                    <a:pt x="7055" y="117778"/>
                  </a:lnTo>
                  <a:lnTo>
                    <a:pt x="12700" y="1450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9">
              <a:extLst>
                <a:ext uri="{FF2B5EF4-FFF2-40B4-BE49-F238E27FC236}">
                  <a16:creationId xmlns:a16="http://schemas.microsoft.com/office/drawing/2014/main" id="{B4D6CB36-7AAC-BD73-2FF9-38115CC2E17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144331" y="1250950"/>
              <a:ext cx="120070" cy="283880"/>
            </a:xfrm>
            <a:custGeom>
              <a:avLst/>
              <a:gdLst/>
              <a:ahLst/>
              <a:cxnLst/>
              <a:rect l="0" t="0" r="0" b="0"/>
              <a:pathLst>
                <a:path w="120070" h="283880">
                  <a:moveTo>
                    <a:pt x="120069" y="165100"/>
                  </a:moveTo>
                  <a:lnTo>
                    <a:pt x="120069" y="165100"/>
                  </a:lnTo>
                  <a:lnTo>
                    <a:pt x="104874" y="150610"/>
                  </a:lnTo>
                  <a:lnTo>
                    <a:pt x="86225" y="140675"/>
                  </a:lnTo>
                  <a:lnTo>
                    <a:pt x="74159" y="128238"/>
                  </a:lnTo>
                  <a:lnTo>
                    <a:pt x="61769" y="118778"/>
                  </a:lnTo>
                  <a:lnTo>
                    <a:pt x="58625" y="117991"/>
                  </a:lnTo>
                  <a:lnTo>
                    <a:pt x="51367" y="118998"/>
                  </a:lnTo>
                  <a:lnTo>
                    <a:pt x="39349" y="126902"/>
                  </a:lnTo>
                  <a:lnTo>
                    <a:pt x="17158" y="154635"/>
                  </a:lnTo>
                  <a:lnTo>
                    <a:pt x="9351" y="171473"/>
                  </a:lnTo>
                  <a:lnTo>
                    <a:pt x="6041" y="175699"/>
                  </a:lnTo>
                  <a:lnTo>
                    <a:pt x="2361" y="186039"/>
                  </a:lnTo>
                  <a:lnTo>
                    <a:pt x="0" y="213294"/>
                  </a:lnTo>
                  <a:lnTo>
                    <a:pt x="6333" y="237549"/>
                  </a:lnTo>
                  <a:lnTo>
                    <a:pt x="13776" y="252497"/>
                  </a:lnTo>
                  <a:lnTo>
                    <a:pt x="37830" y="279433"/>
                  </a:lnTo>
                  <a:lnTo>
                    <a:pt x="48711" y="282943"/>
                  </a:lnTo>
                  <a:lnTo>
                    <a:pt x="55564" y="283879"/>
                  </a:lnTo>
                  <a:lnTo>
                    <a:pt x="60838" y="283091"/>
                  </a:lnTo>
                  <a:lnTo>
                    <a:pt x="65059" y="281155"/>
                  </a:lnTo>
                  <a:lnTo>
                    <a:pt x="83646" y="267909"/>
                  </a:lnTo>
                  <a:lnTo>
                    <a:pt x="91651" y="252421"/>
                  </a:lnTo>
                  <a:lnTo>
                    <a:pt x="98244" y="223663"/>
                  </a:lnTo>
                  <a:lnTo>
                    <a:pt x="100197" y="193506"/>
                  </a:lnTo>
                  <a:lnTo>
                    <a:pt x="99949" y="169964"/>
                  </a:lnTo>
                  <a:lnTo>
                    <a:pt x="97486" y="145389"/>
                  </a:lnTo>
                  <a:lnTo>
                    <a:pt x="95921" y="120357"/>
                  </a:lnTo>
                  <a:lnTo>
                    <a:pt x="95225" y="97236"/>
                  </a:lnTo>
                  <a:lnTo>
                    <a:pt x="94128" y="70203"/>
                  </a:lnTo>
                  <a:lnTo>
                    <a:pt x="90354" y="39851"/>
                  </a:lnTo>
                  <a:lnTo>
                    <a:pt x="86839" y="19605"/>
                  </a:lnTo>
                  <a:lnTo>
                    <a:pt x="819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26">
            <a:extLst>
              <a:ext uri="{FF2B5EF4-FFF2-40B4-BE49-F238E27FC236}">
                <a16:creationId xmlns:a16="http://schemas.microsoft.com/office/drawing/2014/main" id="{B8D35ADA-DAA2-B4F5-5C85-F34DA7536AB0}"/>
              </a:ext>
            </a:extLst>
          </p:cNvPr>
          <p:cNvGrpSpPr/>
          <p:nvPr/>
        </p:nvGrpSpPr>
        <p:grpSpPr>
          <a:xfrm>
            <a:off x="6606800" y="1280109"/>
            <a:ext cx="244851" cy="209780"/>
            <a:chOff x="6606800" y="1280109"/>
            <a:chExt cx="244851" cy="209780"/>
          </a:xfrm>
        </p:grpSpPr>
        <p:sp>
          <p:nvSpPr>
            <p:cNvPr id="91" name="SMARTInkShape-90">
              <a:extLst>
                <a:ext uri="{FF2B5EF4-FFF2-40B4-BE49-F238E27FC236}">
                  <a16:creationId xmlns:a16="http://schemas.microsoft.com/office/drawing/2014/main" id="{174C7368-479F-8E17-A1F4-4BE9BE71326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623050" y="1374363"/>
              <a:ext cx="215901" cy="28988"/>
            </a:xfrm>
            <a:custGeom>
              <a:avLst/>
              <a:gdLst/>
              <a:ahLst/>
              <a:cxnLst/>
              <a:rect l="0" t="0" r="0" b="0"/>
              <a:pathLst>
                <a:path w="215901" h="28988">
                  <a:moveTo>
                    <a:pt x="0" y="28987"/>
                  </a:moveTo>
                  <a:lnTo>
                    <a:pt x="0" y="28987"/>
                  </a:lnTo>
                  <a:lnTo>
                    <a:pt x="0" y="25616"/>
                  </a:lnTo>
                  <a:lnTo>
                    <a:pt x="1411" y="24623"/>
                  </a:lnTo>
                  <a:lnTo>
                    <a:pt x="27790" y="19527"/>
                  </a:lnTo>
                  <a:lnTo>
                    <a:pt x="53415" y="11857"/>
                  </a:lnTo>
                  <a:lnTo>
                    <a:pt x="79639" y="6351"/>
                  </a:lnTo>
                  <a:lnTo>
                    <a:pt x="106304" y="4406"/>
                  </a:lnTo>
                  <a:lnTo>
                    <a:pt x="134822" y="3124"/>
                  </a:lnTo>
                  <a:lnTo>
                    <a:pt x="156599" y="0"/>
                  </a:lnTo>
                  <a:lnTo>
                    <a:pt x="188213" y="2975"/>
                  </a:lnTo>
                  <a:lnTo>
                    <a:pt x="215900" y="3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1">
              <a:extLst>
                <a:ext uri="{FF2B5EF4-FFF2-40B4-BE49-F238E27FC236}">
                  <a16:creationId xmlns:a16="http://schemas.microsoft.com/office/drawing/2014/main" id="{81E71A79-40EB-0F94-CC3C-44866D3264B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06800" y="1280109"/>
              <a:ext cx="244851" cy="209780"/>
            </a:xfrm>
            <a:custGeom>
              <a:avLst/>
              <a:gdLst/>
              <a:ahLst/>
              <a:cxnLst/>
              <a:rect l="0" t="0" r="0" b="0"/>
              <a:pathLst>
                <a:path w="244851" h="209780">
                  <a:moveTo>
                    <a:pt x="79750" y="34341"/>
                  </a:moveTo>
                  <a:lnTo>
                    <a:pt x="79750" y="34341"/>
                  </a:lnTo>
                  <a:lnTo>
                    <a:pt x="74282" y="28874"/>
                  </a:lnTo>
                  <a:lnTo>
                    <a:pt x="74694" y="28579"/>
                  </a:lnTo>
                  <a:lnTo>
                    <a:pt x="77032" y="28253"/>
                  </a:lnTo>
                  <a:lnTo>
                    <a:pt x="77938" y="27460"/>
                  </a:lnTo>
                  <a:lnTo>
                    <a:pt x="78945" y="24697"/>
                  </a:lnTo>
                  <a:lnTo>
                    <a:pt x="85036" y="21118"/>
                  </a:lnTo>
                  <a:lnTo>
                    <a:pt x="96603" y="15136"/>
                  </a:lnTo>
                  <a:lnTo>
                    <a:pt x="108262" y="8895"/>
                  </a:lnTo>
                  <a:lnTo>
                    <a:pt x="131165" y="465"/>
                  </a:lnTo>
                  <a:lnTo>
                    <a:pt x="139760" y="0"/>
                  </a:lnTo>
                  <a:lnTo>
                    <a:pt x="151028" y="2079"/>
                  </a:lnTo>
                  <a:lnTo>
                    <a:pt x="153374" y="3661"/>
                  </a:lnTo>
                  <a:lnTo>
                    <a:pt x="157863" y="9181"/>
                  </a:lnTo>
                  <a:lnTo>
                    <a:pt x="164356" y="23594"/>
                  </a:lnTo>
                  <a:lnTo>
                    <a:pt x="164860" y="35209"/>
                  </a:lnTo>
                  <a:lnTo>
                    <a:pt x="162027" y="46721"/>
                  </a:lnTo>
                  <a:lnTo>
                    <a:pt x="145102" y="75049"/>
                  </a:lnTo>
                  <a:lnTo>
                    <a:pt x="133372" y="91558"/>
                  </a:lnTo>
                  <a:lnTo>
                    <a:pt x="104685" y="114504"/>
                  </a:lnTo>
                  <a:lnTo>
                    <a:pt x="78365" y="135906"/>
                  </a:lnTo>
                  <a:lnTo>
                    <a:pt x="48523" y="157103"/>
                  </a:lnTo>
                  <a:lnTo>
                    <a:pt x="21692" y="181645"/>
                  </a:lnTo>
                  <a:lnTo>
                    <a:pt x="1401" y="198491"/>
                  </a:lnTo>
                  <a:lnTo>
                    <a:pt x="0" y="200924"/>
                  </a:lnTo>
                  <a:lnTo>
                    <a:pt x="478" y="203252"/>
                  </a:lnTo>
                  <a:lnTo>
                    <a:pt x="4772" y="207720"/>
                  </a:lnTo>
                  <a:lnTo>
                    <a:pt x="17028" y="208295"/>
                  </a:lnTo>
                  <a:lnTo>
                    <a:pt x="39999" y="208414"/>
                  </a:lnTo>
                  <a:lnTo>
                    <a:pt x="55733" y="209779"/>
                  </a:lnTo>
                  <a:lnTo>
                    <a:pt x="76837" y="208034"/>
                  </a:lnTo>
                  <a:lnTo>
                    <a:pt x="100327" y="206788"/>
                  </a:lnTo>
                  <a:lnTo>
                    <a:pt x="124878" y="206234"/>
                  </a:lnTo>
                  <a:lnTo>
                    <a:pt x="149902" y="205988"/>
                  </a:lnTo>
                  <a:lnTo>
                    <a:pt x="181047" y="205849"/>
                  </a:lnTo>
                  <a:lnTo>
                    <a:pt x="207422" y="205803"/>
                  </a:lnTo>
                  <a:lnTo>
                    <a:pt x="238428" y="205792"/>
                  </a:lnTo>
                  <a:lnTo>
                    <a:pt x="244850" y="205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27">
            <a:extLst>
              <a:ext uri="{FF2B5EF4-FFF2-40B4-BE49-F238E27FC236}">
                <a16:creationId xmlns:a16="http://schemas.microsoft.com/office/drawing/2014/main" id="{D1D0D08C-A3D6-57EF-79C1-568E0F7E7584}"/>
              </a:ext>
            </a:extLst>
          </p:cNvPr>
          <p:cNvGrpSpPr/>
          <p:nvPr/>
        </p:nvGrpSpPr>
        <p:grpSpPr>
          <a:xfrm>
            <a:off x="5842000" y="1244862"/>
            <a:ext cx="558362" cy="348989"/>
            <a:chOff x="5842000" y="1244862"/>
            <a:chExt cx="558362" cy="348989"/>
          </a:xfrm>
        </p:grpSpPr>
        <p:sp>
          <p:nvSpPr>
            <p:cNvPr id="94" name="SMARTInkShape-92">
              <a:extLst>
                <a:ext uri="{FF2B5EF4-FFF2-40B4-BE49-F238E27FC236}">
                  <a16:creationId xmlns:a16="http://schemas.microsoft.com/office/drawing/2014/main" id="{672E30B2-4FC7-688B-D756-601AE693745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356350" y="1473200"/>
              <a:ext cx="44012" cy="120651"/>
            </a:xfrm>
            <a:custGeom>
              <a:avLst/>
              <a:gdLst/>
              <a:ahLst/>
              <a:cxnLst/>
              <a:rect l="0" t="0" r="0" b="0"/>
              <a:pathLst>
                <a:path w="44012" h="120651">
                  <a:moveTo>
                    <a:pt x="19050" y="0"/>
                  </a:moveTo>
                  <a:lnTo>
                    <a:pt x="19050" y="0"/>
                  </a:lnTo>
                  <a:lnTo>
                    <a:pt x="39444" y="20394"/>
                  </a:lnTo>
                  <a:lnTo>
                    <a:pt x="42226" y="26938"/>
                  </a:lnTo>
                  <a:lnTo>
                    <a:pt x="44011" y="42637"/>
                  </a:lnTo>
                  <a:lnTo>
                    <a:pt x="37483" y="73592"/>
                  </a:lnTo>
                  <a:lnTo>
                    <a:pt x="32888" y="83508"/>
                  </a:lnTo>
                  <a:lnTo>
                    <a:pt x="7463" y="11302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3">
              <a:extLst>
                <a:ext uri="{FF2B5EF4-FFF2-40B4-BE49-F238E27FC236}">
                  <a16:creationId xmlns:a16="http://schemas.microsoft.com/office/drawing/2014/main" id="{59DF34A9-095A-D620-259A-53FBE701B3E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255453" y="1327150"/>
              <a:ext cx="50098" cy="128350"/>
            </a:xfrm>
            <a:custGeom>
              <a:avLst/>
              <a:gdLst/>
              <a:ahLst/>
              <a:cxnLst/>
              <a:rect l="0" t="0" r="0" b="0"/>
              <a:pathLst>
                <a:path w="50098" h="128350">
                  <a:moveTo>
                    <a:pt x="50097" y="82550"/>
                  </a:moveTo>
                  <a:lnTo>
                    <a:pt x="50097" y="82550"/>
                  </a:lnTo>
                  <a:lnTo>
                    <a:pt x="46725" y="79179"/>
                  </a:lnTo>
                  <a:lnTo>
                    <a:pt x="45071" y="75643"/>
                  </a:lnTo>
                  <a:lnTo>
                    <a:pt x="44629" y="73712"/>
                  </a:lnTo>
                  <a:lnTo>
                    <a:pt x="39558" y="64838"/>
                  </a:lnTo>
                  <a:lnTo>
                    <a:pt x="36747" y="34628"/>
                  </a:lnTo>
                  <a:lnTo>
                    <a:pt x="31937" y="26754"/>
                  </a:lnTo>
                  <a:lnTo>
                    <a:pt x="29561" y="29765"/>
                  </a:lnTo>
                  <a:lnTo>
                    <a:pt x="11309" y="59972"/>
                  </a:lnTo>
                  <a:lnTo>
                    <a:pt x="4636" y="76043"/>
                  </a:lnTo>
                  <a:lnTo>
                    <a:pt x="878" y="102808"/>
                  </a:lnTo>
                  <a:lnTo>
                    <a:pt x="0" y="115307"/>
                  </a:lnTo>
                  <a:lnTo>
                    <a:pt x="1177" y="119910"/>
                  </a:lnTo>
                  <a:lnTo>
                    <a:pt x="6247" y="126906"/>
                  </a:lnTo>
                  <a:lnTo>
                    <a:pt x="10280" y="128349"/>
                  </a:lnTo>
                  <a:lnTo>
                    <a:pt x="20406" y="128070"/>
                  </a:lnTo>
                  <a:lnTo>
                    <a:pt x="24658" y="125597"/>
                  </a:lnTo>
                  <a:lnTo>
                    <a:pt x="31265" y="117204"/>
                  </a:lnTo>
                  <a:lnTo>
                    <a:pt x="38952" y="93837"/>
                  </a:lnTo>
                  <a:lnTo>
                    <a:pt x="38955" y="71313"/>
                  </a:lnTo>
                  <a:lnTo>
                    <a:pt x="32576" y="40174"/>
                  </a:lnTo>
                  <a:lnTo>
                    <a:pt x="27978" y="18205"/>
                  </a:lnTo>
                  <a:lnTo>
                    <a:pt x="183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4">
              <a:extLst>
                <a:ext uri="{FF2B5EF4-FFF2-40B4-BE49-F238E27FC236}">
                  <a16:creationId xmlns:a16="http://schemas.microsoft.com/office/drawing/2014/main" id="{D6AF4314-D8E6-6358-B191-12338C7F9F3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070600" y="1329516"/>
              <a:ext cx="142189" cy="184711"/>
            </a:xfrm>
            <a:custGeom>
              <a:avLst/>
              <a:gdLst/>
              <a:ahLst/>
              <a:cxnLst/>
              <a:rect l="0" t="0" r="0" b="0"/>
              <a:pathLst>
                <a:path w="142189" h="184711">
                  <a:moveTo>
                    <a:pt x="133350" y="29384"/>
                  </a:moveTo>
                  <a:lnTo>
                    <a:pt x="133350" y="29384"/>
                  </a:lnTo>
                  <a:lnTo>
                    <a:pt x="138421" y="23609"/>
                  </a:lnTo>
                  <a:lnTo>
                    <a:pt x="142188" y="17175"/>
                  </a:lnTo>
                  <a:lnTo>
                    <a:pt x="142064" y="13483"/>
                  </a:lnTo>
                  <a:lnTo>
                    <a:pt x="138164" y="5619"/>
                  </a:lnTo>
                  <a:lnTo>
                    <a:pt x="134443" y="2957"/>
                  </a:lnTo>
                  <a:lnTo>
                    <a:pt x="124663" y="0"/>
                  </a:lnTo>
                  <a:lnTo>
                    <a:pt x="100516" y="1706"/>
                  </a:lnTo>
                  <a:lnTo>
                    <a:pt x="77760" y="6680"/>
                  </a:lnTo>
                  <a:lnTo>
                    <a:pt x="57612" y="19364"/>
                  </a:lnTo>
                  <a:lnTo>
                    <a:pt x="31299" y="42810"/>
                  </a:lnTo>
                  <a:lnTo>
                    <a:pt x="30038" y="46096"/>
                  </a:lnTo>
                  <a:lnTo>
                    <a:pt x="30519" y="53510"/>
                  </a:lnTo>
                  <a:lnTo>
                    <a:pt x="34757" y="65617"/>
                  </a:lnTo>
                  <a:lnTo>
                    <a:pt x="43850" y="78141"/>
                  </a:lnTo>
                  <a:lnTo>
                    <a:pt x="74159" y="97579"/>
                  </a:lnTo>
                  <a:lnTo>
                    <a:pt x="98796" y="116507"/>
                  </a:lnTo>
                  <a:lnTo>
                    <a:pt x="108609" y="132339"/>
                  </a:lnTo>
                  <a:lnTo>
                    <a:pt x="112613" y="143694"/>
                  </a:lnTo>
                  <a:lnTo>
                    <a:pt x="111669" y="150979"/>
                  </a:lnTo>
                  <a:lnTo>
                    <a:pt x="110429" y="154897"/>
                  </a:lnTo>
                  <a:lnTo>
                    <a:pt x="101526" y="163014"/>
                  </a:lnTo>
                  <a:lnTo>
                    <a:pt x="89573" y="169914"/>
                  </a:lnTo>
                  <a:lnTo>
                    <a:pt x="64756" y="176225"/>
                  </a:lnTo>
                  <a:lnTo>
                    <a:pt x="38472" y="182018"/>
                  </a:lnTo>
                  <a:lnTo>
                    <a:pt x="22743" y="184710"/>
                  </a:lnTo>
                  <a:lnTo>
                    <a:pt x="0" y="181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5">
              <a:extLst>
                <a:ext uri="{FF2B5EF4-FFF2-40B4-BE49-F238E27FC236}">
                  <a16:creationId xmlns:a16="http://schemas.microsoft.com/office/drawing/2014/main" id="{EC1545E7-FDEC-01A5-094D-53ABA2675DA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045200" y="1244862"/>
              <a:ext cx="6351" cy="215639"/>
            </a:xfrm>
            <a:custGeom>
              <a:avLst/>
              <a:gdLst/>
              <a:ahLst/>
              <a:cxnLst/>
              <a:rect l="0" t="0" r="0" b="0"/>
              <a:pathLst>
                <a:path w="6351" h="215639">
                  <a:moveTo>
                    <a:pt x="6350" y="6088"/>
                  </a:moveTo>
                  <a:lnTo>
                    <a:pt x="6350" y="6088"/>
                  </a:lnTo>
                  <a:lnTo>
                    <a:pt x="6350" y="2717"/>
                  </a:lnTo>
                  <a:lnTo>
                    <a:pt x="5645" y="1724"/>
                  </a:lnTo>
                  <a:lnTo>
                    <a:pt x="4468" y="1062"/>
                  </a:lnTo>
                  <a:lnTo>
                    <a:pt x="2979" y="621"/>
                  </a:lnTo>
                  <a:lnTo>
                    <a:pt x="2691" y="326"/>
                  </a:lnTo>
                  <a:lnTo>
                    <a:pt x="3205" y="130"/>
                  </a:lnTo>
                  <a:lnTo>
                    <a:pt x="4254" y="0"/>
                  </a:lnTo>
                  <a:lnTo>
                    <a:pt x="5418" y="5499"/>
                  </a:lnTo>
                  <a:lnTo>
                    <a:pt x="6166" y="36389"/>
                  </a:lnTo>
                  <a:lnTo>
                    <a:pt x="2924" y="60927"/>
                  </a:lnTo>
                  <a:lnTo>
                    <a:pt x="578" y="92546"/>
                  </a:lnTo>
                  <a:lnTo>
                    <a:pt x="171" y="115431"/>
                  </a:lnTo>
                  <a:lnTo>
                    <a:pt x="76" y="136529"/>
                  </a:lnTo>
                  <a:lnTo>
                    <a:pt x="34" y="158136"/>
                  </a:lnTo>
                  <a:lnTo>
                    <a:pt x="9" y="188252"/>
                  </a:lnTo>
                  <a:lnTo>
                    <a:pt x="0" y="215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6">
              <a:extLst>
                <a:ext uri="{FF2B5EF4-FFF2-40B4-BE49-F238E27FC236}">
                  <a16:creationId xmlns:a16="http://schemas.microsoft.com/office/drawing/2014/main" id="{A7C9F594-9F0A-1EEA-2621-038D88A1083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854700" y="132715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882" y="50243"/>
                  </a:lnTo>
                  <a:lnTo>
                    <a:pt x="3371" y="48312"/>
                  </a:lnTo>
                  <a:lnTo>
                    <a:pt x="26681" y="38051"/>
                  </a:lnTo>
                  <a:lnTo>
                    <a:pt x="57319" y="23146"/>
                  </a:lnTo>
                  <a:lnTo>
                    <a:pt x="85551" y="108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7">
              <a:extLst>
                <a:ext uri="{FF2B5EF4-FFF2-40B4-BE49-F238E27FC236}">
                  <a16:creationId xmlns:a16="http://schemas.microsoft.com/office/drawing/2014/main" id="{4DDA3166-83AE-DA28-3B26-50F02B327F2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868282" y="1264750"/>
              <a:ext cx="126119" cy="214801"/>
            </a:xfrm>
            <a:custGeom>
              <a:avLst/>
              <a:gdLst/>
              <a:ahLst/>
              <a:cxnLst/>
              <a:rect l="0" t="0" r="0" b="0"/>
              <a:pathLst>
                <a:path w="126119" h="214801">
                  <a:moveTo>
                    <a:pt x="5468" y="56050"/>
                  </a:moveTo>
                  <a:lnTo>
                    <a:pt x="5468" y="56050"/>
                  </a:lnTo>
                  <a:lnTo>
                    <a:pt x="2097" y="52679"/>
                  </a:lnTo>
                  <a:lnTo>
                    <a:pt x="442" y="49143"/>
                  </a:lnTo>
                  <a:lnTo>
                    <a:pt x="0" y="47212"/>
                  </a:lnTo>
                  <a:lnTo>
                    <a:pt x="2750" y="37752"/>
                  </a:lnTo>
                  <a:lnTo>
                    <a:pt x="22907" y="13597"/>
                  </a:lnTo>
                  <a:lnTo>
                    <a:pt x="29211" y="8960"/>
                  </a:lnTo>
                  <a:lnTo>
                    <a:pt x="36727" y="4468"/>
                  </a:lnTo>
                  <a:lnTo>
                    <a:pt x="39008" y="2612"/>
                  </a:lnTo>
                  <a:lnTo>
                    <a:pt x="45303" y="550"/>
                  </a:lnTo>
                  <a:lnTo>
                    <a:pt x="48959" y="0"/>
                  </a:lnTo>
                  <a:lnTo>
                    <a:pt x="58664" y="3152"/>
                  </a:lnTo>
                  <a:lnTo>
                    <a:pt x="64215" y="5968"/>
                  </a:lnTo>
                  <a:lnTo>
                    <a:pt x="74146" y="16623"/>
                  </a:lnTo>
                  <a:lnTo>
                    <a:pt x="82559" y="31471"/>
                  </a:lnTo>
                  <a:lnTo>
                    <a:pt x="91261" y="58253"/>
                  </a:lnTo>
                  <a:lnTo>
                    <a:pt x="98641" y="86981"/>
                  </a:lnTo>
                  <a:lnTo>
                    <a:pt x="103679" y="113038"/>
                  </a:lnTo>
                  <a:lnTo>
                    <a:pt x="111649" y="143047"/>
                  </a:lnTo>
                  <a:lnTo>
                    <a:pt x="117548" y="170230"/>
                  </a:lnTo>
                  <a:lnTo>
                    <a:pt x="123937" y="201329"/>
                  </a:lnTo>
                  <a:lnTo>
                    <a:pt x="126118" y="21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8">
              <a:extLst>
                <a:ext uri="{FF2B5EF4-FFF2-40B4-BE49-F238E27FC236}">
                  <a16:creationId xmlns:a16="http://schemas.microsoft.com/office/drawing/2014/main" id="{7D59584A-8129-24BC-C597-39743FE6463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42000" y="1251910"/>
              <a:ext cx="57128" cy="214941"/>
            </a:xfrm>
            <a:custGeom>
              <a:avLst/>
              <a:gdLst/>
              <a:ahLst/>
              <a:cxnLst/>
              <a:rect l="0" t="0" r="0" b="0"/>
              <a:pathLst>
                <a:path w="57128" h="214941">
                  <a:moveTo>
                    <a:pt x="50800" y="11740"/>
                  </a:moveTo>
                  <a:lnTo>
                    <a:pt x="50800" y="11740"/>
                  </a:lnTo>
                  <a:lnTo>
                    <a:pt x="50800" y="8369"/>
                  </a:lnTo>
                  <a:lnTo>
                    <a:pt x="51505" y="7376"/>
                  </a:lnTo>
                  <a:lnTo>
                    <a:pt x="52682" y="6714"/>
                  </a:lnTo>
                  <a:lnTo>
                    <a:pt x="54171" y="6273"/>
                  </a:lnTo>
                  <a:lnTo>
                    <a:pt x="55164" y="5273"/>
                  </a:lnTo>
                  <a:lnTo>
                    <a:pt x="56888" y="0"/>
                  </a:lnTo>
                  <a:lnTo>
                    <a:pt x="57099" y="2888"/>
                  </a:lnTo>
                  <a:lnTo>
                    <a:pt x="57127" y="1221"/>
                  </a:lnTo>
                  <a:lnTo>
                    <a:pt x="56429" y="1905"/>
                  </a:lnTo>
                  <a:lnTo>
                    <a:pt x="52077" y="11021"/>
                  </a:lnTo>
                  <a:lnTo>
                    <a:pt x="44284" y="36789"/>
                  </a:lnTo>
                  <a:lnTo>
                    <a:pt x="37503" y="65185"/>
                  </a:lnTo>
                  <a:lnTo>
                    <a:pt x="26327" y="93349"/>
                  </a:lnTo>
                  <a:lnTo>
                    <a:pt x="21205" y="113061"/>
                  </a:lnTo>
                  <a:lnTo>
                    <a:pt x="16104" y="138685"/>
                  </a:lnTo>
                  <a:lnTo>
                    <a:pt x="9008" y="164835"/>
                  </a:lnTo>
                  <a:lnTo>
                    <a:pt x="4993" y="194564"/>
                  </a:lnTo>
                  <a:lnTo>
                    <a:pt x="0" y="214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28">
            <a:extLst>
              <a:ext uri="{FF2B5EF4-FFF2-40B4-BE49-F238E27FC236}">
                <a16:creationId xmlns:a16="http://schemas.microsoft.com/office/drawing/2014/main" id="{F7801212-F775-F152-E5A7-AD4C5E6ADBFD}"/>
              </a:ext>
            </a:extLst>
          </p:cNvPr>
          <p:cNvGrpSpPr/>
          <p:nvPr/>
        </p:nvGrpSpPr>
        <p:grpSpPr>
          <a:xfrm>
            <a:off x="2783843" y="1930400"/>
            <a:ext cx="607058" cy="381001"/>
            <a:chOff x="2783843" y="1930400"/>
            <a:chExt cx="607058" cy="381001"/>
          </a:xfrm>
        </p:grpSpPr>
        <p:sp>
          <p:nvSpPr>
            <p:cNvPr id="102" name="SMARTInkShape-99">
              <a:extLst>
                <a:ext uri="{FF2B5EF4-FFF2-40B4-BE49-F238E27FC236}">
                  <a16:creationId xmlns:a16="http://schemas.microsoft.com/office/drawing/2014/main" id="{078AC087-2A7A-9275-221B-60F3672B5ED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184329" y="1930400"/>
              <a:ext cx="206572" cy="101601"/>
            </a:xfrm>
            <a:custGeom>
              <a:avLst/>
              <a:gdLst/>
              <a:ahLst/>
              <a:cxnLst/>
              <a:rect l="0" t="0" r="0" b="0"/>
              <a:pathLst>
                <a:path w="206572" h="101601">
                  <a:moveTo>
                    <a:pt x="3371" y="101600"/>
                  </a:moveTo>
                  <a:lnTo>
                    <a:pt x="3371" y="101600"/>
                  </a:lnTo>
                  <a:lnTo>
                    <a:pt x="0" y="98229"/>
                  </a:lnTo>
                  <a:lnTo>
                    <a:pt x="1124" y="95825"/>
                  </a:lnTo>
                  <a:lnTo>
                    <a:pt x="13524" y="85699"/>
                  </a:lnTo>
                  <a:lnTo>
                    <a:pt x="40759" y="71517"/>
                  </a:lnTo>
                  <a:lnTo>
                    <a:pt x="66731" y="58342"/>
                  </a:lnTo>
                  <a:lnTo>
                    <a:pt x="92949" y="47220"/>
                  </a:lnTo>
                  <a:lnTo>
                    <a:pt x="122692" y="38229"/>
                  </a:lnTo>
                  <a:lnTo>
                    <a:pt x="152529" y="26288"/>
                  </a:lnTo>
                  <a:lnTo>
                    <a:pt x="180531" y="14705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00">
              <a:extLst>
                <a:ext uri="{FF2B5EF4-FFF2-40B4-BE49-F238E27FC236}">
                  <a16:creationId xmlns:a16="http://schemas.microsoft.com/office/drawing/2014/main" id="{99593FB8-7B67-812E-A1F7-DC5EDCF6A2D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165457" y="2070215"/>
              <a:ext cx="160315" cy="241186"/>
            </a:xfrm>
            <a:custGeom>
              <a:avLst/>
              <a:gdLst/>
              <a:ahLst/>
              <a:cxnLst/>
              <a:rect l="0" t="0" r="0" b="0"/>
              <a:pathLst>
                <a:path w="160315" h="241186">
                  <a:moveTo>
                    <a:pt x="15893" y="31635"/>
                  </a:moveTo>
                  <a:lnTo>
                    <a:pt x="15893" y="31635"/>
                  </a:lnTo>
                  <a:lnTo>
                    <a:pt x="21360" y="26168"/>
                  </a:lnTo>
                  <a:lnTo>
                    <a:pt x="22242" y="0"/>
                  </a:lnTo>
                  <a:lnTo>
                    <a:pt x="20362" y="29383"/>
                  </a:lnTo>
                  <a:lnTo>
                    <a:pt x="10034" y="59961"/>
                  </a:lnTo>
                  <a:lnTo>
                    <a:pt x="5219" y="74678"/>
                  </a:lnTo>
                  <a:lnTo>
                    <a:pt x="1579" y="105281"/>
                  </a:lnTo>
                  <a:lnTo>
                    <a:pt x="0" y="110365"/>
                  </a:lnTo>
                  <a:lnTo>
                    <a:pt x="359" y="114461"/>
                  </a:lnTo>
                  <a:lnTo>
                    <a:pt x="2009" y="117897"/>
                  </a:lnTo>
                  <a:lnTo>
                    <a:pt x="6900" y="122890"/>
                  </a:lnTo>
                  <a:lnTo>
                    <a:pt x="11426" y="125110"/>
                  </a:lnTo>
                  <a:lnTo>
                    <a:pt x="17941" y="126359"/>
                  </a:lnTo>
                  <a:lnTo>
                    <a:pt x="45756" y="113920"/>
                  </a:lnTo>
                  <a:lnTo>
                    <a:pt x="73631" y="100030"/>
                  </a:lnTo>
                  <a:lnTo>
                    <a:pt x="86005" y="99192"/>
                  </a:lnTo>
                  <a:lnTo>
                    <a:pt x="116959" y="103165"/>
                  </a:lnTo>
                  <a:lnTo>
                    <a:pt x="121370" y="104722"/>
                  </a:lnTo>
                  <a:lnTo>
                    <a:pt x="130034" y="112096"/>
                  </a:lnTo>
                  <a:lnTo>
                    <a:pt x="150633" y="139440"/>
                  </a:lnTo>
                  <a:lnTo>
                    <a:pt x="158278" y="154437"/>
                  </a:lnTo>
                  <a:lnTo>
                    <a:pt x="160314" y="165941"/>
                  </a:lnTo>
                  <a:lnTo>
                    <a:pt x="157456" y="178110"/>
                  </a:lnTo>
                  <a:lnTo>
                    <a:pt x="150777" y="189869"/>
                  </a:lnTo>
                  <a:lnTo>
                    <a:pt x="131123" y="207033"/>
                  </a:lnTo>
                  <a:lnTo>
                    <a:pt x="99849" y="221924"/>
                  </a:lnTo>
                  <a:lnTo>
                    <a:pt x="75045" y="230560"/>
                  </a:lnTo>
                  <a:lnTo>
                    <a:pt x="48039" y="238355"/>
                  </a:lnTo>
                  <a:lnTo>
                    <a:pt x="22243" y="241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01">
              <a:extLst>
                <a:ext uri="{FF2B5EF4-FFF2-40B4-BE49-F238E27FC236}">
                  <a16:creationId xmlns:a16="http://schemas.microsoft.com/office/drawing/2014/main" id="{737556F7-764E-5E57-FAAB-833E3588803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028950" y="2222500"/>
              <a:ext cx="44373" cy="18789"/>
            </a:xfrm>
            <a:custGeom>
              <a:avLst/>
              <a:gdLst/>
              <a:ahLst/>
              <a:cxnLst/>
              <a:rect l="0" t="0" r="0" b="0"/>
              <a:pathLst>
                <a:path w="44373" h="18789">
                  <a:moveTo>
                    <a:pt x="38100" y="12700"/>
                  </a:moveTo>
                  <a:lnTo>
                    <a:pt x="38100" y="12700"/>
                  </a:lnTo>
                  <a:lnTo>
                    <a:pt x="41471" y="12700"/>
                  </a:lnTo>
                  <a:lnTo>
                    <a:pt x="42463" y="13406"/>
                  </a:lnTo>
                  <a:lnTo>
                    <a:pt x="43125" y="14581"/>
                  </a:lnTo>
                  <a:lnTo>
                    <a:pt x="44372" y="18788"/>
                  </a:lnTo>
                  <a:lnTo>
                    <a:pt x="30637" y="13929"/>
                  </a:lnTo>
                  <a:lnTo>
                    <a:pt x="8609" y="12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02">
              <a:extLst>
                <a:ext uri="{FF2B5EF4-FFF2-40B4-BE49-F238E27FC236}">
                  <a16:creationId xmlns:a16="http://schemas.microsoft.com/office/drawing/2014/main" id="{39E680B2-F424-721B-45AE-24B799BD3A5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783843" y="2076842"/>
              <a:ext cx="180665" cy="201175"/>
            </a:xfrm>
            <a:custGeom>
              <a:avLst/>
              <a:gdLst/>
              <a:ahLst/>
              <a:cxnLst/>
              <a:rect l="0" t="0" r="0" b="0"/>
              <a:pathLst>
                <a:path w="180665" h="201175">
                  <a:moveTo>
                    <a:pt x="143507" y="5958"/>
                  </a:moveTo>
                  <a:lnTo>
                    <a:pt x="143507" y="5958"/>
                  </a:lnTo>
                  <a:lnTo>
                    <a:pt x="148974" y="5958"/>
                  </a:lnTo>
                  <a:lnTo>
                    <a:pt x="149268" y="5252"/>
                  </a:lnTo>
                  <a:lnTo>
                    <a:pt x="149595" y="2587"/>
                  </a:lnTo>
                  <a:lnTo>
                    <a:pt x="148977" y="1594"/>
                  </a:lnTo>
                  <a:lnTo>
                    <a:pt x="147859" y="932"/>
                  </a:lnTo>
                  <a:lnTo>
                    <a:pt x="142915" y="0"/>
                  </a:lnTo>
                  <a:lnTo>
                    <a:pt x="126365" y="365"/>
                  </a:lnTo>
                  <a:lnTo>
                    <a:pt x="96469" y="8453"/>
                  </a:lnTo>
                  <a:lnTo>
                    <a:pt x="68294" y="27550"/>
                  </a:lnTo>
                  <a:lnTo>
                    <a:pt x="37568" y="55211"/>
                  </a:lnTo>
                  <a:lnTo>
                    <a:pt x="23453" y="72763"/>
                  </a:lnTo>
                  <a:lnTo>
                    <a:pt x="6042" y="103977"/>
                  </a:lnTo>
                  <a:lnTo>
                    <a:pt x="0" y="128918"/>
                  </a:lnTo>
                  <a:lnTo>
                    <a:pt x="1582" y="147440"/>
                  </a:lnTo>
                  <a:lnTo>
                    <a:pt x="9143" y="170705"/>
                  </a:lnTo>
                  <a:lnTo>
                    <a:pt x="15821" y="180543"/>
                  </a:lnTo>
                  <a:lnTo>
                    <a:pt x="25374" y="187739"/>
                  </a:lnTo>
                  <a:lnTo>
                    <a:pt x="50575" y="199674"/>
                  </a:lnTo>
                  <a:lnTo>
                    <a:pt x="68699" y="201174"/>
                  </a:lnTo>
                  <a:lnTo>
                    <a:pt x="90925" y="196758"/>
                  </a:lnTo>
                  <a:lnTo>
                    <a:pt x="120851" y="182378"/>
                  </a:lnTo>
                  <a:lnTo>
                    <a:pt x="147707" y="168250"/>
                  </a:lnTo>
                  <a:lnTo>
                    <a:pt x="162704" y="156037"/>
                  </a:lnTo>
                  <a:lnTo>
                    <a:pt x="171930" y="142775"/>
                  </a:lnTo>
                  <a:lnTo>
                    <a:pt x="178426" y="125048"/>
                  </a:lnTo>
                  <a:lnTo>
                    <a:pt x="180664" y="101530"/>
                  </a:lnTo>
                  <a:lnTo>
                    <a:pt x="180622" y="74649"/>
                  </a:lnTo>
                  <a:lnTo>
                    <a:pt x="176103" y="43766"/>
                  </a:lnTo>
                  <a:lnTo>
                    <a:pt x="172137" y="28292"/>
                  </a:lnTo>
                  <a:lnTo>
                    <a:pt x="163122" y="14771"/>
                  </a:lnTo>
                  <a:lnTo>
                    <a:pt x="157399" y="9875"/>
                  </a:lnTo>
                  <a:lnTo>
                    <a:pt x="154885" y="8569"/>
                  </a:lnTo>
                  <a:lnTo>
                    <a:pt x="126913" y="11543"/>
                  </a:lnTo>
                  <a:lnTo>
                    <a:pt x="99542" y="20807"/>
                  </a:lnTo>
                  <a:lnTo>
                    <a:pt x="73657" y="37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29">
            <a:extLst>
              <a:ext uri="{FF2B5EF4-FFF2-40B4-BE49-F238E27FC236}">
                <a16:creationId xmlns:a16="http://schemas.microsoft.com/office/drawing/2014/main" id="{0D60AE99-DF42-A6C2-D00E-2714DDF01182}"/>
              </a:ext>
            </a:extLst>
          </p:cNvPr>
          <p:cNvGrpSpPr/>
          <p:nvPr/>
        </p:nvGrpSpPr>
        <p:grpSpPr>
          <a:xfrm>
            <a:off x="3384592" y="2438789"/>
            <a:ext cx="476209" cy="685412"/>
            <a:chOff x="3384592" y="2438789"/>
            <a:chExt cx="476209" cy="685412"/>
          </a:xfrm>
        </p:grpSpPr>
        <p:sp>
          <p:nvSpPr>
            <p:cNvPr id="107" name="SMARTInkShape-103">
              <a:extLst>
                <a:ext uri="{FF2B5EF4-FFF2-40B4-BE49-F238E27FC236}">
                  <a16:creationId xmlns:a16="http://schemas.microsoft.com/office/drawing/2014/main" id="{7FF45D95-1CA1-77C7-C268-A14A3214FF9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384592" y="2438789"/>
              <a:ext cx="311109" cy="220163"/>
            </a:xfrm>
            <a:custGeom>
              <a:avLst/>
              <a:gdLst/>
              <a:ahLst/>
              <a:cxnLst/>
              <a:rect l="0" t="0" r="0" b="0"/>
              <a:pathLst>
                <a:path w="311109" h="220163">
                  <a:moveTo>
                    <a:pt x="95208" y="56761"/>
                  </a:moveTo>
                  <a:lnTo>
                    <a:pt x="95208" y="56761"/>
                  </a:lnTo>
                  <a:lnTo>
                    <a:pt x="95208" y="32790"/>
                  </a:lnTo>
                  <a:lnTo>
                    <a:pt x="94503" y="32313"/>
                  </a:lnTo>
                  <a:lnTo>
                    <a:pt x="91837" y="31784"/>
                  </a:lnTo>
                  <a:lnTo>
                    <a:pt x="90844" y="30938"/>
                  </a:lnTo>
                  <a:lnTo>
                    <a:pt x="89120" y="25931"/>
                  </a:lnTo>
                  <a:lnTo>
                    <a:pt x="88204" y="30262"/>
                  </a:lnTo>
                  <a:lnTo>
                    <a:pt x="75996" y="52909"/>
                  </a:lnTo>
                  <a:lnTo>
                    <a:pt x="67659" y="79676"/>
                  </a:lnTo>
                  <a:lnTo>
                    <a:pt x="55222" y="105413"/>
                  </a:lnTo>
                  <a:lnTo>
                    <a:pt x="43173" y="135908"/>
                  </a:lnTo>
                  <a:lnTo>
                    <a:pt x="29635" y="166992"/>
                  </a:lnTo>
                  <a:lnTo>
                    <a:pt x="11306" y="196699"/>
                  </a:lnTo>
                  <a:lnTo>
                    <a:pt x="5413" y="213258"/>
                  </a:lnTo>
                  <a:lnTo>
                    <a:pt x="1035" y="220162"/>
                  </a:lnTo>
                  <a:lnTo>
                    <a:pt x="677" y="220023"/>
                  </a:lnTo>
                  <a:lnTo>
                    <a:pt x="277" y="217986"/>
                  </a:lnTo>
                  <a:lnTo>
                    <a:pt x="0" y="193233"/>
                  </a:lnTo>
                  <a:lnTo>
                    <a:pt x="669" y="162431"/>
                  </a:lnTo>
                  <a:lnTo>
                    <a:pt x="6866" y="132092"/>
                  </a:lnTo>
                  <a:lnTo>
                    <a:pt x="12823" y="107304"/>
                  </a:lnTo>
                  <a:lnTo>
                    <a:pt x="17786" y="80386"/>
                  </a:lnTo>
                  <a:lnTo>
                    <a:pt x="25754" y="52059"/>
                  </a:lnTo>
                  <a:lnTo>
                    <a:pt x="36211" y="22011"/>
                  </a:lnTo>
                  <a:lnTo>
                    <a:pt x="36827" y="18777"/>
                  </a:lnTo>
                  <a:lnTo>
                    <a:pt x="36532" y="15917"/>
                  </a:lnTo>
                  <a:lnTo>
                    <a:pt x="31938" y="923"/>
                  </a:lnTo>
                  <a:lnTo>
                    <a:pt x="32567" y="486"/>
                  </a:lnTo>
                  <a:lnTo>
                    <a:pt x="35147" y="0"/>
                  </a:lnTo>
                  <a:lnTo>
                    <a:pt x="65556" y="12491"/>
                  </a:lnTo>
                  <a:lnTo>
                    <a:pt x="92643" y="20814"/>
                  </a:lnTo>
                  <a:lnTo>
                    <a:pt x="117149" y="28546"/>
                  </a:lnTo>
                  <a:lnTo>
                    <a:pt x="143180" y="30527"/>
                  </a:lnTo>
                  <a:lnTo>
                    <a:pt x="169786" y="31819"/>
                  </a:lnTo>
                  <a:lnTo>
                    <a:pt x="197582" y="35652"/>
                  </a:lnTo>
                  <a:lnTo>
                    <a:pt x="216401" y="36395"/>
                  </a:lnTo>
                  <a:lnTo>
                    <a:pt x="245128" y="32565"/>
                  </a:lnTo>
                  <a:lnTo>
                    <a:pt x="270391" y="29836"/>
                  </a:lnTo>
                  <a:lnTo>
                    <a:pt x="311108" y="25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04">
              <a:extLst>
                <a:ext uri="{FF2B5EF4-FFF2-40B4-BE49-F238E27FC236}">
                  <a16:creationId xmlns:a16="http://schemas.microsoft.com/office/drawing/2014/main" id="{F9960344-2846-A113-3D84-C6FCF8E7BD3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495192" y="2502161"/>
              <a:ext cx="365609" cy="622040"/>
            </a:xfrm>
            <a:custGeom>
              <a:avLst/>
              <a:gdLst/>
              <a:ahLst/>
              <a:cxnLst/>
              <a:rect l="0" t="0" r="0" b="0"/>
              <a:pathLst>
                <a:path w="365609" h="622040">
                  <a:moveTo>
                    <a:pt x="3658" y="6089"/>
                  </a:moveTo>
                  <a:lnTo>
                    <a:pt x="3658" y="6089"/>
                  </a:lnTo>
                  <a:lnTo>
                    <a:pt x="287" y="2718"/>
                  </a:lnTo>
                  <a:lnTo>
                    <a:pt x="0" y="1725"/>
                  </a:lnTo>
                  <a:lnTo>
                    <a:pt x="514" y="1063"/>
                  </a:lnTo>
                  <a:lnTo>
                    <a:pt x="3037" y="0"/>
                  </a:lnTo>
                  <a:lnTo>
                    <a:pt x="18568" y="14672"/>
                  </a:lnTo>
                  <a:lnTo>
                    <a:pt x="24852" y="24311"/>
                  </a:lnTo>
                  <a:lnTo>
                    <a:pt x="34149" y="50003"/>
                  </a:lnTo>
                  <a:lnTo>
                    <a:pt x="48722" y="80929"/>
                  </a:lnTo>
                  <a:lnTo>
                    <a:pt x="67122" y="112490"/>
                  </a:lnTo>
                  <a:lnTo>
                    <a:pt x="77888" y="138196"/>
                  </a:lnTo>
                  <a:lnTo>
                    <a:pt x="93856" y="167841"/>
                  </a:lnTo>
                  <a:lnTo>
                    <a:pt x="111287" y="198968"/>
                  </a:lnTo>
                  <a:lnTo>
                    <a:pt x="121108" y="219989"/>
                  </a:lnTo>
                  <a:lnTo>
                    <a:pt x="133940" y="242972"/>
                  </a:lnTo>
                  <a:lnTo>
                    <a:pt x="148344" y="266593"/>
                  </a:lnTo>
                  <a:lnTo>
                    <a:pt x="161802" y="288850"/>
                  </a:lnTo>
                  <a:lnTo>
                    <a:pt x="174839" y="312383"/>
                  </a:lnTo>
                  <a:lnTo>
                    <a:pt x="187688" y="336953"/>
                  </a:lnTo>
                  <a:lnTo>
                    <a:pt x="200455" y="361984"/>
                  </a:lnTo>
                  <a:lnTo>
                    <a:pt x="213184" y="387220"/>
                  </a:lnTo>
                  <a:lnTo>
                    <a:pt x="225192" y="411136"/>
                  </a:lnTo>
                  <a:lnTo>
                    <a:pt x="240591" y="441878"/>
                  </a:lnTo>
                  <a:lnTo>
                    <a:pt x="252189" y="465062"/>
                  </a:lnTo>
                  <a:lnTo>
                    <a:pt x="263877" y="495173"/>
                  </a:lnTo>
                  <a:lnTo>
                    <a:pt x="278551" y="521968"/>
                  </a:lnTo>
                  <a:lnTo>
                    <a:pt x="292933" y="547781"/>
                  </a:lnTo>
                  <a:lnTo>
                    <a:pt x="310435" y="576012"/>
                  </a:lnTo>
                  <a:lnTo>
                    <a:pt x="335963" y="604781"/>
                  </a:lnTo>
                  <a:lnTo>
                    <a:pt x="347965" y="616298"/>
                  </a:lnTo>
                  <a:lnTo>
                    <a:pt x="353769" y="619488"/>
                  </a:lnTo>
                  <a:lnTo>
                    <a:pt x="365608" y="622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30">
            <a:extLst>
              <a:ext uri="{FF2B5EF4-FFF2-40B4-BE49-F238E27FC236}">
                <a16:creationId xmlns:a16="http://schemas.microsoft.com/office/drawing/2014/main" id="{012C0C16-EA62-59D6-D67C-C8B59E7799CA}"/>
              </a:ext>
            </a:extLst>
          </p:cNvPr>
          <p:cNvGrpSpPr/>
          <p:nvPr/>
        </p:nvGrpSpPr>
        <p:grpSpPr>
          <a:xfrm>
            <a:off x="6415306" y="2736850"/>
            <a:ext cx="620495" cy="373790"/>
            <a:chOff x="6415306" y="2736850"/>
            <a:chExt cx="620495" cy="373790"/>
          </a:xfrm>
        </p:grpSpPr>
        <p:sp>
          <p:nvSpPr>
            <p:cNvPr id="110" name="SMARTInkShape-105">
              <a:extLst>
                <a:ext uri="{FF2B5EF4-FFF2-40B4-BE49-F238E27FC236}">
                  <a16:creationId xmlns:a16="http://schemas.microsoft.com/office/drawing/2014/main" id="{A22340A0-98CE-9860-5978-D6E4F22F891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838950" y="2736850"/>
              <a:ext cx="196851" cy="63501"/>
            </a:xfrm>
            <a:custGeom>
              <a:avLst/>
              <a:gdLst/>
              <a:ahLst/>
              <a:cxnLst/>
              <a:rect l="0" t="0" r="0" b="0"/>
              <a:pathLst>
                <a:path w="196851" h="63501">
                  <a:moveTo>
                    <a:pt x="0" y="63500"/>
                  </a:moveTo>
                  <a:lnTo>
                    <a:pt x="0" y="63500"/>
                  </a:lnTo>
                  <a:lnTo>
                    <a:pt x="9433" y="54772"/>
                  </a:lnTo>
                  <a:lnTo>
                    <a:pt x="24467" y="49703"/>
                  </a:lnTo>
                  <a:lnTo>
                    <a:pt x="53987" y="38746"/>
                  </a:lnTo>
                  <a:lnTo>
                    <a:pt x="81925" y="28062"/>
                  </a:lnTo>
                  <a:lnTo>
                    <a:pt x="107827" y="21039"/>
                  </a:lnTo>
                  <a:lnTo>
                    <a:pt x="130726" y="15877"/>
                  </a:lnTo>
                  <a:lnTo>
                    <a:pt x="156091" y="7291"/>
                  </a:lnTo>
                  <a:lnTo>
                    <a:pt x="183624" y="1440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06">
              <a:extLst>
                <a:ext uri="{FF2B5EF4-FFF2-40B4-BE49-F238E27FC236}">
                  <a16:creationId xmlns:a16="http://schemas.microsoft.com/office/drawing/2014/main" id="{0B75BEC5-677E-9A3F-6112-746418C00EF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826641" y="2819510"/>
              <a:ext cx="138340" cy="234841"/>
            </a:xfrm>
            <a:custGeom>
              <a:avLst/>
              <a:gdLst/>
              <a:ahLst/>
              <a:cxnLst/>
              <a:rect l="0" t="0" r="0" b="0"/>
              <a:pathLst>
                <a:path w="138340" h="234841">
                  <a:moveTo>
                    <a:pt x="5959" y="37990"/>
                  </a:moveTo>
                  <a:lnTo>
                    <a:pt x="5959" y="37990"/>
                  </a:lnTo>
                  <a:lnTo>
                    <a:pt x="16084" y="27159"/>
                  </a:lnTo>
                  <a:lnTo>
                    <a:pt x="20032" y="18891"/>
                  </a:lnTo>
                  <a:lnTo>
                    <a:pt x="22797" y="14685"/>
                  </a:lnTo>
                  <a:lnTo>
                    <a:pt x="25059" y="8350"/>
                  </a:lnTo>
                  <a:lnTo>
                    <a:pt x="31275" y="0"/>
                  </a:lnTo>
                  <a:lnTo>
                    <a:pt x="30637" y="10756"/>
                  </a:lnTo>
                  <a:lnTo>
                    <a:pt x="25579" y="26628"/>
                  </a:lnTo>
                  <a:lnTo>
                    <a:pt x="10964" y="57217"/>
                  </a:lnTo>
                  <a:lnTo>
                    <a:pt x="2584" y="73747"/>
                  </a:lnTo>
                  <a:lnTo>
                    <a:pt x="0" y="95275"/>
                  </a:lnTo>
                  <a:lnTo>
                    <a:pt x="1665" y="100609"/>
                  </a:lnTo>
                  <a:lnTo>
                    <a:pt x="3096" y="103019"/>
                  </a:lnTo>
                  <a:lnTo>
                    <a:pt x="4756" y="103921"/>
                  </a:lnTo>
                  <a:lnTo>
                    <a:pt x="6568" y="103816"/>
                  </a:lnTo>
                  <a:lnTo>
                    <a:pt x="32528" y="94787"/>
                  </a:lnTo>
                  <a:lnTo>
                    <a:pt x="62558" y="85216"/>
                  </a:lnTo>
                  <a:lnTo>
                    <a:pt x="72507" y="83673"/>
                  </a:lnTo>
                  <a:lnTo>
                    <a:pt x="81633" y="84870"/>
                  </a:lnTo>
                  <a:lnTo>
                    <a:pt x="90392" y="88459"/>
                  </a:lnTo>
                  <a:lnTo>
                    <a:pt x="108392" y="102866"/>
                  </a:lnTo>
                  <a:lnTo>
                    <a:pt x="119016" y="116479"/>
                  </a:lnTo>
                  <a:lnTo>
                    <a:pt x="130179" y="144407"/>
                  </a:lnTo>
                  <a:lnTo>
                    <a:pt x="137968" y="174117"/>
                  </a:lnTo>
                  <a:lnTo>
                    <a:pt x="138339" y="197289"/>
                  </a:lnTo>
                  <a:lnTo>
                    <a:pt x="135820" y="209684"/>
                  </a:lnTo>
                  <a:lnTo>
                    <a:pt x="126705" y="220367"/>
                  </a:lnTo>
                  <a:lnTo>
                    <a:pt x="113952" y="228407"/>
                  </a:lnTo>
                  <a:lnTo>
                    <a:pt x="94166" y="232934"/>
                  </a:lnTo>
                  <a:lnTo>
                    <a:pt x="70037" y="234275"/>
                  </a:lnTo>
                  <a:lnTo>
                    <a:pt x="43682" y="234673"/>
                  </a:lnTo>
                  <a:lnTo>
                    <a:pt x="25009" y="234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07">
              <a:extLst>
                <a:ext uri="{FF2B5EF4-FFF2-40B4-BE49-F238E27FC236}">
                  <a16:creationId xmlns:a16="http://schemas.microsoft.com/office/drawing/2014/main" id="{FE90ED38-1499-8845-44DB-3A82E945268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680200" y="3057221"/>
              <a:ext cx="36826" cy="25944"/>
            </a:xfrm>
            <a:custGeom>
              <a:avLst/>
              <a:gdLst/>
              <a:ahLst/>
              <a:cxnLst/>
              <a:rect l="0" t="0" r="0" b="0"/>
              <a:pathLst>
                <a:path w="36826" h="25944">
                  <a:moveTo>
                    <a:pt x="0" y="16179"/>
                  </a:moveTo>
                  <a:lnTo>
                    <a:pt x="0" y="16179"/>
                  </a:lnTo>
                  <a:lnTo>
                    <a:pt x="0" y="10090"/>
                  </a:lnTo>
                  <a:lnTo>
                    <a:pt x="3372" y="6535"/>
                  </a:lnTo>
                  <a:lnTo>
                    <a:pt x="8789" y="4838"/>
                  </a:lnTo>
                  <a:lnTo>
                    <a:pt x="15195" y="3377"/>
                  </a:lnTo>
                  <a:lnTo>
                    <a:pt x="20394" y="376"/>
                  </a:lnTo>
                  <a:lnTo>
                    <a:pt x="22768" y="0"/>
                  </a:lnTo>
                  <a:lnTo>
                    <a:pt x="25057" y="454"/>
                  </a:lnTo>
                  <a:lnTo>
                    <a:pt x="31648" y="4464"/>
                  </a:lnTo>
                  <a:lnTo>
                    <a:pt x="33799" y="6252"/>
                  </a:lnTo>
                  <a:lnTo>
                    <a:pt x="36188" y="10121"/>
                  </a:lnTo>
                  <a:lnTo>
                    <a:pt x="36825" y="12140"/>
                  </a:lnTo>
                  <a:lnTo>
                    <a:pt x="36544" y="14192"/>
                  </a:lnTo>
                  <a:lnTo>
                    <a:pt x="34351" y="18353"/>
                  </a:lnTo>
                  <a:lnTo>
                    <a:pt x="32073" y="19745"/>
                  </a:lnTo>
                  <a:lnTo>
                    <a:pt x="20158" y="23861"/>
                  </a:lnTo>
                  <a:lnTo>
                    <a:pt x="17672" y="25533"/>
                  </a:lnTo>
                  <a:lnTo>
                    <a:pt x="16015" y="25943"/>
                  </a:lnTo>
                  <a:lnTo>
                    <a:pt x="14910" y="25510"/>
                  </a:lnTo>
                  <a:lnTo>
                    <a:pt x="14174" y="24517"/>
                  </a:lnTo>
                  <a:lnTo>
                    <a:pt x="11474" y="23412"/>
                  </a:lnTo>
                  <a:lnTo>
                    <a:pt x="9766" y="23118"/>
                  </a:lnTo>
                  <a:lnTo>
                    <a:pt x="8627" y="22216"/>
                  </a:lnTo>
                  <a:lnTo>
                    <a:pt x="6649" y="17113"/>
                  </a:lnTo>
                  <a:lnTo>
                    <a:pt x="19050" y="22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08">
              <a:extLst>
                <a:ext uri="{FF2B5EF4-FFF2-40B4-BE49-F238E27FC236}">
                  <a16:creationId xmlns:a16="http://schemas.microsoft.com/office/drawing/2014/main" id="{B9C415A2-DCE9-D5F9-3648-4E1F16C91D2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415306" y="2877957"/>
              <a:ext cx="194774" cy="232683"/>
            </a:xfrm>
            <a:custGeom>
              <a:avLst/>
              <a:gdLst/>
              <a:ahLst/>
              <a:cxnLst/>
              <a:rect l="0" t="0" r="0" b="0"/>
              <a:pathLst>
                <a:path w="194774" h="232683">
                  <a:moveTo>
                    <a:pt x="125194" y="17643"/>
                  </a:moveTo>
                  <a:lnTo>
                    <a:pt x="125194" y="17643"/>
                  </a:lnTo>
                  <a:lnTo>
                    <a:pt x="137127" y="12618"/>
                  </a:lnTo>
                  <a:lnTo>
                    <a:pt x="146210" y="11555"/>
                  </a:lnTo>
                  <a:lnTo>
                    <a:pt x="147672" y="10762"/>
                  </a:lnTo>
                  <a:lnTo>
                    <a:pt x="148645" y="9528"/>
                  </a:lnTo>
                  <a:lnTo>
                    <a:pt x="150480" y="5211"/>
                  </a:lnTo>
                  <a:lnTo>
                    <a:pt x="147190" y="5023"/>
                  </a:lnTo>
                  <a:lnTo>
                    <a:pt x="118391" y="12120"/>
                  </a:lnTo>
                  <a:lnTo>
                    <a:pt x="89038" y="28893"/>
                  </a:lnTo>
                  <a:lnTo>
                    <a:pt x="58003" y="48218"/>
                  </a:lnTo>
                  <a:lnTo>
                    <a:pt x="36271" y="66512"/>
                  </a:lnTo>
                  <a:lnTo>
                    <a:pt x="17658" y="96258"/>
                  </a:lnTo>
                  <a:lnTo>
                    <a:pt x="9667" y="109027"/>
                  </a:lnTo>
                  <a:lnTo>
                    <a:pt x="1907" y="136050"/>
                  </a:lnTo>
                  <a:lnTo>
                    <a:pt x="0" y="164988"/>
                  </a:lnTo>
                  <a:lnTo>
                    <a:pt x="5319" y="192563"/>
                  </a:lnTo>
                  <a:lnTo>
                    <a:pt x="10533" y="203335"/>
                  </a:lnTo>
                  <a:lnTo>
                    <a:pt x="19905" y="215178"/>
                  </a:lnTo>
                  <a:lnTo>
                    <a:pt x="33009" y="223734"/>
                  </a:lnTo>
                  <a:lnTo>
                    <a:pt x="48239" y="229184"/>
                  </a:lnTo>
                  <a:lnTo>
                    <a:pt x="77251" y="232682"/>
                  </a:lnTo>
                  <a:lnTo>
                    <a:pt x="96172" y="231407"/>
                  </a:lnTo>
                  <a:lnTo>
                    <a:pt x="111590" y="226949"/>
                  </a:lnTo>
                  <a:lnTo>
                    <a:pt x="140720" y="210604"/>
                  </a:lnTo>
                  <a:lnTo>
                    <a:pt x="146128" y="207666"/>
                  </a:lnTo>
                  <a:lnTo>
                    <a:pt x="169335" y="178699"/>
                  </a:lnTo>
                  <a:lnTo>
                    <a:pt x="180371" y="162495"/>
                  </a:lnTo>
                  <a:lnTo>
                    <a:pt x="190421" y="131314"/>
                  </a:lnTo>
                  <a:lnTo>
                    <a:pt x="194131" y="104276"/>
                  </a:lnTo>
                  <a:lnTo>
                    <a:pt x="194773" y="77806"/>
                  </a:lnTo>
                  <a:lnTo>
                    <a:pt x="193553" y="52481"/>
                  </a:lnTo>
                  <a:lnTo>
                    <a:pt x="188266" y="38066"/>
                  </a:lnTo>
                  <a:lnTo>
                    <a:pt x="163091" y="10923"/>
                  </a:lnTo>
                  <a:lnTo>
                    <a:pt x="145282" y="3344"/>
                  </a:lnTo>
                  <a:lnTo>
                    <a:pt x="122131" y="0"/>
                  </a:lnTo>
                  <a:lnTo>
                    <a:pt x="91140" y="3235"/>
                  </a:lnTo>
                  <a:lnTo>
                    <a:pt x="82307" y="4184"/>
                  </a:lnTo>
                  <a:lnTo>
                    <a:pt x="74149" y="8368"/>
                  </a:lnTo>
                  <a:lnTo>
                    <a:pt x="61694" y="17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109">
            <a:extLst>
              <a:ext uri="{FF2B5EF4-FFF2-40B4-BE49-F238E27FC236}">
                <a16:creationId xmlns:a16="http://schemas.microsoft.com/office/drawing/2014/main" id="{C3B6197D-BFD0-60E9-986F-37A0BE07C6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08600" y="2857526"/>
            <a:ext cx="905017" cy="336525"/>
          </a:xfrm>
          <a:custGeom>
            <a:avLst/>
            <a:gdLst/>
            <a:ahLst/>
            <a:cxnLst/>
            <a:rect l="0" t="0" r="0" b="0"/>
            <a:pathLst>
              <a:path w="905017" h="336525">
                <a:moveTo>
                  <a:pt x="0" y="336524"/>
                </a:moveTo>
                <a:lnTo>
                  <a:pt x="0" y="336524"/>
                </a:lnTo>
                <a:lnTo>
                  <a:pt x="23765" y="309388"/>
                </a:lnTo>
                <a:lnTo>
                  <a:pt x="48727" y="278339"/>
                </a:lnTo>
                <a:lnTo>
                  <a:pt x="67036" y="258839"/>
                </a:lnTo>
                <a:lnTo>
                  <a:pt x="94486" y="239517"/>
                </a:lnTo>
                <a:lnTo>
                  <a:pt x="120500" y="218898"/>
                </a:lnTo>
                <a:lnTo>
                  <a:pt x="151090" y="201236"/>
                </a:lnTo>
                <a:lnTo>
                  <a:pt x="176628" y="187705"/>
                </a:lnTo>
                <a:lnTo>
                  <a:pt x="206224" y="171309"/>
                </a:lnTo>
                <a:lnTo>
                  <a:pt x="237336" y="157201"/>
                </a:lnTo>
                <a:lnTo>
                  <a:pt x="268896" y="144083"/>
                </a:lnTo>
                <a:lnTo>
                  <a:pt x="290018" y="135519"/>
                </a:lnTo>
                <a:lnTo>
                  <a:pt x="313047" y="128890"/>
                </a:lnTo>
                <a:lnTo>
                  <a:pt x="335981" y="122887"/>
                </a:lnTo>
                <a:lnTo>
                  <a:pt x="365466" y="112279"/>
                </a:lnTo>
                <a:lnTo>
                  <a:pt x="396936" y="104354"/>
                </a:lnTo>
                <a:lnTo>
                  <a:pt x="420538" y="99752"/>
                </a:lnTo>
                <a:lnTo>
                  <a:pt x="450884" y="96566"/>
                </a:lnTo>
                <a:lnTo>
                  <a:pt x="481121" y="92251"/>
                </a:lnTo>
                <a:lnTo>
                  <a:pt x="512422" y="89875"/>
                </a:lnTo>
                <a:lnTo>
                  <a:pt x="540669" y="89171"/>
                </a:lnTo>
                <a:lnTo>
                  <a:pt x="570283" y="88962"/>
                </a:lnTo>
                <a:lnTo>
                  <a:pt x="594658" y="88900"/>
                </a:lnTo>
                <a:lnTo>
                  <a:pt x="618657" y="92253"/>
                </a:lnTo>
                <a:lnTo>
                  <a:pt x="643641" y="94343"/>
                </a:lnTo>
                <a:lnTo>
                  <a:pt x="668919" y="98334"/>
                </a:lnTo>
                <a:lnTo>
                  <a:pt x="697675" y="106004"/>
                </a:lnTo>
                <a:lnTo>
                  <a:pt x="727500" y="114313"/>
                </a:lnTo>
                <a:lnTo>
                  <a:pt x="754835" y="122517"/>
                </a:lnTo>
                <a:lnTo>
                  <a:pt x="785985" y="137931"/>
                </a:lnTo>
                <a:lnTo>
                  <a:pt x="817082" y="151866"/>
                </a:lnTo>
                <a:lnTo>
                  <a:pt x="836453" y="158322"/>
                </a:lnTo>
                <a:lnTo>
                  <a:pt x="837035" y="157751"/>
                </a:lnTo>
                <a:lnTo>
                  <a:pt x="837682" y="155234"/>
                </a:lnTo>
                <a:lnTo>
                  <a:pt x="836089" y="151764"/>
                </a:lnTo>
                <a:lnTo>
                  <a:pt x="834676" y="149850"/>
                </a:lnTo>
                <a:lnTo>
                  <a:pt x="823288" y="120927"/>
                </a:lnTo>
                <a:lnTo>
                  <a:pt x="818965" y="110679"/>
                </a:lnTo>
                <a:lnTo>
                  <a:pt x="798517" y="82438"/>
                </a:lnTo>
                <a:lnTo>
                  <a:pt x="792341" y="74724"/>
                </a:lnTo>
                <a:lnTo>
                  <a:pt x="778754" y="46278"/>
                </a:lnTo>
                <a:lnTo>
                  <a:pt x="758470" y="15448"/>
                </a:lnTo>
                <a:lnTo>
                  <a:pt x="756021" y="7665"/>
                </a:lnTo>
                <a:lnTo>
                  <a:pt x="755653" y="62"/>
                </a:lnTo>
                <a:lnTo>
                  <a:pt x="759022" y="0"/>
                </a:lnTo>
                <a:lnTo>
                  <a:pt x="775914" y="10118"/>
                </a:lnTo>
                <a:lnTo>
                  <a:pt x="807208" y="39058"/>
                </a:lnTo>
                <a:lnTo>
                  <a:pt x="834929" y="63211"/>
                </a:lnTo>
                <a:lnTo>
                  <a:pt x="864005" y="82768"/>
                </a:lnTo>
                <a:lnTo>
                  <a:pt x="892947" y="106064"/>
                </a:lnTo>
                <a:lnTo>
                  <a:pt x="904559" y="117165"/>
                </a:lnTo>
                <a:lnTo>
                  <a:pt x="905016" y="118318"/>
                </a:lnTo>
                <a:lnTo>
                  <a:pt x="904616" y="119087"/>
                </a:lnTo>
                <a:lnTo>
                  <a:pt x="903644" y="119599"/>
                </a:lnTo>
                <a:lnTo>
                  <a:pt x="902996" y="120646"/>
                </a:lnTo>
                <a:lnTo>
                  <a:pt x="902276" y="123691"/>
                </a:lnTo>
                <a:lnTo>
                  <a:pt x="901379" y="124786"/>
                </a:lnTo>
                <a:lnTo>
                  <a:pt x="875043" y="140661"/>
                </a:lnTo>
                <a:lnTo>
                  <a:pt x="847280" y="156802"/>
                </a:lnTo>
                <a:lnTo>
                  <a:pt x="816031" y="177943"/>
                </a:lnTo>
                <a:lnTo>
                  <a:pt x="791043" y="198321"/>
                </a:lnTo>
                <a:lnTo>
                  <a:pt x="759349" y="222519"/>
                </a:lnTo>
                <a:lnTo>
                  <a:pt x="730084" y="248140"/>
                </a:lnTo>
                <a:lnTo>
                  <a:pt x="711403" y="266474"/>
                </a:lnTo>
                <a:lnTo>
                  <a:pt x="723900" y="2603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32">
            <a:extLst>
              <a:ext uri="{FF2B5EF4-FFF2-40B4-BE49-F238E27FC236}">
                <a16:creationId xmlns:a16="http://schemas.microsoft.com/office/drawing/2014/main" id="{0B25105D-3806-CFCA-6EAD-3AAC35FD3B7F}"/>
              </a:ext>
            </a:extLst>
          </p:cNvPr>
          <p:cNvGrpSpPr/>
          <p:nvPr/>
        </p:nvGrpSpPr>
        <p:grpSpPr>
          <a:xfrm>
            <a:off x="4622800" y="2051050"/>
            <a:ext cx="1320801" cy="2127251"/>
            <a:chOff x="4622800" y="2051050"/>
            <a:chExt cx="1320801" cy="2127251"/>
          </a:xfrm>
        </p:grpSpPr>
        <p:sp>
          <p:nvSpPr>
            <p:cNvPr id="116" name="SMARTInkShape-110">
              <a:extLst>
                <a:ext uri="{FF2B5EF4-FFF2-40B4-BE49-F238E27FC236}">
                  <a16:creationId xmlns:a16="http://schemas.microsoft.com/office/drawing/2014/main" id="{4EFF9566-DA7D-7207-A8FD-9D0C76C83E8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441950" y="3911600"/>
              <a:ext cx="501651" cy="266701"/>
            </a:xfrm>
            <a:custGeom>
              <a:avLst/>
              <a:gdLst/>
              <a:ahLst/>
              <a:cxnLst/>
              <a:rect l="0" t="0" r="0" b="0"/>
              <a:pathLst>
                <a:path w="501651" h="266701">
                  <a:moveTo>
                    <a:pt x="0" y="266700"/>
                  </a:moveTo>
                  <a:lnTo>
                    <a:pt x="0" y="266700"/>
                  </a:lnTo>
                  <a:lnTo>
                    <a:pt x="14503" y="260925"/>
                  </a:lnTo>
                  <a:lnTo>
                    <a:pt x="42683" y="242935"/>
                  </a:lnTo>
                  <a:lnTo>
                    <a:pt x="66348" y="230574"/>
                  </a:lnTo>
                  <a:lnTo>
                    <a:pt x="91233" y="214604"/>
                  </a:lnTo>
                  <a:lnTo>
                    <a:pt x="116481" y="199837"/>
                  </a:lnTo>
                  <a:lnTo>
                    <a:pt x="145207" y="183153"/>
                  </a:lnTo>
                  <a:lnTo>
                    <a:pt x="167548" y="171007"/>
                  </a:lnTo>
                  <a:lnTo>
                    <a:pt x="191587" y="158553"/>
                  </a:lnTo>
                  <a:lnTo>
                    <a:pt x="216383" y="145962"/>
                  </a:lnTo>
                  <a:lnTo>
                    <a:pt x="241515" y="133311"/>
                  </a:lnTo>
                  <a:lnTo>
                    <a:pt x="266795" y="119927"/>
                  </a:lnTo>
                  <a:lnTo>
                    <a:pt x="292142" y="104571"/>
                  </a:lnTo>
                  <a:lnTo>
                    <a:pt x="317520" y="90220"/>
                  </a:lnTo>
                  <a:lnTo>
                    <a:pt x="342908" y="76787"/>
                  </a:lnTo>
                  <a:lnTo>
                    <a:pt x="368304" y="63761"/>
                  </a:lnTo>
                  <a:lnTo>
                    <a:pt x="391820" y="50916"/>
                  </a:lnTo>
                  <a:lnTo>
                    <a:pt x="414736" y="38857"/>
                  </a:lnTo>
                  <a:lnTo>
                    <a:pt x="439033" y="28794"/>
                  </a:lnTo>
                  <a:lnTo>
                    <a:pt x="463942" y="17736"/>
                  </a:lnTo>
                  <a:lnTo>
                    <a:pt x="501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1">
              <a:extLst>
                <a:ext uri="{FF2B5EF4-FFF2-40B4-BE49-F238E27FC236}">
                  <a16:creationId xmlns:a16="http://schemas.microsoft.com/office/drawing/2014/main" id="{C564C960-7452-D040-B525-A394FEE6057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14900" y="3771900"/>
              <a:ext cx="514351" cy="327222"/>
            </a:xfrm>
            <a:custGeom>
              <a:avLst/>
              <a:gdLst/>
              <a:ahLst/>
              <a:cxnLst/>
              <a:rect l="0" t="0" r="0" b="0"/>
              <a:pathLst>
                <a:path w="514351" h="327222">
                  <a:moveTo>
                    <a:pt x="0" y="323850"/>
                  </a:moveTo>
                  <a:lnTo>
                    <a:pt x="0" y="323850"/>
                  </a:lnTo>
                  <a:lnTo>
                    <a:pt x="0" y="327221"/>
                  </a:lnTo>
                  <a:lnTo>
                    <a:pt x="1412" y="326803"/>
                  </a:lnTo>
                  <a:lnTo>
                    <a:pt x="27612" y="304353"/>
                  </a:lnTo>
                  <a:lnTo>
                    <a:pt x="58147" y="278505"/>
                  </a:lnTo>
                  <a:lnTo>
                    <a:pt x="82060" y="259379"/>
                  </a:lnTo>
                  <a:lnTo>
                    <a:pt x="111882" y="236151"/>
                  </a:lnTo>
                  <a:lnTo>
                    <a:pt x="135097" y="219727"/>
                  </a:lnTo>
                  <a:lnTo>
                    <a:pt x="157645" y="203019"/>
                  </a:lnTo>
                  <a:lnTo>
                    <a:pt x="180130" y="186186"/>
                  </a:lnTo>
                  <a:lnTo>
                    <a:pt x="204237" y="169297"/>
                  </a:lnTo>
                  <a:lnTo>
                    <a:pt x="230942" y="152384"/>
                  </a:lnTo>
                  <a:lnTo>
                    <a:pt x="258569" y="135460"/>
                  </a:lnTo>
                  <a:lnTo>
                    <a:pt x="284959" y="118530"/>
                  </a:lnTo>
                  <a:lnTo>
                    <a:pt x="312679" y="101598"/>
                  </a:lnTo>
                  <a:lnTo>
                    <a:pt x="340757" y="85372"/>
                  </a:lnTo>
                  <a:lnTo>
                    <a:pt x="367348" y="71104"/>
                  </a:lnTo>
                  <a:lnTo>
                    <a:pt x="395159" y="55826"/>
                  </a:lnTo>
                  <a:lnTo>
                    <a:pt x="423276" y="40334"/>
                  </a:lnTo>
                  <a:lnTo>
                    <a:pt x="449884" y="26393"/>
                  </a:lnTo>
                  <a:lnTo>
                    <a:pt x="475821" y="15022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2">
              <a:extLst>
                <a:ext uri="{FF2B5EF4-FFF2-40B4-BE49-F238E27FC236}">
                  <a16:creationId xmlns:a16="http://schemas.microsoft.com/office/drawing/2014/main" id="{FAEBD4F3-3E7A-358D-3E4D-A2C63947EC3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64100" y="3467100"/>
              <a:ext cx="482601" cy="330201"/>
            </a:xfrm>
            <a:custGeom>
              <a:avLst/>
              <a:gdLst/>
              <a:ahLst/>
              <a:cxnLst/>
              <a:rect l="0" t="0" r="0" b="0"/>
              <a:pathLst>
                <a:path w="482601" h="330201">
                  <a:moveTo>
                    <a:pt x="0" y="330200"/>
                  </a:moveTo>
                  <a:lnTo>
                    <a:pt x="0" y="330200"/>
                  </a:lnTo>
                  <a:lnTo>
                    <a:pt x="26515" y="312523"/>
                  </a:lnTo>
                  <a:lnTo>
                    <a:pt x="56091" y="286753"/>
                  </a:lnTo>
                  <a:lnTo>
                    <a:pt x="81451" y="266291"/>
                  </a:lnTo>
                  <a:lnTo>
                    <a:pt x="110995" y="243374"/>
                  </a:lnTo>
                  <a:lnTo>
                    <a:pt x="142092" y="222159"/>
                  </a:lnTo>
                  <a:lnTo>
                    <a:pt x="163105" y="206452"/>
                  </a:lnTo>
                  <a:lnTo>
                    <a:pt x="186085" y="190064"/>
                  </a:lnTo>
                  <a:lnTo>
                    <a:pt x="209704" y="173373"/>
                  </a:lnTo>
                  <a:lnTo>
                    <a:pt x="231961" y="156547"/>
                  </a:lnTo>
                  <a:lnTo>
                    <a:pt x="255494" y="139662"/>
                  </a:lnTo>
                  <a:lnTo>
                    <a:pt x="280064" y="122749"/>
                  </a:lnTo>
                  <a:lnTo>
                    <a:pt x="305095" y="105826"/>
                  </a:lnTo>
                  <a:lnTo>
                    <a:pt x="330331" y="90778"/>
                  </a:lnTo>
                  <a:lnTo>
                    <a:pt x="354953" y="76329"/>
                  </a:lnTo>
                  <a:lnTo>
                    <a:pt x="377655" y="60500"/>
                  </a:lnTo>
                  <a:lnTo>
                    <a:pt x="399504" y="47820"/>
                  </a:lnTo>
                  <a:lnTo>
                    <a:pt x="420974" y="36776"/>
                  </a:lnTo>
                  <a:lnTo>
                    <a:pt x="451483" y="19363"/>
                  </a:lnTo>
                  <a:lnTo>
                    <a:pt x="482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3">
              <a:extLst>
                <a:ext uri="{FF2B5EF4-FFF2-40B4-BE49-F238E27FC236}">
                  <a16:creationId xmlns:a16="http://schemas.microsoft.com/office/drawing/2014/main" id="{A7B06598-A782-A43D-3AD4-D677B6EF04F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749800" y="3213100"/>
              <a:ext cx="444501" cy="304801"/>
            </a:xfrm>
            <a:custGeom>
              <a:avLst/>
              <a:gdLst/>
              <a:ahLst/>
              <a:cxnLst/>
              <a:rect l="0" t="0" r="0" b="0"/>
              <a:pathLst>
                <a:path w="444501" h="304801">
                  <a:moveTo>
                    <a:pt x="0" y="304800"/>
                  </a:moveTo>
                  <a:lnTo>
                    <a:pt x="0" y="304800"/>
                  </a:lnTo>
                  <a:lnTo>
                    <a:pt x="13815" y="296011"/>
                  </a:lnTo>
                  <a:lnTo>
                    <a:pt x="45105" y="272836"/>
                  </a:lnTo>
                  <a:lnTo>
                    <a:pt x="73351" y="252704"/>
                  </a:lnTo>
                  <a:lnTo>
                    <a:pt x="97777" y="234566"/>
                  </a:lnTo>
                  <a:lnTo>
                    <a:pt x="126259" y="212415"/>
                  </a:lnTo>
                  <a:lnTo>
                    <a:pt x="157041" y="187978"/>
                  </a:lnTo>
                  <a:lnTo>
                    <a:pt x="185133" y="162863"/>
                  </a:lnTo>
                  <a:lnTo>
                    <a:pt x="206459" y="147878"/>
                  </a:lnTo>
                  <a:lnTo>
                    <a:pt x="228637" y="133457"/>
                  </a:lnTo>
                  <a:lnTo>
                    <a:pt x="257696" y="109471"/>
                  </a:lnTo>
                  <a:lnTo>
                    <a:pt x="289041" y="85196"/>
                  </a:lnTo>
                  <a:lnTo>
                    <a:pt x="312612" y="71026"/>
                  </a:lnTo>
                  <a:lnTo>
                    <a:pt x="342941" y="51148"/>
                  </a:lnTo>
                  <a:lnTo>
                    <a:pt x="373173" y="35224"/>
                  </a:lnTo>
                  <a:lnTo>
                    <a:pt x="404472" y="21569"/>
                  </a:lnTo>
                  <a:lnTo>
                    <a:pt x="434397" y="5724"/>
                  </a:lnTo>
                  <a:lnTo>
                    <a:pt x="444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4">
              <a:extLst>
                <a:ext uri="{FF2B5EF4-FFF2-40B4-BE49-F238E27FC236}">
                  <a16:creationId xmlns:a16="http://schemas.microsoft.com/office/drawing/2014/main" id="{8DA8E493-6F31-916C-662E-FC1A3F7C7CF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81550" y="2692400"/>
              <a:ext cx="476251" cy="276422"/>
            </a:xfrm>
            <a:custGeom>
              <a:avLst/>
              <a:gdLst/>
              <a:ahLst/>
              <a:cxnLst/>
              <a:rect l="0" t="0" r="0" b="0"/>
              <a:pathLst>
                <a:path w="476251" h="276422">
                  <a:moveTo>
                    <a:pt x="0" y="273050"/>
                  </a:moveTo>
                  <a:lnTo>
                    <a:pt x="0" y="273050"/>
                  </a:lnTo>
                  <a:lnTo>
                    <a:pt x="10113" y="276421"/>
                  </a:lnTo>
                  <a:lnTo>
                    <a:pt x="24486" y="272431"/>
                  </a:lnTo>
                  <a:lnTo>
                    <a:pt x="55715" y="255994"/>
                  </a:lnTo>
                  <a:lnTo>
                    <a:pt x="87336" y="238454"/>
                  </a:lnTo>
                  <a:lnTo>
                    <a:pt x="112347" y="221407"/>
                  </a:lnTo>
                  <a:lnTo>
                    <a:pt x="138338" y="202244"/>
                  </a:lnTo>
                  <a:lnTo>
                    <a:pt x="168066" y="179712"/>
                  </a:lnTo>
                  <a:lnTo>
                    <a:pt x="199219" y="159316"/>
                  </a:lnTo>
                  <a:lnTo>
                    <a:pt x="230791" y="139868"/>
                  </a:lnTo>
                  <a:lnTo>
                    <a:pt x="251916" y="127074"/>
                  </a:lnTo>
                  <a:lnTo>
                    <a:pt x="274946" y="112451"/>
                  </a:lnTo>
                  <a:lnTo>
                    <a:pt x="297881" y="97251"/>
                  </a:lnTo>
                  <a:lnTo>
                    <a:pt x="327366" y="76793"/>
                  </a:lnTo>
                  <a:lnTo>
                    <a:pt x="358837" y="58031"/>
                  </a:lnTo>
                  <a:lnTo>
                    <a:pt x="382440" y="47899"/>
                  </a:lnTo>
                  <a:lnTo>
                    <a:pt x="412784" y="34261"/>
                  </a:lnTo>
                  <a:lnTo>
                    <a:pt x="439650" y="21284"/>
                  </a:lnTo>
                  <a:lnTo>
                    <a:pt x="476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5">
              <a:extLst>
                <a:ext uri="{FF2B5EF4-FFF2-40B4-BE49-F238E27FC236}">
                  <a16:creationId xmlns:a16="http://schemas.microsoft.com/office/drawing/2014/main" id="{274C8431-FA1B-88CF-2FFA-161B7C1B03A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630033" y="2413000"/>
              <a:ext cx="361068" cy="260351"/>
            </a:xfrm>
            <a:custGeom>
              <a:avLst/>
              <a:gdLst/>
              <a:ahLst/>
              <a:cxnLst/>
              <a:rect l="0" t="0" r="0" b="0"/>
              <a:pathLst>
                <a:path w="361068" h="260351">
                  <a:moveTo>
                    <a:pt x="5467" y="260350"/>
                  </a:moveTo>
                  <a:lnTo>
                    <a:pt x="5467" y="260350"/>
                  </a:lnTo>
                  <a:lnTo>
                    <a:pt x="0" y="260350"/>
                  </a:lnTo>
                  <a:lnTo>
                    <a:pt x="2749" y="256979"/>
                  </a:lnTo>
                  <a:lnTo>
                    <a:pt x="31442" y="228028"/>
                  </a:lnTo>
                  <a:lnTo>
                    <a:pt x="61344" y="203150"/>
                  </a:lnTo>
                  <a:lnTo>
                    <a:pt x="89392" y="176957"/>
                  </a:lnTo>
                  <a:lnTo>
                    <a:pt x="120457" y="152233"/>
                  </a:lnTo>
                  <a:lnTo>
                    <a:pt x="145370" y="133301"/>
                  </a:lnTo>
                  <a:lnTo>
                    <a:pt x="175703" y="107940"/>
                  </a:lnTo>
                  <a:lnTo>
                    <a:pt x="207147" y="86912"/>
                  </a:lnTo>
                  <a:lnTo>
                    <a:pt x="232127" y="69966"/>
                  </a:lnTo>
                  <a:lnTo>
                    <a:pt x="256697" y="55695"/>
                  </a:lnTo>
                  <a:lnTo>
                    <a:pt x="286202" y="38231"/>
                  </a:lnTo>
                  <a:lnTo>
                    <a:pt x="315626" y="21192"/>
                  </a:lnTo>
                  <a:lnTo>
                    <a:pt x="346355" y="6911"/>
                  </a:lnTo>
                  <a:lnTo>
                    <a:pt x="3610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6">
              <a:extLst>
                <a:ext uri="{FF2B5EF4-FFF2-40B4-BE49-F238E27FC236}">
                  <a16:creationId xmlns:a16="http://schemas.microsoft.com/office/drawing/2014/main" id="{2CE9A918-40A7-1CE1-DEEB-DC640C51292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622800" y="2051050"/>
              <a:ext cx="292101" cy="215901"/>
            </a:xfrm>
            <a:custGeom>
              <a:avLst/>
              <a:gdLst/>
              <a:ahLst/>
              <a:cxnLst/>
              <a:rect l="0" t="0" r="0" b="0"/>
              <a:pathLst>
                <a:path w="292101" h="215901">
                  <a:moveTo>
                    <a:pt x="0" y="215900"/>
                  </a:moveTo>
                  <a:lnTo>
                    <a:pt x="0" y="215900"/>
                  </a:lnTo>
                  <a:lnTo>
                    <a:pt x="0" y="212529"/>
                  </a:lnTo>
                  <a:lnTo>
                    <a:pt x="25749" y="194246"/>
                  </a:lnTo>
                  <a:lnTo>
                    <a:pt x="56624" y="165429"/>
                  </a:lnTo>
                  <a:lnTo>
                    <a:pt x="83316" y="139613"/>
                  </a:lnTo>
                  <a:lnTo>
                    <a:pt x="114401" y="113313"/>
                  </a:lnTo>
                  <a:lnTo>
                    <a:pt x="146064" y="87446"/>
                  </a:lnTo>
                  <a:lnTo>
                    <a:pt x="174824" y="66584"/>
                  </a:lnTo>
                  <a:lnTo>
                    <a:pt x="202612" y="48874"/>
                  </a:lnTo>
                  <a:lnTo>
                    <a:pt x="228484" y="31788"/>
                  </a:lnTo>
                  <a:lnTo>
                    <a:pt x="253977" y="14824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SMARTInkShape-117">
            <a:extLst>
              <a:ext uri="{FF2B5EF4-FFF2-40B4-BE49-F238E27FC236}">
                <a16:creationId xmlns:a16="http://schemas.microsoft.com/office/drawing/2014/main" id="{222952C1-F853-AB0A-C12F-880C42C24A7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1494" y="1574802"/>
            <a:ext cx="437507" cy="298449"/>
          </a:xfrm>
          <a:custGeom>
            <a:avLst/>
            <a:gdLst/>
            <a:ahLst/>
            <a:cxnLst/>
            <a:rect l="0" t="0" r="0" b="0"/>
            <a:pathLst>
              <a:path w="437507" h="298449">
                <a:moveTo>
                  <a:pt x="5706" y="279398"/>
                </a:moveTo>
                <a:lnTo>
                  <a:pt x="5706" y="279398"/>
                </a:lnTo>
                <a:lnTo>
                  <a:pt x="5706" y="282769"/>
                </a:lnTo>
                <a:lnTo>
                  <a:pt x="6412" y="283762"/>
                </a:lnTo>
                <a:lnTo>
                  <a:pt x="7587" y="284424"/>
                </a:lnTo>
                <a:lnTo>
                  <a:pt x="11978" y="285725"/>
                </a:lnTo>
                <a:lnTo>
                  <a:pt x="8662" y="289112"/>
                </a:lnTo>
                <a:lnTo>
                  <a:pt x="8382" y="290107"/>
                </a:lnTo>
                <a:lnTo>
                  <a:pt x="8901" y="290771"/>
                </a:lnTo>
                <a:lnTo>
                  <a:pt x="9953" y="291213"/>
                </a:lnTo>
                <a:lnTo>
                  <a:pt x="9948" y="291508"/>
                </a:lnTo>
                <a:lnTo>
                  <a:pt x="8062" y="291836"/>
                </a:lnTo>
                <a:lnTo>
                  <a:pt x="7276" y="292629"/>
                </a:lnTo>
                <a:lnTo>
                  <a:pt x="5724" y="298369"/>
                </a:lnTo>
                <a:lnTo>
                  <a:pt x="240" y="298441"/>
                </a:lnTo>
                <a:lnTo>
                  <a:pt x="3189" y="298447"/>
                </a:lnTo>
                <a:lnTo>
                  <a:pt x="0" y="298448"/>
                </a:lnTo>
                <a:lnTo>
                  <a:pt x="2918" y="295077"/>
                </a:lnTo>
                <a:lnTo>
                  <a:pt x="4467" y="289659"/>
                </a:lnTo>
                <a:lnTo>
                  <a:pt x="5861" y="283253"/>
                </a:lnTo>
                <a:lnTo>
                  <a:pt x="23404" y="251679"/>
                </a:lnTo>
                <a:lnTo>
                  <a:pt x="45299" y="220355"/>
                </a:lnTo>
                <a:lnTo>
                  <a:pt x="69337" y="190889"/>
                </a:lnTo>
                <a:lnTo>
                  <a:pt x="94617" y="160106"/>
                </a:lnTo>
                <a:lnTo>
                  <a:pt x="115069" y="137055"/>
                </a:lnTo>
                <a:lnTo>
                  <a:pt x="124109" y="121276"/>
                </a:lnTo>
                <a:lnTo>
                  <a:pt x="150599" y="90833"/>
                </a:lnTo>
                <a:lnTo>
                  <a:pt x="170678" y="62167"/>
                </a:lnTo>
                <a:lnTo>
                  <a:pt x="175237" y="52285"/>
                </a:lnTo>
                <a:lnTo>
                  <a:pt x="177008" y="47226"/>
                </a:lnTo>
                <a:lnTo>
                  <a:pt x="188090" y="31787"/>
                </a:lnTo>
                <a:lnTo>
                  <a:pt x="189623" y="21170"/>
                </a:lnTo>
                <a:lnTo>
                  <a:pt x="189825" y="10582"/>
                </a:lnTo>
                <a:lnTo>
                  <a:pt x="190541" y="9171"/>
                </a:lnTo>
                <a:lnTo>
                  <a:pt x="191724" y="8230"/>
                </a:lnTo>
                <a:lnTo>
                  <a:pt x="193218" y="7602"/>
                </a:lnTo>
                <a:lnTo>
                  <a:pt x="193508" y="6479"/>
                </a:lnTo>
                <a:lnTo>
                  <a:pt x="191950" y="3349"/>
                </a:lnTo>
                <a:lnTo>
                  <a:pt x="191957" y="2232"/>
                </a:lnTo>
                <a:lnTo>
                  <a:pt x="192668" y="1487"/>
                </a:lnTo>
                <a:lnTo>
                  <a:pt x="196144" y="24"/>
                </a:lnTo>
                <a:lnTo>
                  <a:pt x="192535" y="3"/>
                </a:lnTo>
                <a:lnTo>
                  <a:pt x="194104" y="0"/>
                </a:lnTo>
                <a:lnTo>
                  <a:pt x="194099" y="1411"/>
                </a:lnTo>
                <a:lnTo>
                  <a:pt x="183259" y="32636"/>
                </a:lnTo>
                <a:lnTo>
                  <a:pt x="171620" y="64065"/>
                </a:lnTo>
                <a:lnTo>
                  <a:pt x="166579" y="93927"/>
                </a:lnTo>
                <a:lnTo>
                  <a:pt x="165399" y="116533"/>
                </a:lnTo>
                <a:lnTo>
                  <a:pt x="164875" y="139280"/>
                </a:lnTo>
                <a:lnTo>
                  <a:pt x="165286" y="166542"/>
                </a:lnTo>
                <a:lnTo>
                  <a:pt x="171388" y="192874"/>
                </a:lnTo>
                <a:lnTo>
                  <a:pt x="173311" y="200549"/>
                </a:lnTo>
                <a:lnTo>
                  <a:pt x="181091" y="212839"/>
                </a:lnTo>
                <a:lnTo>
                  <a:pt x="191605" y="222299"/>
                </a:lnTo>
                <a:lnTo>
                  <a:pt x="203333" y="228856"/>
                </a:lnTo>
                <a:lnTo>
                  <a:pt x="208013" y="230181"/>
                </a:lnTo>
                <a:lnTo>
                  <a:pt x="211838" y="230359"/>
                </a:lnTo>
                <a:lnTo>
                  <a:pt x="233160" y="225575"/>
                </a:lnTo>
                <a:lnTo>
                  <a:pt x="263138" y="208402"/>
                </a:lnTo>
                <a:lnTo>
                  <a:pt x="278675" y="195019"/>
                </a:lnTo>
                <a:lnTo>
                  <a:pt x="300380" y="167945"/>
                </a:lnTo>
                <a:lnTo>
                  <a:pt x="321150" y="137233"/>
                </a:lnTo>
                <a:lnTo>
                  <a:pt x="332965" y="113106"/>
                </a:lnTo>
                <a:lnTo>
                  <a:pt x="342093" y="85657"/>
                </a:lnTo>
                <a:lnTo>
                  <a:pt x="345711" y="74052"/>
                </a:lnTo>
                <a:lnTo>
                  <a:pt x="349916" y="47369"/>
                </a:lnTo>
                <a:lnTo>
                  <a:pt x="353960" y="28092"/>
                </a:lnTo>
                <a:lnTo>
                  <a:pt x="352632" y="21186"/>
                </a:lnTo>
                <a:lnTo>
                  <a:pt x="349401" y="14375"/>
                </a:lnTo>
                <a:lnTo>
                  <a:pt x="348431" y="15227"/>
                </a:lnTo>
                <a:lnTo>
                  <a:pt x="341803" y="28615"/>
                </a:lnTo>
                <a:lnTo>
                  <a:pt x="337653" y="43520"/>
                </a:lnTo>
                <a:lnTo>
                  <a:pt x="336251" y="71311"/>
                </a:lnTo>
                <a:lnTo>
                  <a:pt x="336009" y="100542"/>
                </a:lnTo>
                <a:lnTo>
                  <a:pt x="335936" y="128175"/>
                </a:lnTo>
                <a:lnTo>
                  <a:pt x="342817" y="159391"/>
                </a:lnTo>
                <a:lnTo>
                  <a:pt x="353619" y="189877"/>
                </a:lnTo>
                <a:lnTo>
                  <a:pt x="365529" y="206679"/>
                </a:lnTo>
                <a:lnTo>
                  <a:pt x="377139" y="212069"/>
                </a:lnTo>
                <a:lnTo>
                  <a:pt x="390613" y="214763"/>
                </a:lnTo>
                <a:lnTo>
                  <a:pt x="399261" y="213512"/>
                </a:lnTo>
                <a:lnTo>
                  <a:pt x="430595" y="203693"/>
                </a:lnTo>
                <a:lnTo>
                  <a:pt x="437506" y="2031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34">
            <a:extLst>
              <a:ext uri="{FF2B5EF4-FFF2-40B4-BE49-F238E27FC236}">
                <a16:creationId xmlns:a16="http://schemas.microsoft.com/office/drawing/2014/main" id="{8C88A069-7586-AAE2-1AF5-3FEF06E08039}"/>
              </a:ext>
            </a:extLst>
          </p:cNvPr>
          <p:cNvGrpSpPr/>
          <p:nvPr/>
        </p:nvGrpSpPr>
        <p:grpSpPr>
          <a:xfrm>
            <a:off x="1111518" y="1612900"/>
            <a:ext cx="158483" cy="88901"/>
            <a:chOff x="1111518" y="1612900"/>
            <a:chExt cx="158483" cy="88901"/>
          </a:xfrm>
        </p:grpSpPr>
        <p:sp>
          <p:nvSpPr>
            <p:cNvPr id="125" name="SMARTInkShape-118">
              <a:extLst>
                <a:ext uri="{FF2B5EF4-FFF2-40B4-BE49-F238E27FC236}">
                  <a16:creationId xmlns:a16="http://schemas.microsoft.com/office/drawing/2014/main" id="{FF6381E6-CD2E-313B-2487-7F6EB52D68C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17600" y="16891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2638" y="7839"/>
                  </a:lnTo>
                  <a:lnTo>
                    <a:pt x="60664" y="12060"/>
                  </a:lnTo>
                  <a:lnTo>
                    <a:pt x="91136" y="12574"/>
                  </a:lnTo>
                  <a:lnTo>
                    <a:pt x="122170" y="12689"/>
                  </a:lnTo>
                  <a:lnTo>
                    <a:pt x="1524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9">
              <a:extLst>
                <a:ext uri="{FF2B5EF4-FFF2-40B4-BE49-F238E27FC236}">
                  <a16:creationId xmlns:a16="http://schemas.microsoft.com/office/drawing/2014/main" id="{831F4616-78A3-C170-627D-C48DB0F703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11518" y="1612900"/>
              <a:ext cx="133083" cy="19051"/>
            </a:xfrm>
            <a:custGeom>
              <a:avLst/>
              <a:gdLst/>
              <a:ahLst/>
              <a:cxnLst/>
              <a:rect l="0" t="0" r="0" b="0"/>
              <a:pathLst>
                <a:path w="133083" h="19051">
                  <a:moveTo>
                    <a:pt x="12432" y="19050"/>
                  </a:moveTo>
                  <a:lnTo>
                    <a:pt x="12432" y="19050"/>
                  </a:lnTo>
                  <a:lnTo>
                    <a:pt x="9061" y="15679"/>
                  </a:lnTo>
                  <a:lnTo>
                    <a:pt x="8068" y="15392"/>
                  </a:lnTo>
                  <a:lnTo>
                    <a:pt x="7406" y="15905"/>
                  </a:lnTo>
                  <a:lnTo>
                    <a:pt x="6965" y="16954"/>
                  </a:lnTo>
                  <a:lnTo>
                    <a:pt x="6670" y="16947"/>
                  </a:lnTo>
                  <a:lnTo>
                    <a:pt x="6344" y="15058"/>
                  </a:lnTo>
                  <a:lnTo>
                    <a:pt x="5551" y="14272"/>
                  </a:lnTo>
                  <a:lnTo>
                    <a:pt x="0" y="12761"/>
                  </a:lnTo>
                  <a:lnTo>
                    <a:pt x="6266" y="12007"/>
                  </a:lnTo>
                  <a:lnTo>
                    <a:pt x="30186" y="7676"/>
                  </a:lnTo>
                  <a:lnTo>
                    <a:pt x="61722" y="3241"/>
                  </a:lnTo>
                  <a:lnTo>
                    <a:pt x="92361" y="284"/>
                  </a:lnTo>
                  <a:lnTo>
                    <a:pt x="123688" y="25"/>
                  </a:lnTo>
                  <a:lnTo>
                    <a:pt x="1330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120">
            <a:extLst>
              <a:ext uri="{FF2B5EF4-FFF2-40B4-BE49-F238E27FC236}">
                <a16:creationId xmlns:a16="http://schemas.microsoft.com/office/drawing/2014/main" id="{BF79C08E-A096-1090-A4FB-E1C9FE5E53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5742" y="1512400"/>
            <a:ext cx="239105" cy="241686"/>
          </a:xfrm>
          <a:custGeom>
            <a:avLst/>
            <a:gdLst/>
            <a:ahLst/>
            <a:cxnLst/>
            <a:rect l="0" t="0" r="0" b="0"/>
            <a:pathLst>
              <a:path w="239105" h="241686">
                <a:moveTo>
                  <a:pt x="50158" y="68750"/>
                </a:moveTo>
                <a:lnTo>
                  <a:pt x="50158" y="68750"/>
                </a:lnTo>
                <a:lnTo>
                  <a:pt x="53529" y="65379"/>
                </a:lnTo>
                <a:lnTo>
                  <a:pt x="57065" y="63724"/>
                </a:lnTo>
                <a:lnTo>
                  <a:pt x="61714" y="62662"/>
                </a:lnTo>
                <a:lnTo>
                  <a:pt x="65890" y="59106"/>
                </a:lnTo>
                <a:lnTo>
                  <a:pt x="66290" y="58088"/>
                </a:lnTo>
                <a:lnTo>
                  <a:pt x="65852" y="57408"/>
                </a:lnTo>
                <a:lnTo>
                  <a:pt x="63483" y="56654"/>
                </a:lnTo>
                <a:lnTo>
                  <a:pt x="54195" y="56129"/>
                </a:lnTo>
                <a:lnTo>
                  <a:pt x="48189" y="59848"/>
                </a:lnTo>
                <a:lnTo>
                  <a:pt x="21284" y="79939"/>
                </a:lnTo>
                <a:lnTo>
                  <a:pt x="6670" y="105484"/>
                </a:lnTo>
                <a:lnTo>
                  <a:pt x="1525" y="132237"/>
                </a:lnTo>
                <a:lnTo>
                  <a:pt x="0" y="159136"/>
                </a:lnTo>
                <a:lnTo>
                  <a:pt x="3406" y="172656"/>
                </a:lnTo>
                <a:lnTo>
                  <a:pt x="17091" y="199577"/>
                </a:lnTo>
                <a:lnTo>
                  <a:pt x="35970" y="220402"/>
                </a:lnTo>
                <a:lnTo>
                  <a:pt x="62809" y="233236"/>
                </a:lnTo>
                <a:lnTo>
                  <a:pt x="86362" y="241508"/>
                </a:lnTo>
                <a:lnTo>
                  <a:pt x="116859" y="241685"/>
                </a:lnTo>
                <a:lnTo>
                  <a:pt x="138599" y="238979"/>
                </a:lnTo>
                <a:lnTo>
                  <a:pt x="160021" y="234718"/>
                </a:lnTo>
                <a:lnTo>
                  <a:pt x="189797" y="225092"/>
                </a:lnTo>
                <a:lnTo>
                  <a:pt x="211692" y="215160"/>
                </a:lnTo>
                <a:lnTo>
                  <a:pt x="217907" y="210021"/>
                </a:lnTo>
                <a:lnTo>
                  <a:pt x="223020" y="203033"/>
                </a:lnTo>
                <a:lnTo>
                  <a:pt x="232052" y="176910"/>
                </a:lnTo>
                <a:lnTo>
                  <a:pt x="237795" y="152146"/>
                </a:lnTo>
                <a:lnTo>
                  <a:pt x="239104" y="122780"/>
                </a:lnTo>
                <a:lnTo>
                  <a:pt x="235337" y="92442"/>
                </a:lnTo>
                <a:lnTo>
                  <a:pt x="229047" y="65970"/>
                </a:lnTo>
                <a:lnTo>
                  <a:pt x="213982" y="37862"/>
                </a:lnTo>
                <a:lnTo>
                  <a:pt x="191677" y="13607"/>
                </a:lnTo>
                <a:lnTo>
                  <a:pt x="181494" y="8964"/>
                </a:lnTo>
                <a:lnTo>
                  <a:pt x="154339" y="2613"/>
                </a:lnTo>
                <a:lnTo>
                  <a:pt x="133473" y="0"/>
                </a:lnTo>
                <a:lnTo>
                  <a:pt x="104506" y="7845"/>
                </a:lnTo>
                <a:lnTo>
                  <a:pt x="86032" y="14621"/>
                </a:lnTo>
                <a:lnTo>
                  <a:pt x="65790" y="29130"/>
                </a:lnTo>
                <a:lnTo>
                  <a:pt x="43808" y="56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Shape-121">
            <a:extLst>
              <a:ext uri="{FF2B5EF4-FFF2-40B4-BE49-F238E27FC236}">
                <a16:creationId xmlns:a16="http://schemas.microsoft.com/office/drawing/2014/main" id="{AD6A142B-4AB5-762A-BDD5-5B0807DBCF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8635" y="2247900"/>
            <a:ext cx="334966" cy="237267"/>
          </a:xfrm>
          <a:custGeom>
            <a:avLst/>
            <a:gdLst/>
            <a:ahLst/>
            <a:cxnLst/>
            <a:rect l="0" t="0" r="0" b="0"/>
            <a:pathLst>
              <a:path w="334966" h="237267">
                <a:moveTo>
                  <a:pt x="42865" y="69850"/>
                </a:moveTo>
                <a:lnTo>
                  <a:pt x="42865" y="69850"/>
                </a:lnTo>
                <a:lnTo>
                  <a:pt x="42865" y="63502"/>
                </a:lnTo>
                <a:lnTo>
                  <a:pt x="46236" y="60129"/>
                </a:lnTo>
                <a:lnTo>
                  <a:pt x="49773" y="58474"/>
                </a:lnTo>
                <a:lnTo>
                  <a:pt x="78370" y="48389"/>
                </a:lnTo>
                <a:lnTo>
                  <a:pt x="91406" y="45617"/>
                </a:lnTo>
                <a:lnTo>
                  <a:pt x="99952" y="46850"/>
                </a:lnTo>
                <a:lnTo>
                  <a:pt x="114578" y="53393"/>
                </a:lnTo>
                <a:lnTo>
                  <a:pt x="124832" y="60419"/>
                </a:lnTo>
                <a:lnTo>
                  <a:pt x="131741" y="68245"/>
                </a:lnTo>
                <a:lnTo>
                  <a:pt x="135282" y="78309"/>
                </a:lnTo>
                <a:lnTo>
                  <a:pt x="137556" y="108758"/>
                </a:lnTo>
                <a:lnTo>
                  <a:pt x="133640" y="137900"/>
                </a:lnTo>
                <a:lnTo>
                  <a:pt x="130910" y="154061"/>
                </a:lnTo>
                <a:lnTo>
                  <a:pt x="118060" y="180010"/>
                </a:lnTo>
                <a:lnTo>
                  <a:pt x="102130" y="206627"/>
                </a:lnTo>
                <a:lnTo>
                  <a:pt x="86174" y="228659"/>
                </a:lnTo>
                <a:lnTo>
                  <a:pt x="75766" y="236457"/>
                </a:lnTo>
                <a:lnTo>
                  <a:pt x="65954" y="237266"/>
                </a:lnTo>
                <a:lnTo>
                  <a:pt x="55244" y="234568"/>
                </a:lnTo>
                <a:lnTo>
                  <a:pt x="36870" y="221338"/>
                </a:lnTo>
                <a:lnTo>
                  <a:pt x="29617" y="214084"/>
                </a:lnTo>
                <a:lnTo>
                  <a:pt x="9736" y="182618"/>
                </a:lnTo>
                <a:lnTo>
                  <a:pt x="1383" y="158447"/>
                </a:lnTo>
                <a:lnTo>
                  <a:pt x="0" y="139610"/>
                </a:lnTo>
                <a:lnTo>
                  <a:pt x="5496" y="116164"/>
                </a:lnTo>
                <a:lnTo>
                  <a:pt x="10029" y="106662"/>
                </a:lnTo>
                <a:lnTo>
                  <a:pt x="33263" y="76142"/>
                </a:lnTo>
                <a:lnTo>
                  <a:pt x="58952" y="56559"/>
                </a:lnTo>
                <a:lnTo>
                  <a:pt x="90362" y="42504"/>
                </a:lnTo>
                <a:lnTo>
                  <a:pt x="118413" y="34083"/>
                </a:lnTo>
                <a:lnTo>
                  <a:pt x="144336" y="28840"/>
                </a:lnTo>
                <a:lnTo>
                  <a:pt x="174204" y="25374"/>
                </a:lnTo>
                <a:lnTo>
                  <a:pt x="203099" y="20508"/>
                </a:lnTo>
                <a:lnTo>
                  <a:pt x="232404" y="19338"/>
                </a:lnTo>
                <a:lnTo>
                  <a:pt x="258575" y="14743"/>
                </a:lnTo>
                <a:lnTo>
                  <a:pt x="287890" y="11222"/>
                </a:lnTo>
                <a:lnTo>
                  <a:pt x="318000" y="6992"/>
                </a:lnTo>
                <a:lnTo>
                  <a:pt x="334946" y="6351"/>
                </a:lnTo>
                <a:lnTo>
                  <a:pt x="33496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37">
            <a:extLst>
              <a:ext uri="{FF2B5EF4-FFF2-40B4-BE49-F238E27FC236}">
                <a16:creationId xmlns:a16="http://schemas.microsoft.com/office/drawing/2014/main" id="{1BFD93F4-1C36-D89A-068F-18158BA660C0}"/>
              </a:ext>
            </a:extLst>
          </p:cNvPr>
          <p:cNvGrpSpPr/>
          <p:nvPr/>
        </p:nvGrpSpPr>
        <p:grpSpPr>
          <a:xfrm>
            <a:off x="1143000" y="2279650"/>
            <a:ext cx="177801" cy="100718"/>
            <a:chOff x="1143000" y="2279650"/>
            <a:chExt cx="177801" cy="100718"/>
          </a:xfrm>
        </p:grpSpPr>
        <p:sp>
          <p:nvSpPr>
            <p:cNvPr id="130" name="SMARTInkShape-122">
              <a:extLst>
                <a:ext uri="{FF2B5EF4-FFF2-40B4-BE49-F238E27FC236}">
                  <a16:creationId xmlns:a16="http://schemas.microsoft.com/office/drawing/2014/main" id="{842EA88A-3112-7B50-EB6A-2E95AED6CBB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43000" y="2374900"/>
              <a:ext cx="177801" cy="5468"/>
            </a:xfrm>
            <a:custGeom>
              <a:avLst/>
              <a:gdLst/>
              <a:ahLst/>
              <a:cxnLst/>
              <a:rect l="0" t="0" r="0" b="0"/>
              <a:pathLst>
                <a:path w="177801" h="5468">
                  <a:moveTo>
                    <a:pt x="0" y="0"/>
                  </a:moveTo>
                  <a:lnTo>
                    <a:pt x="0" y="0"/>
                  </a:lnTo>
                  <a:lnTo>
                    <a:pt x="29886" y="0"/>
                  </a:lnTo>
                  <a:lnTo>
                    <a:pt x="53829" y="0"/>
                  </a:lnTo>
                  <a:lnTo>
                    <a:pt x="79763" y="0"/>
                  </a:lnTo>
                  <a:lnTo>
                    <a:pt x="104929" y="0"/>
                  </a:lnTo>
                  <a:lnTo>
                    <a:pt x="130872" y="1881"/>
                  </a:lnTo>
                  <a:lnTo>
                    <a:pt x="149794" y="546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23">
              <a:extLst>
                <a:ext uri="{FF2B5EF4-FFF2-40B4-BE49-F238E27FC236}">
                  <a16:creationId xmlns:a16="http://schemas.microsoft.com/office/drawing/2014/main" id="{20C966F5-5ED0-7D8D-8658-22F303772CA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55778" y="2279650"/>
              <a:ext cx="139623" cy="6351"/>
            </a:xfrm>
            <a:custGeom>
              <a:avLst/>
              <a:gdLst/>
              <a:ahLst/>
              <a:cxnLst/>
              <a:rect l="0" t="0" r="0" b="0"/>
              <a:pathLst>
                <a:path w="139623" h="6351">
                  <a:moveTo>
                    <a:pt x="6272" y="6350"/>
                  </a:moveTo>
                  <a:lnTo>
                    <a:pt x="6272" y="6350"/>
                  </a:lnTo>
                  <a:lnTo>
                    <a:pt x="0" y="6350"/>
                  </a:lnTo>
                  <a:lnTo>
                    <a:pt x="6418" y="5644"/>
                  </a:lnTo>
                  <a:lnTo>
                    <a:pt x="20897" y="2692"/>
                  </a:lnTo>
                  <a:lnTo>
                    <a:pt x="44752" y="3537"/>
                  </a:lnTo>
                  <a:lnTo>
                    <a:pt x="71808" y="466"/>
                  </a:lnTo>
                  <a:lnTo>
                    <a:pt x="101790" y="61"/>
                  </a:lnTo>
                  <a:lnTo>
                    <a:pt x="1396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124">
            <a:extLst>
              <a:ext uri="{FF2B5EF4-FFF2-40B4-BE49-F238E27FC236}">
                <a16:creationId xmlns:a16="http://schemas.microsoft.com/office/drawing/2014/main" id="{E5499C71-B621-4A04-AAA8-099B3462525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536738" y="2198244"/>
            <a:ext cx="31713" cy="261449"/>
          </a:xfrm>
          <a:custGeom>
            <a:avLst/>
            <a:gdLst/>
            <a:ahLst/>
            <a:cxnLst/>
            <a:rect l="0" t="0" r="0" b="0"/>
            <a:pathLst>
              <a:path w="31713" h="261449">
                <a:moveTo>
                  <a:pt x="12662" y="11556"/>
                </a:moveTo>
                <a:lnTo>
                  <a:pt x="12662" y="11556"/>
                </a:lnTo>
                <a:lnTo>
                  <a:pt x="12662" y="0"/>
                </a:lnTo>
                <a:lnTo>
                  <a:pt x="8298" y="14996"/>
                </a:lnTo>
                <a:lnTo>
                  <a:pt x="4823" y="42522"/>
                </a:lnTo>
                <a:lnTo>
                  <a:pt x="922" y="68551"/>
                </a:lnTo>
                <a:lnTo>
                  <a:pt x="246" y="91081"/>
                </a:lnTo>
                <a:lnTo>
                  <a:pt x="46" y="122373"/>
                </a:lnTo>
                <a:lnTo>
                  <a:pt x="0" y="146180"/>
                </a:lnTo>
                <a:lnTo>
                  <a:pt x="684" y="169461"/>
                </a:lnTo>
                <a:lnTo>
                  <a:pt x="5036" y="198435"/>
                </a:lnTo>
                <a:lnTo>
                  <a:pt x="10795" y="224188"/>
                </a:lnTo>
                <a:lnTo>
                  <a:pt x="19061" y="248448"/>
                </a:lnTo>
                <a:lnTo>
                  <a:pt x="27489" y="260452"/>
                </a:lnTo>
                <a:lnTo>
                  <a:pt x="28897" y="261448"/>
                </a:lnTo>
                <a:lnTo>
                  <a:pt x="29835" y="261406"/>
                </a:lnTo>
                <a:lnTo>
                  <a:pt x="31341" y="259641"/>
                </a:lnTo>
                <a:lnTo>
                  <a:pt x="31712" y="25285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0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0CA3-F199-48E3-844B-9E7C50C7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z</a:t>
            </a:r>
            <a:r>
              <a:rPr lang="en-US" dirty="0"/>
              <a:t>-distribution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6934-19D1-49E4-9D54-005872031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Autofit/>
          </a:bodyPr>
          <a:lstStyle/>
          <a:p>
            <a:r>
              <a:rPr lang="en-US" dirty="0"/>
              <a:t>Tables A, B, and C in Appendix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C6F52-E473-4D53-8889-7F00563400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7010400" cy="3562350"/>
          </a:xfrm>
          <a:prstGeom prst="rect">
            <a:avLst/>
          </a:prstGeom>
        </p:spPr>
      </p:pic>
      <p:grpSp>
        <p:nvGrpSpPr>
          <p:cNvPr id="7" name="SMARTInkShape-Group39">
            <a:extLst>
              <a:ext uri="{FF2B5EF4-FFF2-40B4-BE49-F238E27FC236}">
                <a16:creationId xmlns:a16="http://schemas.microsoft.com/office/drawing/2014/main" id="{5929B241-DA04-07EC-D685-2D9C08A2EA7C}"/>
              </a:ext>
            </a:extLst>
          </p:cNvPr>
          <p:cNvGrpSpPr/>
          <p:nvPr/>
        </p:nvGrpSpPr>
        <p:grpSpPr>
          <a:xfrm>
            <a:off x="4457700" y="2038405"/>
            <a:ext cx="31751" cy="565096"/>
            <a:chOff x="4457700" y="2038405"/>
            <a:chExt cx="31751" cy="565096"/>
          </a:xfrm>
        </p:grpSpPr>
        <p:sp>
          <p:nvSpPr>
            <p:cNvPr id="5" name="SMARTInkShape-125">
              <a:extLst>
                <a:ext uri="{FF2B5EF4-FFF2-40B4-BE49-F238E27FC236}">
                  <a16:creationId xmlns:a16="http://schemas.microsoft.com/office/drawing/2014/main" id="{3C6E8076-A0A5-B14E-3733-993C6005CE5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457700" y="245745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19050" y="0"/>
                  </a:moveTo>
                  <a:lnTo>
                    <a:pt x="19050" y="0"/>
                  </a:lnTo>
                  <a:lnTo>
                    <a:pt x="17168" y="26680"/>
                  </a:lnTo>
                  <a:lnTo>
                    <a:pt x="8925" y="55907"/>
                  </a:lnTo>
                  <a:lnTo>
                    <a:pt x="4619" y="80906"/>
                  </a:lnTo>
                  <a:lnTo>
                    <a:pt x="2053" y="86052"/>
                  </a:lnTo>
                  <a:lnTo>
                    <a:pt x="270" y="97271"/>
                  </a:lnTo>
                  <a:lnTo>
                    <a:pt x="10" y="125899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6">
              <a:extLst>
                <a:ext uri="{FF2B5EF4-FFF2-40B4-BE49-F238E27FC236}">
                  <a16:creationId xmlns:a16="http://schemas.microsoft.com/office/drawing/2014/main" id="{27AA351A-778D-477A-2042-3BE2C06CD58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79404" y="2038405"/>
              <a:ext cx="10047" cy="145996"/>
            </a:xfrm>
            <a:custGeom>
              <a:avLst/>
              <a:gdLst/>
              <a:ahLst/>
              <a:cxnLst/>
              <a:rect l="0" t="0" r="0" b="0"/>
              <a:pathLst>
                <a:path w="10047" h="145996">
                  <a:moveTo>
                    <a:pt x="10046" y="6295"/>
                  </a:moveTo>
                  <a:lnTo>
                    <a:pt x="10046" y="6295"/>
                  </a:lnTo>
                  <a:lnTo>
                    <a:pt x="10046" y="23"/>
                  </a:lnTo>
                  <a:lnTo>
                    <a:pt x="10046" y="3619"/>
                  </a:lnTo>
                  <a:lnTo>
                    <a:pt x="10046" y="0"/>
                  </a:lnTo>
                  <a:lnTo>
                    <a:pt x="10046" y="3614"/>
                  </a:lnTo>
                  <a:lnTo>
                    <a:pt x="10046" y="2046"/>
                  </a:lnTo>
                  <a:lnTo>
                    <a:pt x="9341" y="2051"/>
                  </a:lnTo>
                  <a:lnTo>
                    <a:pt x="6675" y="3939"/>
                  </a:lnTo>
                  <a:lnTo>
                    <a:pt x="5020" y="7129"/>
                  </a:lnTo>
                  <a:lnTo>
                    <a:pt x="3748" y="23261"/>
                  </a:lnTo>
                  <a:lnTo>
                    <a:pt x="2992" y="48746"/>
                  </a:lnTo>
                  <a:lnTo>
                    <a:pt x="326" y="55971"/>
                  </a:lnTo>
                  <a:lnTo>
                    <a:pt x="38" y="59168"/>
                  </a:lnTo>
                  <a:lnTo>
                    <a:pt x="3512" y="83645"/>
                  </a:lnTo>
                  <a:lnTo>
                    <a:pt x="1733" y="88415"/>
                  </a:lnTo>
                  <a:lnTo>
                    <a:pt x="270" y="90675"/>
                  </a:lnTo>
                  <a:lnTo>
                    <a:pt x="2" y="93593"/>
                  </a:lnTo>
                  <a:lnTo>
                    <a:pt x="3510" y="116093"/>
                  </a:lnTo>
                  <a:lnTo>
                    <a:pt x="1732" y="120475"/>
                  </a:lnTo>
                  <a:lnTo>
                    <a:pt x="270" y="122632"/>
                  </a:lnTo>
                  <a:lnTo>
                    <a:pt x="0" y="124775"/>
                  </a:lnTo>
                  <a:lnTo>
                    <a:pt x="10046" y="1459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127">
            <a:extLst>
              <a:ext uri="{FF2B5EF4-FFF2-40B4-BE49-F238E27FC236}">
                <a16:creationId xmlns:a16="http://schemas.microsoft.com/office/drawing/2014/main" id="{88AECB47-8F64-D3F6-6EB9-903761F2D1C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14850" y="2959100"/>
            <a:ext cx="6351" cy="146051"/>
          </a:xfrm>
          <a:custGeom>
            <a:avLst/>
            <a:gdLst/>
            <a:ahLst/>
            <a:cxnLst/>
            <a:rect l="0" t="0" r="0" b="0"/>
            <a:pathLst>
              <a:path w="6351" h="146051">
                <a:moveTo>
                  <a:pt x="6350" y="0"/>
                </a:moveTo>
                <a:lnTo>
                  <a:pt x="6350" y="0"/>
                </a:lnTo>
                <a:lnTo>
                  <a:pt x="6350" y="31128"/>
                </a:lnTo>
                <a:lnTo>
                  <a:pt x="5645" y="60969"/>
                </a:lnTo>
                <a:lnTo>
                  <a:pt x="588" y="79747"/>
                </a:lnTo>
                <a:lnTo>
                  <a:pt x="262" y="84362"/>
                </a:lnTo>
                <a:lnTo>
                  <a:pt x="1998" y="88765"/>
                </a:lnTo>
                <a:lnTo>
                  <a:pt x="3448" y="90926"/>
                </a:lnTo>
                <a:lnTo>
                  <a:pt x="3710" y="93779"/>
                </a:lnTo>
                <a:lnTo>
                  <a:pt x="186" y="122895"/>
                </a:lnTo>
                <a:lnTo>
                  <a:pt x="0" y="146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41">
            <a:extLst>
              <a:ext uri="{FF2B5EF4-FFF2-40B4-BE49-F238E27FC236}">
                <a16:creationId xmlns:a16="http://schemas.microsoft.com/office/drawing/2014/main" id="{89B74725-5B07-020A-3F16-8DA1E78A53EF}"/>
              </a:ext>
            </a:extLst>
          </p:cNvPr>
          <p:cNvGrpSpPr/>
          <p:nvPr/>
        </p:nvGrpSpPr>
        <p:grpSpPr>
          <a:xfrm>
            <a:off x="4555516" y="3613150"/>
            <a:ext cx="54585" cy="1492251"/>
            <a:chOff x="4555516" y="3613150"/>
            <a:chExt cx="54585" cy="1492251"/>
          </a:xfrm>
        </p:grpSpPr>
        <p:sp>
          <p:nvSpPr>
            <p:cNvPr id="9" name="SMARTInkShape-128">
              <a:extLst>
                <a:ext uri="{FF2B5EF4-FFF2-40B4-BE49-F238E27FC236}">
                  <a16:creationId xmlns:a16="http://schemas.microsoft.com/office/drawing/2014/main" id="{40A5773F-BA79-5748-DA4A-8ACECF47D5B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91050" y="49085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1995" y="10139"/>
                  </a:lnTo>
                  <a:lnTo>
                    <a:pt x="6938" y="29649"/>
                  </a:lnTo>
                  <a:lnTo>
                    <a:pt x="5818" y="40143"/>
                  </a:lnTo>
                  <a:lnTo>
                    <a:pt x="906" y="5262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9">
              <a:extLst>
                <a:ext uri="{FF2B5EF4-FFF2-40B4-BE49-F238E27FC236}">
                  <a16:creationId xmlns:a16="http://schemas.microsoft.com/office/drawing/2014/main" id="{29A63E38-AD3A-A1F5-5C53-1708780420A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603750" y="4775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2691" y="19572"/>
                  </a:lnTo>
                  <a:lnTo>
                    <a:pt x="4247" y="3684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30">
              <a:extLst>
                <a:ext uri="{FF2B5EF4-FFF2-40B4-BE49-F238E27FC236}">
                  <a16:creationId xmlns:a16="http://schemas.microsoft.com/office/drawing/2014/main" id="{757A8330-377A-EACB-EC23-9F6E7579F75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594053" y="4470400"/>
              <a:ext cx="16048" cy="101601"/>
            </a:xfrm>
            <a:custGeom>
              <a:avLst/>
              <a:gdLst/>
              <a:ahLst/>
              <a:cxnLst/>
              <a:rect l="0" t="0" r="0" b="0"/>
              <a:pathLst>
                <a:path w="16048" h="101601">
                  <a:moveTo>
                    <a:pt x="16047" y="0"/>
                  </a:moveTo>
                  <a:lnTo>
                    <a:pt x="16047" y="0"/>
                  </a:lnTo>
                  <a:lnTo>
                    <a:pt x="11683" y="10139"/>
                  </a:lnTo>
                  <a:lnTo>
                    <a:pt x="7932" y="36317"/>
                  </a:lnTo>
                  <a:lnTo>
                    <a:pt x="5384" y="42247"/>
                  </a:lnTo>
                  <a:lnTo>
                    <a:pt x="1501" y="71601"/>
                  </a:lnTo>
                  <a:lnTo>
                    <a:pt x="0" y="75251"/>
                  </a:lnTo>
                  <a:lnTo>
                    <a:pt x="213" y="83069"/>
                  </a:lnTo>
                  <a:lnTo>
                    <a:pt x="2660" y="90542"/>
                  </a:lnTo>
                  <a:lnTo>
                    <a:pt x="9697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1">
              <a:extLst>
                <a:ext uri="{FF2B5EF4-FFF2-40B4-BE49-F238E27FC236}">
                  <a16:creationId xmlns:a16="http://schemas.microsoft.com/office/drawing/2014/main" id="{35266524-29D6-EFEF-BC94-4E755372205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572000" y="403860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12700" y="0"/>
                  </a:moveTo>
                  <a:lnTo>
                    <a:pt x="12700" y="0"/>
                  </a:lnTo>
                  <a:lnTo>
                    <a:pt x="9329" y="10113"/>
                  </a:lnTo>
                  <a:lnTo>
                    <a:pt x="9555" y="18841"/>
                  </a:lnTo>
                  <a:lnTo>
                    <a:pt x="12079" y="32571"/>
                  </a:lnTo>
                  <a:lnTo>
                    <a:pt x="4837" y="60470"/>
                  </a:lnTo>
                  <a:lnTo>
                    <a:pt x="955" y="76464"/>
                  </a:lnTo>
                  <a:lnTo>
                    <a:pt x="2306" y="81727"/>
                  </a:lnTo>
                  <a:lnTo>
                    <a:pt x="3654" y="84118"/>
                  </a:lnTo>
                  <a:lnTo>
                    <a:pt x="3847" y="87123"/>
                  </a:lnTo>
                  <a:lnTo>
                    <a:pt x="646" y="102786"/>
                  </a:lnTo>
                  <a:lnTo>
                    <a:pt x="5524" y="121802"/>
                  </a:lnTo>
                  <a:lnTo>
                    <a:pt x="5094" y="124240"/>
                  </a:lnTo>
                  <a:lnTo>
                    <a:pt x="1215" y="13510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2">
              <a:extLst>
                <a:ext uri="{FF2B5EF4-FFF2-40B4-BE49-F238E27FC236}">
                  <a16:creationId xmlns:a16="http://schemas.microsoft.com/office/drawing/2014/main" id="{F69D707C-2C55-3BFF-ADBE-07BC7A9F1AF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55516" y="3613150"/>
              <a:ext cx="3785" cy="152401"/>
            </a:xfrm>
            <a:custGeom>
              <a:avLst/>
              <a:gdLst/>
              <a:ahLst/>
              <a:cxnLst/>
              <a:rect l="0" t="0" r="0" b="0"/>
              <a:pathLst>
                <a:path w="3785" h="152401">
                  <a:moveTo>
                    <a:pt x="3784" y="0"/>
                  </a:moveTo>
                  <a:lnTo>
                    <a:pt x="3784" y="0"/>
                  </a:lnTo>
                  <a:lnTo>
                    <a:pt x="3784" y="28958"/>
                  </a:lnTo>
                  <a:lnTo>
                    <a:pt x="3079" y="44798"/>
                  </a:lnTo>
                  <a:lnTo>
                    <a:pt x="125" y="58037"/>
                  </a:lnTo>
                  <a:lnTo>
                    <a:pt x="3163" y="74897"/>
                  </a:lnTo>
                  <a:lnTo>
                    <a:pt x="3" y="94836"/>
                  </a:lnTo>
                  <a:lnTo>
                    <a:pt x="3146" y="109455"/>
                  </a:lnTo>
                  <a:lnTo>
                    <a:pt x="0" y="122777"/>
                  </a:lnTo>
                  <a:lnTo>
                    <a:pt x="3784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3">
              <a:extLst>
                <a:ext uri="{FF2B5EF4-FFF2-40B4-BE49-F238E27FC236}">
                  <a16:creationId xmlns:a16="http://schemas.microsoft.com/office/drawing/2014/main" id="{75A01DED-B52D-D008-3865-CBF9B4D82EA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91050" y="5029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4">
              <a:extLst>
                <a:ext uri="{FF2B5EF4-FFF2-40B4-BE49-F238E27FC236}">
                  <a16:creationId xmlns:a16="http://schemas.microsoft.com/office/drawing/2014/main" id="{BC318C46-A23D-7022-BC36-DA72D42ABA2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78612" y="5080000"/>
              <a:ext cx="6089" cy="25401"/>
            </a:xfrm>
            <a:custGeom>
              <a:avLst/>
              <a:gdLst/>
              <a:ahLst/>
              <a:cxnLst/>
              <a:rect l="0" t="0" r="0" b="0"/>
              <a:pathLst>
                <a:path w="6089" h="25401">
                  <a:moveTo>
                    <a:pt x="6088" y="0"/>
                  </a:moveTo>
                  <a:lnTo>
                    <a:pt x="6088" y="0"/>
                  </a:lnTo>
                  <a:lnTo>
                    <a:pt x="6088" y="3370"/>
                  </a:lnTo>
                  <a:lnTo>
                    <a:pt x="4206" y="6908"/>
                  </a:lnTo>
                  <a:lnTo>
                    <a:pt x="1724" y="10832"/>
                  </a:lnTo>
                  <a:lnTo>
                    <a:pt x="0" y="17828"/>
                  </a:lnTo>
                  <a:lnTo>
                    <a:pt x="617" y="18236"/>
                  </a:lnTo>
                  <a:lnTo>
                    <a:pt x="3186" y="18688"/>
                  </a:lnTo>
                  <a:lnTo>
                    <a:pt x="4154" y="19514"/>
                  </a:lnTo>
                  <a:lnTo>
                    <a:pt x="6088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42">
            <a:extLst>
              <a:ext uri="{FF2B5EF4-FFF2-40B4-BE49-F238E27FC236}">
                <a16:creationId xmlns:a16="http://schemas.microsoft.com/office/drawing/2014/main" id="{0AA98523-0A34-E986-E3E1-BEC4A5E4137E}"/>
              </a:ext>
            </a:extLst>
          </p:cNvPr>
          <p:cNvGrpSpPr/>
          <p:nvPr/>
        </p:nvGrpSpPr>
        <p:grpSpPr>
          <a:xfrm>
            <a:off x="4559562" y="2851150"/>
            <a:ext cx="393439" cy="430918"/>
            <a:chOff x="4559562" y="2851150"/>
            <a:chExt cx="393439" cy="430918"/>
          </a:xfrm>
        </p:grpSpPr>
        <p:sp>
          <p:nvSpPr>
            <p:cNvPr id="17" name="SMARTInkShape-135">
              <a:extLst>
                <a:ext uri="{FF2B5EF4-FFF2-40B4-BE49-F238E27FC236}">
                  <a16:creationId xmlns:a16="http://schemas.microsoft.com/office/drawing/2014/main" id="{FC01CD99-F622-330B-9F22-D035DA0812B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559562" y="2851150"/>
              <a:ext cx="285489" cy="215901"/>
            </a:xfrm>
            <a:custGeom>
              <a:avLst/>
              <a:gdLst/>
              <a:ahLst/>
              <a:cxnLst/>
              <a:rect l="0" t="0" r="0" b="0"/>
              <a:pathLst>
                <a:path w="285489" h="215901">
                  <a:moveTo>
                    <a:pt x="6088" y="215900"/>
                  </a:moveTo>
                  <a:lnTo>
                    <a:pt x="6088" y="215900"/>
                  </a:lnTo>
                  <a:lnTo>
                    <a:pt x="0" y="215900"/>
                  </a:lnTo>
                  <a:lnTo>
                    <a:pt x="31653" y="188354"/>
                  </a:lnTo>
                  <a:lnTo>
                    <a:pt x="59088" y="164665"/>
                  </a:lnTo>
                  <a:lnTo>
                    <a:pt x="74709" y="150389"/>
                  </a:lnTo>
                  <a:lnTo>
                    <a:pt x="84564" y="140218"/>
                  </a:lnTo>
                  <a:lnTo>
                    <a:pt x="106257" y="124175"/>
                  </a:lnTo>
                  <a:lnTo>
                    <a:pt x="133736" y="99242"/>
                  </a:lnTo>
                  <a:lnTo>
                    <a:pt x="164923" y="72910"/>
                  </a:lnTo>
                  <a:lnTo>
                    <a:pt x="194718" y="50924"/>
                  </a:lnTo>
                  <a:lnTo>
                    <a:pt x="223705" y="30437"/>
                  </a:lnTo>
                  <a:lnTo>
                    <a:pt x="253259" y="11822"/>
                  </a:lnTo>
                  <a:lnTo>
                    <a:pt x="2854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6">
              <a:extLst>
                <a:ext uri="{FF2B5EF4-FFF2-40B4-BE49-F238E27FC236}">
                  <a16:creationId xmlns:a16="http://schemas.microsoft.com/office/drawing/2014/main" id="{735A4823-116B-145C-F5FA-992FAFD72C6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679950" y="3073400"/>
              <a:ext cx="273051" cy="208668"/>
            </a:xfrm>
            <a:custGeom>
              <a:avLst/>
              <a:gdLst/>
              <a:ahLst/>
              <a:cxnLst/>
              <a:rect l="0" t="0" r="0" b="0"/>
              <a:pathLst>
                <a:path w="273051" h="208668">
                  <a:moveTo>
                    <a:pt x="0" y="203200"/>
                  </a:moveTo>
                  <a:lnTo>
                    <a:pt x="0" y="203200"/>
                  </a:lnTo>
                  <a:lnTo>
                    <a:pt x="0" y="206571"/>
                  </a:lnTo>
                  <a:lnTo>
                    <a:pt x="1411" y="207564"/>
                  </a:lnTo>
                  <a:lnTo>
                    <a:pt x="6742" y="208667"/>
                  </a:lnTo>
                  <a:lnTo>
                    <a:pt x="11933" y="207276"/>
                  </a:lnTo>
                  <a:lnTo>
                    <a:pt x="36310" y="191229"/>
                  </a:lnTo>
                  <a:lnTo>
                    <a:pt x="64101" y="166242"/>
                  </a:lnTo>
                  <a:lnTo>
                    <a:pt x="92390" y="141650"/>
                  </a:lnTo>
                  <a:lnTo>
                    <a:pt x="116823" y="121228"/>
                  </a:lnTo>
                  <a:lnTo>
                    <a:pt x="141937" y="101771"/>
                  </a:lnTo>
                  <a:lnTo>
                    <a:pt x="167253" y="82601"/>
                  </a:lnTo>
                  <a:lnTo>
                    <a:pt x="192627" y="63515"/>
                  </a:lnTo>
                  <a:lnTo>
                    <a:pt x="222121" y="38808"/>
                  </a:lnTo>
                  <a:lnTo>
                    <a:pt x="252511" y="17727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43">
            <a:extLst>
              <a:ext uri="{FF2B5EF4-FFF2-40B4-BE49-F238E27FC236}">
                <a16:creationId xmlns:a16="http://schemas.microsoft.com/office/drawing/2014/main" id="{9C6F71F8-7F0B-85DA-C380-4C966230C276}"/>
              </a:ext>
            </a:extLst>
          </p:cNvPr>
          <p:cNvGrpSpPr/>
          <p:nvPr/>
        </p:nvGrpSpPr>
        <p:grpSpPr>
          <a:xfrm>
            <a:off x="4724400" y="4438650"/>
            <a:ext cx="342901" cy="450512"/>
            <a:chOff x="4724400" y="4438650"/>
            <a:chExt cx="342901" cy="450512"/>
          </a:xfrm>
        </p:grpSpPr>
        <p:sp>
          <p:nvSpPr>
            <p:cNvPr id="20" name="SMARTInkShape-137">
              <a:extLst>
                <a:ext uri="{FF2B5EF4-FFF2-40B4-BE49-F238E27FC236}">
                  <a16:creationId xmlns:a16="http://schemas.microsoft.com/office/drawing/2014/main" id="{0EFF77A4-DB45-35B1-DCF7-0FBC891039E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724400" y="4438650"/>
              <a:ext cx="228601" cy="158751"/>
            </a:xfrm>
            <a:custGeom>
              <a:avLst/>
              <a:gdLst/>
              <a:ahLst/>
              <a:cxnLst/>
              <a:rect l="0" t="0" r="0" b="0"/>
              <a:pathLst>
                <a:path w="228601" h="158751">
                  <a:moveTo>
                    <a:pt x="0" y="158750"/>
                  </a:moveTo>
                  <a:lnTo>
                    <a:pt x="0" y="158750"/>
                  </a:lnTo>
                  <a:lnTo>
                    <a:pt x="0" y="155379"/>
                  </a:lnTo>
                  <a:lnTo>
                    <a:pt x="28611" y="138356"/>
                  </a:lnTo>
                  <a:lnTo>
                    <a:pt x="58314" y="121580"/>
                  </a:lnTo>
                  <a:lnTo>
                    <a:pt x="89885" y="97262"/>
                  </a:lnTo>
                  <a:lnTo>
                    <a:pt x="118153" y="80413"/>
                  </a:lnTo>
                  <a:lnTo>
                    <a:pt x="142551" y="61614"/>
                  </a:lnTo>
                  <a:lnTo>
                    <a:pt x="172975" y="36571"/>
                  </a:lnTo>
                  <a:lnTo>
                    <a:pt x="197151" y="21048"/>
                  </a:lnTo>
                  <a:lnTo>
                    <a:pt x="214108" y="1141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8">
              <a:extLst>
                <a:ext uri="{FF2B5EF4-FFF2-40B4-BE49-F238E27FC236}">
                  <a16:creationId xmlns:a16="http://schemas.microsoft.com/office/drawing/2014/main" id="{741CE205-DFB2-5B65-5B5C-D2C00C91259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877217" y="4768850"/>
              <a:ext cx="190084" cy="120312"/>
            </a:xfrm>
            <a:custGeom>
              <a:avLst/>
              <a:gdLst/>
              <a:ahLst/>
              <a:cxnLst/>
              <a:rect l="0" t="0" r="0" b="0"/>
              <a:pathLst>
                <a:path w="190084" h="120312">
                  <a:moveTo>
                    <a:pt x="18633" y="107950"/>
                  </a:moveTo>
                  <a:lnTo>
                    <a:pt x="18633" y="107950"/>
                  </a:lnTo>
                  <a:lnTo>
                    <a:pt x="0" y="120311"/>
                  </a:lnTo>
                  <a:lnTo>
                    <a:pt x="28442" y="109799"/>
                  </a:lnTo>
                  <a:lnTo>
                    <a:pt x="49213" y="102226"/>
                  </a:lnTo>
                  <a:lnTo>
                    <a:pt x="77434" y="81419"/>
                  </a:lnTo>
                  <a:lnTo>
                    <a:pt x="103554" y="63165"/>
                  </a:lnTo>
                  <a:lnTo>
                    <a:pt x="133635" y="44351"/>
                  </a:lnTo>
                  <a:lnTo>
                    <a:pt x="163010" y="23489"/>
                  </a:lnTo>
                  <a:lnTo>
                    <a:pt x="19008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892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0CA3-F199-48E3-844B-9E7C50C7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z</a:t>
            </a:r>
            <a:r>
              <a:rPr lang="en-US" dirty="0"/>
              <a:t>-distribution (cont.)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362200"/>
            <a:ext cx="7143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the probability that a standard normal random variable is less than </a:t>
            </a:r>
            <a:r>
              <a:rPr lang="en-US" dirty="0">
                <a:solidFill>
                  <a:srgbClr val="0000FF"/>
                </a:solidFill>
              </a:rPr>
              <a:t>1.27</a:t>
            </a:r>
            <a:r>
              <a:rPr lang="en-US" dirty="0"/>
              <a:t>. </a:t>
            </a:r>
          </a:p>
          <a:p>
            <a:r>
              <a:rPr lang="en-US" b="1" dirty="0"/>
              <a:t>Solution</a:t>
            </a:r>
          </a:p>
        </p:txBody>
      </p:sp>
      <p:sp>
        <p:nvSpPr>
          <p:cNvPr id="4" name="SMARTInkShape-139">
            <a:extLst>
              <a:ext uri="{FF2B5EF4-FFF2-40B4-BE49-F238E27FC236}">
                <a16:creationId xmlns:a16="http://schemas.microsoft.com/office/drawing/2014/main" id="{59E3DF28-BA04-8B82-42C8-57FA92510F4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67052" y="4260850"/>
            <a:ext cx="2317749" cy="38101"/>
          </a:xfrm>
          <a:custGeom>
            <a:avLst/>
            <a:gdLst/>
            <a:ahLst/>
            <a:cxnLst/>
            <a:rect l="0" t="0" r="0" b="0"/>
            <a:pathLst>
              <a:path w="2317749" h="38101">
                <a:moveTo>
                  <a:pt x="6348" y="38100"/>
                </a:moveTo>
                <a:lnTo>
                  <a:pt x="6348" y="38100"/>
                </a:lnTo>
                <a:lnTo>
                  <a:pt x="0" y="31752"/>
                </a:lnTo>
                <a:lnTo>
                  <a:pt x="5465" y="31750"/>
                </a:lnTo>
                <a:lnTo>
                  <a:pt x="5760" y="32455"/>
                </a:lnTo>
                <a:lnTo>
                  <a:pt x="6087" y="35121"/>
                </a:lnTo>
                <a:lnTo>
                  <a:pt x="6879" y="36114"/>
                </a:lnTo>
                <a:lnTo>
                  <a:pt x="11792" y="37838"/>
                </a:lnTo>
                <a:lnTo>
                  <a:pt x="39828" y="38095"/>
                </a:lnTo>
                <a:lnTo>
                  <a:pt x="70716" y="38100"/>
                </a:lnTo>
                <a:lnTo>
                  <a:pt x="99532" y="38100"/>
                </a:lnTo>
                <a:lnTo>
                  <a:pt x="130353" y="38100"/>
                </a:lnTo>
                <a:lnTo>
                  <a:pt x="161789" y="38100"/>
                </a:lnTo>
                <a:lnTo>
                  <a:pt x="189845" y="38100"/>
                </a:lnTo>
                <a:lnTo>
                  <a:pt x="207473" y="36219"/>
                </a:lnTo>
                <a:lnTo>
                  <a:pt x="225396" y="33074"/>
                </a:lnTo>
                <a:lnTo>
                  <a:pt x="253365" y="32012"/>
                </a:lnTo>
                <a:lnTo>
                  <a:pt x="279979" y="31802"/>
                </a:lnTo>
                <a:lnTo>
                  <a:pt x="309799" y="29879"/>
                </a:lnTo>
                <a:lnTo>
                  <a:pt x="339652" y="26285"/>
                </a:lnTo>
                <a:lnTo>
                  <a:pt x="368362" y="25574"/>
                </a:lnTo>
                <a:lnTo>
                  <a:pt x="392933" y="25452"/>
                </a:lnTo>
                <a:lnTo>
                  <a:pt x="421537" y="25416"/>
                </a:lnTo>
                <a:lnTo>
                  <a:pt x="448200" y="25405"/>
                </a:lnTo>
                <a:lnTo>
                  <a:pt x="473974" y="25401"/>
                </a:lnTo>
                <a:lnTo>
                  <a:pt x="500190" y="25400"/>
                </a:lnTo>
                <a:lnTo>
                  <a:pt x="529282" y="24695"/>
                </a:lnTo>
                <a:lnTo>
                  <a:pt x="556794" y="21036"/>
                </a:lnTo>
                <a:lnTo>
                  <a:pt x="586975" y="19639"/>
                </a:lnTo>
                <a:lnTo>
                  <a:pt x="618261" y="19224"/>
                </a:lnTo>
                <a:lnTo>
                  <a:pt x="649873" y="19102"/>
                </a:lnTo>
                <a:lnTo>
                  <a:pt x="681582" y="18360"/>
                </a:lnTo>
                <a:lnTo>
                  <a:pt x="713320" y="14691"/>
                </a:lnTo>
                <a:lnTo>
                  <a:pt x="745066" y="13290"/>
                </a:lnTo>
                <a:lnTo>
                  <a:pt x="766232" y="12962"/>
                </a:lnTo>
                <a:lnTo>
                  <a:pt x="789279" y="12816"/>
                </a:lnTo>
                <a:lnTo>
                  <a:pt x="812929" y="12752"/>
                </a:lnTo>
                <a:lnTo>
                  <a:pt x="835199" y="12723"/>
                </a:lnTo>
                <a:lnTo>
                  <a:pt x="856856" y="12710"/>
                </a:lnTo>
                <a:lnTo>
                  <a:pt x="878946" y="12705"/>
                </a:lnTo>
                <a:lnTo>
                  <a:pt x="902875" y="12702"/>
                </a:lnTo>
                <a:lnTo>
                  <a:pt x="927621" y="12701"/>
                </a:lnTo>
                <a:lnTo>
                  <a:pt x="952025" y="12700"/>
                </a:lnTo>
                <a:lnTo>
                  <a:pt x="974630" y="12700"/>
                </a:lnTo>
                <a:lnTo>
                  <a:pt x="998318" y="12700"/>
                </a:lnTo>
                <a:lnTo>
                  <a:pt x="1022957" y="12700"/>
                </a:lnTo>
                <a:lnTo>
                  <a:pt x="1048019" y="12700"/>
                </a:lnTo>
                <a:lnTo>
                  <a:pt x="1075149" y="12700"/>
                </a:lnTo>
                <a:lnTo>
                  <a:pt x="1102259" y="12700"/>
                </a:lnTo>
                <a:lnTo>
                  <a:pt x="1126068" y="12700"/>
                </a:lnTo>
                <a:lnTo>
                  <a:pt x="1150290" y="12700"/>
                </a:lnTo>
                <a:lnTo>
                  <a:pt x="1175872" y="12700"/>
                </a:lnTo>
                <a:lnTo>
                  <a:pt x="1203705" y="12700"/>
                </a:lnTo>
                <a:lnTo>
                  <a:pt x="1230657" y="12700"/>
                </a:lnTo>
                <a:lnTo>
                  <a:pt x="1257452" y="12700"/>
                </a:lnTo>
                <a:lnTo>
                  <a:pt x="1285824" y="12700"/>
                </a:lnTo>
                <a:lnTo>
                  <a:pt x="1314896" y="10819"/>
                </a:lnTo>
                <a:lnTo>
                  <a:pt x="1344281" y="8336"/>
                </a:lnTo>
                <a:lnTo>
                  <a:pt x="1373804" y="7233"/>
                </a:lnTo>
                <a:lnTo>
                  <a:pt x="1403387" y="6742"/>
                </a:lnTo>
                <a:lnTo>
                  <a:pt x="1432999" y="7230"/>
                </a:lnTo>
                <a:lnTo>
                  <a:pt x="1462622" y="9799"/>
                </a:lnTo>
                <a:lnTo>
                  <a:pt x="1492251" y="9529"/>
                </a:lnTo>
                <a:lnTo>
                  <a:pt x="1522588" y="7763"/>
                </a:lnTo>
                <a:lnTo>
                  <a:pt x="1538580" y="7292"/>
                </a:lnTo>
                <a:lnTo>
                  <a:pt x="1554886" y="6978"/>
                </a:lnTo>
                <a:lnTo>
                  <a:pt x="1586174" y="6629"/>
                </a:lnTo>
                <a:lnTo>
                  <a:pt x="1617249" y="6474"/>
                </a:lnTo>
                <a:lnTo>
                  <a:pt x="1633438" y="6433"/>
                </a:lnTo>
                <a:lnTo>
                  <a:pt x="1649874" y="6405"/>
                </a:lnTo>
                <a:lnTo>
                  <a:pt x="1666477" y="6387"/>
                </a:lnTo>
                <a:lnTo>
                  <a:pt x="1683190" y="6374"/>
                </a:lnTo>
                <a:lnTo>
                  <a:pt x="1699976" y="6367"/>
                </a:lnTo>
                <a:lnTo>
                  <a:pt x="1716811" y="5655"/>
                </a:lnTo>
                <a:lnTo>
                  <a:pt x="1733679" y="4476"/>
                </a:lnTo>
                <a:lnTo>
                  <a:pt x="1750569" y="2984"/>
                </a:lnTo>
                <a:lnTo>
                  <a:pt x="1766767" y="1989"/>
                </a:lnTo>
                <a:lnTo>
                  <a:pt x="1797936" y="884"/>
                </a:lnTo>
                <a:lnTo>
                  <a:pt x="1813868" y="589"/>
                </a:lnTo>
                <a:lnTo>
                  <a:pt x="1830133" y="393"/>
                </a:lnTo>
                <a:lnTo>
                  <a:pt x="1846622" y="262"/>
                </a:lnTo>
                <a:lnTo>
                  <a:pt x="1863258" y="174"/>
                </a:lnTo>
                <a:lnTo>
                  <a:pt x="1879993" y="116"/>
                </a:lnTo>
                <a:lnTo>
                  <a:pt x="1896795" y="78"/>
                </a:lnTo>
                <a:lnTo>
                  <a:pt x="1913640" y="52"/>
                </a:lnTo>
                <a:lnTo>
                  <a:pt x="1930515" y="34"/>
                </a:lnTo>
                <a:lnTo>
                  <a:pt x="1947409" y="23"/>
                </a:lnTo>
                <a:lnTo>
                  <a:pt x="1963611" y="16"/>
                </a:lnTo>
                <a:lnTo>
                  <a:pt x="1994784" y="7"/>
                </a:lnTo>
                <a:lnTo>
                  <a:pt x="2010717" y="5"/>
                </a:lnTo>
                <a:lnTo>
                  <a:pt x="2026983" y="3"/>
                </a:lnTo>
                <a:lnTo>
                  <a:pt x="2043471" y="2"/>
                </a:lnTo>
                <a:lnTo>
                  <a:pt x="2074962" y="1"/>
                </a:lnTo>
                <a:lnTo>
                  <a:pt x="2105421" y="0"/>
                </a:lnTo>
                <a:lnTo>
                  <a:pt x="2135421" y="0"/>
                </a:lnTo>
                <a:lnTo>
                  <a:pt x="2165217" y="0"/>
                </a:lnTo>
                <a:lnTo>
                  <a:pt x="2194218" y="0"/>
                </a:lnTo>
                <a:lnTo>
                  <a:pt x="2221217" y="0"/>
                </a:lnTo>
                <a:lnTo>
                  <a:pt x="2247329" y="0"/>
                </a:lnTo>
                <a:lnTo>
                  <a:pt x="2272339" y="0"/>
                </a:lnTo>
                <a:lnTo>
                  <a:pt x="2302726" y="0"/>
                </a:lnTo>
                <a:lnTo>
                  <a:pt x="231774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45">
            <a:extLst>
              <a:ext uri="{FF2B5EF4-FFF2-40B4-BE49-F238E27FC236}">
                <a16:creationId xmlns:a16="http://schemas.microsoft.com/office/drawing/2014/main" id="{7D7D3CBA-6F52-CC68-B5EE-57E5B2EEBF29}"/>
              </a:ext>
            </a:extLst>
          </p:cNvPr>
          <p:cNvGrpSpPr/>
          <p:nvPr/>
        </p:nvGrpSpPr>
        <p:grpSpPr>
          <a:xfrm>
            <a:off x="3016250" y="2705100"/>
            <a:ext cx="2362201" cy="1562101"/>
            <a:chOff x="3016250" y="2705100"/>
            <a:chExt cx="2362201" cy="1562101"/>
          </a:xfrm>
        </p:grpSpPr>
        <p:sp>
          <p:nvSpPr>
            <p:cNvPr id="5" name="SMARTInkShape-140">
              <a:extLst>
                <a:ext uri="{FF2B5EF4-FFF2-40B4-BE49-F238E27FC236}">
                  <a16:creationId xmlns:a16="http://schemas.microsoft.com/office/drawing/2014/main" id="{0C5C696B-ECB0-BB60-117C-B92C8D0A247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098679" y="3460750"/>
              <a:ext cx="3422" cy="69851"/>
            </a:xfrm>
            <a:custGeom>
              <a:avLst/>
              <a:gdLst/>
              <a:ahLst/>
              <a:cxnLst/>
              <a:rect l="0" t="0" r="0" b="0"/>
              <a:pathLst>
                <a:path w="3422" h="69851">
                  <a:moveTo>
                    <a:pt x="3421" y="0"/>
                  </a:moveTo>
                  <a:lnTo>
                    <a:pt x="3421" y="0"/>
                  </a:lnTo>
                  <a:lnTo>
                    <a:pt x="50" y="6742"/>
                  </a:lnTo>
                  <a:lnTo>
                    <a:pt x="277" y="13815"/>
                  </a:lnTo>
                  <a:lnTo>
                    <a:pt x="1325" y="17677"/>
                  </a:lnTo>
                  <a:lnTo>
                    <a:pt x="0" y="43224"/>
                  </a:lnTo>
                  <a:lnTo>
                    <a:pt x="3421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41">
              <a:extLst>
                <a:ext uri="{FF2B5EF4-FFF2-40B4-BE49-F238E27FC236}">
                  <a16:creationId xmlns:a16="http://schemas.microsoft.com/office/drawing/2014/main" id="{0389BD89-EFF8-B29F-C690-D8424B83A394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133850" y="3803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2">
              <a:extLst>
                <a:ext uri="{FF2B5EF4-FFF2-40B4-BE49-F238E27FC236}">
                  <a16:creationId xmlns:a16="http://schemas.microsoft.com/office/drawing/2014/main" id="{8ED7A135-7126-BE25-7A34-46CDC1B6B64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152900" y="39687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6350" y="2101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3">
              <a:extLst>
                <a:ext uri="{FF2B5EF4-FFF2-40B4-BE49-F238E27FC236}">
                  <a16:creationId xmlns:a16="http://schemas.microsoft.com/office/drawing/2014/main" id="{E89BC44E-9D9A-D094-73D1-6B575F8B6A52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159250" y="4165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4">
              <a:extLst>
                <a:ext uri="{FF2B5EF4-FFF2-40B4-BE49-F238E27FC236}">
                  <a16:creationId xmlns:a16="http://schemas.microsoft.com/office/drawing/2014/main" id="{6BB3443F-BC20-15CA-06B6-382DDE09F08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184650" y="4241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5">
              <a:extLst>
                <a:ext uri="{FF2B5EF4-FFF2-40B4-BE49-F238E27FC236}">
                  <a16:creationId xmlns:a16="http://schemas.microsoft.com/office/drawing/2014/main" id="{5581AFC9-6F50-0BEB-44EE-2A97926CAC2E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997450" y="3956050"/>
              <a:ext cx="63501" cy="273043"/>
            </a:xfrm>
            <a:custGeom>
              <a:avLst/>
              <a:gdLst/>
              <a:ahLst/>
              <a:cxnLst/>
              <a:rect l="0" t="0" r="0" b="0"/>
              <a:pathLst>
                <a:path w="63501" h="273043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5"/>
                  </a:lnTo>
                  <a:lnTo>
                    <a:pt x="1324" y="4469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705" y="14503"/>
                  </a:lnTo>
                  <a:lnTo>
                    <a:pt x="6468" y="40895"/>
                  </a:lnTo>
                  <a:lnTo>
                    <a:pt x="16424" y="72081"/>
                  </a:lnTo>
                  <a:lnTo>
                    <a:pt x="22076" y="101894"/>
                  </a:lnTo>
                  <a:lnTo>
                    <a:pt x="29988" y="131507"/>
                  </a:lnTo>
                  <a:lnTo>
                    <a:pt x="35882" y="158638"/>
                  </a:lnTo>
                  <a:lnTo>
                    <a:pt x="42996" y="190369"/>
                  </a:lnTo>
                  <a:lnTo>
                    <a:pt x="45100" y="219997"/>
                  </a:lnTo>
                  <a:lnTo>
                    <a:pt x="49910" y="236073"/>
                  </a:lnTo>
                  <a:lnTo>
                    <a:pt x="50790" y="267780"/>
                  </a:lnTo>
                  <a:lnTo>
                    <a:pt x="50800" y="273042"/>
                  </a:lnTo>
                  <a:lnTo>
                    <a:pt x="50800" y="263590"/>
                  </a:lnTo>
                  <a:lnTo>
                    <a:pt x="51505" y="262510"/>
                  </a:lnTo>
                  <a:lnTo>
                    <a:pt x="52682" y="261790"/>
                  </a:lnTo>
                  <a:lnTo>
                    <a:pt x="57268" y="260540"/>
                  </a:lnTo>
                  <a:lnTo>
                    <a:pt x="60260" y="260434"/>
                  </a:lnTo>
                  <a:lnTo>
                    <a:pt x="61339" y="259701"/>
                  </a:lnTo>
                  <a:lnTo>
                    <a:pt x="62060" y="258506"/>
                  </a:lnTo>
                  <a:lnTo>
                    <a:pt x="6350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6">
              <a:extLst>
                <a:ext uri="{FF2B5EF4-FFF2-40B4-BE49-F238E27FC236}">
                  <a16:creationId xmlns:a16="http://schemas.microsoft.com/office/drawing/2014/main" id="{A2ACA055-D717-601F-D79A-F32B859193B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076700" y="31686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144" y="13815"/>
                  </a:lnTo>
                  <a:lnTo>
                    <a:pt x="2096" y="17677"/>
                  </a:lnTo>
                  <a:lnTo>
                    <a:pt x="2813" y="25730"/>
                  </a:lnTo>
                  <a:lnTo>
                    <a:pt x="5885" y="45905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7">
              <a:extLst>
                <a:ext uri="{FF2B5EF4-FFF2-40B4-BE49-F238E27FC236}">
                  <a16:creationId xmlns:a16="http://schemas.microsoft.com/office/drawing/2014/main" id="{0EB4D4CA-C92B-F66A-A4D7-DE783ED1763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051300" y="29019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6298" y="40143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8">
              <a:extLst>
                <a:ext uri="{FF2B5EF4-FFF2-40B4-BE49-F238E27FC236}">
                  <a16:creationId xmlns:a16="http://schemas.microsoft.com/office/drawing/2014/main" id="{E463E3D2-46F7-A02D-C13B-59D300873A1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044950" y="27051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658" y="15901"/>
                  </a:lnTo>
                  <a:lnTo>
                    <a:pt x="2103" y="27838"/>
                  </a:lnTo>
                  <a:lnTo>
                    <a:pt x="6143" y="59299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49">
              <a:extLst>
                <a:ext uri="{FF2B5EF4-FFF2-40B4-BE49-F238E27FC236}">
                  <a16:creationId xmlns:a16="http://schemas.microsoft.com/office/drawing/2014/main" id="{21FB303C-EFB2-DCC4-BEF1-25CF65457B2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016250" y="2768602"/>
              <a:ext cx="2362201" cy="1384299"/>
            </a:xfrm>
            <a:custGeom>
              <a:avLst/>
              <a:gdLst/>
              <a:ahLst/>
              <a:cxnLst/>
              <a:rect l="0" t="0" r="0" b="0"/>
              <a:pathLst>
                <a:path w="2362201" h="1384299">
                  <a:moveTo>
                    <a:pt x="0" y="1377948"/>
                  </a:moveTo>
                  <a:lnTo>
                    <a:pt x="0" y="1377948"/>
                  </a:lnTo>
                  <a:lnTo>
                    <a:pt x="6343" y="1377948"/>
                  </a:lnTo>
                  <a:lnTo>
                    <a:pt x="6348" y="1381319"/>
                  </a:lnTo>
                  <a:lnTo>
                    <a:pt x="7054" y="1382312"/>
                  </a:lnTo>
                  <a:lnTo>
                    <a:pt x="8231" y="1382974"/>
                  </a:lnTo>
                  <a:lnTo>
                    <a:pt x="12817" y="1384124"/>
                  </a:lnTo>
                  <a:lnTo>
                    <a:pt x="40878" y="1384298"/>
                  </a:lnTo>
                  <a:lnTo>
                    <a:pt x="62637" y="1379229"/>
                  </a:lnTo>
                  <a:lnTo>
                    <a:pt x="92426" y="1366049"/>
                  </a:lnTo>
                  <a:lnTo>
                    <a:pt x="108289" y="1357176"/>
                  </a:lnTo>
                  <a:lnTo>
                    <a:pt x="124767" y="1351581"/>
                  </a:lnTo>
                  <a:lnTo>
                    <a:pt x="141653" y="1342543"/>
                  </a:lnTo>
                  <a:lnTo>
                    <a:pt x="160797" y="1335015"/>
                  </a:lnTo>
                  <a:lnTo>
                    <a:pt x="191951" y="1314437"/>
                  </a:lnTo>
                  <a:lnTo>
                    <a:pt x="223612" y="1295398"/>
                  </a:lnTo>
                  <a:lnTo>
                    <a:pt x="236081" y="1286931"/>
                  </a:lnTo>
                  <a:lnTo>
                    <a:pt x="249401" y="1271322"/>
                  </a:lnTo>
                  <a:lnTo>
                    <a:pt x="268548" y="1255259"/>
                  </a:lnTo>
                  <a:lnTo>
                    <a:pt x="285028" y="1233902"/>
                  </a:lnTo>
                  <a:lnTo>
                    <a:pt x="302149" y="1218758"/>
                  </a:lnTo>
                  <a:lnTo>
                    <a:pt x="321630" y="1189678"/>
                  </a:lnTo>
                  <a:lnTo>
                    <a:pt x="340781" y="1159291"/>
                  </a:lnTo>
                  <a:lnTo>
                    <a:pt x="351131" y="1142872"/>
                  </a:lnTo>
                  <a:lnTo>
                    <a:pt x="357141" y="1135181"/>
                  </a:lnTo>
                  <a:lnTo>
                    <a:pt x="364763" y="1122613"/>
                  </a:lnTo>
                  <a:lnTo>
                    <a:pt x="376069" y="1106751"/>
                  </a:lnTo>
                  <a:lnTo>
                    <a:pt x="392777" y="1076124"/>
                  </a:lnTo>
                  <a:lnTo>
                    <a:pt x="410456" y="1045681"/>
                  </a:lnTo>
                  <a:lnTo>
                    <a:pt x="428387" y="1014461"/>
                  </a:lnTo>
                  <a:lnTo>
                    <a:pt x="444662" y="985408"/>
                  </a:lnTo>
                  <a:lnTo>
                    <a:pt x="453485" y="967423"/>
                  </a:lnTo>
                  <a:lnTo>
                    <a:pt x="456960" y="957015"/>
                  </a:lnTo>
                  <a:lnTo>
                    <a:pt x="473648" y="925657"/>
                  </a:lnTo>
                  <a:lnTo>
                    <a:pt x="487496" y="894571"/>
                  </a:lnTo>
                  <a:lnTo>
                    <a:pt x="498436" y="871676"/>
                  </a:lnTo>
                  <a:lnTo>
                    <a:pt x="508275" y="842819"/>
                  </a:lnTo>
                  <a:lnTo>
                    <a:pt x="513061" y="831785"/>
                  </a:lnTo>
                  <a:lnTo>
                    <a:pt x="522278" y="816934"/>
                  </a:lnTo>
                  <a:lnTo>
                    <a:pt x="529792" y="790477"/>
                  </a:lnTo>
                  <a:lnTo>
                    <a:pt x="547389" y="760828"/>
                  </a:lnTo>
                  <a:lnTo>
                    <a:pt x="555377" y="732634"/>
                  </a:lnTo>
                  <a:lnTo>
                    <a:pt x="567337" y="701521"/>
                  </a:lnTo>
                  <a:lnTo>
                    <a:pt x="579973" y="671923"/>
                  </a:lnTo>
                  <a:lnTo>
                    <a:pt x="593696" y="646219"/>
                  </a:lnTo>
                  <a:lnTo>
                    <a:pt x="601547" y="620823"/>
                  </a:lnTo>
                  <a:lnTo>
                    <a:pt x="613870" y="590474"/>
                  </a:lnTo>
                  <a:lnTo>
                    <a:pt x="624421" y="564163"/>
                  </a:lnTo>
                  <a:lnTo>
                    <a:pt x="634139" y="539064"/>
                  </a:lnTo>
                  <a:lnTo>
                    <a:pt x="647308" y="507420"/>
                  </a:lnTo>
                  <a:lnTo>
                    <a:pt x="654573" y="480536"/>
                  </a:lnTo>
                  <a:lnTo>
                    <a:pt x="663927" y="458672"/>
                  </a:lnTo>
                  <a:lnTo>
                    <a:pt x="673409" y="430046"/>
                  </a:lnTo>
                  <a:lnTo>
                    <a:pt x="685827" y="400452"/>
                  </a:lnTo>
                  <a:lnTo>
                    <a:pt x="698502" y="369657"/>
                  </a:lnTo>
                  <a:lnTo>
                    <a:pt x="702969" y="356000"/>
                  </a:lnTo>
                  <a:lnTo>
                    <a:pt x="703596" y="351633"/>
                  </a:lnTo>
                  <a:lnTo>
                    <a:pt x="708056" y="343017"/>
                  </a:lnTo>
                  <a:lnTo>
                    <a:pt x="719046" y="325988"/>
                  </a:lnTo>
                  <a:lnTo>
                    <a:pt x="727024" y="304801"/>
                  </a:lnTo>
                  <a:lnTo>
                    <a:pt x="733049" y="294922"/>
                  </a:lnTo>
                  <a:lnTo>
                    <a:pt x="744548" y="269346"/>
                  </a:lnTo>
                  <a:lnTo>
                    <a:pt x="761583" y="241531"/>
                  </a:lnTo>
                  <a:lnTo>
                    <a:pt x="781257" y="211434"/>
                  </a:lnTo>
                  <a:lnTo>
                    <a:pt x="799864" y="183058"/>
                  </a:lnTo>
                  <a:lnTo>
                    <a:pt x="811358" y="163544"/>
                  </a:lnTo>
                  <a:lnTo>
                    <a:pt x="824170" y="151046"/>
                  </a:lnTo>
                  <a:lnTo>
                    <a:pt x="852111" y="119501"/>
                  </a:lnTo>
                  <a:lnTo>
                    <a:pt x="868486" y="98010"/>
                  </a:lnTo>
                  <a:lnTo>
                    <a:pt x="898996" y="74328"/>
                  </a:lnTo>
                  <a:lnTo>
                    <a:pt x="930007" y="52515"/>
                  </a:lnTo>
                  <a:lnTo>
                    <a:pt x="956730" y="33226"/>
                  </a:lnTo>
                  <a:lnTo>
                    <a:pt x="986532" y="19773"/>
                  </a:lnTo>
                  <a:lnTo>
                    <a:pt x="1006082" y="9048"/>
                  </a:lnTo>
                  <a:lnTo>
                    <a:pt x="1037067" y="6418"/>
                  </a:lnTo>
                  <a:lnTo>
                    <a:pt x="1045682" y="5663"/>
                  </a:lnTo>
                  <a:lnTo>
                    <a:pt x="1061598" y="884"/>
                  </a:lnTo>
                  <a:lnTo>
                    <a:pt x="1091051" y="21"/>
                  </a:lnTo>
                  <a:lnTo>
                    <a:pt x="1112197" y="0"/>
                  </a:lnTo>
                  <a:lnTo>
                    <a:pt x="1117080" y="1880"/>
                  </a:lnTo>
                  <a:lnTo>
                    <a:pt x="1119370" y="3370"/>
                  </a:lnTo>
                  <a:lnTo>
                    <a:pt x="1129335" y="5466"/>
                  </a:lnTo>
                  <a:lnTo>
                    <a:pt x="1140980" y="6880"/>
                  </a:lnTo>
                  <a:lnTo>
                    <a:pt x="1156137" y="11340"/>
                  </a:lnTo>
                  <a:lnTo>
                    <a:pt x="1163655" y="12800"/>
                  </a:lnTo>
                  <a:lnTo>
                    <a:pt x="1172560" y="16883"/>
                  </a:lnTo>
                  <a:lnTo>
                    <a:pt x="1183116" y="19112"/>
                  </a:lnTo>
                  <a:lnTo>
                    <a:pt x="1193362" y="23948"/>
                  </a:lnTo>
                  <a:lnTo>
                    <a:pt x="1195625" y="24431"/>
                  </a:lnTo>
                  <a:lnTo>
                    <a:pt x="1213759" y="35346"/>
                  </a:lnTo>
                  <a:lnTo>
                    <a:pt x="1241385" y="60440"/>
                  </a:lnTo>
                  <a:lnTo>
                    <a:pt x="1262811" y="83603"/>
                  </a:lnTo>
                  <a:lnTo>
                    <a:pt x="1281789" y="106776"/>
                  </a:lnTo>
                  <a:lnTo>
                    <a:pt x="1300027" y="122096"/>
                  </a:lnTo>
                  <a:lnTo>
                    <a:pt x="1316466" y="150366"/>
                  </a:lnTo>
                  <a:lnTo>
                    <a:pt x="1337845" y="179920"/>
                  </a:lnTo>
                  <a:lnTo>
                    <a:pt x="1363499" y="209549"/>
                  </a:lnTo>
                  <a:lnTo>
                    <a:pt x="1379678" y="239973"/>
                  </a:lnTo>
                  <a:lnTo>
                    <a:pt x="1389280" y="255487"/>
                  </a:lnTo>
                  <a:lnTo>
                    <a:pt x="1403230" y="287203"/>
                  </a:lnTo>
                  <a:lnTo>
                    <a:pt x="1408235" y="298389"/>
                  </a:lnTo>
                  <a:lnTo>
                    <a:pt x="1423627" y="324816"/>
                  </a:lnTo>
                  <a:lnTo>
                    <a:pt x="1434983" y="353844"/>
                  </a:lnTo>
                  <a:lnTo>
                    <a:pt x="1446374" y="381603"/>
                  </a:lnTo>
                  <a:lnTo>
                    <a:pt x="1455688" y="400228"/>
                  </a:lnTo>
                  <a:lnTo>
                    <a:pt x="1463237" y="428451"/>
                  </a:lnTo>
                  <a:lnTo>
                    <a:pt x="1478308" y="457594"/>
                  </a:lnTo>
                  <a:lnTo>
                    <a:pt x="1494334" y="489000"/>
                  </a:lnTo>
                  <a:lnTo>
                    <a:pt x="1510154" y="520705"/>
                  </a:lnTo>
                  <a:lnTo>
                    <a:pt x="1528597" y="552449"/>
                  </a:lnTo>
                  <a:lnTo>
                    <a:pt x="1545772" y="584198"/>
                  </a:lnTo>
                  <a:lnTo>
                    <a:pt x="1563041" y="615948"/>
                  </a:lnTo>
                  <a:lnTo>
                    <a:pt x="1581552" y="647698"/>
                  </a:lnTo>
                  <a:lnTo>
                    <a:pt x="1598163" y="673098"/>
                  </a:lnTo>
                  <a:lnTo>
                    <a:pt x="1615032" y="702862"/>
                  </a:lnTo>
                  <a:lnTo>
                    <a:pt x="1631953" y="729856"/>
                  </a:lnTo>
                  <a:lnTo>
                    <a:pt x="1645513" y="755570"/>
                  </a:lnTo>
                  <a:lnTo>
                    <a:pt x="1660055" y="781738"/>
                  </a:lnTo>
                  <a:lnTo>
                    <a:pt x="1676516" y="811471"/>
                  </a:lnTo>
                  <a:lnTo>
                    <a:pt x="1693357" y="837936"/>
                  </a:lnTo>
                  <a:lnTo>
                    <a:pt x="1710272" y="863546"/>
                  </a:lnTo>
                  <a:lnTo>
                    <a:pt x="1727201" y="888988"/>
                  </a:lnTo>
                  <a:lnTo>
                    <a:pt x="1744133" y="914396"/>
                  </a:lnTo>
                  <a:lnTo>
                    <a:pt x="1761067" y="939798"/>
                  </a:lnTo>
                  <a:lnTo>
                    <a:pt x="1782233" y="968177"/>
                  </a:lnTo>
                  <a:lnTo>
                    <a:pt x="1803400" y="997340"/>
                  </a:lnTo>
                  <a:lnTo>
                    <a:pt x="1817982" y="1014233"/>
                  </a:lnTo>
                  <a:lnTo>
                    <a:pt x="1843029" y="1041296"/>
                  </a:lnTo>
                  <a:lnTo>
                    <a:pt x="1873216" y="1073018"/>
                  </a:lnTo>
                  <a:lnTo>
                    <a:pt x="1902881" y="1102774"/>
                  </a:lnTo>
                  <a:lnTo>
                    <a:pt x="1932517" y="1132415"/>
                  </a:lnTo>
                  <a:lnTo>
                    <a:pt x="1964032" y="1157022"/>
                  </a:lnTo>
                  <a:lnTo>
                    <a:pt x="1974275" y="1164753"/>
                  </a:lnTo>
                  <a:lnTo>
                    <a:pt x="1994126" y="1183096"/>
                  </a:lnTo>
                  <a:lnTo>
                    <a:pt x="2021070" y="1200151"/>
                  </a:lnTo>
                  <a:lnTo>
                    <a:pt x="2052088" y="1214779"/>
                  </a:lnTo>
                  <a:lnTo>
                    <a:pt x="2083332" y="1233429"/>
                  </a:lnTo>
                  <a:lnTo>
                    <a:pt x="2114542" y="1246553"/>
                  </a:lnTo>
                  <a:lnTo>
                    <a:pt x="2146244" y="1255632"/>
                  </a:lnTo>
                  <a:lnTo>
                    <a:pt x="2174331" y="1267921"/>
                  </a:lnTo>
                  <a:lnTo>
                    <a:pt x="2195739" y="1274474"/>
                  </a:lnTo>
                  <a:lnTo>
                    <a:pt x="2227407" y="1281209"/>
                  </a:lnTo>
                  <a:lnTo>
                    <a:pt x="2259149" y="1287593"/>
                  </a:lnTo>
                  <a:lnTo>
                    <a:pt x="2290149" y="1288963"/>
                  </a:lnTo>
                  <a:lnTo>
                    <a:pt x="2306444" y="1289737"/>
                  </a:lnTo>
                  <a:lnTo>
                    <a:pt x="2319493" y="1294513"/>
                  </a:lnTo>
                  <a:lnTo>
                    <a:pt x="2349857" y="1295395"/>
                  </a:lnTo>
                  <a:lnTo>
                    <a:pt x="2361834" y="1295398"/>
                  </a:lnTo>
                  <a:lnTo>
                    <a:pt x="2362200" y="12890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150">
            <a:extLst>
              <a:ext uri="{FF2B5EF4-FFF2-40B4-BE49-F238E27FC236}">
                <a16:creationId xmlns:a16="http://schemas.microsoft.com/office/drawing/2014/main" id="{D3E05823-6CF5-0E8E-0FA3-E15AA332016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38600" y="2540000"/>
            <a:ext cx="6351" cy="38101"/>
          </a:xfrm>
          <a:custGeom>
            <a:avLst/>
            <a:gdLst/>
            <a:ahLst/>
            <a:cxnLst/>
            <a:rect l="0" t="0" r="0" b="0"/>
            <a:pathLst>
              <a:path w="6351" h="38101">
                <a:moveTo>
                  <a:pt x="6350" y="0"/>
                </a:moveTo>
                <a:lnTo>
                  <a:pt x="6350" y="0"/>
                </a:lnTo>
                <a:lnTo>
                  <a:pt x="6350" y="18709"/>
                </a:lnTo>
                <a:lnTo>
                  <a:pt x="589" y="31259"/>
                </a:lnTo>
                <a:lnTo>
                  <a:pt x="0" y="38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151">
            <a:extLst>
              <a:ext uri="{FF2B5EF4-FFF2-40B4-BE49-F238E27FC236}">
                <a16:creationId xmlns:a16="http://schemas.microsoft.com/office/drawing/2014/main" id="{49C8C438-703E-D5F8-6FEE-4B7B4B15C3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89717" y="4502150"/>
            <a:ext cx="139377" cy="174443"/>
          </a:xfrm>
          <a:custGeom>
            <a:avLst/>
            <a:gdLst/>
            <a:ahLst/>
            <a:cxnLst/>
            <a:rect l="0" t="0" r="0" b="0"/>
            <a:pathLst>
              <a:path w="139377" h="174443">
                <a:moveTo>
                  <a:pt x="69533" y="0"/>
                </a:moveTo>
                <a:lnTo>
                  <a:pt x="69533" y="0"/>
                </a:lnTo>
                <a:lnTo>
                  <a:pt x="69533" y="3371"/>
                </a:lnTo>
                <a:lnTo>
                  <a:pt x="70238" y="4364"/>
                </a:lnTo>
                <a:lnTo>
                  <a:pt x="71414" y="5026"/>
                </a:lnTo>
                <a:lnTo>
                  <a:pt x="75876" y="6348"/>
                </a:lnTo>
                <a:lnTo>
                  <a:pt x="66239" y="6350"/>
                </a:lnTo>
                <a:lnTo>
                  <a:pt x="62660" y="8232"/>
                </a:lnTo>
                <a:lnTo>
                  <a:pt x="58717" y="10714"/>
                </a:lnTo>
                <a:lnTo>
                  <a:pt x="52531" y="12817"/>
                </a:lnTo>
                <a:lnTo>
                  <a:pt x="46229" y="16889"/>
                </a:lnTo>
                <a:lnTo>
                  <a:pt x="39894" y="19115"/>
                </a:lnTo>
                <a:lnTo>
                  <a:pt x="35664" y="22137"/>
                </a:lnTo>
                <a:lnTo>
                  <a:pt x="13246" y="53072"/>
                </a:lnTo>
                <a:lnTo>
                  <a:pt x="9239" y="62629"/>
                </a:lnTo>
                <a:lnTo>
                  <a:pt x="753" y="93082"/>
                </a:lnTo>
                <a:lnTo>
                  <a:pt x="0" y="105818"/>
                </a:lnTo>
                <a:lnTo>
                  <a:pt x="5179" y="127861"/>
                </a:lnTo>
                <a:lnTo>
                  <a:pt x="7535" y="132792"/>
                </a:lnTo>
                <a:lnTo>
                  <a:pt x="17520" y="148224"/>
                </a:lnTo>
                <a:lnTo>
                  <a:pt x="43017" y="167136"/>
                </a:lnTo>
                <a:lnTo>
                  <a:pt x="67504" y="174442"/>
                </a:lnTo>
                <a:lnTo>
                  <a:pt x="75922" y="174426"/>
                </a:lnTo>
                <a:lnTo>
                  <a:pt x="98920" y="170861"/>
                </a:lnTo>
                <a:lnTo>
                  <a:pt x="107585" y="164566"/>
                </a:lnTo>
                <a:lnTo>
                  <a:pt x="126232" y="145718"/>
                </a:lnTo>
                <a:lnTo>
                  <a:pt x="130010" y="139317"/>
                </a:lnTo>
                <a:lnTo>
                  <a:pt x="138421" y="113111"/>
                </a:lnTo>
                <a:lnTo>
                  <a:pt x="139345" y="83370"/>
                </a:lnTo>
                <a:lnTo>
                  <a:pt x="139376" y="74245"/>
                </a:lnTo>
                <a:lnTo>
                  <a:pt x="137498" y="69922"/>
                </a:lnTo>
                <a:lnTo>
                  <a:pt x="133915" y="64769"/>
                </a:lnTo>
                <a:lnTo>
                  <a:pt x="132501" y="58681"/>
                </a:lnTo>
                <a:lnTo>
                  <a:pt x="128720" y="52743"/>
                </a:lnTo>
                <a:lnTo>
                  <a:pt x="126951" y="45681"/>
                </a:lnTo>
                <a:lnTo>
                  <a:pt x="102474" y="20243"/>
                </a:lnTo>
                <a:lnTo>
                  <a:pt x="89137" y="12993"/>
                </a:lnTo>
                <a:lnTo>
                  <a:pt x="85376" y="12786"/>
                </a:lnTo>
                <a:lnTo>
                  <a:pt x="84328" y="12052"/>
                </a:lnTo>
                <a:lnTo>
                  <a:pt x="83630" y="10857"/>
                </a:lnTo>
                <a:lnTo>
                  <a:pt x="82315" y="6614"/>
                </a:lnTo>
                <a:lnTo>
                  <a:pt x="75906" y="23"/>
                </a:lnTo>
                <a:lnTo>
                  <a:pt x="64143" y="0"/>
                </a:lnTo>
                <a:lnTo>
                  <a:pt x="57120" y="6088"/>
                </a:lnTo>
                <a:lnTo>
                  <a:pt x="63183" y="127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48">
            <a:extLst>
              <a:ext uri="{FF2B5EF4-FFF2-40B4-BE49-F238E27FC236}">
                <a16:creationId xmlns:a16="http://schemas.microsoft.com/office/drawing/2014/main" id="{0C2E18FC-4A9E-03C0-46C0-6FDB9A948EAD}"/>
              </a:ext>
            </a:extLst>
          </p:cNvPr>
          <p:cNvGrpSpPr/>
          <p:nvPr/>
        </p:nvGrpSpPr>
        <p:grpSpPr>
          <a:xfrm>
            <a:off x="4962041" y="4514850"/>
            <a:ext cx="505310" cy="190501"/>
            <a:chOff x="4962041" y="4514850"/>
            <a:chExt cx="505310" cy="190501"/>
          </a:xfrm>
        </p:grpSpPr>
        <p:sp>
          <p:nvSpPr>
            <p:cNvPr id="18" name="SMARTInkShape-152">
              <a:extLst>
                <a:ext uri="{FF2B5EF4-FFF2-40B4-BE49-F238E27FC236}">
                  <a16:creationId xmlns:a16="http://schemas.microsoft.com/office/drawing/2014/main" id="{06E28827-5769-51AF-7FCB-9B31C582219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962041" y="4521485"/>
              <a:ext cx="22710" cy="158466"/>
            </a:xfrm>
            <a:custGeom>
              <a:avLst/>
              <a:gdLst/>
              <a:ahLst/>
              <a:cxnLst/>
              <a:rect l="0" t="0" r="0" b="0"/>
              <a:pathLst>
                <a:path w="22710" h="158466">
                  <a:moveTo>
                    <a:pt x="3659" y="25115"/>
                  </a:moveTo>
                  <a:lnTo>
                    <a:pt x="3659" y="25115"/>
                  </a:lnTo>
                  <a:lnTo>
                    <a:pt x="288" y="21744"/>
                  </a:lnTo>
                  <a:lnTo>
                    <a:pt x="0" y="20046"/>
                  </a:lnTo>
                  <a:lnTo>
                    <a:pt x="514" y="18208"/>
                  </a:lnTo>
                  <a:lnTo>
                    <a:pt x="3604" y="12515"/>
                  </a:lnTo>
                  <a:lnTo>
                    <a:pt x="3659" y="0"/>
                  </a:lnTo>
                  <a:lnTo>
                    <a:pt x="4364" y="25430"/>
                  </a:lnTo>
                  <a:lnTo>
                    <a:pt x="7318" y="47394"/>
                  </a:lnTo>
                  <a:lnTo>
                    <a:pt x="5762" y="63780"/>
                  </a:lnTo>
                  <a:lnTo>
                    <a:pt x="7732" y="77572"/>
                  </a:lnTo>
                  <a:lnTo>
                    <a:pt x="5885" y="90595"/>
                  </a:lnTo>
                  <a:lnTo>
                    <a:pt x="9706" y="120357"/>
                  </a:lnTo>
                  <a:lnTo>
                    <a:pt x="11800" y="134944"/>
                  </a:lnTo>
                  <a:lnTo>
                    <a:pt x="16280" y="157906"/>
                  </a:lnTo>
                  <a:lnTo>
                    <a:pt x="22709" y="1584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3">
              <a:extLst>
                <a:ext uri="{FF2B5EF4-FFF2-40B4-BE49-F238E27FC236}">
                  <a16:creationId xmlns:a16="http://schemas.microsoft.com/office/drawing/2014/main" id="{87CEEDD4-FB1C-CBB4-148C-19DB4E70130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092700" y="4629150"/>
              <a:ext cx="25401" cy="38092"/>
            </a:xfrm>
            <a:custGeom>
              <a:avLst/>
              <a:gdLst/>
              <a:ahLst/>
              <a:cxnLst/>
              <a:rect l="0" t="0" r="0" b="0"/>
              <a:pathLst>
                <a:path w="25401" h="38092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705" y="25989"/>
                  </a:lnTo>
                  <a:lnTo>
                    <a:pt x="6272" y="25407"/>
                  </a:lnTo>
                  <a:lnTo>
                    <a:pt x="6343" y="34239"/>
                  </a:lnTo>
                  <a:lnTo>
                    <a:pt x="5640" y="35525"/>
                  </a:lnTo>
                  <a:lnTo>
                    <a:pt x="4466" y="36384"/>
                  </a:lnTo>
                  <a:lnTo>
                    <a:pt x="23" y="38091"/>
                  </a:lnTo>
                  <a:lnTo>
                    <a:pt x="0" y="20272"/>
                  </a:lnTo>
                  <a:lnTo>
                    <a:pt x="5071" y="9858"/>
                  </a:lnTo>
                  <a:lnTo>
                    <a:pt x="12361" y="42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4">
              <a:extLst>
                <a:ext uri="{FF2B5EF4-FFF2-40B4-BE49-F238E27FC236}">
                  <a16:creationId xmlns:a16="http://schemas.microsoft.com/office/drawing/2014/main" id="{75B983CF-A4F7-98B8-9386-DFE69A42146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181628" y="4534294"/>
              <a:ext cx="120623" cy="171057"/>
            </a:xfrm>
            <a:custGeom>
              <a:avLst/>
              <a:gdLst/>
              <a:ahLst/>
              <a:cxnLst/>
              <a:rect l="0" t="0" r="0" b="0"/>
              <a:pathLst>
                <a:path w="120623" h="171057">
                  <a:moveTo>
                    <a:pt x="12672" y="44056"/>
                  </a:moveTo>
                  <a:lnTo>
                    <a:pt x="12672" y="44056"/>
                  </a:lnTo>
                  <a:lnTo>
                    <a:pt x="6584" y="44056"/>
                  </a:lnTo>
                  <a:lnTo>
                    <a:pt x="6345" y="38589"/>
                  </a:lnTo>
                  <a:lnTo>
                    <a:pt x="35388" y="8644"/>
                  </a:lnTo>
                  <a:lnTo>
                    <a:pt x="42137" y="2598"/>
                  </a:lnTo>
                  <a:lnTo>
                    <a:pt x="49495" y="0"/>
                  </a:lnTo>
                  <a:lnTo>
                    <a:pt x="52085" y="1663"/>
                  </a:lnTo>
                  <a:lnTo>
                    <a:pt x="60199" y="9076"/>
                  </a:lnTo>
                  <a:lnTo>
                    <a:pt x="62017" y="12751"/>
                  </a:lnTo>
                  <a:lnTo>
                    <a:pt x="65225" y="30071"/>
                  </a:lnTo>
                  <a:lnTo>
                    <a:pt x="66758" y="32616"/>
                  </a:lnTo>
                  <a:lnTo>
                    <a:pt x="68914" y="42940"/>
                  </a:lnTo>
                  <a:lnTo>
                    <a:pt x="69799" y="74598"/>
                  </a:lnTo>
                  <a:lnTo>
                    <a:pt x="58885" y="104636"/>
                  </a:lnTo>
                  <a:lnTo>
                    <a:pt x="48439" y="125302"/>
                  </a:lnTo>
                  <a:lnTo>
                    <a:pt x="20352" y="156998"/>
                  </a:lnTo>
                  <a:lnTo>
                    <a:pt x="10557" y="163157"/>
                  </a:lnTo>
                  <a:lnTo>
                    <a:pt x="6871" y="168402"/>
                  </a:lnTo>
                  <a:lnTo>
                    <a:pt x="0" y="171047"/>
                  </a:lnTo>
                  <a:lnTo>
                    <a:pt x="30009" y="171056"/>
                  </a:lnTo>
                  <a:lnTo>
                    <a:pt x="60508" y="171056"/>
                  </a:lnTo>
                  <a:lnTo>
                    <a:pt x="67564" y="169175"/>
                  </a:lnTo>
                  <a:lnTo>
                    <a:pt x="73758" y="166692"/>
                  </a:lnTo>
                  <a:lnTo>
                    <a:pt x="92430" y="164175"/>
                  </a:lnTo>
                  <a:lnTo>
                    <a:pt x="101439" y="159714"/>
                  </a:lnTo>
                  <a:lnTo>
                    <a:pt x="120622" y="152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55">
              <a:extLst>
                <a:ext uri="{FF2B5EF4-FFF2-40B4-BE49-F238E27FC236}">
                  <a16:creationId xmlns:a16="http://schemas.microsoft.com/office/drawing/2014/main" id="{D65FEDD6-79D4-5A39-8ABA-B5BA2F1B048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314950" y="4514850"/>
              <a:ext cx="152401" cy="164913"/>
            </a:xfrm>
            <a:custGeom>
              <a:avLst/>
              <a:gdLst/>
              <a:ahLst/>
              <a:cxnLst/>
              <a:rect l="0" t="0" r="0" b="0"/>
              <a:pathLst>
                <a:path w="152401" h="164913">
                  <a:moveTo>
                    <a:pt x="0" y="19050"/>
                  </a:moveTo>
                  <a:lnTo>
                    <a:pt x="0" y="19050"/>
                  </a:lnTo>
                  <a:lnTo>
                    <a:pt x="27146" y="18345"/>
                  </a:lnTo>
                  <a:lnTo>
                    <a:pt x="57877" y="13289"/>
                  </a:lnTo>
                  <a:lnTo>
                    <a:pt x="86665" y="10853"/>
                  </a:lnTo>
                  <a:lnTo>
                    <a:pt x="114869" y="6745"/>
                  </a:lnTo>
                  <a:lnTo>
                    <a:pt x="138064" y="5660"/>
                  </a:lnTo>
                  <a:lnTo>
                    <a:pt x="152400" y="0"/>
                  </a:lnTo>
                  <a:lnTo>
                    <a:pt x="152400" y="13014"/>
                  </a:lnTo>
                  <a:lnTo>
                    <a:pt x="142968" y="41089"/>
                  </a:lnTo>
                  <a:lnTo>
                    <a:pt x="135458" y="62418"/>
                  </a:lnTo>
                  <a:lnTo>
                    <a:pt x="130102" y="93070"/>
                  </a:lnTo>
                  <a:lnTo>
                    <a:pt x="127181" y="122057"/>
                  </a:lnTo>
                  <a:lnTo>
                    <a:pt x="127002" y="150967"/>
                  </a:lnTo>
                  <a:lnTo>
                    <a:pt x="127000" y="164912"/>
                  </a:lnTo>
                  <a:lnTo>
                    <a:pt x="13970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49">
            <a:extLst>
              <a:ext uri="{FF2B5EF4-FFF2-40B4-BE49-F238E27FC236}">
                <a16:creationId xmlns:a16="http://schemas.microsoft.com/office/drawing/2014/main" id="{5E2A10C7-AD79-C46F-5E8F-96F71F1ECB0B}"/>
              </a:ext>
            </a:extLst>
          </p:cNvPr>
          <p:cNvGrpSpPr/>
          <p:nvPr/>
        </p:nvGrpSpPr>
        <p:grpSpPr>
          <a:xfrm>
            <a:off x="3263900" y="3029055"/>
            <a:ext cx="1143001" cy="1244496"/>
            <a:chOff x="3263900" y="3029055"/>
            <a:chExt cx="1143001" cy="1244496"/>
          </a:xfrm>
        </p:grpSpPr>
        <p:sp>
          <p:nvSpPr>
            <p:cNvPr id="23" name="SMARTInkShape-156">
              <a:extLst>
                <a:ext uri="{FF2B5EF4-FFF2-40B4-BE49-F238E27FC236}">
                  <a16:creationId xmlns:a16="http://schemas.microsoft.com/office/drawing/2014/main" id="{0AFD7C9B-136A-8068-A280-97B445F4430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263900" y="4019550"/>
              <a:ext cx="520701" cy="254001"/>
            </a:xfrm>
            <a:custGeom>
              <a:avLst/>
              <a:gdLst/>
              <a:ahLst/>
              <a:cxnLst/>
              <a:rect l="0" t="0" r="0" b="0"/>
              <a:pathLst>
                <a:path w="520701" h="2540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5" y="3763"/>
                  </a:lnTo>
                  <a:lnTo>
                    <a:pt x="35053" y="18823"/>
                  </a:lnTo>
                  <a:lnTo>
                    <a:pt x="49897" y="27214"/>
                  </a:lnTo>
                  <a:lnTo>
                    <a:pt x="65114" y="36756"/>
                  </a:lnTo>
                  <a:lnTo>
                    <a:pt x="95462" y="54281"/>
                  </a:lnTo>
                  <a:lnTo>
                    <a:pt x="122574" y="75006"/>
                  </a:lnTo>
                  <a:lnTo>
                    <a:pt x="146620" y="88547"/>
                  </a:lnTo>
                  <a:lnTo>
                    <a:pt x="173501" y="103377"/>
                  </a:lnTo>
                  <a:lnTo>
                    <a:pt x="203808" y="119295"/>
                  </a:lnTo>
                  <a:lnTo>
                    <a:pt x="235130" y="132948"/>
                  </a:lnTo>
                  <a:lnTo>
                    <a:pt x="256903" y="142344"/>
                  </a:lnTo>
                  <a:lnTo>
                    <a:pt x="280690" y="153575"/>
                  </a:lnTo>
                  <a:lnTo>
                    <a:pt x="303492" y="163741"/>
                  </a:lnTo>
                  <a:lnTo>
                    <a:pt x="325386" y="172963"/>
                  </a:lnTo>
                  <a:lnTo>
                    <a:pt x="346875" y="181765"/>
                  </a:lnTo>
                  <a:lnTo>
                    <a:pt x="368185" y="190381"/>
                  </a:lnTo>
                  <a:lnTo>
                    <a:pt x="398135" y="203165"/>
                  </a:lnTo>
                  <a:lnTo>
                    <a:pt x="424883" y="214008"/>
                  </a:lnTo>
                  <a:lnTo>
                    <a:pt x="446919" y="223571"/>
                  </a:lnTo>
                  <a:lnTo>
                    <a:pt x="466148" y="233460"/>
                  </a:lnTo>
                  <a:lnTo>
                    <a:pt x="496086" y="245337"/>
                  </a:lnTo>
                  <a:lnTo>
                    <a:pt x="52070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57">
              <a:extLst>
                <a:ext uri="{FF2B5EF4-FFF2-40B4-BE49-F238E27FC236}">
                  <a16:creationId xmlns:a16="http://schemas.microsoft.com/office/drawing/2014/main" id="{9028BF9E-7643-25AD-E448-E10D58D9EAE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409950" y="3816612"/>
              <a:ext cx="628651" cy="348989"/>
            </a:xfrm>
            <a:custGeom>
              <a:avLst/>
              <a:gdLst/>
              <a:ahLst/>
              <a:cxnLst/>
              <a:rect l="0" t="0" r="0" b="0"/>
              <a:pathLst>
                <a:path w="628651" h="34898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1" y="1062"/>
                  </a:lnTo>
                  <a:lnTo>
                    <a:pt x="8838" y="0"/>
                  </a:lnTo>
                  <a:lnTo>
                    <a:pt x="18298" y="3187"/>
                  </a:lnTo>
                  <a:lnTo>
                    <a:pt x="49921" y="18840"/>
                  </a:lnTo>
                  <a:lnTo>
                    <a:pt x="81285" y="30083"/>
                  </a:lnTo>
                  <a:lnTo>
                    <a:pt x="107700" y="44746"/>
                  </a:lnTo>
                  <a:lnTo>
                    <a:pt x="130689" y="58935"/>
                  </a:lnTo>
                  <a:lnTo>
                    <a:pt x="157961" y="76544"/>
                  </a:lnTo>
                  <a:lnTo>
                    <a:pt x="185798" y="95167"/>
                  </a:lnTo>
                  <a:lnTo>
                    <a:pt x="206755" y="107767"/>
                  </a:lnTo>
                  <a:lnTo>
                    <a:pt x="230180" y="120423"/>
                  </a:lnTo>
                  <a:lnTo>
                    <a:pt x="252821" y="133104"/>
                  </a:lnTo>
                  <a:lnTo>
                    <a:pt x="274643" y="146500"/>
                  </a:lnTo>
                  <a:lnTo>
                    <a:pt x="296100" y="161862"/>
                  </a:lnTo>
                  <a:lnTo>
                    <a:pt x="319278" y="178096"/>
                  </a:lnTo>
                  <a:lnTo>
                    <a:pt x="342984" y="194014"/>
                  </a:lnTo>
                  <a:lnTo>
                    <a:pt x="365280" y="208144"/>
                  </a:lnTo>
                  <a:lnTo>
                    <a:pt x="388830" y="221480"/>
                  </a:lnTo>
                  <a:lnTo>
                    <a:pt x="412702" y="234462"/>
                  </a:lnTo>
                  <a:lnTo>
                    <a:pt x="435072" y="247288"/>
                  </a:lnTo>
                  <a:lnTo>
                    <a:pt x="456773" y="260043"/>
                  </a:lnTo>
                  <a:lnTo>
                    <a:pt x="478177" y="272063"/>
                  </a:lnTo>
                  <a:lnTo>
                    <a:pt x="509355" y="286762"/>
                  </a:lnTo>
                  <a:lnTo>
                    <a:pt x="536781" y="300055"/>
                  </a:lnTo>
                  <a:lnTo>
                    <a:pt x="562075" y="312931"/>
                  </a:lnTo>
                  <a:lnTo>
                    <a:pt x="591824" y="328042"/>
                  </a:lnTo>
                  <a:lnTo>
                    <a:pt x="612564" y="337608"/>
                  </a:lnTo>
                  <a:lnTo>
                    <a:pt x="628650" y="348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58">
              <a:extLst>
                <a:ext uri="{FF2B5EF4-FFF2-40B4-BE49-F238E27FC236}">
                  <a16:creationId xmlns:a16="http://schemas.microsoft.com/office/drawing/2014/main" id="{DCEC8999-2368-8D2C-BC0B-257D4EA0C97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626733" y="3473550"/>
              <a:ext cx="672218" cy="374551"/>
            </a:xfrm>
            <a:custGeom>
              <a:avLst/>
              <a:gdLst/>
              <a:ahLst/>
              <a:cxnLst/>
              <a:rect l="0" t="0" r="0" b="0"/>
              <a:pathLst>
                <a:path w="672218" h="374551">
                  <a:moveTo>
                    <a:pt x="5467" y="12600"/>
                  </a:moveTo>
                  <a:lnTo>
                    <a:pt x="5467" y="12600"/>
                  </a:lnTo>
                  <a:lnTo>
                    <a:pt x="2096" y="9229"/>
                  </a:lnTo>
                  <a:lnTo>
                    <a:pt x="441" y="5693"/>
                  </a:lnTo>
                  <a:lnTo>
                    <a:pt x="0" y="3762"/>
                  </a:lnTo>
                  <a:lnTo>
                    <a:pt x="411" y="2475"/>
                  </a:lnTo>
                  <a:lnTo>
                    <a:pt x="1391" y="1617"/>
                  </a:lnTo>
                  <a:lnTo>
                    <a:pt x="2749" y="1045"/>
                  </a:lnTo>
                  <a:lnTo>
                    <a:pt x="26276" y="0"/>
                  </a:lnTo>
                  <a:lnTo>
                    <a:pt x="50830" y="6672"/>
                  </a:lnTo>
                  <a:lnTo>
                    <a:pt x="81298" y="17204"/>
                  </a:lnTo>
                  <a:lnTo>
                    <a:pt x="111881" y="32141"/>
                  </a:lnTo>
                  <a:lnTo>
                    <a:pt x="135775" y="46377"/>
                  </a:lnTo>
                  <a:lnTo>
                    <a:pt x="163316" y="64000"/>
                  </a:lnTo>
                  <a:lnTo>
                    <a:pt x="191231" y="82628"/>
                  </a:lnTo>
                  <a:lnTo>
                    <a:pt x="221846" y="103434"/>
                  </a:lnTo>
                  <a:lnTo>
                    <a:pt x="243452" y="118587"/>
                  </a:lnTo>
                  <a:lnTo>
                    <a:pt x="267166" y="132378"/>
                  </a:lnTo>
                  <a:lnTo>
                    <a:pt x="289935" y="147444"/>
                  </a:lnTo>
                  <a:lnTo>
                    <a:pt x="313225" y="163547"/>
                  </a:lnTo>
                  <a:lnTo>
                    <a:pt x="340039" y="180112"/>
                  </a:lnTo>
                  <a:lnTo>
                    <a:pt x="364656" y="196881"/>
                  </a:lnTo>
                  <a:lnTo>
                    <a:pt x="388063" y="213036"/>
                  </a:lnTo>
                  <a:lnTo>
                    <a:pt x="412576" y="227271"/>
                  </a:lnTo>
                  <a:lnTo>
                    <a:pt x="437582" y="242536"/>
                  </a:lnTo>
                  <a:lnTo>
                    <a:pt x="462807" y="258021"/>
                  </a:lnTo>
                  <a:lnTo>
                    <a:pt x="488129" y="271959"/>
                  </a:lnTo>
                  <a:lnTo>
                    <a:pt x="513495" y="287091"/>
                  </a:lnTo>
                  <a:lnTo>
                    <a:pt x="538174" y="302518"/>
                  </a:lnTo>
                  <a:lnTo>
                    <a:pt x="560901" y="316430"/>
                  </a:lnTo>
                  <a:lnTo>
                    <a:pt x="582762" y="329669"/>
                  </a:lnTo>
                  <a:lnTo>
                    <a:pt x="604237" y="341903"/>
                  </a:lnTo>
                  <a:lnTo>
                    <a:pt x="635455" y="356724"/>
                  </a:lnTo>
                  <a:lnTo>
                    <a:pt x="672217" y="374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59">
              <a:extLst>
                <a:ext uri="{FF2B5EF4-FFF2-40B4-BE49-F238E27FC236}">
                  <a16:creationId xmlns:a16="http://schemas.microsoft.com/office/drawing/2014/main" id="{B387D090-3B48-EAE5-A369-5367A06CD0C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848983" y="3029055"/>
              <a:ext cx="557918" cy="412646"/>
            </a:xfrm>
            <a:custGeom>
              <a:avLst/>
              <a:gdLst/>
              <a:ahLst/>
              <a:cxnLst/>
              <a:rect l="0" t="0" r="0" b="0"/>
              <a:pathLst>
                <a:path w="557918" h="412646">
                  <a:moveTo>
                    <a:pt x="5467" y="37995"/>
                  </a:moveTo>
                  <a:lnTo>
                    <a:pt x="5467" y="37995"/>
                  </a:lnTo>
                  <a:lnTo>
                    <a:pt x="4762" y="27856"/>
                  </a:lnTo>
                  <a:lnTo>
                    <a:pt x="0" y="14883"/>
                  </a:lnTo>
                  <a:lnTo>
                    <a:pt x="411" y="13415"/>
                  </a:lnTo>
                  <a:lnTo>
                    <a:pt x="3655" y="7978"/>
                  </a:lnTo>
                  <a:lnTo>
                    <a:pt x="4662" y="3958"/>
                  </a:lnTo>
                  <a:lnTo>
                    <a:pt x="6342" y="2603"/>
                  </a:lnTo>
                  <a:lnTo>
                    <a:pt x="14742" y="697"/>
                  </a:lnTo>
                  <a:lnTo>
                    <a:pt x="26461" y="0"/>
                  </a:lnTo>
                  <a:lnTo>
                    <a:pt x="54154" y="6816"/>
                  </a:lnTo>
                  <a:lnTo>
                    <a:pt x="63794" y="11438"/>
                  </a:lnTo>
                  <a:lnTo>
                    <a:pt x="89148" y="33304"/>
                  </a:lnTo>
                  <a:lnTo>
                    <a:pt x="114144" y="54558"/>
                  </a:lnTo>
                  <a:lnTo>
                    <a:pt x="145468" y="82660"/>
                  </a:lnTo>
                  <a:lnTo>
                    <a:pt x="174027" y="106419"/>
                  </a:lnTo>
                  <a:lnTo>
                    <a:pt x="204832" y="132038"/>
                  </a:lnTo>
                  <a:lnTo>
                    <a:pt x="235596" y="160953"/>
                  </a:lnTo>
                  <a:lnTo>
                    <a:pt x="263605" y="187708"/>
                  </a:lnTo>
                  <a:lnTo>
                    <a:pt x="293933" y="213509"/>
                  </a:lnTo>
                  <a:lnTo>
                    <a:pt x="325261" y="239028"/>
                  </a:lnTo>
                  <a:lnTo>
                    <a:pt x="356181" y="264464"/>
                  </a:lnTo>
                  <a:lnTo>
                    <a:pt x="384235" y="289168"/>
                  </a:lnTo>
                  <a:lnTo>
                    <a:pt x="414577" y="310913"/>
                  </a:lnTo>
                  <a:lnTo>
                    <a:pt x="445204" y="334211"/>
                  </a:lnTo>
                  <a:lnTo>
                    <a:pt x="471761" y="354127"/>
                  </a:lnTo>
                  <a:lnTo>
                    <a:pt x="501936" y="375738"/>
                  </a:lnTo>
                  <a:lnTo>
                    <a:pt x="528122" y="396810"/>
                  </a:lnTo>
                  <a:lnTo>
                    <a:pt x="557917" y="4126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160">
            <a:extLst>
              <a:ext uri="{FF2B5EF4-FFF2-40B4-BE49-F238E27FC236}">
                <a16:creationId xmlns:a16="http://schemas.microsoft.com/office/drawing/2014/main" id="{66CF1149-1931-42E9-E33C-6A5D4E6532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75100" y="2724157"/>
            <a:ext cx="1187423" cy="628644"/>
          </a:xfrm>
          <a:custGeom>
            <a:avLst/>
            <a:gdLst/>
            <a:ahLst/>
            <a:cxnLst/>
            <a:rect l="0" t="0" r="0" b="0"/>
            <a:pathLst>
              <a:path w="1187423" h="628644">
                <a:moveTo>
                  <a:pt x="0" y="622293"/>
                </a:moveTo>
                <a:lnTo>
                  <a:pt x="0" y="622293"/>
                </a:lnTo>
                <a:lnTo>
                  <a:pt x="0" y="628620"/>
                </a:lnTo>
                <a:lnTo>
                  <a:pt x="6088" y="628643"/>
                </a:lnTo>
                <a:lnTo>
                  <a:pt x="6272" y="625272"/>
                </a:lnTo>
                <a:lnTo>
                  <a:pt x="8197" y="621736"/>
                </a:lnTo>
                <a:lnTo>
                  <a:pt x="15181" y="613716"/>
                </a:lnTo>
                <a:lnTo>
                  <a:pt x="17331" y="607662"/>
                </a:lnTo>
                <a:lnTo>
                  <a:pt x="18991" y="600974"/>
                </a:lnTo>
                <a:lnTo>
                  <a:pt x="24599" y="592536"/>
                </a:lnTo>
                <a:lnTo>
                  <a:pt x="52882" y="563130"/>
                </a:lnTo>
                <a:lnTo>
                  <a:pt x="79166" y="533128"/>
                </a:lnTo>
                <a:lnTo>
                  <a:pt x="110344" y="501608"/>
                </a:lnTo>
                <a:lnTo>
                  <a:pt x="134451" y="482583"/>
                </a:lnTo>
                <a:lnTo>
                  <a:pt x="160566" y="463540"/>
                </a:lnTo>
                <a:lnTo>
                  <a:pt x="189548" y="441121"/>
                </a:lnTo>
                <a:lnTo>
                  <a:pt x="211949" y="424885"/>
                </a:lnTo>
                <a:lnTo>
                  <a:pt x="236016" y="408262"/>
                </a:lnTo>
                <a:lnTo>
                  <a:pt x="260824" y="391466"/>
                </a:lnTo>
                <a:lnTo>
                  <a:pt x="285961" y="374594"/>
                </a:lnTo>
                <a:lnTo>
                  <a:pt x="311949" y="358394"/>
                </a:lnTo>
                <a:lnTo>
                  <a:pt x="339963" y="344138"/>
                </a:lnTo>
                <a:lnTo>
                  <a:pt x="368876" y="328865"/>
                </a:lnTo>
                <a:lnTo>
                  <a:pt x="397484" y="313375"/>
                </a:lnTo>
                <a:lnTo>
                  <a:pt x="424309" y="299435"/>
                </a:lnTo>
                <a:lnTo>
                  <a:pt x="454106" y="284303"/>
                </a:lnTo>
                <a:lnTo>
                  <a:pt x="485458" y="268875"/>
                </a:lnTo>
                <a:lnTo>
                  <a:pt x="515855" y="254963"/>
                </a:lnTo>
                <a:lnTo>
                  <a:pt x="545828" y="241725"/>
                </a:lnTo>
                <a:lnTo>
                  <a:pt x="575612" y="229490"/>
                </a:lnTo>
                <a:lnTo>
                  <a:pt x="605313" y="219349"/>
                </a:lnTo>
                <a:lnTo>
                  <a:pt x="634977" y="208257"/>
                </a:lnTo>
                <a:lnTo>
                  <a:pt x="663917" y="196977"/>
                </a:lnTo>
                <a:lnTo>
                  <a:pt x="690891" y="187260"/>
                </a:lnTo>
                <a:lnTo>
                  <a:pt x="718872" y="178238"/>
                </a:lnTo>
                <a:lnTo>
                  <a:pt x="747066" y="169524"/>
                </a:lnTo>
                <a:lnTo>
                  <a:pt x="773707" y="160948"/>
                </a:lnTo>
                <a:lnTo>
                  <a:pt x="801540" y="152432"/>
                </a:lnTo>
                <a:lnTo>
                  <a:pt x="828962" y="144649"/>
                </a:lnTo>
                <a:lnTo>
                  <a:pt x="852909" y="138838"/>
                </a:lnTo>
                <a:lnTo>
                  <a:pt x="877193" y="132022"/>
                </a:lnTo>
                <a:lnTo>
                  <a:pt x="901391" y="124995"/>
                </a:lnTo>
                <a:lnTo>
                  <a:pt x="923905" y="119520"/>
                </a:lnTo>
                <a:lnTo>
                  <a:pt x="953043" y="112471"/>
                </a:lnTo>
                <a:lnTo>
                  <a:pt x="982921" y="109285"/>
                </a:lnTo>
                <a:lnTo>
                  <a:pt x="1007375" y="104970"/>
                </a:lnTo>
                <a:lnTo>
                  <a:pt x="1034768" y="102594"/>
                </a:lnTo>
                <a:lnTo>
                  <a:pt x="1065490" y="106155"/>
                </a:lnTo>
                <a:lnTo>
                  <a:pt x="1091941" y="107590"/>
                </a:lnTo>
                <a:lnTo>
                  <a:pt x="1114937" y="109720"/>
                </a:lnTo>
                <a:lnTo>
                  <a:pt x="1144198" y="113390"/>
                </a:lnTo>
                <a:lnTo>
                  <a:pt x="1158498" y="114820"/>
                </a:lnTo>
                <a:lnTo>
                  <a:pt x="1166563" y="118604"/>
                </a:lnTo>
                <a:lnTo>
                  <a:pt x="1176167" y="120744"/>
                </a:lnTo>
                <a:lnTo>
                  <a:pt x="1177810" y="122121"/>
                </a:lnTo>
                <a:lnTo>
                  <a:pt x="1178907" y="123745"/>
                </a:lnTo>
                <a:lnTo>
                  <a:pt x="1180343" y="124828"/>
                </a:lnTo>
                <a:lnTo>
                  <a:pt x="1187422" y="126985"/>
                </a:lnTo>
                <a:lnTo>
                  <a:pt x="1184072" y="126991"/>
                </a:lnTo>
                <a:lnTo>
                  <a:pt x="1180539" y="125110"/>
                </a:lnTo>
                <a:lnTo>
                  <a:pt x="1164144" y="110692"/>
                </a:lnTo>
                <a:lnTo>
                  <a:pt x="1144323" y="101196"/>
                </a:lnTo>
                <a:lnTo>
                  <a:pt x="1113001" y="76575"/>
                </a:lnTo>
                <a:lnTo>
                  <a:pt x="1099758" y="67802"/>
                </a:lnTo>
                <a:lnTo>
                  <a:pt x="1078559" y="60500"/>
                </a:lnTo>
                <a:lnTo>
                  <a:pt x="1068443" y="53442"/>
                </a:lnTo>
                <a:lnTo>
                  <a:pt x="1055469" y="49435"/>
                </a:lnTo>
                <a:lnTo>
                  <a:pt x="1042533" y="42058"/>
                </a:lnTo>
                <a:lnTo>
                  <a:pt x="1027800" y="38171"/>
                </a:lnTo>
                <a:lnTo>
                  <a:pt x="1025983" y="36734"/>
                </a:lnTo>
                <a:lnTo>
                  <a:pt x="1024772" y="35070"/>
                </a:lnTo>
                <a:lnTo>
                  <a:pt x="1023260" y="33961"/>
                </a:lnTo>
                <a:lnTo>
                  <a:pt x="1015761" y="30300"/>
                </a:lnTo>
                <a:lnTo>
                  <a:pt x="1011661" y="27573"/>
                </a:lnTo>
                <a:lnTo>
                  <a:pt x="1005385" y="25334"/>
                </a:lnTo>
                <a:lnTo>
                  <a:pt x="999057" y="21220"/>
                </a:lnTo>
                <a:lnTo>
                  <a:pt x="994829" y="20011"/>
                </a:lnTo>
                <a:lnTo>
                  <a:pt x="993420" y="18983"/>
                </a:lnTo>
                <a:lnTo>
                  <a:pt x="992480" y="17592"/>
                </a:lnTo>
                <a:lnTo>
                  <a:pt x="991853" y="15959"/>
                </a:lnTo>
                <a:lnTo>
                  <a:pt x="990730" y="14870"/>
                </a:lnTo>
                <a:lnTo>
                  <a:pt x="985243" y="12980"/>
                </a:lnTo>
                <a:lnTo>
                  <a:pt x="984691" y="10939"/>
                </a:lnTo>
                <a:lnTo>
                  <a:pt x="984545" y="9407"/>
                </a:lnTo>
                <a:lnTo>
                  <a:pt x="983740" y="8386"/>
                </a:lnTo>
                <a:lnTo>
                  <a:pt x="978169" y="6423"/>
                </a:lnTo>
                <a:lnTo>
                  <a:pt x="977900" y="0"/>
                </a:lnTo>
                <a:lnTo>
                  <a:pt x="1008447" y="30539"/>
                </a:lnTo>
                <a:lnTo>
                  <a:pt x="1010963" y="33057"/>
                </a:lnTo>
                <a:lnTo>
                  <a:pt x="1040585" y="48880"/>
                </a:lnTo>
                <a:lnTo>
                  <a:pt x="1071412" y="61727"/>
                </a:lnTo>
                <a:lnTo>
                  <a:pt x="1076611" y="63414"/>
                </a:lnTo>
                <a:lnTo>
                  <a:pt x="1084210" y="67624"/>
                </a:lnTo>
                <a:lnTo>
                  <a:pt x="1113317" y="74149"/>
                </a:lnTo>
                <a:lnTo>
                  <a:pt x="1132055" y="76073"/>
                </a:lnTo>
                <a:lnTo>
                  <a:pt x="1158675" y="76192"/>
                </a:lnTo>
                <a:lnTo>
                  <a:pt x="1159801" y="75487"/>
                </a:lnTo>
                <a:lnTo>
                  <a:pt x="1160550" y="74311"/>
                </a:lnTo>
                <a:lnTo>
                  <a:pt x="1161050" y="72822"/>
                </a:lnTo>
                <a:lnTo>
                  <a:pt x="1162089" y="71829"/>
                </a:lnTo>
                <a:lnTo>
                  <a:pt x="1168112" y="69921"/>
                </a:lnTo>
                <a:lnTo>
                  <a:pt x="1174670" y="69844"/>
                </a:lnTo>
                <a:lnTo>
                  <a:pt x="1174749" y="90421"/>
                </a:lnTo>
                <a:lnTo>
                  <a:pt x="1172868" y="94982"/>
                </a:lnTo>
                <a:lnTo>
                  <a:pt x="1171379" y="97185"/>
                </a:lnTo>
                <a:lnTo>
                  <a:pt x="1161608" y="127152"/>
                </a:lnTo>
                <a:lnTo>
                  <a:pt x="1156210" y="136236"/>
                </a:lnTo>
                <a:lnTo>
                  <a:pt x="1129212" y="167333"/>
                </a:lnTo>
                <a:lnTo>
                  <a:pt x="1112938" y="198320"/>
                </a:lnTo>
                <a:lnTo>
                  <a:pt x="1101809" y="213885"/>
                </a:lnTo>
                <a:lnTo>
                  <a:pt x="1090795" y="240849"/>
                </a:lnTo>
                <a:lnTo>
                  <a:pt x="1089147" y="243113"/>
                </a:lnTo>
                <a:lnTo>
                  <a:pt x="1087315" y="249393"/>
                </a:lnTo>
                <a:lnTo>
                  <a:pt x="1086140" y="261551"/>
                </a:lnTo>
                <a:lnTo>
                  <a:pt x="1086749" y="263265"/>
                </a:lnTo>
                <a:lnTo>
                  <a:pt x="1087860" y="264408"/>
                </a:lnTo>
                <a:lnTo>
                  <a:pt x="1089307" y="265170"/>
                </a:lnTo>
                <a:lnTo>
                  <a:pt x="1090270" y="266383"/>
                </a:lnTo>
                <a:lnTo>
                  <a:pt x="1092125" y="272742"/>
                </a:lnTo>
                <a:lnTo>
                  <a:pt x="1098550" y="27304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51">
            <a:extLst>
              <a:ext uri="{FF2B5EF4-FFF2-40B4-BE49-F238E27FC236}">
                <a16:creationId xmlns:a16="http://schemas.microsoft.com/office/drawing/2014/main" id="{9B3D53C2-D75E-6BF5-B48A-388F9E3064B9}"/>
              </a:ext>
            </a:extLst>
          </p:cNvPr>
          <p:cNvGrpSpPr/>
          <p:nvPr/>
        </p:nvGrpSpPr>
        <p:grpSpPr>
          <a:xfrm>
            <a:off x="5467729" y="2559320"/>
            <a:ext cx="963881" cy="247335"/>
            <a:chOff x="5467729" y="2559320"/>
            <a:chExt cx="963881" cy="247335"/>
          </a:xfrm>
        </p:grpSpPr>
        <p:sp>
          <p:nvSpPr>
            <p:cNvPr id="29" name="SMARTInkShape-161">
              <a:extLst>
                <a:ext uri="{FF2B5EF4-FFF2-40B4-BE49-F238E27FC236}">
                  <a16:creationId xmlns:a16="http://schemas.microsoft.com/office/drawing/2014/main" id="{6496BD3C-4FA8-87F4-B151-CEF2C2863CC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467729" y="2606510"/>
              <a:ext cx="113133" cy="192847"/>
            </a:xfrm>
            <a:custGeom>
              <a:avLst/>
              <a:gdLst/>
              <a:ahLst/>
              <a:cxnLst/>
              <a:rect l="0" t="0" r="0" b="0"/>
              <a:pathLst>
                <a:path w="113133" h="192847">
                  <a:moveTo>
                    <a:pt x="88521" y="47790"/>
                  </a:moveTo>
                  <a:lnTo>
                    <a:pt x="88521" y="47790"/>
                  </a:lnTo>
                  <a:lnTo>
                    <a:pt x="88521" y="38952"/>
                  </a:lnTo>
                  <a:lnTo>
                    <a:pt x="89226" y="37664"/>
                  </a:lnTo>
                  <a:lnTo>
                    <a:pt x="90403" y="36806"/>
                  </a:lnTo>
                  <a:lnTo>
                    <a:pt x="94848" y="35099"/>
                  </a:lnTo>
                  <a:lnTo>
                    <a:pt x="77742" y="18666"/>
                  </a:lnTo>
                  <a:lnTo>
                    <a:pt x="70700" y="16386"/>
                  </a:lnTo>
                  <a:lnTo>
                    <a:pt x="58644" y="16070"/>
                  </a:lnTo>
                  <a:lnTo>
                    <a:pt x="47213" y="22791"/>
                  </a:lnTo>
                  <a:lnTo>
                    <a:pt x="26345" y="45894"/>
                  </a:lnTo>
                  <a:lnTo>
                    <a:pt x="10506" y="76560"/>
                  </a:lnTo>
                  <a:lnTo>
                    <a:pt x="2503" y="94186"/>
                  </a:lnTo>
                  <a:lnTo>
                    <a:pt x="0" y="118872"/>
                  </a:lnTo>
                  <a:lnTo>
                    <a:pt x="1670" y="127125"/>
                  </a:lnTo>
                  <a:lnTo>
                    <a:pt x="4060" y="133850"/>
                  </a:lnTo>
                  <a:lnTo>
                    <a:pt x="7741" y="160290"/>
                  </a:lnTo>
                  <a:lnTo>
                    <a:pt x="14788" y="170201"/>
                  </a:lnTo>
                  <a:lnTo>
                    <a:pt x="32635" y="183225"/>
                  </a:lnTo>
                  <a:lnTo>
                    <a:pt x="39224" y="185595"/>
                  </a:lnTo>
                  <a:lnTo>
                    <a:pt x="46150" y="187353"/>
                  </a:lnTo>
                  <a:lnTo>
                    <a:pt x="54722" y="191604"/>
                  </a:lnTo>
                  <a:lnTo>
                    <a:pt x="61975" y="192846"/>
                  </a:lnTo>
                  <a:lnTo>
                    <a:pt x="68021" y="191517"/>
                  </a:lnTo>
                  <a:lnTo>
                    <a:pt x="73060" y="189280"/>
                  </a:lnTo>
                  <a:lnTo>
                    <a:pt x="87574" y="184355"/>
                  </a:lnTo>
                  <a:lnTo>
                    <a:pt x="96080" y="178722"/>
                  </a:lnTo>
                  <a:lnTo>
                    <a:pt x="98936" y="174656"/>
                  </a:lnTo>
                  <a:lnTo>
                    <a:pt x="100911" y="170497"/>
                  </a:lnTo>
                  <a:lnTo>
                    <a:pt x="109926" y="156594"/>
                  </a:lnTo>
                  <a:lnTo>
                    <a:pt x="113132" y="127582"/>
                  </a:lnTo>
                  <a:lnTo>
                    <a:pt x="112982" y="110865"/>
                  </a:lnTo>
                  <a:lnTo>
                    <a:pt x="106729" y="83216"/>
                  </a:lnTo>
                  <a:lnTo>
                    <a:pt x="93340" y="53788"/>
                  </a:lnTo>
                  <a:lnTo>
                    <a:pt x="85574" y="30315"/>
                  </a:lnTo>
                  <a:lnTo>
                    <a:pt x="68165" y="8780"/>
                  </a:lnTo>
                  <a:lnTo>
                    <a:pt x="63482" y="5758"/>
                  </a:lnTo>
                  <a:lnTo>
                    <a:pt x="59048" y="3709"/>
                  </a:lnTo>
                  <a:lnTo>
                    <a:pt x="54725" y="447"/>
                  </a:lnTo>
                  <a:lnTo>
                    <a:pt x="51880" y="0"/>
                  </a:lnTo>
                  <a:lnTo>
                    <a:pt x="20840" y="4011"/>
                  </a:lnTo>
                  <a:lnTo>
                    <a:pt x="16578" y="6696"/>
                  </a:lnTo>
                  <a:lnTo>
                    <a:pt x="14214" y="10241"/>
                  </a:lnTo>
                  <a:lnTo>
                    <a:pt x="12881" y="16204"/>
                  </a:lnTo>
                  <a:lnTo>
                    <a:pt x="12321" y="22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62">
              <a:extLst>
                <a:ext uri="{FF2B5EF4-FFF2-40B4-BE49-F238E27FC236}">
                  <a16:creationId xmlns:a16="http://schemas.microsoft.com/office/drawing/2014/main" id="{4C55507E-0125-7BCE-E243-A8AA44B199F2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698641" y="274955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3658" y="12700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63">
              <a:extLst>
                <a:ext uri="{FF2B5EF4-FFF2-40B4-BE49-F238E27FC236}">
                  <a16:creationId xmlns:a16="http://schemas.microsoft.com/office/drawing/2014/main" id="{63C2FF3E-C3D2-D37E-5B03-0BEDAB948EB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845553" y="2578100"/>
              <a:ext cx="164071" cy="228555"/>
            </a:xfrm>
            <a:custGeom>
              <a:avLst/>
              <a:gdLst/>
              <a:ahLst/>
              <a:cxnLst/>
              <a:rect l="0" t="0" r="0" b="0"/>
              <a:pathLst>
                <a:path w="164071" h="228555">
                  <a:moveTo>
                    <a:pt x="104397" y="44450"/>
                  </a:moveTo>
                  <a:lnTo>
                    <a:pt x="104397" y="44450"/>
                  </a:lnTo>
                  <a:lnTo>
                    <a:pt x="107768" y="41079"/>
                  </a:lnTo>
                  <a:lnTo>
                    <a:pt x="111304" y="39424"/>
                  </a:lnTo>
                  <a:lnTo>
                    <a:pt x="115953" y="38361"/>
                  </a:lnTo>
                  <a:lnTo>
                    <a:pt x="116334" y="37569"/>
                  </a:lnTo>
                  <a:lnTo>
                    <a:pt x="117088" y="22991"/>
                  </a:lnTo>
                  <a:lnTo>
                    <a:pt x="116385" y="21678"/>
                  </a:lnTo>
                  <a:lnTo>
                    <a:pt x="115211" y="20802"/>
                  </a:lnTo>
                  <a:lnTo>
                    <a:pt x="113722" y="20218"/>
                  </a:lnTo>
                  <a:lnTo>
                    <a:pt x="112731" y="19123"/>
                  </a:lnTo>
                  <a:lnTo>
                    <a:pt x="111629" y="16025"/>
                  </a:lnTo>
                  <a:lnTo>
                    <a:pt x="110629" y="14916"/>
                  </a:lnTo>
                  <a:lnTo>
                    <a:pt x="107637" y="13685"/>
                  </a:lnTo>
                  <a:lnTo>
                    <a:pt x="98615" y="12991"/>
                  </a:lnTo>
                  <a:lnTo>
                    <a:pt x="92891" y="14711"/>
                  </a:lnTo>
                  <a:lnTo>
                    <a:pt x="64742" y="27634"/>
                  </a:lnTo>
                  <a:lnTo>
                    <a:pt x="45660" y="36712"/>
                  </a:lnTo>
                  <a:lnTo>
                    <a:pt x="17410" y="58641"/>
                  </a:lnTo>
                  <a:lnTo>
                    <a:pt x="14655" y="62377"/>
                  </a:lnTo>
                  <a:lnTo>
                    <a:pt x="11595" y="72173"/>
                  </a:lnTo>
                  <a:lnTo>
                    <a:pt x="9290" y="96759"/>
                  </a:lnTo>
                  <a:lnTo>
                    <a:pt x="11092" y="101330"/>
                  </a:lnTo>
                  <a:lnTo>
                    <a:pt x="24078" y="116401"/>
                  </a:lnTo>
                  <a:lnTo>
                    <a:pt x="30129" y="118762"/>
                  </a:lnTo>
                  <a:lnTo>
                    <a:pt x="36817" y="120516"/>
                  </a:lnTo>
                  <a:lnTo>
                    <a:pt x="58508" y="131585"/>
                  </a:lnTo>
                  <a:lnTo>
                    <a:pt x="64952" y="133977"/>
                  </a:lnTo>
                  <a:lnTo>
                    <a:pt x="96637" y="154335"/>
                  </a:lnTo>
                  <a:lnTo>
                    <a:pt x="100948" y="158669"/>
                  </a:lnTo>
                  <a:lnTo>
                    <a:pt x="107087" y="167201"/>
                  </a:lnTo>
                  <a:lnTo>
                    <a:pt x="114388" y="175681"/>
                  </a:lnTo>
                  <a:lnTo>
                    <a:pt x="115892" y="179915"/>
                  </a:lnTo>
                  <a:lnTo>
                    <a:pt x="116999" y="181327"/>
                  </a:lnTo>
                  <a:lnTo>
                    <a:pt x="121222" y="184019"/>
                  </a:lnTo>
                  <a:lnTo>
                    <a:pt x="122459" y="187149"/>
                  </a:lnTo>
                  <a:lnTo>
                    <a:pt x="123421" y="203243"/>
                  </a:lnTo>
                  <a:lnTo>
                    <a:pt x="122725" y="205346"/>
                  </a:lnTo>
                  <a:lnTo>
                    <a:pt x="121554" y="206747"/>
                  </a:lnTo>
                  <a:lnTo>
                    <a:pt x="110581" y="214330"/>
                  </a:lnTo>
                  <a:lnTo>
                    <a:pt x="106439" y="215908"/>
                  </a:lnTo>
                  <a:lnTo>
                    <a:pt x="92550" y="224646"/>
                  </a:lnTo>
                  <a:lnTo>
                    <a:pt x="80740" y="227429"/>
                  </a:lnTo>
                  <a:lnTo>
                    <a:pt x="50377" y="228554"/>
                  </a:lnTo>
                  <a:lnTo>
                    <a:pt x="27197" y="227888"/>
                  </a:lnTo>
                  <a:lnTo>
                    <a:pt x="21168" y="225226"/>
                  </a:lnTo>
                  <a:lnTo>
                    <a:pt x="718" y="207401"/>
                  </a:lnTo>
                  <a:lnTo>
                    <a:pt x="0" y="203884"/>
                  </a:lnTo>
                  <a:lnTo>
                    <a:pt x="2290" y="183796"/>
                  </a:lnTo>
                  <a:lnTo>
                    <a:pt x="6335" y="176702"/>
                  </a:lnTo>
                  <a:lnTo>
                    <a:pt x="12836" y="169551"/>
                  </a:lnTo>
                  <a:lnTo>
                    <a:pt x="42869" y="145629"/>
                  </a:lnTo>
                  <a:lnTo>
                    <a:pt x="72906" y="129192"/>
                  </a:lnTo>
                  <a:lnTo>
                    <a:pt x="104431" y="109798"/>
                  </a:lnTo>
                  <a:lnTo>
                    <a:pt x="134270" y="93891"/>
                  </a:lnTo>
                  <a:lnTo>
                    <a:pt x="156833" y="74375"/>
                  </a:lnTo>
                  <a:lnTo>
                    <a:pt x="163521" y="57707"/>
                  </a:lnTo>
                  <a:lnTo>
                    <a:pt x="164070" y="48460"/>
                  </a:lnTo>
                  <a:lnTo>
                    <a:pt x="162046" y="36775"/>
                  </a:lnTo>
                  <a:lnTo>
                    <a:pt x="160469" y="34395"/>
                  </a:lnTo>
                  <a:lnTo>
                    <a:pt x="140863" y="19081"/>
                  </a:lnTo>
                  <a:lnTo>
                    <a:pt x="118835" y="8234"/>
                  </a:lnTo>
                  <a:lnTo>
                    <a:pt x="113636" y="6482"/>
                  </a:lnTo>
                  <a:lnTo>
                    <a:pt x="106037" y="2234"/>
                  </a:lnTo>
                  <a:lnTo>
                    <a:pt x="9169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64">
              <a:extLst>
                <a:ext uri="{FF2B5EF4-FFF2-40B4-BE49-F238E27FC236}">
                  <a16:creationId xmlns:a16="http://schemas.microsoft.com/office/drawing/2014/main" id="{A8361E9F-5719-455B-FEDA-FD0F8882C70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077865" y="2578102"/>
              <a:ext cx="107036" cy="227876"/>
            </a:xfrm>
            <a:custGeom>
              <a:avLst/>
              <a:gdLst/>
              <a:ahLst/>
              <a:cxnLst/>
              <a:rect l="0" t="0" r="0" b="0"/>
              <a:pathLst>
                <a:path w="107036" h="227876">
                  <a:moveTo>
                    <a:pt x="94335" y="44448"/>
                  </a:moveTo>
                  <a:lnTo>
                    <a:pt x="94335" y="44448"/>
                  </a:lnTo>
                  <a:lnTo>
                    <a:pt x="99803" y="33513"/>
                  </a:lnTo>
                  <a:lnTo>
                    <a:pt x="99391" y="32219"/>
                  </a:lnTo>
                  <a:lnTo>
                    <a:pt x="94405" y="25489"/>
                  </a:lnTo>
                  <a:lnTo>
                    <a:pt x="94337" y="19312"/>
                  </a:lnTo>
                  <a:lnTo>
                    <a:pt x="88247" y="12966"/>
                  </a:lnTo>
                  <a:lnTo>
                    <a:pt x="82541" y="12721"/>
                  </a:lnTo>
                  <a:lnTo>
                    <a:pt x="82238" y="12008"/>
                  </a:lnTo>
                  <a:lnTo>
                    <a:pt x="81903" y="9334"/>
                  </a:lnTo>
                  <a:lnTo>
                    <a:pt x="81108" y="8339"/>
                  </a:lnTo>
                  <a:lnTo>
                    <a:pt x="78343" y="7233"/>
                  </a:lnTo>
                  <a:lnTo>
                    <a:pt x="70819" y="5817"/>
                  </a:lnTo>
                  <a:lnTo>
                    <a:pt x="62948" y="266"/>
                  </a:lnTo>
                  <a:lnTo>
                    <a:pt x="38487" y="0"/>
                  </a:lnTo>
                  <a:lnTo>
                    <a:pt x="27457" y="3370"/>
                  </a:lnTo>
                  <a:lnTo>
                    <a:pt x="24350" y="5068"/>
                  </a:lnTo>
                  <a:lnTo>
                    <a:pt x="19271" y="10124"/>
                  </a:lnTo>
                  <a:lnTo>
                    <a:pt x="15583" y="11554"/>
                  </a:lnTo>
                  <a:lnTo>
                    <a:pt x="11591" y="15953"/>
                  </a:lnTo>
                  <a:lnTo>
                    <a:pt x="8171" y="21905"/>
                  </a:lnTo>
                  <a:lnTo>
                    <a:pt x="5796" y="30313"/>
                  </a:lnTo>
                  <a:lnTo>
                    <a:pt x="1142" y="36534"/>
                  </a:lnTo>
                  <a:lnTo>
                    <a:pt x="0" y="40461"/>
                  </a:lnTo>
                  <a:lnTo>
                    <a:pt x="401" y="42495"/>
                  </a:lnTo>
                  <a:lnTo>
                    <a:pt x="4335" y="48730"/>
                  </a:lnTo>
                  <a:lnTo>
                    <a:pt x="16921" y="62246"/>
                  </a:lnTo>
                  <a:lnTo>
                    <a:pt x="19476" y="62941"/>
                  </a:lnTo>
                  <a:lnTo>
                    <a:pt x="43966" y="68933"/>
                  </a:lnTo>
                  <a:lnTo>
                    <a:pt x="49136" y="67560"/>
                  </a:lnTo>
                  <a:lnTo>
                    <a:pt x="60370" y="58963"/>
                  </a:lnTo>
                  <a:lnTo>
                    <a:pt x="80768" y="35578"/>
                  </a:lnTo>
                  <a:lnTo>
                    <a:pt x="85847" y="25043"/>
                  </a:lnTo>
                  <a:lnTo>
                    <a:pt x="87929" y="13116"/>
                  </a:lnTo>
                  <a:lnTo>
                    <a:pt x="91633" y="12780"/>
                  </a:lnTo>
                  <a:lnTo>
                    <a:pt x="90076" y="12735"/>
                  </a:lnTo>
                  <a:lnTo>
                    <a:pt x="90084" y="12722"/>
                  </a:lnTo>
                  <a:lnTo>
                    <a:pt x="93636" y="12701"/>
                  </a:lnTo>
                  <a:lnTo>
                    <a:pt x="94274" y="41310"/>
                  </a:lnTo>
                  <a:lnTo>
                    <a:pt x="94326" y="70271"/>
                  </a:lnTo>
                  <a:lnTo>
                    <a:pt x="94333" y="98702"/>
                  </a:lnTo>
                  <a:lnTo>
                    <a:pt x="90676" y="126426"/>
                  </a:lnTo>
                  <a:lnTo>
                    <a:pt x="91522" y="150404"/>
                  </a:lnTo>
                  <a:lnTo>
                    <a:pt x="88450" y="177666"/>
                  </a:lnTo>
                  <a:lnTo>
                    <a:pt x="88002" y="208226"/>
                  </a:lnTo>
                  <a:lnTo>
                    <a:pt x="93453" y="226159"/>
                  </a:lnTo>
                  <a:lnTo>
                    <a:pt x="94453" y="226972"/>
                  </a:lnTo>
                  <a:lnTo>
                    <a:pt x="97445" y="227875"/>
                  </a:lnTo>
                  <a:lnTo>
                    <a:pt x="99230" y="226705"/>
                  </a:lnTo>
                  <a:lnTo>
                    <a:pt x="107035" y="2158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65">
              <a:extLst>
                <a:ext uri="{FF2B5EF4-FFF2-40B4-BE49-F238E27FC236}">
                  <a16:creationId xmlns:a16="http://schemas.microsoft.com/office/drawing/2014/main" id="{AFEBC543-5F6A-314E-26FF-23529BBCA5A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286595" y="2559320"/>
              <a:ext cx="145015" cy="231531"/>
            </a:xfrm>
            <a:custGeom>
              <a:avLst/>
              <a:gdLst/>
              <a:ahLst/>
              <a:cxnLst/>
              <a:rect l="0" t="0" r="0" b="0"/>
              <a:pathLst>
                <a:path w="145015" h="231531">
                  <a:moveTo>
                    <a:pt x="88805" y="25130"/>
                  </a:moveTo>
                  <a:lnTo>
                    <a:pt x="88805" y="25130"/>
                  </a:lnTo>
                  <a:lnTo>
                    <a:pt x="92177" y="25130"/>
                  </a:lnTo>
                  <a:lnTo>
                    <a:pt x="95713" y="21367"/>
                  </a:lnTo>
                  <a:lnTo>
                    <a:pt x="100360" y="14195"/>
                  </a:lnTo>
                  <a:lnTo>
                    <a:pt x="101476" y="6388"/>
                  </a:lnTo>
                  <a:lnTo>
                    <a:pt x="101496" y="2800"/>
                  </a:lnTo>
                  <a:lnTo>
                    <a:pt x="100793" y="1777"/>
                  </a:lnTo>
                  <a:lnTo>
                    <a:pt x="99619" y="1095"/>
                  </a:lnTo>
                  <a:lnTo>
                    <a:pt x="96037" y="0"/>
                  </a:lnTo>
                  <a:lnTo>
                    <a:pt x="80011" y="9871"/>
                  </a:lnTo>
                  <a:lnTo>
                    <a:pt x="64504" y="15464"/>
                  </a:lnTo>
                  <a:lnTo>
                    <a:pt x="43403" y="32795"/>
                  </a:lnTo>
                  <a:lnTo>
                    <a:pt x="23218" y="62085"/>
                  </a:lnTo>
                  <a:lnTo>
                    <a:pt x="22503" y="65994"/>
                  </a:lnTo>
                  <a:lnTo>
                    <a:pt x="23589" y="74101"/>
                  </a:lnTo>
                  <a:lnTo>
                    <a:pt x="28168" y="83228"/>
                  </a:lnTo>
                  <a:lnTo>
                    <a:pt x="33992" y="90400"/>
                  </a:lnTo>
                  <a:lnTo>
                    <a:pt x="38103" y="92944"/>
                  </a:lnTo>
                  <a:lnTo>
                    <a:pt x="42282" y="94781"/>
                  </a:lnTo>
                  <a:lnTo>
                    <a:pt x="56199" y="103699"/>
                  </a:lnTo>
                  <a:lnTo>
                    <a:pt x="87604" y="113044"/>
                  </a:lnTo>
                  <a:lnTo>
                    <a:pt x="93681" y="115473"/>
                  </a:lnTo>
                  <a:lnTo>
                    <a:pt x="116296" y="135222"/>
                  </a:lnTo>
                  <a:lnTo>
                    <a:pt x="128441" y="152396"/>
                  </a:lnTo>
                  <a:lnTo>
                    <a:pt x="131116" y="158833"/>
                  </a:lnTo>
                  <a:lnTo>
                    <a:pt x="133067" y="178610"/>
                  </a:lnTo>
                  <a:lnTo>
                    <a:pt x="123784" y="201000"/>
                  </a:lnTo>
                  <a:lnTo>
                    <a:pt x="118932" y="208658"/>
                  </a:lnTo>
                  <a:lnTo>
                    <a:pt x="114425" y="212531"/>
                  </a:lnTo>
                  <a:lnTo>
                    <a:pt x="112235" y="213564"/>
                  </a:lnTo>
                  <a:lnTo>
                    <a:pt x="101525" y="225410"/>
                  </a:lnTo>
                  <a:lnTo>
                    <a:pt x="96575" y="227032"/>
                  </a:lnTo>
                  <a:lnTo>
                    <a:pt x="81900" y="229955"/>
                  </a:lnTo>
                  <a:lnTo>
                    <a:pt x="77852" y="231530"/>
                  </a:lnTo>
                  <a:lnTo>
                    <a:pt x="58670" y="230375"/>
                  </a:lnTo>
                  <a:lnTo>
                    <a:pt x="33402" y="219671"/>
                  </a:lnTo>
                  <a:lnTo>
                    <a:pt x="11290" y="205035"/>
                  </a:lnTo>
                  <a:lnTo>
                    <a:pt x="2333" y="192346"/>
                  </a:lnTo>
                  <a:lnTo>
                    <a:pt x="624" y="185996"/>
                  </a:lnTo>
                  <a:lnTo>
                    <a:pt x="0" y="172042"/>
                  </a:lnTo>
                  <a:lnTo>
                    <a:pt x="1829" y="166154"/>
                  </a:lnTo>
                  <a:lnTo>
                    <a:pt x="8751" y="156625"/>
                  </a:lnTo>
                  <a:lnTo>
                    <a:pt x="40066" y="132533"/>
                  </a:lnTo>
                  <a:lnTo>
                    <a:pt x="69379" y="109513"/>
                  </a:lnTo>
                  <a:lnTo>
                    <a:pt x="99367" y="87503"/>
                  </a:lnTo>
                  <a:lnTo>
                    <a:pt x="128228" y="61780"/>
                  </a:lnTo>
                  <a:lnTo>
                    <a:pt x="134548" y="54824"/>
                  </a:lnTo>
                  <a:lnTo>
                    <a:pt x="137357" y="49381"/>
                  </a:lnTo>
                  <a:lnTo>
                    <a:pt x="141191" y="32932"/>
                  </a:lnTo>
                  <a:lnTo>
                    <a:pt x="143838" y="27892"/>
                  </a:lnTo>
                  <a:lnTo>
                    <a:pt x="145014" y="23300"/>
                  </a:lnTo>
                  <a:lnTo>
                    <a:pt x="144622" y="21088"/>
                  </a:lnTo>
                  <a:lnTo>
                    <a:pt x="140405" y="13710"/>
                  </a:lnTo>
                  <a:lnTo>
                    <a:pt x="136471" y="9439"/>
                  </a:lnTo>
                  <a:lnTo>
                    <a:pt x="132802" y="7572"/>
                  </a:lnTo>
                  <a:lnTo>
                    <a:pt x="103210" y="161"/>
                  </a:lnTo>
                  <a:lnTo>
                    <a:pt x="82419" y="492"/>
                  </a:lnTo>
                  <a:lnTo>
                    <a:pt x="63405" y="6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52">
            <a:extLst>
              <a:ext uri="{FF2B5EF4-FFF2-40B4-BE49-F238E27FC236}">
                <a16:creationId xmlns:a16="http://schemas.microsoft.com/office/drawing/2014/main" id="{BFB6300E-4CE2-8DFC-5C8E-4F3FE9EE27E8}"/>
              </a:ext>
            </a:extLst>
          </p:cNvPr>
          <p:cNvGrpSpPr/>
          <p:nvPr/>
        </p:nvGrpSpPr>
        <p:grpSpPr>
          <a:xfrm>
            <a:off x="5080000" y="4051300"/>
            <a:ext cx="228601" cy="177799"/>
            <a:chOff x="5080000" y="4051300"/>
            <a:chExt cx="228601" cy="177799"/>
          </a:xfrm>
        </p:grpSpPr>
        <p:sp>
          <p:nvSpPr>
            <p:cNvPr id="35" name="SMARTInkShape-166">
              <a:extLst>
                <a:ext uri="{FF2B5EF4-FFF2-40B4-BE49-F238E27FC236}">
                  <a16:creationId xmlns:a16="http://schemas.microsoft.com/office/drawing/2014/main" id="{D440CC0C-4E41-370A-775F-059908BAA86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245100" y="4184650"/>
              <a:ext cx="6351" cy="6273"/>
            </a:xfrm>
            <a:custGeom>
              <a:avLst/>
              <a:gdLst/>
              <a:ahLst/>
              <a:cxnLst/>
              <a:rect l="0" t="0" r="0" b="0"/>
              <a:pathLst>
                <a:path w="6351" h="6273">
                  <a:moveTo>
                    <a:pt x="0" y="0"/>
                  </a:moveTo>
                  <a:lnTo>
                    <a:pt x="0" y="0"/>
                  </a:lnTo>
                  <a:lnTo>
                    <a:pt x="6272" y="627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67">
              <a:extLst>
                <a:ext uri="{FF2B5EF4-FFF2-40B4-BE49-F238E27FC236}">
                  <a16:creationId xmlns:a16="http://schemas.microsoft.com/office/drawing/2014/main" id="{3F0A2317-0DE0-5A6D-B8DA-995403883BD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232400" y="4121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882" y="7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68">
              <a:extLst>
                <a:ext uri="{FF2B5EF4-FFF2-40B4-BE49-F238E27FC236}">
                  <a16:creationId xmlns:a16="http://schemas.microsoft.com/office/drawing/2014/main" id="{62C550C0-0947-0BB9-913B-5125DAA2F36B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143500" y="4051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6350"/>
                  </a:lnTo>
                  <a:lnTo>
                    <a:pt x="5793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69">
              <a:extLst>
                <a:ext uri="{FF2B5EF4-FFF2-40B4-BE49-F238E27FC236}">
                  <a16:creationId xmlns:a16="http://schemas.microsoft.com/office/drawing/2014/main" id="{A750EB91-740C-A655-BF18-81451CEB4C1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080000" y="4108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0212" y="6350"/>
                  </a:lnTo>
                  <a:lnTo>
                    <a:pt x="8925" y="5645"/>
                  </a:lnTo>
                  <a:lnTo>
                    <a:pt x="8066" y="4469"/>
                  </a:lnTo>
                  <a:lnTo>
                    <a:pt x="7494" y="2979"/>
                  </a:lnTo>
                  <a:lnTo>
                    <a:pt x="6407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70">
              <a:extLst>
                <a:ext uri="{FF2B5EF4-FFF2-40B4-BE49-F238E27FC236}">
                  <a16:creationId xmlns:a16="http://schemas.microsoft.com/office/drawing/2014/main" id="{0C8ABD0A-118D-C43E-495C-A04B778C432C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080000" y="418465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33074" y="6907"/>
                  </a:lnTo>
                  <a:lnTo>
                    <a:pt x="32632" y="8838"/>
                  </a:lnTo>
                  <a:lnTo>
                    <a:pt x="31632" y="10125"/>
                  </a:lnTo>
                  <a:lnTo>
                    <a:pt x="18919" y="17575"/>
                  </a:lnTo>
                  <a:lnTo>
                    <a:pt x="13929" y="18759"/>
                  </a:lnTo>
                  <a:lnTo>
                    <a:pt x="7341" y="24492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71">
              <a:extLst>
                <a:ext uri="{FF2B5EF4-FFF2-40B4-BE49-F238E27FC236}">
                  <a16:creationId xmlns:a16="http://schemas.microsoft.com/office/drawing/2014/main" id="{B72D7D41-0C49-00CE-F6A1-54119282A73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200650" y="4216400"/>
              <a:ext cx="12701" cy="12699"/>
            </a:xfrm>
            <a:custGeom>
              <a:avLst/>
              <a:gdLst/>
              <a:ahLst/>
              <a:cxnLst/>
              <a:rect l="0" t="0" r="0" b="0"/>
              <a:pathLst>
                <a:path w="12701" h="12699">
                  <a:moveTo>
                    <a:pt x="12700" y="6350"/>
                  </a:moveTo>
                  <a:lnTo>
                    <a:pt x="12700" y="6350"/>
                  </a:lnTo>
                  <a:lnTo>
                    <a:pt x="12700" y="12438"/>
                  </a:lnTo>
                  <a:lnTo>
                    <a:pt x="3056" y="12698"/>
                  </a:lnTo>
                  <a:lnTo>
                    <a:pt x="2037" y="112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72">
              <a:extLst>
                <a:ext uri="{FF2B5EF4-FFF2-40B4-BE49-F238E27FC236}">
                  <a16:creationId xmlns:a16="http://schemas.microsoft.com/office/drawing/2014/main" id="{69B2CDD1-8B04-5043-8258-EDF8493365B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168900" y="412115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31750" y="25400"/>
                  </a:moveTo>
                  <a:lnTo>
                    <a:pt x="31750" y="25400"/>
                  </a:lnTo>
                  <a:lnTo>
                    <a:pt x="26282" y="19933"/>
                  </a:lnTo>
                  <a:lnTo>
                    <a:pt x="6612" y="62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73">
              <a:extLst>
                <a:ext uri="{FF2B5EF4-FFF2-40B4-BE49-F238E27FC236}">
                  <a16:creationId xmlns:a16="http://schemas.microsoft.com/office/drawing/2014/main" id="{9BCFA81A-5ECD-A194-25E3-5CA627A3E5F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124450" y="41465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31750" y="0"/>
                  </a:moveTo>
                  <a:lnTo>
                    <a:pt x="31750" y="0"/>
                  </a:lnTo>
                  <a:lnTo>
                    <a:pt x="10734" y="11555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74">
              <a:extLst>
                <a:ext uri="{FF2B5EF4-FFF2-40B4-BE49-F238E27FC236}">
                  <a16:creationId xmlns:a16="http://schemas.microsoft.com/office/drawing/2014/main" id="{5E2445EC-B69D-17C6-6694-AA51068C445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264150" y="4165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75">
              <a:extLst>
                <a:ext uri="{FF2B5EF4-FFF2-40B4-BE49-F238E27FC236}">
                  <a16:creationId xmlns:a16="http://schemas.microsoft.com/office/drawing/2014/main" id="{26A8E3D3-DA5F-FE16-FDC5-2BF650F7B6C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308600" y="4140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176">
            <a:extLst>
              <a:ext uri="{FF2B5EF4-FFF2-40B4-BE49-F238E27FC236}">
                <a16:creationId xmlns:a16="http://schemas.microsoft.com/office/drawing/2014/main" id="{223BAD6A-759A-725A-8BB9-FF479DCCD40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37150" y="3670300"/>
            <a:ext cx="641348" cy="425451"/>
          </a:xfrm>
          <a:custGeom>
            <a:avLst/>
            <a:gdLst/>
            <a:ahLst/>
            <a:cxnLst/>
            <a:rect l="0" t="0" r="0" b="0"/>
            <a:pathLst>
              <a:path w="641348" h="425451">
                <a:moveTo>
                  <a:pt x="0" y="425450"/>
                </a:moveTo>
                <a:lnTo>
                  <a:pt x="0" y="425450"/>
                </a:lnTo>
                <a:lnTo>
                  <a:pt x="3659" y="425450"/>
                </a:lnTo>
                <a:lnTo>
                  <a:pt x="2097" y="425450"/>
                </a:lnTo>
                <a:lnTo>
                  <a:pt x="6332" y="425450"/>
                </a:lnTo>
                <a:lnTo>
                  <a:pt x="6350" y="407622"/>
                </a:lnTo>
                <a:lnTo>
                  <a:pt x="29494" y="377896"/>
                </a:lnTo>
                <a:lnTo>
                  <a:pt x="54544" y="353867"/>
                </a:lnTo>
                <a:lnTo>
                  <a:pt x="85406" y="333228"/>
                </a:lnTo>
                <a:lnTo>
                  <a:pt x="110286" y="316516"/>
                </a:lnTo>
                <a:lnTo>
                  <a:pt x="138902" y="298158"/>
                </a:lnTo>
                <a:lnTo>
                  <a:pt x="161218" y="285620"/>
                </a:lnTo>
                <a:lnTo>
                  <a:pt x="185246" y="272992"/>
                </a:lnTo>
                <a:lnTo>
                  <a:pt x="210038" y="260324"/>
                </a:lnTo>
                <a:lnTo>
                  <a:pt x="237049" y="247639"/>
                </a:lnTo>
                <a:lnTo>
                  <a:pt x="264105" y="234945"/>
                </a:lnTo>
                <a:lnTo>
                  <a:pt x="287889" y="222248"/>
                </a:lnTo>
                <a:lnTo>
                  <a:pt x="313982" y="211431"/>
                </a:lnTo>
                <a:lnTo>
                  <a:pt x="341336" y="201919"/>
                </a:lnTo>
                <a:lnTo>
                  <a:pt x="367605" y="192988"/>
                </a:lnTo>
                <a:lnTo>
                  <a:pt x="393391" y="184315"/>
                </a:lnTo>
                <a:lnTo>
                  <a:pt x="418258" y="175757"/>
                </a:lnTo>
                <a:lnTo>
                  <a:pt x="441068" y="167249"/>
                </a:lnTo>
                <a:lnTo>
                  <a:pt x="470373" y="154527"/>
                </a:lnTo>
                <a:lnTo>
                  <a:pt x="496929" y="145191"/>
                </a:lnTo>
                <a:lnTo>
                  <a:pt x="522672" y="137956"/>
                </a:lnTo>
                <a:lnTo>
                  <a:pt x="551585" y="129190"/>
                </a:lnTo>
                <a:lnTo>
                  <a:pt x="581041" y="120787"/>
                </a:lnTo>
                <a:lnTo>
                  <a:pt x="609662" y="109716"/>
                </a:lnTo>
                <a:lnTo>
                  <a:pt x="623176" y="108299"/>
                </a:lnTo>
                <a:lnTo>
                  <a:pt x="625000" y="107477"/>
                </a:lnTo>
                <a:lnTo>
                  <a:pt x="626216" y="106224"/>
                </a:lnTo>
                <a:lnTo>
                  <a:pt x="627028" y="104682"/>
                </a:lnTo>
                <a:lnTo>
                  <a:pt x="627568" y="104360"/>
                </a:lnTo>
                <a:lnTo>
                  <a:pt x="627929" y="104851"/>
                </a:lnTo>
                <a:lnTo>
                  <a:pt x="628169" y="105884"/>
                </a:lnTo>
                <a:lnTo>
                  <a:pt x="628329" y="105867"/>
                </a:lnTo>
                <a:lnTo>
                  <a:pt x="628650" y="98234"/>
                </a:lnTo>
                <a:lnTo>
                  <a:pt x="626768" y="94695"/>
                </a:lnTo>
                <a:lnTo>
                  <a:pt x="624286" y="90770"/>
                </a:lnTo>
                <a:lnTo>
                  <a:pt x="623182" y="86673"/>
                </a:lnTo>
                <a:lnTo>
                  <a:pt x="622182" y="85299"/>
                </a:lnTo>
                <a:lnTo>
                  <a:pt x="620810" y="84382"/>
                </a:lnTo>
                <a:lnTo>
                  <a:pt x="617405" y="82659"/>
                </a:lnTo>
                <a:lnTo>
                  <a:pt x="611521" y="78427"/>
                </a:lnTo>
                <a:lnTo>
                  <a:pt x="605309" y="76155"/>
                </a:lnTo>
                <a:lnTo>
                  <a:pt x="577292" y="55231"/>
                </a:lnTo>
                <a:lnTo>
                  <a:pt x="562385" y="40800"/>
                </a:lnTo>
                <a:lnTo>
                  <a:pt x="560393" y="36243"/>
                </a:lnTo>
                <a:lnTo>
                  <a:pt x="559272" y="29710"/>
                </a:lnTo>
                <a:lnTo>
                  <a:pt x="558409" y="28273"/>
                </a:lnTo>
                <a:lnTo>
                  <a:pt x="557129" y="27316"/>
                </a:lnTo>
                <a:lnTo>
                  <a:pt x="555569" y="26677"/>
                </a:lnTo>
                <a:lnTo>
                  <a:pt x="554529" y="25546"/>
                </a:lnTo>
                <a:lnTo>
                  <a:pt x="552724" y="20045"/>
                </a:lnTo>
                <a:lnTo>
                  <a:pt x="550690" y="19492"/>
                </a:lnTo>
                <a:lnTo>
                  <a:pt x="549160" y="19345"/>
                </a:lnTo>
                <a:lnTo>
                  <a:pt x="548140" y="18541"/>
                </a:lnTo>
                <a:lnTo>
                  <a:pt x="546369" y="13608"/>
                </a:lnTo>
                <a:lnTo>
                  <a:pt x="546179" y="9598"/>
                </a:lnTo>
                <a:lnTo>
                  <a:pt x="545447" y="8516"/>
                </a:lnTo>
                <a:lnTo>
                  <a:pt x="544254" y="7794"/>
                </a:lnTo>
                <a:lnTo>
                  <a:pt x="540640" y="6635"/>
                </a:lnTo>
                <a:lnTo>
                  <a:pt x="540145" y="4595"/>
                </a:lnTo>
                <a:lnTo>
                  <a:pt x="539750" y="7"/>
                </a:lnTo>
                <a:lnTo>
                  <a:pt x="539750" y="5"/>
                </a:lnTo>
                <a:lnTo>
                  <a:pt x="539750" y="0"/>
                </a:lnTo>
                <a:lnTo>
                  <a:pt x="556709" y="10052"/>
                </a:lnTo>
                <a:lnTo>
                  <a:pt x="562104" y="12229"/>
                </a:lnTo>
                <a:lnTo>
                  <a:pt x="569108" y="16715"/>
                </a:lnTo>
                <a:lnTo>
                  <a:pt x="575653" y="19064"/>
                </a:lnTo>
                <a:lnTo>
                  <a:pt x="606620" y="38137"/>
                </a:lnTo>
                <a:lnTo>
                  <a:pt x="620940" y="44324"/>
                </a:lnTo>
                <a:lnTo>
                  <a:pt x="626758" y="48568"/>
                </a:lnTo>
                <a:lnTo>
                  <a:pt x="632949" y="50138"/>
                </a:lnTo>
                <a:lnTo>
                  <a:pt x="637147" y="50506"/>
                </a:lnTo>
                <a:lnTo>
                  <a:pt x="638547" y="51310"/>
                </a:lnTo>
                <a:lnTo>
                  <a:pt x="639482" y="52551"/>
                </a:lnTo>
                <a:lnTo>
                  <a:pt x="641317" y="57070"/>
                </a:lnTo>
                <a:lnTo>
                  <a:pt x="641347" y="62611"/>
                </a:lnTo>
                <a:lnTo>
                  <a:pt x="630366" y="76331"/>
                </a:lnTo>
                <a:lnTo>
                  <a:pt x="623807" y="95529"/>
                </a:lnTo>
                <a:lnTo>
                  <a:pt x="604645" y="124205"/>
                </a:lnTo>
                <a:lnTo>
                  <a:pt x="586473" y="151493"/>
                </a:lnTo>
                <a:lnTo>
                  <a:pt x="584333" y="163793"/>
                </a:lnTo>
                <a:lnTo>
                  <a:pt x="584239" y="168084"/>
                </a:lnTo>
                <a:lnTo>
                  <a:pt x="583520" y="169206"/>
                </a:lnTo>
                <a:lnTo>
                  <a:pt x="582335" y="169954"/>
                </a:lnTo>
                <a:lnTo>
                  <a:pt x="580841" y="170452"/>
                </a:lnTo>
                <a:lnTo>
                  <a:pt x="579844" y="171490"/>
                </a:lnTo>
                <a:lnTo>
                  <a:pt x="578112" y="176830"/>
                </a:lnTo>
                <a:lnTo>
                  <a:pt x="577850" y="1968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54">
            <a:extLst>
              <a:ext uri="{FF2B5EF4-FFF2-40B4-BE49-F238E27FC236}">
                <a16:creationId xmlns:a16="http://schemas.microsoft.com/office/drawing/2014/main" id="{A1F43A45-050F-7147-7E15-2E1482FD80A0}"/>
              </a:ext>
            </a:extLst>
          </p:cNvPr>
          <p:cNvGrpSpPr/>
          <p:nvPr/>
        </p:nvGrpSpPr>
        <p:grpSpPr>
          <a:xfrm>
            <a:off x="6041546" y="3600458"/>
            <a:ext cx="270053" cy="228593"/>
            <a:chOff x="6041546" y="3600458"/>
            <a:chExt cx="270053" cy="228593"/>
          </a:xfrm>
        </p:grpSpPr>
        <p:sp>
          <p:nvSpPr>
            <p:cNvPr id="47" name="SMARTInkShape-177">
              <a:extLst>
                <a:ext uri="{FF2B5EF4-FFF2-40B4-BE49-F238E27FC236}">
                  <a16:creationId xmlns:a16="http://schemas.microsoft.com/office/drawing/2014/main" id="{7346F5DB-DCB7-1A10-DEEA-577699DE2D2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041546" y="3600458"/>
              <a:ext cx="16355" cy="228593"/>
            </a:xfrm>
            <a:custGeom>
              <a:avLst/>
              <a:gdLst/>
              <a:ahLst/>
              <a:cxnLst/>
              <a:rect l="0" t="0" r="0" b="0"/>
              <a:pathLst>
                <a:path w="16355" h="228593">
                  <a:moveTo>
                    <a:pt x="3654" y="19042"/>
                  </a:moveTo>
                  <a:lnTo>
                    <a:pt x="3654" y="19042"/>
                  </a:lnTo>
                  <a:lnTo>
                    <a:pt x="3654" y="15671"/>
                  </a:lnTo>
                  <a:lnTo>
                    <a:pt x="5536" y="12135"/>
                  </a:lnTo>
                  <a:lnTo>
                    <a:pt x="9122" y="7487"/>
                  </a:lnTo>
                  <a:lnTo>
                    <a:pt x="9998" y="78"/>
                  </a:lnTo>
                  <a:lnTo>
                    <a:pt x="6344" y="9"/>
                  </a:lnTo>
                  <a:lnTo>
                    <a:pt x="7908" y="0"/>
                  </a:lnTo>
                  <a:lnTo>
                    <a:pt x="8606" y="702"/>
                  </a:lnTo>
                  <a:lnTo>
                    <a:pt x="9383" y="3365"/>
                  </a:lnTo>
                  <a:lnTo>
                    <a:pt x="9820" y="8831"/>
                  </a:lnTo>
                  <a:lnTo>
                    <a:pt x="4039" y="38271"/>
                  </a:lnTo>
                  <a:lnTo>
                    <a:pt x="3730" y="68544"/>
                  </a:lnTo>
                  <a:lnTo>
                    <a:pt x="2964" y="100082"/>
                  </a:lnTo>
                  <a:lnTo>
                    <a:pt x="0" y="120194"/>
                  </a:lnTo>
                  <a:lnTo>
                    <a:pt x="2723" y="145954"/>
                  </a:lnTo>
                  <a:lnTo>
                    <a:pt x="3572" y="177227"/>
                  </a:lnTo>
                  <a:lnTo>
                    <a:pt x="3643" y="206907"/>
                  </a:lnTo>
                  <a:lnTo>
                    <a:pt x="3652" y="223454"/>
                  </a:lnTo>
                  <a:lnTo>
                    <a:pt x="4359" y="225167"/>
                  </a:lnTo>
                  <a:lnTo>
                    <a:pt x="5535" y="226308"/>
                  </a:lnTo>
                  <a:lnTo>
                    <a:pt x="8722" y="227577"/>
                  </a:lnTo>
                  <a:lnTo>
                    <a:pt x="16354" y="228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78">
              <a:extLst>
                <a:ext uri="{FF2B5EF4-FFF2-40B4-BE49-F238E27FC236}">
                  <a16:creationId xmlns:a16="http://schemas.microsoft.com/office/drawing/2014/main" id="{32FC758C-3D08-21F5-CC01-9C0C81367BA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165850" y="3683000"/>
              <a:ext cx="145749" cy="12701"/>
            </a:xfrm>
            <a:custGeom>
              <a:avLst/>
              <a:gdLst/>
              <a:ahLst/>
              <a:cxnLst/>
              <a:rect l="0" t="0" r="0" b="0"/>
              <a:pathLst>
                <a:path w="145749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8789" y="7674"/>
                  </a:lnTo>
                  <a:lnTo>
                    <a:pt x="15196" y="6233"/>
                  </a:lnTo>
                  <a:lnTo>
                    <a:pt x="25056" y="1440"/>
                  </a:lnTo>
                  <a:lnTo>
                    <a:pt x="55399" y="25"/>
                  </a:lnTo>
                  <a:lnTo>
                    <a:pt x="84688" y="1"/>
                  </a:lnTo>
                  <a:lnTo>
                    <a:pt x="115164" y="0"/>
                  </a:lnTo>
                  <a:lnTo>
                    <a:pt x="138151" y="6088"/>
                  </a:lnTo>
                  <a:lnTo>
                    <a:pt x="145748" y="12431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55">
            <a:extLst>
              <a:ext uri="{FF2B5EF4-FFF2-40B4-BE49-F238E27FC236}">
                <a16:creationId xmlns:a16="http://schemas.microsoft.com/office/drawing/2014/main" id="{C93090EE-E266-CA9E-FDF2-5168EDD96937}"/>
              </a:ext>
            </a:extLst>
          </p:cNvPr>
          <p:cNvGrpSpPr/>
          <p:nvPr/>
        </p:nvGrpSpPr>
        <p:grpSpPr>
          <a:xfrm>
            <a:off x="6489709" y="3543387"/>
            <a:ext cx="860631" cy="285204"/>
            <a:chOff x="6489709" y="3543387"/>
            <a:chExt cx="860631" cy="285204"/>
          </a:xfrm>
        </p:grpSpPr>
        <p:sp>
          <p:nvSpPr>
            <p:cNvPr id="50" name="SMARTInkShape-179">
              <a:extLst>
                <a:ext uri="{FF2B5EF4-FFF2-40B4-BE49-F238E27FC236}">
                  <a16:creationId xmlns:a16="http://schemas.microsoft.com/office/drawing/2014/main" id="{2AD06A40-26F9-86DB-D6BF-37F53A07A7A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489709" y="3575076"/>
              <a:ext cx="130634" cy="202984"/>
            </a:xfrm>
            <a:custGeom>
              <a:avLst/>
              <a:gdLst/>
              <a:ahLst/>
              <a:cxnLst/>
              <a:rect l="0" t="0" r="0" b="0"/>
              <a:pathLst>
                <a:path w="130634" h="202984">
                  <a:moveTo>
                    <a:pt x="88891" y="19024"/>
                  </a:moveTo>
                  <a:lnTo>
                    <a:pt x="88891" y="19024"/>
                  </a:lnTo>
                  <a:lnTo>
                    <a:pt x="88891" y="15653"/>
                  </a:lnTo>
                  <a:lnTo>
                    <a:pt x="87009" y="12117"/>
                  </a:lnTo>
                  <a:lnTo>
                    <a:pt x="85519" y="10186"/>
                  </a:lnTo>
                  <a:lnTo>
                    <a:pt x="81984" y="8041"/>
                  </a:lnTo>
                  <a:lnTo>
                    <a:pt x="80054" y="7469"/>
                  </a:lnTo>
                  <a:lnTo>
                    <a:pt x="78766" y="6382"/>
                  </a:lnTo>
                  <a:lnTo>
                    <a:pt x="77336" y="3292"/>
                  </a:lnTo>
                  <a:lnTo>
                    <a:pt x="76248" y="2186"/>
                  </a:lnTo>
                  <a:lnTo>
                    <a:pt x="70824" y="265"/>
                  </a:lnTo>
                  <a:lnTo>
                    <a:pt x="61090" y="0"/>
                  </a:lnTo>
                  <a:lnTo>
                    <a:pt x="44124" y="9413"/>
                  </a:lnTo>
                  <a:lnTo>
                    <a:pt x="30140" y="20990"/>
                  </a:lnTo>
                  <a:lnTo>
                    <a:pt x="12710" y="50933"/>
                  </a:lnTo>
                  <a:lnTo>
                    <a:pt x="2816" y="72667"/>
                  </a:lnTo>
                  <a:lnTo>
                    <a:pt x="239" y="103104"/>
                  </a:lnTo>
                  <a:lnTo>
                    <a:pt x="13" y="133403"/>
                  </a:lnTo>
                  <a:lnTo>
                    <a:pt x="0" y="143002"/>
                  </a:lnTo>
                  <a:lnTo>
                    <a:pt x="3758" y="151971"/>
                  </a:lnTo>
                  <a:lnTo>
                    <a:pt x="25324" y="183556"/>
                  </a:lnTo>
                  <a:lnTo>
                    <a:pt x="40586" y="195850"/>
                  </a:lnTo>
                  <a:lnTo>
                    <a:pt x="50019" y="199919"/>
                  </a:lnTo>
                  <a:lnTo>
                    <a:pt x="74912" y="202983"/>
                  </a:lnTo>
                  <a:lnTo>
                    <a:pt x="98273" y="192223"/>
                  </a:lnTo>
                  <a:lnTo>
                    <a:pt x="110139" y="181789"/>
                  </a:lnTo>
                  <a:lnTo>
                    <a:pt x="112445" y="177677"/>
                  </a:lnTo>
                  <a:lnTo>
                    <a:pt x="114176" y="173498"/>
                  </a:lnTo>
                  <a:lnTo>
                    <a:pt x="118412" y="167178"/>
                  </a:lnTo>
                  <a:lnTo>
                    <a:pt x="120686" y="160837"/>
                  </a:lnTo>
                  <a:lnTo>
                    <a:pt x="124810" y="153784"/>
                  </a:lnTo>
                  <a:lnTo>
                    <a:pt x="127641" y="123490"/>
                  </a:lnTo>
                  <a:lnTo>
                    <a:pt x="130633" y="108303"/>
                  </a:lnTo>
                  <a:lnTo>
                    <a:pt x="127073" y="76646"/>
                  </a:lnTo>
                  <a:lnTo>
                    <a:pt x="127046" y="74372"/>
                  </a:lnTo>
                  <a:lnTo>
                    <a:pt x="123252" y="68083"/>
                  </a:lnTo>
                  <a:lnTo>
                    <a:pt x="99519" y="42387"/>
                  </a:lnTo>
                  <a:lnTo>
                    <a:pt x="95260" y="39991"/>
                  </a:lnTo>
                  <a:lnTo>
                    <a:pt x="91016" y="38221"/>
                  </a:lnTo>
                  <a:lnTo>
                    <a:pt x="76191" y="27140"/>
                  </a:lnTo>
                  <a:lnTo>
                    <a:pt x="59278" y="20010"/>
                  </a:lnTo>
                  <a:lnTo>
                    <a:pt x="50791" y="12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80">
              <a:extLst>
                <a:ext uri="{FF2B5EF4-FFF2-40B4-BE49-F238E27FC236}">
                  <a16:creationId xmlns:a16="http://schemas.microsoft.com/office/drawing/2014/main" id="{20EFEF09-22CA-B2FD-BE95-1C934D3A1B16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686550" y="3733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27" y="12700"/>
                  </a:lnTo>
                  <a:lnTo>
                    <a:pt x="78" y="642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81">
              <a:extLst>
                <a:ext uri="{FF2B5EF4-FFF2-40B4-BE49-F238E27FC236}">
                  <a16:creationId xmlns:a16="http://schemas.microsoft.com/office/drawing/2014/main" id="{ACF3C5D1-7F67-BAC7-4C0D-ABE2019995F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804791" y="3562350"/>
              <a:ext cx="161125" cy="257598"/>
            </a:xfrm>
            <a:custGeom>
              <a:avLst/>
              <a:gdLst/>
              <a:ahLst/>
              <a:cxnLst/>
              <a:rect l="0" t="0" r="0" b="0"/>
              <a:pathLst>
                <a:path w="161125" h="257598">
                  <a:moveTo>
                    <a:pt x="97659" y="31750"/>
                  </a:moveTo>
                  <a:lnTo>
                    <a:pt x="97659" y="31750"/>
                  </a:lnTo>
                  <a:lnTo>
                    <a:pt x="103127" y="31750"/>
                  </a:lnTo>
                  <a:lnTo>
                    <a:pt x="113705" y="22052"/>
                  </a:lnTo>
                  <a:lnTo>
                    <a:pt x="115373" y="18503"/>
                  </a:lnTo>
                  <a:lnTo>
                    <a:pt x="115819" y="16569"/>
                  </a:lnTo>
                  <a:lnTo>
                    <a:pt x="115410" y="15279"/>
                  </a:lnTo>
                  <a:lnTo>
                    <a:pt x="114432" y="14419"/>
                  </a:lnTo>
                  <a:lnTo>
                    <a:pt x="111464" y="13464"/>
                  </a:lnTo>
                  <a:lnTo>
                    <a:pt x="107792" y="13040"/>
                  </a:lnTo>
                  <a:lnTo>
                    <a:pt x="103809" y="10969"/>
                  </a:lnTo>
                  <a:lnTo>
                    <a:pt x="101759" y="9430"/>
                  </a:lnTo>
                  <a:lnTo>
                    <a:pt x="99687" y="9108"/>
                  </a:lnTo>
                  <a:lnTo>
                    <a:pt x="97600" y="9600"/>
                  </a:lnTo>
                  <a:lnTo>
                    <a:pt x="93400" y="11322"/>
                  </a:lnTo>
                  <a:lnTo>
                    <a:pt x="69819" y="16382"/>
                  </a:lnTo>
                  <a:lnTo>
                    <a:pt x="40893" y="34352"/>
                  </a:lnTo>
                  <a:lnTo>
                    <a:pt x="10787" y="61647"/>
                  </a:lnTo>
                  <a:lnTo>
                    <a:pt x="7995" y="64381"/>
                  </a:lnTo>
                  <a:lnTo>
                    <a:pt x="693" y="81714"/>
                  </a:lnTo>
                  <a:lnTo>
                    <a:pt x="0" y="91115"/>
                  </a:lnTo>
                  <a:lnTo>
                    <a:pt x="3726" y="118489"/>
                  </a:lnTo>
                  <a:lnTo>
                    <a:pt x="19699" y="141293"/>
                  </a:lnTo>
                  <a:lnTo>
                    <a:pt x="29952" y="148796"/>
                  </a:lnTo>
                  <a:lnTo>
                    <a:pt x="40096" y="153569"/>
                  </a:lnTo>
                  <a:lnTo>
                    <a:pt x="63311" y="171480"/>
                  </a:lnTo>
                  <a:lnTo>
                    <a:pt x="89924" y="186268"/>
                  </a:lnTo>
                  <a:lnTo>
                    <a:pt x="94220" y="190501"/>
                  </a:lnTo>
                  <a:lnTo>
                    <a:pt x="95367" y="192617"/>
                  </a:lnTo>
                  <a:lnTo>
                    <a:pt x="125113" y="218017"/>
                  </a:lnTo>
                  <a:lnTo>
                    <a:pt x="131507" y="231109"/>
                  </a:lnTo>
                  <a:lnTo>
                    <a:pt x="132219" y="235212"/>
                  </a:lnTo>
                  <a:lnTo>
                    <a:pt x="129918" y="245873"/>
                  </a:lnTo>
                  <a:lnTo>
                    <a:pt x="126189" y="250494"/>
                  </a:lnTo>
                  <a:lnTo>
                    <a:pt x="122569" y="252442"/>
                  </a:lnTo>
                  <a:lnTo>
                    <a:pt x="98921" y="257597"/>
                  </a:lnTo>
                  <a:lnTo>
                    <a:pt x="69712" y="254919"/>
                  </a:lnTo>
                  <a:lnTo>
                    <a:pt x="59838" y="253703"/>
                  </a:lnTo>
                  <a:lnTo>
                    <a:pt x="45870" y="249055"/>
                  </a:lnTo>
                  <a:lnTo>
                    <a:pt x="38658" y="247569"/>
                  </a:lnTo>
                  <a:lnTo>
                    <a:pt x="30631" y="242765"/>
                  </a:lnTo>
                  <a:lnTo>
                    <a:pt x="19436" y="232748"/>
                  </a:lnTo>
                  <a:lnTo>
                    <a:pt x="17032" y="228562"/>
                  </a:lnTo>
                  <a:lnTo>
                    <a:pt x="15362" y="222376"/>
                  </a:lnTo>
                  <a:lnTo>
                    <a:pt x="15221" y="219248"/>
                  </a:lnTo>
                  <a:lnTo>
                    <a:pt x="17041" y="215507"/>
                  </a:lnTo>
                  <a:lnTo>
                    <a:pt x="32824" y="193190"/>
                  </a:lnTo>
                  <a:lnTo>
                    <a:pt x="62339" y="173581"/>
                  </a:lnTo>
                  <a:lnTo>
                    <a:pt x="90792" y="156504"/>
                  </a:lnTo>
                  <a:lnTo>
                    <a:pt x="120751" y="137935"/>
                  </a:lnTo>
                  <a:lnTo>
                    <a:pt x="133323" y="130449"/>
                  </a:lnTo>
                  <a:lnTo>
                    <a:pt x="156665" y="106175"/>
                  </a:lnTo>
                  <a:lnTo>
                    <a:pt x="159161" y="99870"/>
                  </a:lnTo>
                  <a:lnTo>
                    <a:pt x="161106" y="68481"/>
                  </a:lnTo>
                  <a:lnTo>
                    <a:pt x="161124" y="64704"/>
                  </a:lnTo>
                  <a:lnTo>
                    <a:pt x="150221" y="34669"/>
                  </a:lnTo>
                  <a:lnTo>
                    <a:pt x="145610" y="24776"/>
                  </a:lnTo>
                  <a:lnTo>
                    <a:pt x="133578" y="10714"/>
                  </a:lnTo>
                  <a:lnTo>
                    <a:pt x="129381" y="8289"/>
                  </a:lnTo>
                  <a:lnTo>
                    <a:pt x="125164" y="6507"/>
                  </a:lnTo>
                  <a:lnTo>
                    <a:pt x="118822" y="2242"/>
                  </a:lnTo>
                  <a:lnTo>
                    <a:pt x="1103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82">
              <a:extLst>
                <a:ext uri="{FF2B5EF4-FFF2-40B4-BE49-F238E27FC236}">
                  <a16:creationId xmlns:a16="http://schemas.microsoft.com/office/drawing/2014/main" id="{F1AC0485-3E57-2CE4-399D-7849E0F35D3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992351" y="3552395"/>
              <a:ext cx="106872" cy="276196"/>
            </a:xfrm>
            <a:custGeom>
              <a:avLst/>
              <a:gdLst/>
              <a:ahLst/>
              <a:cxnLst/>
              <a:rect l="0" t="0" r="0" b="0"/>
              <a:pathLst>
                <a:path w="106872" h="276196">
                  <a:moveTo>
                    <a:pt x="81549" y="67105"/>
                  </a:moveTo>
                  <a:lnTo>
                    <a:pt x="81549" y="67105"/>
                  </a:lnTo>
                  <a:lnTo>
                    <a:pt x="81549" y="63734"/>
                  </a:lnTo>
                  <a:lnTo>
                    <a:pt x="82254" y="62741"/>
                  </a:lnTo>
                  <a:lnTo>
                    <a:pt x="83431" y="62079"/>
                  </a:lnTo>
                  <a:lnTo>
                    <a:pt x="84921" y="61638"/>
                  </a:lnTo>
                  <a:lnTo>
                    <a:pt x="90386" y="57645"/>
                  </a:lnTo>
                  <a:lnTo>
                    <a:pt x="92533" y="53964"/>
                  </a:lnTo>
                  <a:lnTo>
                    <a:pt x="94149" y="42934"/>
                  </a:lnTo>
                  <a:lnTo>
                    <a:pt x="94248" y="20515"/>
                  </a:lnTo>
                  <a:lnTo>
                    <a:pt x="93543" y="19112"/>
                  </a:lnTo>
                  <a:lnTo>
                    <a:pt x="92367" y="18176"/>
                  </a:lnTo>
                  <a:lnTo>
                    <a:pt x="90877" y="17553"/>
                  </a:lnTo>
                  <a:lnTo>
                    <a:pt x="89885" y="16431"/>
                  </a:lnTo>
                  <a:lnTo>
                    <a:pt x="88781" y="13304"/>
                  </a:lnTo>
                  <a:lnTo>
                    <a:pt x="87781" y="12187"/>
                  </a:lnTo>
                  <a:lnTo>
                    <a:pt x="81484" y="9445"/>
                  </a:lnTo>
                  <a:lnTo>
                    <a:pt x="76669" y="5649"/>
                  </a:lnTo>
                  <a:lnTo>
                    <a:pt x="70774" y="4211"/>
                  </a:lnTo>
                  <a:lnTo>
                    <a:pt x="66648" y="3874"/>
                  </a:lnTo>
                  <a:lnTo>
                    <a:pt x="62461" y="1843"/>
                  </a:lnTo>
                  <a:lnTo>
                    <a:pt x="60356" y="314"/>
                  </a:lnTo>
                  <a:lnTo>
                    <a:pt x="58249" y="0"/>
                  </a:lnTo>
                  <a:lnTo>
                    <a:pt x="56137" y="496"/>
                  </a:lnTo>
                  <a:lnTo>
                    <a:pt x="51910" y="2223"/>
                  </a:lnTo>
                  <a:lnTo>
                    <a:pt x="37961" y="6794"/>
                  </a:lnTo>
                  <a:lnTo>
                    <a:pt x="17077" y="29451"/>
                  </a:lnTo>
                  <a:lnTo>
                    <a:pt x="9922" y="40347"/>
                  </a:lnTo>
                  <a:lnTo>
                    <a:pt x="502" y="68458"/>
                  </a:lnTo>
                  <a:lnTo>
                    <a:pt x="0" y="72241"/>
                  </a:lnTo>
                  <a:lnTo>
                    <a:pt x="1326" y="78324"/>
                  </a:lnTo>
                  <a:lnTo>
                    <a:pt x="3561" y="84086"/>
                  </a:lnTo>
                  <a:lnTo>
                    <a:pt x="5898" y="102442"/>
                  </a:lnTo>
                  <a:lnTo>
                    <a:pt x="16166" y="119390"/>
                  </a:lnTo>
                  <a:lnTo>
                    <a:pt x="26546" y="126985"/>
                  </a:lnTo>
                  <a:lnTo>
                    <a:pt x="30064" y="127486"/>
                  </a:lnTo>
                  <a:lnTo>
                    <a:pt x="50152" y="124820"/>
                  </a:lnTo>
                  <a:lnTo>
                    <a:pt x="52152" y="123926"/>
                  </a:lnTo>
                  <a:lnTo>
                    <a:pt x="53484" y="122625"/>
                  </a:lnTo>
                  <a:lnTo>
                    <a:pt x="58993" y="115466"/>
                  </a:lnTo>
                  <a:lnTo>
                    <a:pt x="62822" y="113294"/>
                  </a:lnTo>
                  <a:lnTo>
                    <a:pt x="66875" y="111622"/>
                  </a:lnTo>
                  <a:lnTo>
                    <a:pt x="71030" y="108527"/>
                  </a:lnTo>
                  <a:lnTo>
                    <a:pt x="73346" y="104800"/>
                  </a:lnTo>
                  <a:lnTo>
                    <a:pt x="75081" y="100792"/>
                  </a:lnTo>
                  <a:lnTo>
                    <a:pt x="78204" y="96658"/>
                  </a:lnTo>
                  <a:lnTo>
                    <a:pt x="81944" y="94351"/>
                  </a:lnTo>
                  <a:lnTo>
                    <a:pt x="83929" y="93736"/>
                  </a:lnTo>
                  <a:lnTo>
                    <a:pt x="85253" y="92620"/>
                  </a:lnTo>
                  <a:lnTo>
                    <a:pt x="86723" y="89499"/>
                  </a:lnTo>
                  <a:lnTo>
                    <a:pt x="88372" y="81746"/>
                  </a:lnTo>
                  <a:lnTo>
                    <a:pt x="91166" y="77610"/>
                  </a:lnTo>
                  <a:lnTo>
                    <a:pt x="94761" y="75302"/>
                  </a:lnTo>
                  <a:lnTo>
                    <a:pt x="96706" y="74686"/>
                  </a:lnTo>
                  <a:lnTo>
                    <a:pt x="98004" y="73570"/>
                  </a:lnTo>
                  <a:lnTo>
                    <a:pt x="100257" y="68096"/>
                  </a:lnTo>
                  <a:lnTo>
                    <a:pt x="100590" y="61043"/>
                  </a:lnTo>
                  <a:lnTo>
                    <a:pt x="103967" y="60840"/>
                  </a:lnTo>
                  <a:lnTo>
                    <a:pt x="104961" y="61517"/>
                  </a:lnTo>
                  <a:lnTo>
                    <a:pt x="105623" y="62675"/>
                  </a:lnTo>
                  <a:lnTo>
                    <a:pt x="106687" y="66230"/>
                  </a:lnTo>
                  <a:lnTo>
                    <a:pt x="106871" y="73588"/>
                  </a:lnTo>
                  <a:lnTo>
                    <a:pt x="101183" y="101809"/>
                  </a:lnTo>
                  <a:lnTo>
                    <a:pt x="100650" y="132850"/>
                  </a:lnTo>
                  <a:lnTo>
                    <a:pt x="100605" y="159280"/>
                  </a:lnTo>
                  <a:lnTo>
                    <a:pt x="100601" y="185710"/>
                  </a:lnTo>
                  <a:lnTo>
                    <a:pt x="100599" y="213862"/>
                  </a:lnTo>
                  <a:lnTo>
                    <a:pt x="100599" y="242478"/>
                  </a:lnTo>
                  <a:lnTo>
                    <a:pt x="98717" y="249236"/>
                  </a:lnTo>
                  <a:lnTo>
                    <a:pt x="96235" y="255297"/>
                  </a:lnTo>
                  <a:lnTo>
                    <a:pt x="95131" y="262694"/>
                  </a:lnTo>
                  <a:lnTo>
                    <a:pt x="96523" y="268804"/>
                  </a:lnTo>
                  <a:lnTo>
                    <a:pt x="100360" y="276195"/>
                  </a:lnTo>
                  <a:lnTo>
                    <a:pt x="100599" y="270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83">
              <a:extLst>
                <a:ext uri="{FF2B5EF4-FFF2-40B4-BE49-F238E27FC236}">
                  <a16:creationId xmlns:a16="http://schemas.microsoft.com/office/drawing/2014/main" id="{7BCBB44F-3927-8C46-3493-61E477BD18D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194664" y="3543387"/>
              <a:ext cx="155676" cy="272833"/>
            </a:xfrm>
            <a:custGeom>
              <a:avLst/>
              <a:gdLst/>
              <a:ahLst/>
              <a:cxnLst/>
              <a:rect l="0" t="0" r="0" b="0"/>
              <a:pathLst>
                <a:path w="155676" h="272833">
                  <a:moveTo>
                    <a:pt x="101486" y="44363"/>
                  </a:moveTo>
                  <a:lnTo>
                    <a:pt x="101486" y="44363"/>
                  </a:lnTo>
                  <a:lnTo>
                    <a:pt x="104858" y="44363"/>
                  </a:lnTo>
                  <a:lnTo>
                    <a:pt x="119377" y="32430"/>
                  </a:lnTo>
                  <a:lnTo>
                    <a:pt x="129818" y="22359"/>
                  </a:lnTo>
                  <a:lnTo>
                    <a:pt x="131717" y="18591"/>
                  </a:lnTo>
                  <a:lnTo>
                    <a:pt x="132937" y="10423"/>
                  </a:lnTo>
                  <a:lnTo>
                    <a:pt x="132331" y="9036"/>
                  </a:lnTo>
                  <a:lnTo>
                    <a:pt x="131221" y="8112"/>
                  </a:lnTo>
                  <a:lnTo>
                    <a:pt x="128108" y="6379"/>
                  </a:lnTo>
                  <a:lnTo>
                    <a:pt x="121673" y="904"/>
                  </a:lnTo>
                  <a:lnTo>
                    <a:pt x="102960" y="0"/>
                  </a:lnTo>
                  <a:lnTo>
                    <a:pt x="77325" y="6832"/>
                  </a:lnTo>
                  <a:lnTo>
                    <a:pt x="52676" y="19013"/>
                  </a:lnTo>
                  <a:lnTo>
                    <a:pt x="23465" y="46219"/>
                  </a:lnTo>
                  <a:lnTo>
                    <a:pt x="9075" y="67043"/>
                  </a:lnTo>
                  <a:lnTo>
                    <a:pt x="7078" y="73817"/>
                  </a:lnTo>
                  <a:lnTo>
                    <a:pt x="6610" y="78150"/>
                  </a:lnTo>
                  <a:lnTo>
                    <a:pt x="8284" y="82428"/>
                  </a:lnTo>
                  <a:lnTo>
                    <a:pt x="9718" y="84556"/>
                  </a:lnTo>
                  <a:lnTo>
                    <a:pt x="14090" y="100186"/>
                  </a:lnTo>
                  <a:lnTo>
                    <a:pt x="15706" y="102745"/>
                  </a:lnTo>
                  <a:lnTo>
                    <a:pt x="45472" y="126486"/>
                  </a:lnTo>
                  <a:lnTo>
                    <a:pt x="74861" y="144602"/>
                  </a:lnTo>
                  <a:lnTo>
                    <a:pt x="83303" y="150297"/>
                  </a:lnTo>
                  <a:lnTo>
                    <a:pt x="94471" y="165451"/>
                  </a:lnTo>
                  <a:lnTo>
                    <a:pt x="115381" y="194672"/>
                  </a:lnTo>
                  <a:lnTo>
                    <a:pt x="130360" y="217814"/>
                  </a:lnTo>
                  <a:lnTo>
                    <a:pt x="132383" y="226440"/>
                  </a:lnTo>
                  <a:lnTo>
                    <a:pt x="133124" y="242360"/>
                  </a:lnTo>
                  <a:lnTo>
                    <a:pt x="131304" y="247132"/>
                  </a:lnTo>
                  <a:lnTo>
                    <a:pt x="128849" y="251605"/>
                  </a:lnTo>
                  <a:lnTo>
                    <a:pt x="126762" y="258089"/>
                  </a:lnTo>
                  <a:lnTo>
                    <a:pt x="123774" y="262354"/>
                  </a:lnTo>
                  <a:lnTo>
                    <a:pt x="118212" y="264720"/>
                  </a:lnTo>
                  <a:lnTo>
                    <a:pt x="111742" y="266477"/>
                  </a:lnTo>
                  <a:lnTo>
                    <a:pt x="103428" y="270727"/>
                  </a:lnTo>
                  <a:lnTo>
                    <a:pt x="75333" y="272832"/>
                  </a:lnTo>
                  <a:lnTo>
                    <a:pt x="60935" y="272199"/>
                  </a:lnTo>
                  <a:lnTo>
                    <a:pt x="31554" y="265120"/>
                  </a:lnTo>
                  <a:lnTo>
                    <a:pt x="27348" y="263501"/>
                  </a:lnTo>
                  <a:lnTo>
                    <a:pt x="20793" y="257939"/>
                  </a:lnTo>
                  <a:lnTo>
                    <a:pt x="2780" y="236431"/>
                  </a:lnTo>
                  <a:lnTo>
                    <a:pt x="458" y="221636"/>
                  </a:lnTo>
                  <a:lnTo>
                    <a:pt x="0" y="208497"/>
                  </a:lnTo>
                  <a:lnTo>
                    <a:pt x="1818" y="203624"/>
                  </a:lnTo>
                  <a:lnTo>
                    <a:pt x="11429" y="188233"/>
                  </a:lnTo>
                  <a:lnTo>
                    <a:pt x="42888" y="162114"/>
                  </a:lnTo>
                  <a:lnTo>
                    <a:pt x="72246" y="145808"/>
                  </a:lnTo>
                  <a:lnTo>
                    <a:pt x="101149" y="125575"/>
                  </a:lnTo>
                  <a:lnTo>
                    <a:pt x="131099" y="97201"/>
                  </a:lnTo>
                  <a:lnTo>
                    <a:pt x="147679" y="80711"/>
                  </a:lnTo>
                  <a:lnTo>
                    <a:pt x="150239" y="74394"/>
                  </a:lnTo>
                  <a:lnTo>
                    <a:pt x="152081" y="67588"/>
                  </a:lnTo>
                  <a:lnTo>
                    <a:pt x="155252" y="62211"/>
                  </a:lnTo>
                  <a:lnTo>
                    <a:pt x="155675" y="59789"/>
                  </a:lnTo>
                  <a:lnTo>
                    <a:pt x="155250" y="57470"/>
                  </a:lnTo>
                  <a:lnTo>
                    <a:pt x="153164" y="50834"/>
                  </a:lnTo>
                  <a:lnTo>
                    <a:pt x="152872" y="48677"/>
                  </a:lnTo>
                  <a:lnTo>
                    <a:pt x="150664" y="44399"/>
                  </a:lnTo>
                  <a:lnTo>
                    <a:pt x="137375" y="29548"/>
                  </a:lnTo>
                  <a:lnTo>
                    <a:pt x="133193" y="27195"/>
                  </a:lnTo>
                  <a:lnTo>
                    <a:pt x="124992" y="25871"/>
                  </a:lnTo>
                  <a:lnTo>
                    <a:pt x="118283" y="24856"/>
                  </a:lnTo>
                  <a:lnTo>
                    <a:pt x="109834" y="21023"/>
                  </a:lnTo>
                  <a:lnTo>
                    <a:pt x="99412" y="18868"/>
                  </a:lnTo>
                  <a:lnTo>
                    <a:pt x="89212" y="14057"/>
                  </a:lnTo>
                  <a:lnTo>
                    <a:pt x="82436" y="12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184">
            <a:extLst>
              <a:ext uri="{FF2B5EF4-FFF2-40B4-BE49-F238E27FC236}">
                <a16:creationId xmlns:a16="http://schemas.microsoft.com/office/drawing/2014/main" id="{C52DDB1C-8D30-83B1-E3D7-297EF71017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702" y="4197350"/>
            <a:ext cx="1777999" cy="44451"/>
          </a:xfrm>
          <a:custGeom>
            <a:avLst/>
            <a:gdLst/>
            <a:ahLst/>
            <a:cxnLst/>
            <a:rect l="0" t="0" r="0" b="0"/>
            <a:pathLst>
              <a:path w="1777999" h="44451">
                <a:moveTo>
                  <a:pt x="6348" y="0"/>
                </a:moveTo>
                <a:lnTo>
                  <a:pt x="6348" y="0"/>
                </a:lnTo>
                <a:lnTo>
                  <a:pt x="76" y="0"/>
                </a:lnTo>
                <a:lnTo>
                  <a:pt x="0" y="6088"/>
                </a:lnTo>
                <a:lnTo>
                  <a:pt x="3369" y="6272"/>
                </a:lnTo>
                <a:lnTo>
                  <a:pt x="4362" y="7004"/>
                </a:lnTo>
                <a:lnTo>
                  <a:pt x="6087" y="11811"/>
                </a:lnTo>
                <a:lnTo>
                  <a:pt x="8113" y="12305"/>
                </a:lnTo>
                <a:lnTo>
                  <a:pt x="17897" y="12677"/>
                </a:lnTo>
                <a:lnTo>
                  <a:pt x="24596" y="17059"/>
                </a:lnTo>
                <a:lnTo>
                  <a:pt x="55004" y="24068"/>
                </a:lnTo>
                <a:lnTo>
                  <a:pt x="81915" y="30024"/>
                </a:lnTo>
                <a:lnTo>
                  <a:pt x="109851" y="31523"/>
                </a:lnTo>
                <a:lnTo>
                  <a:pt x="139949" y="31720"/>
                </a:lnTo>
                <a:lnTo>
                  <a:pt x="171481" y="33627"/>
                </a:lnTo>
                <a:lnTo>
                  <a:pt x="200226" y="37216"/>
                </a:lnTo>
                <a:lnTo>
                  <a:pt x="224738" y="37838"/>
                </a:lnTo>
                <a:lnTo>
                  <a:pt x="253941" y="38048"/>
                </a:lnTo>
                <a:lnTo>
                  <a:pt x="277892" y="38084"/>
                </a:lnTo>
                <a:lnTo>
                  <a:pt x="303568" y="38801"/>
                </a:lnTo>
                <a:lnTo>
                  <a:pt x="332499" y="42463"/>
                </a:lnTo>
                <a:lnTo>
                  <a:pt x="359259" y="43861"/>
                </a:lnTo>
                <a:lnTo>
                  <a:pt x="385062" y="44276"/>
                </a:lnTo>
                <a:lnTo>
                  <a:pt x="410581" y="44398"/>
                </a:lnTo>
                <a:lnTo>
                  <a:pt x="436722" y="44434"/>
                </a:lnTo>
                <a:lnTo>
                  <a:pt x="465791" y="44445"/>
                </a:lnTo>
                <a:lnTo>
                  <a:pt x="492592" y="44449"/>
                </a:lnTo>
                <a:lnTo>
                  <a:pt x="517701" y="44450"/>
                </a:lnTo>
                <a:lnTo>
                  <a:pt x="549269" y="44450"/>
                </a:lnTo>
                <a:lnTo>
                  <a:pt x="575025" y="44450"/>
                </a:lnTo>
                <a:lnTo>
                  <a:pt x="606061" y="44450"/>
                </a:lnTo>
                <a:lnTo>
                  <a:pt x="630971" y="44450"/>
                </a:lnTo>
                <a:lnTo>
                  <a:pt x="656226" y="44450"/>
                </a:lnTo>
                <a:lnTo>
                  <a:pt x="681583" y="44450"/>
                </a:lnTo>
                <a:lnTo>
                  <a:pt x="706970" y="44450"/>
                </a:lnTo>
                <a:lnTo>
                  <a:pt x="732366" y="41079"/>
                </a:lnTo>
                <a:lnTo>
                  <a:pt x="761136" y="38983"/>
                </a:lnTo>
                <a:lnTo>
                  <a:pt x="785261" y="38362"/>
                </a:lnTo>
                <a:lnTo>
                  <a:pt x="809186" y="38178"/>
                </a:lnTo>
                <a:lnTo>
                  <a:pt x="837519" y="38123"/>
                </a:lnTo>
                <a:lnTo>
                  <a:pt x="864887" y="38107"/>
                </a:lnTo>
                <a:lnTo>
                  <a:pt x="894240" y="38102"/>
                </a:lnTo>
                <a:lnTo>
                  <a:pt x="918538" y="38100"/>
                </a:lnTo>
                <a:lnTo>
                  <a:pt x="945885" y="34729"/>
                </a:lnTo>
                <a:lnTo>
                  <a:pt x="972960" y="36004"/>
                </a:lnTo>
                <a:lnTo>
                  <a:pt x="998856" y="37479"/>
                </a:lnTo>
                <a:lnTo>
                  <a:pt x="1027774" y="37916"/>
                </a:lnTo>
                <a:lnTo>
                  <a:pt x="1055314" y="38046"/>
                </a:lnTo>
                <a:lnTo>
                  <a:pt x="1081348" y="34713"/>
                </a:lnTo>
                <a:lnTo>
                  <a:pt x="1110307" y="32628"/>
                </a:lnTo>
                <a:lnTo>
                  <a:pt x="1141230" y="32010"/>
                </a:lnTo>
                <a:lnTo>
                  <a:pt x="1169364" y="31827"/>
                </a:lnTo>
                <a:lnTo>
                  <a:pt x="1198945" y="31773"/>
                </a:lnTo>
                <a:lnTo>
                  <a:pt x="1230052" y="31757"/>
                </a:lnTo>
                <a:lnTo>
                  <a:pt x="1261612" y="31752"/>
                </a:lnTo>
                <a:lnTo>
                  <a:pt x="1289934" y="31750"/>
                </a:lnTo>
                <a:lnTo>
                  <a:pt x="1311314" y="31750"/>
                </a:lnTo>
                <a:lnTo>
                  <a:pt x="1334222" y="31750"/>
                </a:lnTo>
                <a:lnTo>
                  <a:pt x="1356162" y="31750"/>
                </a:lnTo>
                <a:lnTo>
                  <a:pt x="1384977" y="31750"/>
                </a:lnTo>
                <a:lnTo>
                  <a:pt x="1406472" y="31750"/>
                </a:lnTo>
                <a:lnTo>
                  <a:pt x="1428725" y="31750"/>
                </a:lnTo>
                <a:lnTo>
                  <a:pt x="1457826" y="31750"/>
                </a:lnTo>
                <a:lnTo>
                  <a:pt x="1488477" y="31750"/>
                </a:lnTo>
                <a:lnTo>
                  <a:pt x="1519196" y="31750"/>
                </a:lnTo>
                <a:lnTo>
                  <a:pt x="1546486" y="31750"/>
                </a:lnTo>
                <a:lnTo>
                  <a:pt x="1572445" y="31750"/>
                </a:lnTo>
                <a:lnTo>
                  <a:pt x="1598717" y="31750"/>
                </a:lnTo>
                <a:lnTo>
                  <a:pt x="1627119" y="31750"/>
                </a:lnTo>
                <a:lnTo>
                  <a:pt x="1656394" y="31750"/>
                </a:lnTo>
                <a:lnTo>
                  <a:pt x="1681760" y="31750"/>
                </a:lnTo>
                <a:lnTo>
                  <a:pt x="1710442" y="31750"/>
                </a:lnTo>
                <a:lnTo>
                  <a:pt x="1740644" y="31750"/>
                </a:lnTo>
                <a:lnTo>
                  <a:pt x="1771459" y="31750"/>
                </a:lnTo>
                <a:lnTo>
                  <a:pt x="1777998" y="31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Shape-185">
            <a:extLst>
              <a:ext uri="{FF2B5EF4-FFF2-40B4-BE49-F238E27FC236}">
                <a16:creationId xmlns:a16="http://schemas.microsoft.com/office/drawing/2014/main" id="{6184423A-3E5B-42BE-694F-E43FD6A0360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47650" y="3175002"/>
            <a:ext cx="1803401" cy="895349"/>
          </a:xfrm>
          <a:custGeom>
            <a:avLst/>
            <a:gdLst/>
            <a:ahLst/>
            <a:cxnLst/>
            <a:rect l="0" t="0" r="0" b="0"/>
            <a:pathLst>
              <a:path w="1803401" h="895349">
                <a:moveTo>
                  <a:pt x="0" y="895348"/>
                </a:moveTo>
                <a:lnTo>
                  <a:pt x="0" y="895348"/>
                </a:lnTo>
                <a:lnTo>
                  <a:pt x="0" y="891977"/>
                </a:lnTo>
                <a:lnTo>
                  <a:pt x="706" y="890984"/>
                </a:lnTo>
                <a:lnTo>
                  <a:pt x="1881" y="890322"/>
                </a:lnTo>
                <a:lnTo>
                  <a:pt x="3371" y="889881"/>
                </a:lnTo>
                <a:lnTo>
                  <a:pt x="11556" y="883608"/>
                </a:lnTo>
                <a:lnTo>
                  <a:pt x="15732" y="882933"/>
                </a:lnTo>
                <a:lnTo>
                  <a:pt x="21438" y="882732"/>
                </a:lnTo>
                <a:lnTo>
                  <a:pt x="25520" y="880804"/>
                </a:lnTo>
                <a:lnTo>
                  <a:pt x="29687" y="878301"/>
                </a:lnTo>
                <a:lnTo>
                  <a:pt x="35999" y="876186"/>
                </a:lnTo>
                <a:lnTo>
                  <a:pt x="42338" y="872110"/>
                </a:lnTo>
                <a:lnTo>
                  <a:pt x="48685" y="869883"/>
                </a:lnTo>
                <a:lnTo>
                  <a:pt x="77859" y="853663"/>
                </a:lnTo>
                <a:lnTo>
                  <a:pt x="106104" y="842168"/>
                </a:lnTo>
                <a:lnTo>
                  <a:pt x="137852" y="823374"/>
                </a:lnTo>
                <a:lnTo>
                  <a:pt x="169579" y="808329"/>
                </a:lnTo>
                <a:lnTo>
                  <a:pt x="182918" y="803449"/>
                </a:lnTo>
                <a:lnTo>
                  <a:pt x="189012" y="797824"/>
                </a:lnTo>
                <a:lnTo>
                  <a:pt x="194777" y="791326"/>
                </a:lnTo>
                <a:lnTo>
                  <a:pt x="224258" y="772923"/>
                </a:lnTo>
                <a:lnTo>
                  <a:pt x="241305" y="760785"/>
                </a:lnTo>
                <a:lnTo>
                  <a:pt x="271719" y="731849"/>
                </a:lnTo>
                <a:lnTo>
                  <a:pt x="285826" y="721001"/>
                </a:lnTo>
                <a:lnTo>
                  <a:pt x="311464" y="693984"/>
                </a:lnTo>
                <a:lnTo>
                  <a:pt x="319756" y="687319"/>
                </a:lnTo>
                <a:lnTo>
                  <a:pt x="344232" y="659348"/>
                </a:lnTo>
                <a:lnTo>
                  <a:pt x="361509" y="639932"/>
                </a:lnTo>
                <a:lnTo>
                  <a:pt x="379572" y="613893"/>
                </a:lnTo>
                <a:lnTo>
                  <a:pt x="392373" y="601797"/>
                </a:lnTo>
                <a:lnTo>
                  <a:pt x="411287" y="572278"/>
                </a:lnTo>
                <a:lnTo>
                  <a:pt x="429090" y="542993"/>
                </a:lnTo>
                <a:lnTo>
                  <a:pt x="446594" y="513447"/>
                </a:lnTo>
                <a:lnTo>
                  <a:pt x="464782" y="483236"/>
                </a:lnTo>
                <a:lnTo>
                  <a:pt x="486193" y="453597"/>
                </a:lnTo>
                <a:lnTo>
                  <a:pt x="506638" y="425361"/>
                </a:lnTo>
                <a:lnTo>
                  <a:pt x="524880" y="395942"/>
                </a:lnTo>
                <a:lnTo>
                  <a:pt x="546654" y="364419"/>
                </a:lnTo>
                <a:lnTo>
                  <a:pt x="562270" y="335593"/>
                </a:lnTo>
                <a:lnTo>
                  <a:pt x="579937" y="303981"/>
                </a:lnTo>
                <a:lnTo>
                  <a:pt x="602857" y="272934"/>
                </a:lnTo>
                <a:lnTo>
                  <a:pt x="607602" y="262196"/>
                </a:lnTo>
                <a:lnTo>
                  <a:pt x="612576" y="248875"/>
                </a:lnTo>
                <a:lnTo>
                  <a:pt x="634641" y="217745"/>
                </a:lnTo>
                <a:lnTo>
                  <a:pt x="655263" y="186883"/>
                </a:lnTo>
                <a:lnTo>
                  <a:pt x="670930" y="161737"/>
                </a:lnTo>
                <a:lnTo>
                  <a:pt x="692149" y="131874"/>
                </a:lnTo>
                <a:lnTo>
                  <a:pt x="704850" y="114726"/>
                </a:lnTo>
                <a:lnTo>
                  <a:pt x="729544" y="84553"/>
                </a:lnTo>
                <a:lnTo>
                  <a:pt x="759534" y="59454"/>
                </a:lnTo>
                <a:lnTo>
                  <a:pt x="770421" y="48706"/>
                </a:lnTo>
                <a:lnTo>
                  <a:pt x="776561" y="46340"/>
                </a:lnTo>
                <a:lnTo>
                  <a:pt x="792001" y="41451"/>
                </a:lnTo>
                <a:lnTo>
                  <a:pt x="805941" y="31632"/>
                </a:lnTo>
                <a:lnTo>
                  <a:pt x="818187" y="23258"/>
                </a:lnTo>
                <a:lnTo>
                  <a:pt x="843106" y="14186"/>
                </a:lnTo>
                <a:lnTo>
                  <a:pt x="874083" y="5921"/>
                </a:lnTo>
                <a:lnTo>
                  <a:pt x="889424" y="1168"/>
                </a:lnTo>
                <a:lnTo>
                  <a:pt x="920849" y="44"/>
                </a:lnTo>
                <a:lnTo>
                  <a:pt x="948859" y="0"/>
                </a:lnTo>
                <a:lnTo>
                  <a:pt x="961142" y="704"/>
                </a:lnTo>
                <a:lnTo>
                  <a:pt x="988729" y="7837"/>
                </a:lnTo>
                <a:lnTo>
                  <a:pt x="994707" y="10538"/>
                </a:lnTo>
                <a:lnTo>
                  <a:pt x="1014146" y="15785"/>
                </a:lnTo>
                <a:lnTo>
                  <a:pt x="1026504" y="22768"/>
                </a:lnTo>
                <a:lnTo>
                  <a:pt x="1039921" y="26760"/>
                </a:lnTo>
                <a:lnTo>
                  <a:pt x="1070132" y="48247"/>
                </a:lnTo>
                <a:lnTo>
                  <a:pt x="1083074" y="58979"/>
                </a:lnTo>
                <a:lnTo>
                  <a:pt x="1086116" y="60485"/>
                </a:lnTo>
                <a:lnTo>
                  <a:pt x="1091378" y="65922"/>
                </a:lnTo>
                <a:lnTo>
                  <a:pt x="1116723" y="94317"/>
                </a:lnTo>
                <a:lnTo>
                  <a:pt x="1133653" y="117764"/>
                </a:lnTo>
                <a:lnTo>
                  <a:pt x="1137173" y="125360"/>
                </a:lnTo>
                <a:lnTo>
                  <a:pt x="1146526" y="138329"/>
                </a:lnTo>
                <a:lnTo>
                  <a:pt x="1148801" y="143323"/>
                </a:lnTo>
                <a:lnTo>
                  <a:pt x="1168427" y="174808"/>
                </a:lnTo>
                <a:lnTo>
                  <a:pt x="1183351" y="202934"/>
                </a:lnTo>
                <a:lnTo>
                  <a:pt x="1197859" y="230506"/>
                </a:lnTo>
                <a:lnTo>
                  <a:pt x="1214960" y="259106"/>
                </a:lnTo>
                <a:lnTo>
                  <a:pt x="1222727" y="275337"/>
                </a:lnTo>
                <a:lnTo>
                  <a:pt x="1232292" y="304808"/>
                </a:lnTo>
                <a:lnTo>
                  <a:pt x="1246740" y="334432"/>
                </a:lnTo>
                <a:lnTo>
                  <a:pt x="1261535" y="366168"/>
                </a:lnTo>
                <a:lnTo>
                  <a:pt x="1274233" y="395349"/>
                </a:lnTo>
                <a:lnTo>
                  <a:pt x="1287639" y="422585"/>
                </a:lnTo>
                <a:lnTo>
                  <a:pt x="1298544" y="448192"/>
                </a:lnTo>
                <a:lnTo>
                  <a:pt x="1306397" y="475323"/>
                </a:lnTo>
                <a:lnTo>
                  <a:pt x="1320824" y="506929"/>
                </a:lnTo>
                <a:lnTo>
                  <a:pt x="1335618" y="537569"/>
                </a:lnTo>
                <a:lnTo>
                  <a:pt x="1352550" y="565538"/>
                </a:lnTo>
                <a:lnTo>
                  <a:pt x="1367497" y="594388"/>
                </a:lnTo>
                <a:lnTo>
                  <a:pt x="1384184" y="622461"/>
                </a:lnTo>
                <a:lnTo>
                  <a:pt x="1403347" y="652563"/>
                </a:lnTo>
                <a:lnTo>
                  <a:pt x="1426633" y="684195"/>
                </a:lnTo>
                <a:lnTo>
                  <a:pt x="1447800" y="712960"/>
                </a:lnTo>
                <a:lnTo>
                  <a:pt x="1460500" y="729845"/>
                </a:lnTo>
                <a:lnTo>
                  <a:pt x="1491388" y="761133"/>
                </a:lnTo>
                <a:lnTo>
                  <a:pt x="1506609" y="775651"/>
                </a:lnTo>
                <a:lnTo>
                  <a:pt x="1538225" y="795143"/>
                </a:lnTo>
                <a:lnTo>
                  <a:pt x="1561435" y="805774"/>
                </a:lnTo>
                <a:lnTo>
                  <a:pt x="1564862" y="806148"/>
                </a:lnTo>
                <a:lnTo>
                  <a:pt x="1568737" y="808196"/>
                </a:lnTo>
                <a:lnTo>
                  <a:pt x="1572811" y="810753"/>
                </a:lnTo>
                <a:lnTo>
                  <a:pt x="1581175" y="812394"/>
                </a:lnTo>
                <a:lnTo>
                  <a:pt x="1586250" y="812718"/>
                </a:lnTo>
                <a:lnTo>
                  <a:pt x="1592323" y="817146"/>
                </a:lnTo>
                <a:lnTo>
                  <a:pt x="1599023" y="818884"/>
                </a:lnTo>
                <a:lnTo>
                  <a:pt x="1605564" y="824592"/>
                </a:lnTo>
                <a:lnTo>
                  <a:pt x="1609629" y="825230"/>
                </a:lnTo>
                <a:lnTo>
                  <a:pt x="1618080" y="825475"/>
                </a:lnTo>
                <a:lnTo>
                  <a:pt x="1624088" y="829857"/>
                </a:lnTo>
                <a:lnTo>
                  <a:pt x="1630775" y="831586"/>
                </a:lnTo>
                <a:lnTo>
                  <a:pt x="1637314" y="831825"/>
                </a:lnTo>
                <a:lnTo>
                  <a:pt x="1650471" y="837608"/>
                </a:lnTo>
                <a:lnTo>
                  <a:pt x="1657040" y="838175"/>
                </a:lnTo>
                <a:lnTo>
                  <a:pt x="1669560" y="843958"/>
                </a:lnTo>
                <a:lnTo>
                  <a:pt x="1700879" y="844548"/>
                </a:lnTo>
                <a:lnTo>
                  <a:pt x="1729312" y="844548"/>
                </a:lnTo>
                <a:lnTo>
                  <a:pt x="1730725" y="845253"/>
                </a:lnTo>
                <a:lnTo>
                  <a:pt x="1731666" y="846429"/>
                </a:lnTo>
                <a:lnTo>
                  <a:pt x="1732294" y="847919"/>
                </a:lnTo>
                <a:lnTo>
                  <a:pt x="1733418" y="848912"/>
                </a:lnTo>
                <a:lnTo>
                  <a:pt x="1736549" y="850015"/>
                </a:lnTo>
                <a:lnTo>
                  <a:pt x="1761146" y="850896"/>
                </a:lnTo>
                <a:lnTo>
                  <a:pt x="1792296" y="844809"/>
                </a:lnTo>
                <a:lnTo>
                  <a:pt x="1795642" y="844625"/>
                </a:lnTo>
                <a:lnTo>
                  <a:pt x="1803400" y="8381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58">
            <a:extLst>
              <a:ext uri="{FF2B5EF4-FFF2-40B4-BE49-F238E27FC236}">
                <a16:creationId xmlns:a16="http://schemas.microsoft.com/office/drawing/2014/main" id="{17C80B34-8346-AEAA-068F-9C6DB0062762}"/>
              </a:ext>
            </a:extLst>
          </p:cNvPr>
          <p:cNvGrpSpPr/>
          <p:nvPr/>
        </p:nvGrpSpPr>
        <p:grpSpPr>
          <a:xfrm>
            <a:off x="1117600" y="3054350"/>
            <a:ext cx="146025" cy="1510924"/>
            <a:chOff x="1117600" y="3054350"/>
            <a:chExt cx="146025" cy="1510924"/>
          </a:xfrm>
        </p:grpSpPr>
        <p:sp>
          <p:nvSpPr>
            <p:cNvPr id="58" name="SMARTInkShape-186">
              <a:extLst>
                <a:ext uri="{FF2B5EF4-FFF2-40B4-BE49-F238E27FC236}">
                  <a16:creationId xmlns:a16="http://schemas.microsoft.com/office/drawing/2014/main" id="{BB9B2190-C218-4461-6D60-A279399BA29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117600" y="3054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87">
              <a:extLst>
                <a:ext uri="{FF2B5EF4-FFF2-40B4-BE49-F238E27FC236}">
                  <a16:creationId xmlns:a16="http://schemas.microsoft.com/office/drawing/2014/main" id="{3B7145F2-5CF4-9D41-A42A-FB201137E8B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23950" y="32512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9" y="2761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88">
              <a:extLst>
                <a:ext uri="{FF2B5EF4-FFF2-40B4-BE49-F238E27FC236}">
                  <a16:creationId xmlns:a16="http://schemas.microsoft.com/office/drawing/2014/main" id="{8E7E89FB-B392-55D3-E011-6B9AF66E62B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23950" y="34417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0" y="27838"/>
                  </a:lnTo>
                  <a:lnTo>
                    <a:pt x="705" y="39606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89">
              <a:extLst>
                <a:ext uri="{FF2B5EF4-FFF2-40B4-BE49-F238E27FC236}">
                  <a16:creationId xmlns:a16="http://schemas.microsoft.com/office/drawing/2014/main" id="{649705B0-08A6-936F-1298-7F8520C192E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43000" y="36258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2949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90">
              <a:extLst>
                <a:ext uri="{FF2B5EF4-FFF2-40B4-BE49-F238E27FC236}">
                  <a16:creationId xmlns:a16="http://schemas.microsoft.com/office/drawing/2014/main" id="{9E2BDFDB-AD60-7773-4169-4301331E753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43000" y="38290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4" y="10139"/>
                  </a:lnTo>
                  <a:lnTo>
                    <a:pt x="883" y="2985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91">
              <a:extLst>
                <a:ext uri="{FF2B5EF4-FFF2-40B4-BE49-F238E27FC236}">
                  <a16:creationId xmlns:a16="http://schemas.microsoft.com/office/drawing/2014/main" id="{78C55DC0-50B4-7BBF-115B-D4A1AE5E874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49350" y="40576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5644" y="1590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92">
              <a:extLst>
                <a:ext uri="{FF2B5EF4-FFF2-40B4-BE49-F238E27FC236}">
                  <a16:creationId xmlns:a16="http://schemas.microsoft.com/office/drawing/2014/main" id="{0326ABC7-F86B-A5A7-B979-2E3B15E52A6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55700" y="41846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6350" y="14306"/>
                  </a:lnTo>
                  <a:lnTo>
                    <a:pt x="4468" y="18823"/>
                  </a:lnTo>
                  <a:lnTo>
                    <a:pt x="883" y="2410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93">
              <a:extLst>
                <a:ext uri="{FF2B5EF4-FFF2-40B4-BE49-F238E27FC236}">
                  <a16:creationId xmlns:a16="http://schemas.microsoft.com/office/drawing/2014/main" id="{B3BC8027-ABC2-646A-4C2D-3FDAAE64336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43110" y="4414210"/>
              <a:ext cx="120515" cy="151064"/>
            </a:xfrm>
            <a:custGeom>
              <a:avLst/>
              <a:gdLst/>
              <a:ahLst/>
              <a:cxnLst/>
              <a:rect l="0" t="0" r="0" b="0"/>
              <a:pathLst>
                <a:path w="120515" h="151064">
                  <a:moveTo>
                    <a:pt x="63390" y="11740"/>
                  </a:moveTo>
                  <a:lnTo>
                    <a:pt x="63390" y="11740"/>
                  </a:lnTo>
                  <a:lnTo>
                    <a:pt x="53931" y="2280"/>
                  </a:lnTo>
                  <a:lnTo>
                    <a:pt x="50249" y="480"/>
                  </a:lnTo>
                  <a:lnTo>
                    <a:pt x="48279" y="0"/>
                  </a:lnTo>
                  <a:lnTo>
                    <a:pt x="46261" y="386"/>
                  </a:lnTo>
                  <a:lnTo>
                    <a:pt x="37951" y="4192"/>
                  </a:lnTo>
                  <a:lnTo>
                    <a:pt x="35848" y="4592"/>
                  </a:lnTo>
                  <a:lnTo>
                    <a:pt x="29516" y="8525"/>
                  </a:lnTo>
                  <a:lnTo>
                    <a:pt x="10473" y="36042"/>
                  </a:lnTo>
                  <a:lnTo>
                    <a:pt x="1772" y="66376"/>
                  </a:lnTo>
                  <a:lnTo>
                    <a:pt x="55" y="94069"/>
                  </a:lnTo>
                  <a:lnTo>
                    <a:pt x="0" y="98376"/>
                  </a:lnTo>
                  <a:lnTo>
                    <a:pt x="6664" y="114551"/>
                  </a:lnTo>
                  <a:lnTo>
                    <a:pt x="23074" y="136199"/>
                  </a:lnTo>
                  <a:lnTo>
                    <a:pt x="30199" y="142848"/>
                  </a:lnTo>
                  <a:lnTo>
                    <a:pt x="40229" y="148580"/>
                  </a:lnTo>
                  <a:lnTo>
                    <a:pt x="50296" y="150875"/>
                  </a:lnTo>
                  <a:lnTo>
                    <a:pt x="52544" y="151063"/>
                  </a:lnTo>
                  <a:lnTo>
                    <a:pt x="69949" y="146296"/>
                  </a:lnTo>
                  <a:lnTo>
                    <a:pt x="81645" y="140442"/>
                  </a:lnTo>
                  <a:lnTo>
                    <a:pt x="86320" y="138791"/>
                  </a:lnTo>
                  <a:lnTo>
                    <a:pt x="103593" y="123842"/>
                  </a:lnTo>
                  <a:lnTo>
                    <a:pt x="111365" y="111077"/>
                  </a:lnTo>
                  <a:lnTo>
                    <a:pt x="119547" y="83412"/>
                  </a:lnTo>
                  <a:lnTo>
                    <a:pt x="120344" y="54328"/>
                  </a:lnTo>
                  <a:lnTo>
                    <a:pt x="120514" y="36171"/>
                  </a:lnTo>
                  <a:lnTo>
                    <a:pt x="115071" y="16957"/>
                  </a:lnTo>
                  <a:lnTo>
                    <a:pt x="114071" y="15218"/>
                  </a:lnTo>
                  <a:lnTo>
                    <a:pt x="112700" y="14058"/>
                  </a:lnTo>
                  <a:lnTo>
                    <a:pt x="109294" y="12770"/>
                  </a:lnTo>
                  <a:lnTo>
                    <a:pt x="103410" y="11340"/>
                  </a:lnTo>
                  <a:lnTo>
                    <a:pt x="96368" y="6313"/>
                  </a:lnTo>
                  <a:lnTo>
                    <a:pt x="64660" y="5392"/>
                  </a:lnTo>
                  <a:lnTo>
                    <a:pt x="57040" y="5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9">
            <a:extLst>
              <a:ext uri="{FF2B5EF4-FFF2-40B4-BE49-F238E27FC236}">
                <a16:creationId xmlns:a16="http://schemas.microsoft.com/office/drawing/2014/main" id="{50A58BA4-2E73-1A38-3602-D97AE29B2C30}"/>
              </a:ext>
            </a:extLst>
          </p:cNvPr>
          <p:cNvGrpSpPr/>
          <p:nvPr/>
        </p:nvGrpSpPr>
        <p:grpSpPr>
          <a:xfrm>
            <a:off x="254000" y="3994150"/>
            <a:ext cx="533298" cy="660401"/>
            <a:chOff x="254000" y="3994150"/>
            <a:chExt cx="533298" cy="660401"/>
          </a:xfrm>
        </p:grpSpPr>
        <p:sp>
          <p:nvSpPr>
            <p:cNvPr id="67" name="SMARTInkShape-194">
              <a:extLst>
                <a:ext uri="{FF2B5EF4-FFF2-40B4-BE49-F238E27FC236}">
                  <a16:creationId xmlns:a16="http://schemas.microsoft.com/office/drawing/2014/main" id="{CABA400D-3CF8-7516-C0F4-9C6274B6227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19100" y="3994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95">
              <a:extLst>
                <a:ext uri="{FF2B5EF4-FFF2-40B4-BE49-F238E27FC236}">
                  <a16:creationId xmlns:a16="http://schemas.microsoft.com/office/drawing/2014/main" id="{ED21F72E-760D-3242-E2B7-94A05BA7AC4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12750" y="40830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96">
              <a:extLst>
                <a:ext uri="{FF2B5EF4-FFF2-40B4-BE49-F238E27FC236}">
                  <a16:creationId xmlns:a16="http://schemas.microsoft.com/office/drawing/2014/main" id="{2677EC00-9A35-6377-82D9-38C24D24623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19100" y="41719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97">
              <a:extLst>
                <a:ext uri="{FF2B5EF4-FFF2-40B4-BE49-F238E27FC236}">
                  <a16:creationId xmlns:a16="http://schemas.microsoft.com/office/drawing/2014/main" id="{FF549E1B-BA88-140C-9611-9AACD99561E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19100" y="4229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98">
              <a:extLst>
                <a:ext uri="{FF2B5EF4-FFF2-40B4-BE49-F238E27FC236}">
                  <a16:creationId xmlns:a16="http://schemas.microsoft.com/office/drawing/2014/main" id="{522519D9-EC9E-F495-15C7-DD8371B420B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81906" y="4495829"/>
              <a:ext cx="17262" cy="126972"/>
            </a:xfrm>
            <a:custGeom>
              <a:avLst/>
              <a:gdLst/>
              <a:ahLst/>
              <a:cxnLst/>
              <a:rect l="0" t="0" r="0" b="0"/>
              <a:pathLst>
                <a:path w="17262" h="126972">
                  <a:moveTo>
                    <a:pt x="11794" y="12671"/>
                  </a:moveTo>
                  <a:lnTo>
                    <a:pt x="11794" y="12671"/>
                  </a:lnTo>
                  <a:lnTo>
                    <a:pt x="15165" y="9300"/>
                  </a:lnTo>
                  <a:lnTo>
                    <a:pt x="16820" y="5764"/>
                  </a:lnTo>
                  <a:lnTo>
                    <a:pt x="17261" y="3833"/>
                  </a:lnTo>
                  <a:lnTo>
                    <a:pt x="16850" y="2546"/>
                  </a:lnTo>
                  <a:lnTo>
                    <a:pt x="15870" y="1688"/>
                  </a:lnTo>
                  <a:lnTo>
                    <a:pt x="11865" y="0"/>
                  </a:lnTo>
                  <a:lnTo>
                    <a:pt x="11795" y="30008"/>
                  </a:lnTo>
                  <a:lnTo>
                    <a:pt x="6768" y="60876"/>
                  </a:lnTo>
                  <a:lnTo>
                    <a:pt x="3679" y="88643"/>
                  </a:lnTo>
                  <a:lnTo>
                    <a:pt x="0" y="102389"/>
                  </a:lnTo>
                  <a:lnTo>
                    <a:pt x="5444" y="126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99">
              <a:extLst>
                <a:ext uri="{FF2B5EF4-FFF2-40B4-BE49-F238E27FC236}">
                  <a16:creationId xmlns:a16="http://schemas.microsoft.com/office/drawing/2014/main" id="{C9AA10D9-190F-71CF-014F-3A8AFB7B52E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76250" y="4616450"/>
              <a:ext cx="18168" cy="10009"/>
            </a:xfrm>
            <a:custGeom>
              <a:avLst/>
              <a:gdLst/>
              <a:ahLst/>
              <a:cxnLst/>
              <a:rect l="0" t="0" r="0" b="0"/>
              <a:pathLst>
                <a:path w="18168" h="10009">
                  <a:moveTo>
                    <a:pt x="12700" y="6350"/>
                  </a:moveTo>
                  <a:lnTo>
                    <a:pt x="12700" y="6350"/>
                  </a:lnTo>
                  <a:lnTo>
                    <a:pt x="18167" y="6350"/>
                  </a:lnTo>
                  <a:lnTo>
                    <a:pt x="12939" y="6350"/>
                  </a:lnTo>
                  <a:lnTo>
                    <a:pt x="9400" y="9721"/>
                  </a:lnTo>
                  <a:lnTo>
                    <a:pt x="8383" y="10008"/>
                  </a:lnTo>
                  <a:lnTo>
                    <a:pt x="7706" y="9494"/>
                  </a:lnTo>
                  <a:lnTo>
                    <a:pt x="6373" y="6404"/>
                  </a:lnTo>
                  <a:lnTo>
                    <a:pt x="885" y="6355"/>
                  </a:lnTo>
                  <a:lnTo>
                    <a:pt x="590" y="56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00">
              <a:extLst>
                <a:ext uri="{FF2B5EF4-FFF2-40B4-BE49-F238E27FC236}">
                  <a16:creationId xmlns:a16="http://schemas.microsoft.com/office/drawing/2014/main" id="{F78D3D54-A6A7-328A-EB1D-E74B369B2E3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65262" y="4483102"/>
              <a:ext cx="101489" cy="146049"/>
            </a:xfrm>
            <a:custGeom>
              <a:avLst/>
              <a:gdLst/>
              <a:ahLst/>
              <a:cxnLst/>
              <a:rect l="0" t="0" r="0" b="0"/>
              <a:pathLst>
                <a:path w="101489" h="146049">
                  <a:moveTo>
                    <a:pt x="12588" y="50798"/>
                  </a:moveTo>
                  <a:lnTo>
                    <a:pt x="12588" y="50798"/>
                  </a:lnTo>
                  <a:lnTo>
                    <a:pt x="12588" y="44056"/>
                  </a:lnTo>
                  <a:lnTo>
                    <a:pt x="11882" y="42070"/>
                  </a:lnTo>
                  <a:lnTo>
                    <a:pt x="10707" y="40746"/>
                  </a:lnTo>
                  <a:lnTo>
                    <a:pt x="9217" y="39863"/>
                  </a:lnTo>
                  <a:lnTo>
                    <a:pt x="8224" y="38569"/>
                  </a:lnTo>
                  <a:lnTo>
                    <a:pt x="6316" y="32056"/>
                  </a:lnTo>
                  <a:lnTo>
                    <a:pt x="9632" y="25097"/>
                  </a:lnTo>
                  <a:lnTo>
                    <a:pt x="11323" y="23081"/>
                  </a:lnTo>
                  <a:lnTo>
                    <a:pt x="21167" y="16208"/>
                  </a:lnTo>
                  <a:lnTo>
                    <a:pt x="23456" y="12377"/>
                  </a:lnTo>
                  <a:lnTo>
                    <a:pt x="24067" y="10367"/>
                  </a:lnTo>
                  <a:lnTo>
                    <a:pt x="25180" y="9027"/>
                  </a:lnTo>
                  <a:lnTo>
                    <a:pt x="42279" y="986"/>
                  </a:lnTo>
                  <a:lnTo>
                    <a:pt x="52097" y="36"/>
                  </a:lnTo>
                  <a:lnTo>
                    <a:pt x="56749" y="0"/>
                  </a:lnTo>
                  <a:lnTo>
                    <a:pt x="66490" y="9458"/>
                  </a:lnTo>
                  <a:lnTo>
                    <a:pt x="68294" y="16902"/>
                  </a:lnTo>
                  <a:lnTo>
                    <a:pt x="69654" y="48556"/>
                  </a:lnTo>
                  <a:lnTo>
                    <a:pt x="67819" y="55211"/>
                  </a:lnTo>
                  <a:lnTo>
                    <a:pt x="65357" y="61226"/>
                  </a:lnTo>
                  <a:lnTo>
                    <a:pt x="63266" y="71841"/>
                  </a:lnTo>
                  <a:lnTo>
                    <a:pt x="45113" y="103137"/>
                  </a:lnTo>
                  <a:lnTo>
                    <a:pt x="36728" y="114363"/>
                  </a:lnTo>
                  <a:lnTo>
                    <a:pt x="6364" y="139674"/>
                  </a:lnTo>
                  <a:lnTo>
                    <a:pt x="0" y="145938"/>
                  </a:lnTo>
                  <a:lnTo>
                    <a:pt x="30802" y="146048"/>
                  </a:lnTo>
                  <a:lnTo>
                    <a:pt x="59132" y="146048"/>
                  </a:lnTo>
                  <a:lnTo>
                    <a:pt x="90381" y="139960"/>
                  </a:lnTo>
                  <a:lnTo>
                    <a:pt x="91967" y="139167"/>
                  </a:lnTo>
                  <a:lnTo>
                    <a:pt x="93024" y="137933"/>
                  </a:lnTo>
                  <a:lnTo>
                    <a:pt x="93729" y="136404"/>
                  </a:lnTo>
                  <a:lnTo>
                    <a:pt x="94904" y="135385"/>
                  </a:lnTo>
                  <a:lnTo>
                    <a:pt x="101488" y="133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01">
              <a:extLst>
                <a:ext uri="{FF2B5EF4-FFF2-40B4-BE49-F238E27FC236}">
                  <a16:creationId xmlns:a16="http://schemas.microsoft.com/office/drawing/2014/main" id="{E2851618-E4D6-FD71-F7EC-7EEDB0D6997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92150" y="4470664"/>
              <a:ext cx="95148" cy="183887"/>
            </a:xfrm>
            <a:custGeom>
              <a:avLst/>
              <a:gdLst/>
              <a:ahLst/>
              <a:cxnLst/>
              <a:rect l="0" t="0" r="0" b="0"/>
              <a:pathLst>
                <a:path w="95148" h="183887">
                  <a:moveTo>
                    <a:pt x="0" y="12436"/>
                  </a:moveTo>
                  <a:lnTo>
                    <a:pt x="0" y="12436"/>
                  </a:lnTo>
                  <a:lnTo>
                    <a:pt x="6272" y="6164"/>
                  </a:lnTo>
                  <a:lnTo>
                    <a:pt x="17278" y="625"/>
                  </a:lnTo>
                  <a:lnTo>
                    <a:pt x="25267" y="0"/>
                  </a:lnTo>
                  <a:lnTo>
                    <a:pt x="30750" y="1734"/>
                  </a:lnTo>
                  <a:lnTo>
                    <a:pt x="35539" y="4152"/>
                  </a:lnTo>
                  <a:lnTo>
                    <a:pt x="46508" y="5831"/>
                  </a:lnTo>
                  <a:lnTo>
                    <a:pt x="59262" y="6064"/>
                  </a:lnTo>
                  <a:lnTo>
                    <a:pt x="63498" y="7958"/>
                  </a:lnTo>
                  <a:lnTo>
                    <a:pt x="67732" y="10445"/>
                  </a:lnTo>
                  <a:lnTo>
                    <a:pt x="76200" y="12043"/>
                  </a:lnTo>
                  <a:lnTo>
                    <a:pt x="94901" y="12436"/>
                  </a:lnTo>
                  <a:lnTo>
                    <a:pt x="95147" y="15807"/>
                  </a:lnTo>
                  <a:lnTo>
                    <a:pt x="93323" y="19343"/>
                  </a:lnTo>
                  <a:lnTo>
                    <a:pt x="90866" y="23268"/>
                  </a:lnTo>
                  <a:lnTo>
                    <a:pt x="82108" y="48521"/>
                  </a:lnTo>
                  <a:lnTo>
                    <a:pt x="71908" y="77657"/>
                  </a:lnTo>
                  <a:lnTo>
                    <a:pt x="59967" y="109117"/>
                  </a:lnTo>
                  <a:lnTo>
                    <a:pt x="54150" y="130880"/>
                  </a:lnTo>
                  <a:lnTo>
                    <a:pt x="40870" y="154836"/>
                  </a:lnTo>
                  <a:lnTo>
                    <a:pt x="38208" y="175933"/>
                  </a:lnTo>
                  <a:lnTo>
                    <a:pt x="44450" y="183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02">
              <a:extLst>
                <a:ext uri="{FF2B5EF4-FFF2-40B4-BE49-F238E27FC236}">
                  <a16:creationId xmlns:a16="http://schemas.microsoft.com/office/drawing/2014/main" id="{F70F9392-21F3-5D72-F302-3B6470D3EB5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30200" y="4146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272" y="6350"/>
                  </a:lnTo>
                  <a:lnTo>
                    <a:pt x="77" y="7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03">
              <a:extLst>
                <a:ext uri="{FF2B5EF4-FFF2-40B4-BE49-F238E27FC236}">
                  <a16:creationId xmlns:a16="http://schemas.microsoft.com/office/drawing/2014/main" id="{F5D5A1A0-FE79-3859-DD70-2D52ED76D1D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68300" y="4165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3658" y="6350"/>
                  </a:lnTo>
                  <a:lnTo>
                    <a:pt x="2096" y="6350"/>
                  </a:lnTo>
                  <a:lnTo>
                    <a:pt x="2103" y="564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04">
              <a:extLst>
                <a:ext uri="{FF2B5EF4-FFF2-40B4-BE49-F238E27FC236}">
                  <a16:creationId xmlns:a16="http://schemas.microsoft.com/office/drawing/2014/main" id="{45F068EF-C96A-95DF-B26C-DB12B8E0E26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74650" y="40767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959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05">
              <a:extLst>
                <a:ext uri="{FF2B5EF4-FFF2-40B4-BE49-F238E27FC236}">
                  <a16:creationId xmlns:a16="http://schemas.microsoft.com/office/drawing/2014/main" id="{C4AB1F64-D187-F66E-A384-BEC710D05E7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85750" y="40767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06">
              <a:extLst>
                <a:ext uri="{FF2B5EF4-FFF2-40B4-BE49-F238E27FC236}">
                  <a16:creationId xmlns:a16="http://schemas.microsoft.com/office/drawing/2014/main" id="{36864B3D-BDF4-B326-AD2A-BB29406C71A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54000" y="41402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6907"/>
                  </a:lnTo>
                  <a:lnTo>
                    <a:pt x="7233" y="8838"/>
                  </a:lnTo>
                  <a:lnTo>
                    <a:pt x="1440" y="1909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07">
              <a:extLst>
                <a:ext uri="{FF2B5EF4-FFF2-40B4-BE49-F238E27FC236}">
                  <a16:creationId xmlns:a16="http://schemas.microsoft.com/office/drawing/2014/main" id="{CD639C66-B144-9E5A-0C3D-745E317BAAE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85750" y="4197350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1289" y="4364"/>
                  </a:lnTo>
                  <a:lnTo>
                    <a:pt x="5958" y="5467"/>
                  </a:lnTo>
                  <a:lnTo>
                    <a:pt x="3972" y="5056"/>
                  </a:lnTo>
                  <a:lnTo>
                    <a:pt x="2648" y="40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08">
              <a:extLst>
                <a:ext uri="{FF2B5EF4-FFF2-40B4-BE49-F238E27FC236}">
                  <a16:creationId xmlns:a16="http://schemas.microsoft.com/office/drawing/2014/main" id="{0B4E9FCF-91D2-8944-7572-6B540E8C4B7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17500" y="41084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7233" y="135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209">
            <a:extLst>
              <a:ext uri="{FF2B5EF4-FFF2-40B4-BE49-F238E27FC236}">
                <a16:creationId xmlns:a16="http://schemas.microsoft.com/office/drawing/2014/main" id="{2FE27B6C-C034-5FEB-7183-2A75DED5E44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90523" y="4578350"/>
            <a:ext cx="139678" cy="6351"/>
          </a:xfrm>
          <a:custGeom>
            <a:avLst/>
            <a:gdLst/>
            <a:ahLst/>
            <a:cxnLst/>
            <a:rect l="0" t="0" r="0" b="0"/>
            <a:pathLst>
              <a:path w="139678" h="6351">
                <a:moveTo>
                  <a:pt x="6327" y="6350"/>
                </a:moveTo>
                <a:lnTo>
                  <a:pt x="6327" y="6350"/>
                </a:lnTo>
                <a:lnTo>
                  <a:pt x="6327" y="883"/>
                </a:lnTo>
                <a:lnTo>
                  <a:pt x="5621" y="589"/>
                </a:lnTo>
                <a:lnTo>
                  <a:pt x="2956" y="262"/>
                </a:lnTo>
                <a:lnTo>
                  <a:pt x="1963" y="880"/>
                </a:lnTo>
                <a:lnTo>
                  <a:pt x="1301" y="1998"/>
                </a:lnTo>
                <a:lnTo>
                  <a:pt x="0" y="6274"/>
                </a:lnTo>
                <a:lnTo>
                  <a:pt x="23123" y="876"/>
                </a:lnTo>
                <a:lnTo>
                  <a:pt x="49933" y="52"/>
                </a:lnTo>
                <a:lnTo>
                  <a:pt x="78905" y="7"/>
                </a:lnTo>
                <a:lnTo>
                  <a:pt x="109012" y="0"/>
                </a:lnTo>
                <a:lnTo>
                  <a:pt x="13967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61">
            <a:extLst>
              <a:ext uri="{FF2B5EF4-FFF2-40B4-BE49-F238E27FC236}">
                <a16:creationId xmlns:a16="http://schemas.microsoft.com/office/drawing/2014/main" id="{7E57D1CA-A2EF-6124-0170-0F53414C9227}"/>
              </a:ext>
            </a:extLst>
          </p:cNvPr>
          <p:cNvGrpSpPr/>
          <p:nvPr/>
        </p:nvGrpSpPr>
        <p:grpSpPr>
          <a:xfrm>
            <a:off x="140053" y="3238502"/>
            <a:ext cx="552098" cy="850899"/>
            <a:chOff x="140053" y="3238502"/>
            <a:chExt cx="552098" cy="850899"/>
          </a:xfrm>
        </p:grpSpPr>
        <p:sp>
          <p:nvSpPr>
            <p:cNvPr id="84" name="SMARTInkShape-210">
              <a:extLst>
                <a:ext uri="{FF2B5EF4-FFF2-40B4-BE49-F238E27FC236}">
                  <a16:creationId xmlns:a16="http://schemas.microsoft.com/office/drawing/2014/main" id="{646858F8-4856-C9B7-54FD-C6D03B4F0CE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92100" y="3708487"/>
              <a:ext cx="82544" cy="380914"/>
            </a:xfrm>
            <a:custGeom>
              <a:avLst/>
              <a:gdLst/>
              <a:ahLst/>
              <a:cxnLst/>
              <a:rect l="0" t="0" r="0" b="0"/>
              <a:pathLst>
                <a:path w="82544" h="380914">
                  <a:moveTo>
                    <a:pt x="0" y="31663"/>
                  </a:moveTo>
                  <a:lnTo>
                    <a:pt x="0" y="31663"/>
                  </a:lnTo>
                  <a:lnTo>
                    <a:pt x="10126" y="20832"/>
                  </a:lnTo>
                  <a:lnTo>
                    <a:pt x="11937" y="14656"/>
                  </a:lnTo>
                  <a:lnTo>
                    <a:pt x="12699" y="0"/>
                  </a:lnTo>
                  <a:lnTo>
                    <a:pt x="13406" y="16524"/>
                  </a:lnTo>
                  <a:lnTo>
                    <a:pt x="23531" y="46692"/>
                  </a:lnTo>
                  <a:lnTo>
                    <a:pt x="33899" y="76420"/>
                  </a:lnTo>
                  <a:lnTo>
                    <a:pt x="44454" y="107903"/>
                  </a:lnTo>
                  <a:lnTo>
                    <a:pt x="52918" y="136642"/>
                  </a:lnTo>
                  <a:lnTo>
                    <a:pt x="59267" y="161154"/>
                  </a:lnTo>
                  <a:lnTo>
                    <a:pt x="63369" y="190356"/>
                  </a:lnTo>
                  <a:lnTo>
                    <a:pt x="68361" y="220688"/>
                  </a:lnTo>
                  <a:lnTo>
                    <a:pt x="72927" y="247272"/>
                  </a:lnTo>
                  <a:lnTo>
                    <a:pt x="75553" y="272905"/>
                  </a:lnTo>
                  <a:lnTo>
                    <a:pt x="77954" y="296470"/>
                  </a:lnTo>
                  <a:lnTo>
                    <a:pt x="81642" y="314922"/>
                  </a:lnTo>
                  <a:lnTo>
                    <a:pt x="82526" y="344549"/>
                  </a:lnTo>
                  <a:lnTo>
                    <a:pt x="82543" y="351167"/>
                  </a:lnTo>
                  <a:lnTo>
                    <a:pt x="76223" y="374246"/>
                  </a:lnTo>
                  <a:lnTo>
                    <a:pt x="76200" y="3809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11">
              <a:extLst>
                <a:ext uri="{FF2B5EF4-FFF2-40B4-BE49-F238E27FC236}">
                  <a16:creationId xmlns:a16="http://schemas.microsoft.com/office/drawing/2014/main" id="{782933EA-C7E6-F883-D6CF-EEB2951026A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60358" y="3677351"/>
              <a:ext cx="126993" cy="131717"/>
            </a:xfrm>
            <a:custGeom>
              <a:avLst/>
              <a:gdLst/>
              <a:ahLst/>
              <a:cxnLst/>
              <a:rect l="0" t="0" r="0" b="0"/>
              <a:pathLst>
                <a:path w="126993" h="131717">
                  <a:moveTo>
                    <a:pt x="31742" y="37399"/>
                  </a:moveTo>
                  <a:lnTo>
                    <a:pt x="31742" y="37399"/>
                  </a:lnTo>
                  <a:lnTo>
                    <a:pt x="31742" y="34028"/>
                  </a:lnTo>
                  <a:lnTo>
                    <a:pt x="32448" y="33035"/>
                  </a:lnTo>
                  <a:lnTo>
                    <a:pt x="33623" y="32373"/>
                  </a:lnTo>
                  <a:lnTo>
                    <a:pt x="37830" y="31127"/>
                  </a:lnTo>
                  <a:lnTo>
                    <a:pt x="38085" y="24963"/>
                  </a:lnTo>
                  <a:lnTo>
                    <a:pt x="44419" y="18372"/>
                  </a:lnTo>
                  <a:lnTo>
                    <a:pt x="38973" y="18351"/>
                  </a:lnTo>
                  <a:lnTo>
                    <a:pt x="41925" y="18349"/>
                  </a:lnTo>
                  <a:lnTo>
                    <a:pt x="40247" y="18349"/>
                  </a:lnTo>
                  <a:lnTo>
                    <a:pt x="42180" y="18349"/>
                  </a:lnTo>
                  <a:lnTo>
                    <a:pt x="40379" y="18349"/>
                  </a:lnTo>
                  <a:lnTo>
                    <a:pt x="39617" y="19054"/>
                  </a:lnTo>
                  <a:lnTo>
                    <a:pt x="38770" y="21720"/>
                  </a:lnTo>
                  <a:lnTo>
                    <a:pt x="37398" y="36598"/>
                  </a:lnTo>
                  <a:lnTo>
                    <a:pt x="33026" y="46177"/>
                  </a:lnTo>
                  <a:lnTo>
                    <a:pt x="27967" y="53797"/>
                  </a:lnTo>
                  <a:lnTo>
                    <a:pt x="26537" y="58328"/>
                  </a:lnTo>
                  <a:lnTo>
                    <a:pt x="24912" y="71349"/>
                  </a:lnTo>
                  <a:lnTo>
                    <a:pt x="20389" y="79130"/>
                  </a:lnTo>
                  <a:lnTo>
                    <a:pt x="15286" y="85904"/>
                  </a:lnTo>
                  <a:lnTo>
                    <a:pt x="11323" y="94514"/>
                  </a:lnTo>
                  <a:lnTo>
                    <a:pt x="9663" y="96642"/>
                  </a:lnTo>
                  <a:lnTo>
                    <a:pt x="7818" y="102770"/>
                  </a:lnTo>
                  <a:lnTo>
                    <a:pt x="7326" y="106380"/>
                  </a:lnTo>
                  <a:lnTo>
                    <a:pt x="6292" y="108786"/>
                  </a:lnTo>
                  <a:lnTo>
                    <a:pt x="4898" y="110391"/>
                  </a:lnTo>
                  <a:lnTo>
                    <a:pt x="3263" y="111460"/>
                  </a:lnTo>
                  <a:lnTo>
                    <a:pt x="1446" y="116412"/>
                  </a:lnTo>
                  <a:lnTo>
                    <a:pt x="0" y="131716"/>
                  </a:lnTo>
                  <a:lnTo>
                    <a:pt x="698" y="102166"/>
                  </a:lnTo>
                  <a:lnTo>
                    <a:pt x="6080" y="70556"/>
                  </a:lnTo>
                  <a:lnTo>
                    <a:pt x="6873" y="67971"/>
                  </a:lnTo>
                  <a:lnTo>
                    <a:pt x="8107" y="66247"/>
                  </a:lnTo>
                  <a:lnTo>
                    <a:pt x="9635" y="65098"/>
                  </a:lnTo>
                  <a:lnTo>
                    <a:pt x="11334" y="60058"/>
                  </a:lnTo>
                  <a:lnTo>
                    <a:pt x="12794" y="53820"/>
                  </a:lnTo>
                  <a:lnTo>
                    <a:pt x="17599" y="44066"/>
                  </a:lnTo>
                  <a:lnTo>
                    <a:pt x="19731" y="26645"/>
                  </a:lnTo>
                  <a:lnTo>
                    <a:pt x="24507" y="19581"/>
                  </a:lnTo>
                  <a:lnTo>
                    <a:pt x="25369" y="12292"/>
                  </a:lnTo>
                  <a:lnTo>
                    <a:pt x="25392" y="2044"/>
                  </a:lnTo>
                  <a:lnTo>
                    <a:pt x="25392" y="3576"/>
                  </a:lnTo>
                  <a:lnTo>
                    <a:pt x="25392" y="0"/>
                  </a:lnTo>
                  <a:lnTo>
                    <a:pt x="31167" y="3801"/>
                  </a:lnTo>
                  <a:lnTo>
                    <a:pt x="40587" y="5807"/>
                  </a:lnTo>
                  <a:lnTo>
                    <a:pt x="50449" y="10567"/>
                  </a:lnTo>
                  <a:lnTo>
                    <a:pt x="52680" y="11044"/>
                  </a:lnTo>
                  <a:lnTo>
                    <a:pt x="65589" y="17382"/>
                  </a:lnTo>
                  <a:lnTo>
                    <a:pt x="95765" y="44412"/>
                  </a:lnTo>
                  <a:lnTo>
                    <a:pt x="112852" y="61364"/>
                  </a:lnTo>
                  <a:lnTo>
                    <a:pt x="115533" y="62161"/>
                  </a:lnTo>
                  <a:lnTo>
                    <a:pt x="119633" y="62673"/>
                  </a:lnTo>
                  <a:lnTo>
                    <a:pt x="126992" y="69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12">
              <a:extLst>
                <a:ext uri="{FF2B5EF4-FFF2-40B4-BE49-F238E27FC236}">
                  <a16:creationId xmlns:a16="http://schemas.microsoft.com/office/drawing/2014/main" id="{CB4EC90E-014B-2E0D-E50C-C82AF8BAC68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40053" y="3346450"/>
              <a:ext cx="75844" cy="120643"/>
            </a:xfrm>
            <a:custGeom>
              <a:avLst/>
              <a:gdLst/>
              <a:ahLst/>
              <a:cxnLst/>
              <a:rect l="0" t="0" r="0" b="0"/>
              <a:pathLst>
                <a:path w="75844" h="120643">
                  <a:moveTo>
                    <a:pt x="56797" y="31750"/>
                  </a:moveTo>
                  <a:lnTo>
                    <a:pt x="56797" y="31750"/>
                  </a:lnTo>
                  <a:lnTo>
                    <a:pt x="60168" y="28379"/>
                  </a:lnTo>
                  <a:lnTo>
                    <a:pt x="60455" y="27386"/>
                  </a:lnTo>
                  <a:lnTo>
                    <a:pt x="59942" y="26724"/>
                  </a:lnTo>
                  <a:lnTo>
                    <a:pt x="56813" y="25407"/>
                  </a:lnTo>
                  <a:lnTo>
                    <a:pt x="56797" y="13223"/>
                  </a:lnTo>
                  <a:lnTo>
                    <a:pt x="47099" y="3003"/>
                  </a:lnTo>
                  <a:lnTo>
                    <a:pt x="44687" y="2708"/>
                  </a:lnTo>
                  <a:lnTo>
                    <a:pt x="33426" y="5731"/>
                  </a:lnTo>
                  <a:lnTo>
                    <a:pt x="18619" y="19164"/>
                  </a:lnTo>
                  <a:lnTo>
                    <a:pt x="15135" y="24510"/>
                  </a:lnTo>
                  <a:lnTo>
                    <a:pt x="12880" y="29238"/>
                  </a:lnTo>
                  <a:lnTo>
                    <a:pt x="2330" y="43004"/>
                  </a:lnTo>
                  <a:lnTo>
                    <a:pt x="0" y="58379"/>
                  </a:lnTo>
                  <a:lnTo>
                    <a:pt x="373" y="81204"/>
                  </a:lnTo>
                  <a:lnTo>
                    <a:pt x="6529" y="111113"/>
                  </a:lnTo>
                  <a:lnTo>
                    <a:pt x="7763" y="112175"/>
                  </a:lnTo>
                  <a:lnTo>
                    <a:pt x="11015" y="114061"/>
                  </a:lnTo>
                  <a:lnTo>
                    <a:pt x="17546" y="119643"/>
                  </a:lnTo>
                  <a:lnTo>
                    <a:pt x="24063" y="120562"/>
                  </a:lnTo>
                  <a:lnTo>
                    <a:pt x="30428" y="120642"/>
                  </a:lnTo>
                  <a:lnTo>
                    <a:pt x="59047" y="92996"/>
                  </a:lnTo>
                  <a:lnTo>
                    <a:pt x="64853" y="86487"/>
                  </a:lnTo>
                  <a:lnTo>
                    <a:pt x="68826" y="79561"/>
                  </a:lnTo>
                  <a:lnTo>
                    <a:pt x="73453" y="76490"/>
                  </a:lnTo>
                  <a:lnTo>
                    <a:pt x="74783" y="73271"/>
                  </a:lnTo>
                  <a:lnTo>
                    <a:pt x="75843" y="45710"/>
                  </a:lnTo>
                  <a:lnTo>
                    <a:pt x="75140" y="36544"/>
                  </a:lnTo>
                  <a:lnTo>
                    <a:pt x="72475" y="27766"/>
                  </a:lnTo>
                  <a:lnTo>
                    <a:pt x="70777" y="24860"/>
                  </a:lnTo>
                  <a:lnTo>
                    <a:pt x="54648" y="10439"/>
                  </a:lnTo>
                  <a:lnTo>
                    <a:pt x="50432" y="8167"/>
                  </a:lnTo>
                  <a:lnTo>
                    <a:pt x="39862" y="6590"/>
                  </a:lnTo>
                  <a:lnTo>
                    <a:pt x="26458" y="5665"/>
                  </a:lnTo>
                  <a:lnTo>
                    <a:pt x="12980" y="262"/>
                  </a:lnTo>
                  <a:lnTo>
                    <a:pt x="186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13">
              <a:extLst>
                <a:ext uri="{FF2B5EF4-FFF2-40B4-BE49-F238E27FC236}">
                  <a16:creationId xmlns:a16="http://schemas.microsoft.com/office/drawing/2014/main" id="{691A83E9-D4A1-3554-7DE9-01EB8F89436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85750" y="3416300"/>
              <a:ext cx="12701" cy="12623"/>
            </a:xfrm>
            <a:custGeom>
              <a:avLst/>
              <a:gdLst/>
              <a:ahLst/>
              <a:cxnLst/>
              <a:rect l="0" t="0" r="0" b="0"/>
              <a:pathLst>
                <a:path w="12701" h="12623">
                  <a:moveTo>
                    <a:pt x="12700" y="6350"/>
                  </a:moveTo>
                  <a:lnTo>
                    <a:pt x="12700" y="6350"/>
                  </a:lnTo>
                  <a:lnTo>
                    <a:pt x="12700" y="12622"/>
                  </a:lnTo>
                  <a:lnTo>
                    <a:pt x="7233" y="7226"/>
                  </a:lnTo>
                  <a:lnTo>
                    <a:pt x="6612" y="3239"/>
                  </a:lnTo>
                  <a:lnTo>
                    <a:pt x="5819" y="2159"/>
                  </a:lnTo>
                  <a:lnTo>
                    <a:pt x="3057" y="960"/>
                  </a:lnTo>
                  <a:lnTo>
                    <a:pt x="2743" y="640"/>
                  </a:lnTo>
                  <a:lnTo>
                    <a:pt x="3240" y="426"/>
                  </a:lnTo>
                  <a:lnTo>
                    <a:pt x="4277" y="284"/>
                  </a:lnTo>
                  <a:lnTo>
                    <a:pt x="4262" y="1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14">
              <a:extLst>
                <a:ext uri="{FF2B5EF4-FFF2-40B4-BE49-F238E27FC236}">
                  <a16:creationId xmlns:a16="http://schemas.microsoft.com/office/drawing/2014/main" id="{C4860AA1-9C7F-4B46-3E1B-ECF5D8B3020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68300" y="3302262"/>
              <a:ext cx="6351" cy="152139"/>
            </a:xfrm>
            <a:custGeom>
              <a:avLst/>
              <a:gdLst/>
              <a:ahLst/>
              <a:cxnLst/>
              <a:rect l="0" t="0" r="0" b="0"/>
              <a:pathLst>
                <a:path w="6351" h="152139">
                  <a:moveTo>
                    <a:pt x="6350" y="6088"/>
                  </a:moveTo>
                  <a:lnTo>
                    <a:pt x="6350" y="6088"/>
                  </a:lnTo>
                  <a:lnTo>
                    <a:pt x="6350" y="0"/>
                  </a:lnTo>
                  <a:lnTo>
                    <a:pt x="2979" y="3187"/>
                  </a:lnTo>
                  <a:lnTo>
                    <a:pt x="1324" y="6680"/>
                  </a:lnTo>
                  <a:lnTo>
                    <a:pt x="34" y="30798"/>
                  </a:lnTo>
                  <a:lnTo>
                    <a:pt x="5" y="58077"/>
                  </a:lnTo>
                  <a:lnTo>
                    <a:pt x="0" y="88584"/>
                  </a:lnTo>
                  <a:lnTo>
                    <a:pt x="706" y="117820"/>
                  </a:lnTo>
                  <a:lnTo>
                    <a:pt x="6176" y="148550"/>
                  </a:lnTo>
                  <a:lnTo>
                    <a:pt x="6350" y="152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15">
              <a:extLst>
                <a:ext uri="{FF2B5EF4-FFF2-40B4-BE49-F238E27FC236}">
                  <a16:creationId xmlns:a16="http://schemas.microsoft.com/office/drawing/2014/main" id="{D9F846FA-1099-02EE-B946-B06B58C2518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31826" y="3308350"/>
              <a:ext cx="62854" cy="114007"/>
            </a:xfrm>
            <a:custGeom>
              <a:avLst/>
              <a:gdLst/>
              <a:ahLst/>
              <a:cxnLst/>
              <a:rect l="0" t="0" r="0" b="0"/>
              <a:pathLst>
                <a:path w="62854" h="114007">
                  <a:moveTo>
                    <a:pt x="44424" y="19050"/>
                  </a:moveTo>
                  <a:lnTo>
                    <a:pt x="44424" y="19050"/>
                  </a:lnTo>
                  <a:lnTo>
                    <a:pt x="44424" y="13583"/>
                  </a:lnTo>
                  <a:lnTo>
                    <a:pt x="43718" y="13289"/>
                  </a:lnTo>
                  <a:lnTo>
                    <a:pt x="34726" y="12702"/>
                  </a:lnTo>
                  <a:lnTo>
                    <a:pt x="33725" y="11996"/>
                  </a:lnTo>
                  <a:lnTo>
                    <a:pt x="33058" y="10819"/>
                  </a:lnTo>
                  <a:lnTo>
                    <a:pt x="32613" y="9330"/>
                  </a:lnTo>
                  <a:lnTo>
                    <a:pt x="32317" y="9042"/>
                  </a:lnTo>
                  <a:lnTo>
                    <a:pt x="32119" y="9556"/>
                  </a:lnTo>
                  <a:lnTo>
                    <a:pt x="31988" y="10604"/>
                  </a:lnTo>
                  <a:lnTo>
                    <a:pt x="31194" y="11302"/>
                  </a:lnTo>
                  <a:lnTo>
                    <a:pt x="26280" y="12516"/>
                  </a:lnTo>
                  <a:lnTo>
                    <a:pt x="22272" y="16016"/>
                  </a:lnTo>
                  <a:lnTo>
                    <a:pt x="9089" y="35465"/>
                  </a:lnTo>
                  <a:lnTo>
                    <a:pt x="4989" y="44348"/>
                  </a:lnTo>
                  <a:lnTo>
                    <a:pt x="3317" y="46498"/>
                  </a:lnTo>
                  <a:lnTo>
                    <a:pt x="1460" y="52651"/>
                  </a:lnTo>
                  <a:lnTo>
                    <a:pt x="0" y="83706"/>
                  </a:lnTo>
                  <a:lnTo>
                    <a:pt x="1867" y="88473"/>
                  </a:lnTo>
                  <a:lnTo>
                    <a:pt x="4343" y="92944"/>
                  </a:lnTo>
                  <a:lnTo>
                    <a:pt x="6443" y="99427"/>
                  </a:lnTo>
                  <a:lnTo>
                    <a:pt x="9434" y="103692"/>
                  </a:lnTo>
                  <a:lnTo>
                    <a:pt x="13116" y="106057"/>
                  </a:lnTo>
                  <a:lnTo>
                    <a:pt x="15085" y="106688"/>
                  </a:lnTo>
                  <a:lnTo>
                    <a:pt x="16398" y="107815"/>
                  </a:lnTo>
                  <a:lnTo>
                    <a:pt x="17857" y="110947"/>
                  </a:lnTo>
                  <a:lnTo>
                    <a:pt x="18951" y="112065"/>
                  </a:lnTo>
                  <a:lnTo>
                    <a:pt x="22049" y="113307"/>
                  </a:lnTo>
                  <a:lnTo>
                    <a:pt x="27760" y="114006"/>
                  </a:lnTo>
                  <a:lnTo>
                    <a:pt x="31844" y="112288"/>
                  </a:lnTo>
                  <a:lnTo>
                    <a:pt x="36011" y="109878"/>
                  </a:lnTo>
                  <a:lnTo>
                    <a:pt x="43177" y="108204"/>
                  </a:lnTo>
                  <a:lnTo>
                    <a:pt x="50796" y="101283"/>
                  </a:lnTo>
                  <a:lnTo>
                    <a:pt x="54312" y="96050"/>
                  </a:lnTo>
                  <a:lnTo>
                    <a:pt x="56291" y="89137"/>
                  </a:lnTo>
                  <a:lnTo>
                    <a:pt x="56568" y="86941"/>
                  </a:lnTo>
                  <a:lnTo>
                    <a:pt x="58759" y="82620"/>
                  </a:lnTo>
                  <a:lnTo>
                    <a:pt x="61378" y="78348"/>
                  </a:lnTo>
                  <a:lnTo>
                    <a:pt x="62853" y="71270"/>
                  </a:lnTo>
                  <a:lnTo>
                    <a:pt x="62714" y="47731"/>
                  </a:lnTo>
                  <a:lnTo>
                    <a:pt x="52487" y="16841"/>
                  </a:lnTo>
                  <a:lnTo>
                    <a:pt x="50830" y="13835"/>
                  </a:lnTo>
                  <a:lnTo>
                    <a:pt x="39043" y="981"/>
                  </a:lnTo>
                  <a:lnTo>
                    <a:pt x="2537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16">
              <a:extLst>
                <a:ext uri="{FF2B5EF4-FFF2-40B4-BE49-F238E27FC236}">
                  <a16:creationId xmlns:a16="http://schemas.microsoft.com/office/drawing/2014/main" id="{8BDD8F8F-958B-899A-FAE0-E59573D4A3F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27339" y="3238502"/>
              <a:ext cx="164812" cy="152368"/>
            </a:xfrm>
            <a:custGeom>
              <a:avLst/>
              <a:gdLst/>
              <a:ahLst/>
              <a:cxnLst/>
              <a:rect l="0" t="0" r="0" b="0"/>
              <a:pathLst>
                <a:path w="164812" h="152368">
                  <a:moveTo>
                    <a:pt x="12411" y="44448"/>
                  </a:moveTo>
                  <a:lnTo>
                    <a:pt x="12411" y="44448"/>
                  </a:lnTo>
                  <a:lnTo>
                    <a:pt x="12411" y="41077"/>
                  </a:lnTo>
                  <a:lnTo>
                    <a:pt x="18683" y="19488"/>
                  </a:lnTo>
                  <a:lnTo>
                    <a:pt x="28219" y="9600"/>
                  </a:lnTo>
                  <a:lnTo>
                    <a:pt x="31901" y="7794"/>
                  </a:lnTo>
                  <a:lnTo>
                    <a:pt x="33871" y="7312"/>
                  </a:lnTo>
                  <a:lnTo>
                    <a:pt x="35184" y="6285"/>
                  </a:lnTo>
                  <a:lnTo>
                    <a:pt x="36644" y="3263"/>
                  </a:lnTo>
                  <a:lnTo>
                    <a:pt x="37738" y="2174"/>
                  </a:lnTo>
                  <a:lnTo>
                    <a:pt x="43176" y="285"/>
                  </a:lnTo>
                  <a:lnTo>
                    <a:pt x="59885" y="0"/>
                  </a:lnTo>
                  <a:lnTo>
                    <a:pt x="63614" y="5643"/>
                  </a:lnTo>
                  <a:lnTo>
                    <a:pt x="68386" y="19771"/>
                  </a:lnTo>
                  <a:lnTo>
                    <a:pt x="69531" y="46920"/>
                  </a:lnTo>
                  <a:lnTo>
                    <a:pt x="58623" y="76023"/>
                  </a:lnTo>
                  <a:lnTo>
                    <a:pt x="54012" y="83986"/>
                  </a:lnTo>
                  <a:lnTo>
                    <a:pt x="31452" y="113898"/>
                  </a:lnTo>
                  <a:lnTo>
                    <a:pt x="17218" y="129193"/>
                  </a:lnTo>
                  <a:lnTo>
                    <a:pt x="13130" y="136272"/>
                  </a:lnTo>
                  <a:lnTo>
                    <a:pt x="8469" y="139388"/>
                  </a:lnTo>
                  <a:lnTo>
                    <a:pt x="0" y="152047"/>
                  </a:lnTo>
                  <a:lnTo>
                    <a:pt x="8575" y="152367"/>
                  </a:lnTo>
                  <a:lnTo>
                    <a:pt x="12587" y="150503"/>
                  </a:lnTo>
                  <a:lnTo>
                    <a:pt x="16723" y="148028"/>
                  </a:lnTo>
                  <a:lnTo>
                    <a:pt x="23723" y="146635"/>
                  </a:lnTo>
                  <a:lnTo>
                    <a:pt x="39048" y="146126"/>
                  </a:lnTo>
                  <a:lnTo>
                    <a:pt x="43770" y="144201"/>
                  </a:lnTo>
                  <a:lnTo>
                    <a:pt x="46017" y="142700"/>
                  </a:lnTo>
                  <a:lnTo>
                    <a:pt x="55921" y="140587"/>
                  </a:lnTo>
                  <a:lnTo>
                    <a:pt x="85512" y="137851"/>
                  </a:lnTo>
                  <a:lnTo>
                    <a:pt x="109225" y="133612"/>
                  </a:lnTo>
                  <a:lnTo>
                    <a:pt x="113765" y="135346"/>
                  </a:lnTo>
                  <a:lnTo>
                    <a:pt x="115964" y="136797"/>
                  </a:lnTo>
                  <a:lnTo>
                    <a:pt x="118135" y="137058"/>
                  </a:lnTo>
                  <a:lnTo>
                    <a:pt x="122429" y="135467"/>
                  </a:lnTo>
                  <a:lnTo>
                    <a:pt x="124562" y="135466"/>
                  </a:lnTo>
                  <a:lnTo>
                    <a:pt x="135173" y="139002"/>
                  </a:lnTo>
                  <a:lnTo>
                    <a:pt x="164811" y="139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217">
            <a:extLst>
              <a:ext uri="{FF2B5EF4-FFF2-40B4-BE49-F238E27FC236}">
                <a16:creationId xmlns:a16="http://schemas.microsoft.com/office/drawing/2014/main" id="{5E25BE3B-29C0-298B-5DC9-8DD63D85284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05000" y="5734050"/>
            <a:ext cx="1892301" cy="31748"/>
          </a:xfrm>
          <a:custGeom>
            <a:avLst/>
            <a:gdLst/>
            <a:ahLst/>
            <a:cxnLst/>
            <a:rect l="0" t="0" r="0" b="0"/>
            <a:pathLst>
              <a:path w="1892301" h="31748">
                <a:moveTo>
                  <a:pt x="44450" y="0"/>
                </a:moveTo>
                <a:lnTo>
                  <a:pt x="44450" y="0"/>
                </a:lnTo>
                <a:lnTo>
                  <a:pt x="32517" y="5026"/>
                </a:lnTo>
                <a:lnTo>
                  <a:pt x="16978" y="6272"/>
                </a:lnTo>
                <a:lnTo>
                  <a:pt x="15552" y="5593"/>
                </a:lnTo>
                <a:lnTo>
                  <a:pt x="14601" y="4434"/>
                </a:lnTo>
                <a:lnTo>
                  <a:pt x="13968" y="2956"/>
                </a:lnTo>
                <a:lnTo>
                  <a:pt x="12840" y="1971"/>
                </a:lnTo>
                <a:lnTo>
                  <a:pt x="9704" y="876"/>
                </a:lnTo>
                <a:lnTo>
                  <a:pt x="8586" y="1290"/>
                </a:lnTo>
                <a:lnTo>
                  <a:pt x="7841" y="2271"/>
                </a:lnTo>
                <a:lnTo>
                  <a:pt x="7344" y="3631"/>
                </a:lnTo>
                <a:lnTo>
                  <a:pt x="6307" y="3832"/>
                </a:lnTo>
                <a:lnTo>
                  <a:pt x="3273" y="2174"/>
                </a:lnTo>
                <a:lnTo>
                  <a:pt x="2182" y="2155"/>
                </a:lnTo>
                <a:lnTo>
                  <a:pt x="1455" y="2848"/>
                </a:lnTo>
                <a:lnTo>
                  <a:pt x="0" y="6348"/>
                </a:lnTo>
                <a:lnTo>
                  <a:pt x="28948" y="6350"/>
                </a:lnTo>
                <a:lnTo>
                  <a:pt x="57234" y="6350"/>
                </a:lnTo>
                <a:lnTo>
                  <a:pt x="84439" y="6350"/>
                </a:lnTo>
                <a:lnTo>
                  <a:pt x="115790" y="6350"/>
                </a:lnTo>
                <a:lnTo>
                  <a:pt x="147505" y="6350"/>
                </a:lnTo>
                <a:lnTo>
                  <a:pt x="177992" y="6350"/>
                </a:lnTo>
                <a:lnTo>
                  <a:pt x="209575" y="6350"/>
                </a:lnTo>
                <a:lnTo>
                  <a:pt x="235660" y="7055"/>
                </a:lnTo>
                <a:lnTo>
                  <a:pt x="265377" y="11376"/>
                </a:lnTo>
                <a:lnTo>
                  <a:pt x="295210" y="12438"/>
                </a:lnTo>
                <a:lnTo>
                  <a:pt x="324621" y="12649"/>
                </a:lnTo>
                <a:lnTo>
                  <a:pt x="352144" y="11979"/>
                </a:lnTo>
                <a:lnTo>
                  <a:pt x="379192" y="8331"/>
                </a:lnTo>
                <a:lnTo>
                  <a:pt x="408530" y="6937"/>
                </a:lnTo>
                <a:lnTo>
                  <a:pt x="436115" y="6524"/>
                </a:lnTo>
                <a:lnTo>
                  <a:pt x="465613" y="6401"/>
                </a:lnTo>
                <a:lnTo>
                  <a:pt x="493246" y="6366"/>
                </a:lnTo>
                <a:lnTo>
                  <a:pt x="524167" y="6355"/>
                </a:lnTo>
                <a:lnTo>
                  <a:pt x="547641" y="6352"/>
                </a:lnTo>
                <a:lnTo>
                  <a:pt x="570304" y="6351"/>
                </a:lnTo>
                <a:lnTo>
                  <a:pt x="592135" y="6350"/>
                </a:lnTo>
                <a:lnTo>
                  <a:pt x="613597" y="6350"/>
                </a:lnTo>
                <a:lnTo>
                  <a:pt x="634895" y="6350"/>
                </a:lnTo>
                <a:lnTo>
                  <a:pt x="656826" y="6350"/>
                </a:lnTo>
                <a:lnTo>
                  <a:pt x="680684" y="6350"/>
                </a:lnTo>
                <a:lnTo>
                  <a:pt x="703517" y="6350"/>
                </a:lnTo>
                <a:lnTo>
                  <a:pt x="725424" y="6350"/>
                </a:lnTo>
                <a:lnTo>
                  <a:pt x="746920" y="6350"/>
                </a:lnTo>
                <a:lnTo>
                  <a:pt x="770114" y="6350"/>
                </a:lnTo>
                <a:lnTo>
                  <a:pt x="793828" y="6350"/>
                </a:lnTo>
                <a:lnTo>
                  <a:pt x="816127" y="6350"/>
                </a:lnTo>
                <a:lnTo>
                  <a:pt x="837798" y="6350"/>
                </a:lnTo>
                <a:lnTo>
                  <a:pt x="859893" y="7055"/>
                </a:lnTo>
                <a:lnTo>
                  <a:pt x="883825" y="9721"/>
                </a:lnTo>
                <a:lnTo>
                  <a:pt x="908572" y="11376"/>
                </a:lnTo>
                <a:lnTo>
                  <a:pt x="933682" y="12111"/>
                </a:lnTo>
                <a:lnTo>
                  <a:pt x="958953" y="12438"/>
                </a:lnTo>
                <a:lnTo>
                  <a:pt x="984296" y="12584"/>
                </a:lnTo>
                <a:lnTo>
                  <a:pt x="1009670" y="12649"/>
                </a:lnTo>
                <a:lnTo>
                  <a:pt x="1035059" y="12677"/>
                </a:lnTo>
                <a:lnTo>
                  <a:pt x="1058573" y="12689"/>
                </a:lnTo>
                <a:lnTo>
                  <a:pt x="1082194" y="13401"/>
                </a:lnTo>
                <a:lnTo>
                  <a:pt x="1109155" y="16069"/>
                </a:lnTo>
                <a:lnTo>
                  <a:pt x="1135719" y="17725"/>
                </a:lnTo>
                <a:lnTo>
                  <a:pt x="1161636" y="18461"/>
                </a:lnTo>
                <a:lnTo>
                  <a:pt x="1187266" y="18788"/>
                </a:lnTo>
                <a:lnTo>
                  <a:pt x="1212768" y="20816"/>
                </a:lnTo>
                <a:lnTo>
                  <a:pt x="1238920" y="23363"/>
                </a:lnTo>
                <a:lnTo>
                  <a:pt x="1267005" y="24495"/>
                </a:lnTo>
                <a:lnTo>
                  <a:pt x="1294069" y="24997"/>
                </a:lnTo>
                <a:lnTo>
                  <a:pt x="1320208" y="25221"/>
                </a:lnTo>
                <a:lnTo>
                  <a:pt x="1345937" y="25321"/>
                </a:lnTo>
                <a:lnTo>
                  <a:pt x="1373365" y="25365"/>
                </a:lnTo>
                <a:lnTo>
                  <a:pt x="1401312" y="25384"/>
                </a:lnTo>
                <a:lnTo>
                  <a:pt x="1427844" y="25393"/>
                </a:lnTo>
                <a:lnTo>
                  <a:pt x="1453747" y="27278"/>
                </a:lnTo>
                <a:lnTo>
                  <a:pt x="1480077" y="29763"/>
                </a:lnTo>
                <a:lnTo>
                  <a:pt x="1508242" y="30867"/>
                </a:lnTo>
                <a:lnTo>
                  <a:pt x="1533459" y="31357"/>
                </a:lnTo>
                <a:lnTo>
                  <a:pt x="1557837" y="31575"/>
                </a:lnTo>
                <a:lnTo>
                  <a:pt x="1585135" y="31672"/>
                </a:lnTo>
                <a:lnTo>
                  <a:pt x="1611849" y="31716"/>
                </a:lnTo>
                <a:lnTo>
                  <a:pt x="1637127" y="31734"/>
                </a:lnTo>
                <a:lnTo>
                  <a:pt x="1660121" y="31743"/>
                </a:lnTo>
                <a:lnTo>
                  <a:pt x="1683982" y="31747"/>
                </a:lnTo>
                <a:lnTo>
                  <a:pt x="1708698" y="31043"/>
                </a:lnTo>
                <a:lnTo>
                  <a:pt x="1733793" y="28379"/>
                </a:lnTo>
                <a:lnTo>
                  <a:pt x="1764980" y="26283"/>
                </a:lnTo>
                <a:lnTo>
                  <a:pt x="1795466" y="25662"/>
                </a:lnTo>
                <a:lnTo>
                  <a:pt x="1826841" y="25477"/>
                </a:lnTo>
                <a:lnTo>
                  <a:pt x="1855110" y="22051"/>
                </a:lnTo>
                <a:lnTo>
                  <a:pt x="189230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63">
            <a:extLst>
              <a:ext uri="{FF2B5EF4-FFF2-40B4-BE49-F238E27FC236}">
                <a16:creationId xmlns:a16="http://schemas.microsoft.com/office/drawing/2014/main" id="{80E1C3E0-FC9A-AF19-0E4B-079D7FFD77A3}"/>
              </a:ext>
            </a:extLst>
          </p:cNvPr>
          <p:cNvGrpSpPr/>
          <p:nvPr/>
        </p:nvGrpSpPr>
        <p:grpSpPr>
          <a:xfrm>
            <a:off x="1981200" y="4432407"/>
            <a:ext cx="1771259" cy="1555644"/>
            <a:chOff x="1981200" y="4432407"/>
            <a:chExt cx="1771259" cy="1555644"/>
          </a:xfrm>
        </p:grpSpPr>
        <p:sp>
          <p:nvSpPr>
            <p:cNvPr id="93" name="SMARTInkShape-218">
              <a:extLst>
                <a:ext uri="{FF2B5EF4-FFF2-40B4-BE49-F238E27FC236}">
                  <a16:creationId xmlns:a16="http://schemas.microsoft.com/office/drawing/2014/main" id="{B6AA1862-856D-9509-915E-9E885FDD018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981200" y="4635500"/>
              <a:ext cx="1692092" cy="939801"/>
            </a:xfrm>
            <a:custGeom>
              <a:avLst/>
              <a:gdLst/>
              <a:ahLst/>
              <a:cxnLst/>
              <a:rect l="0" t="0" r="0" b="0"/>
              <a:pathLst>
                <a:path w="1692092" h="939801">
                  <a:moveTo>
                    <a:pt x="0" y="939800"/>
                  </a:moveTo>
                  <a:lnTo>
                    <a:pt x="0" y="939800"/>
                  </a:lnTo>
                  <a:lnTo>
                    <a:pt x="3371" y="939800"/>
                  </a:lnTo>
                  <a:lnTo>
                    <a:pt x="18449" y="933712"/>
                  </a:lnTo>
                  <a:lnTo>
                    <a:pt x="24465" y="928006"/>
                  </a:lnTo>
                  <a:lnTo>
                    <a:pt x="30285" y="926573"/>
                  </a:lnTo>
                  <a:lnTo>
                    <a:pt x="36176" y="922789"/>
                  </a:lnTo>
                  <a:lnTo>
                    <a:pt x="40302" y="921655"/>
                  </a:lnTo>
                  <a:lnTo>
                    <a:pt x="41685" y="920649"/>
                  </a:lnTo>
                  <a:lnTo>
                    <a:pt x="42607" y="919271"/>
                  </a:lnTo>
                  <a:lnTo>
                    <a:pt x="44336" y="915859"/>
                  </a:lnTo>
                  <a:lnTo>
                    <a:pt x="47457" y="911991"/>
                  </a:lnTo>
                  <a:lnTo>
                    <a:pt x="51195" y="909802"/>
                  </a:lnTo>
                  <a:lnTo>
                    <a:pt x="55209" y="908123"/>
                  </a:lnTo>
                  <a:lnTo>
                    <a:pt x="59345" y="905025"/>
                  </a:lnTo>
                  <a:lnTo>
                    <a:pt x="61653" y="901297"/>
                  </a:lnTo>
                  <a:lnTo>
                    <a:pt x="63385" y="897287"/>
                  </a:lnTo>
                  <a:lnTo>
                    <a:pt x="66506" y="893153"/>
                  </a:lnTo>
                  <a:lnTo>
                    <a:pt x="70245" y="890846"/>
                  </a:lnTo>
                  <a:lnTo>
                    <a:pt x="74259" y="889115"/>
                  </a:lnTo>
                  <a:lnTo>
                    <a:pt x="103457" y="867810"/>
                  </a:lnTo>
                  <a:lnTo>
                    <a:pt x="133231" y="838316"/>
                  </a:lnTo>
                  <a:lnTo>
                    <a:pt x="158355" y="807238"/>
                  </a:lnTo>
                  <a:lnTo>
                    <a:pt x="164983" y="798452"/>
                  </a:lnTo>
                  <a:lnTo>
                    <a:pt x="177790" y="781463"/>
                  </a:lnTo>
                  <a:lnTo>
                    <a:pt x="184147" y="772941"/>
                  </a:lnTo>
                  <a:lnTo>
                    <a:pt x="205317" y="741795"/>
                  </a:lnTo>
                  <a:lnTo>
                    <a:pt x="225952" y="713417"/>
                  </a:lnTo>
                  <a:lnTo>
                    <a:pt x="245430" y="682475"/>
                  </a:lnTo>
                  <a:lnTo>
                    <a:pt x="260344" y="653089"/>
                  </a:lnTo>
                  <a:lnTo>
                    <a:pt x="278681" y="624510"/>
                  </a:lnTo>
                  <a:lnTo>
                    <a:pt x="292182" y="596781"/>
                  </a:lnTo>
                  <a:lnTo>
                    <a:pt x="309833" y="566463"/>
                  </a:lnTo>
                  <a:lnTo>
                    <a:pt x="327326" y="537096"/>
                  </a:lnTo>
                  <a:lnTo>
                    <a:pt x="331514" y="522475"/>
                  </a:lnTo>
                  <a:lnTo>
                    <a:pt x="340251" y="509645"/>
                  </a:lnTo>
                  <a:lnTo>
                    <a:pt x="349299" y="478430"/>
                  </a:lnTo>
                  <a:lnTo>
                    <a:pt x="360479" y="448092"/>
                  </a:lnTo>
                  <a:lnTo>
                    <a:pt x="378195" y="417084"/>
                  </a:lnTo>
                  <a:lnTo>
                    <a:pt x="391758" y="385749"/>
                  </a:lnTo>
                  <a:lnTo>
                    <a:pt x="397280" y="376841"/>
                  </a:lnTo>
                  <a:lnTo>
                    <a:pt x="403056" y="357448"/>
                  </a:lnTo>
                  <a:lnTo>
                    <a:pt x="410104" y="345094"/>
                  </a:lnTo>
                  <a:lnTo>
                    <a:pt x="417621" y="317381"/>
                  </a:lnTo>
                  <a:lnTo>
                    <a:pt x="418115" y="313187"/>
                  </a:lnTo>
                  <a:lnTo>
                    <a:pt x="419854" y="309686"/>
                  </a:lnTo>
                  <a:lnTo>
                    <a:pt x="427634" y="300682"/>
                  </a:lnTo>
                  <a:lnTo>
                    <a:pt x="438463" y="274814"/>
                  </a:lnTo>
                  <a:lnTo>
                    <a:pt x="442523" y="267484"/>
                  </a:lnTo>
                  <a:lnTo>
                    <a:pt x="449480" y="249607"/>
                  </a:lnTo>
                  <a:lnTo>
                    <a:pt x="458754" y="238195"/>
                  </a:lnTo>
                  <a:lnTo>
                    <a:pt x="463540" y="226896"/>
                  </a:lnTo>
                  <a:lnTo>
                    <a:pt x="480018" y="206820"/>
                  </a:lnTo>
                  <a:lnTo>
                    <a:pt x="486976" y="192260"/>
                  </a:lnTo>
                  <a:lnTo>
                    <a:pt x="489484" y="185637"/>
                  </a:lnTo>
                  <a:lnTo>
                    <a:pt x="507722" y="157699"/>
                  </a:lnTo>
                  <a:lnTo>
                    <a:pt x="512815" y="150521"/>
                  </a:lnTo>
                  <a:lnTo>
                    <a:pt x="525702" y="138284"/>
                  </a:lnTo>
                  <a:lnTo>
                    <a:pt x="537750" y="121083"/>
                  </a:lnTo>
                  <a:lnTo>
                    <a:pt x="538417" y="118822"/>
                  </a:lnTo>
                  <a:lnTo>
                    <a:pt x="555263" y="93402"/>
                  </a:lnTo>
                  <a:lnTo>
                    <a:pt x="570268" y="80704"/>
                  </a:lnTo>
                  <a:lnTo>
                    <a:pt x="575186" y="74674"/>
                  </a:lnTo>
                  <a:lnTo>
                    <a:pt x="586244" y="67114"/>
                  </a:lnTo>
                  <a:lnTo>
                    <a:pt x="599898" y="48046"/>
                  </a:lnTo>
                  <a:lnTo>
                    <a:pt x="619647" y="34535"/>
                  </a:lnTo>
                  <a:lnTo>
                    <a:pt x="628544" y="30418"/>
                  </a:lnTo>
                  <a:lnTo>
                    <a:pt x="651518" y="15332"/>
                  </a:lnTo>
                  <a:lnTo>
                    <a:pt x="660318" y="11339"/>
                  </a:lnTo>
                  <a:lnTo>
                    <a:pt x="664597" y="8567"/>
                  </a:lnTo>
                  <a:lnTo>
                    <a:pt x="670972" y="7007"/>
                  </a:lnTo>
                  <a:lnTo>
                    <a:pt x="681565" y="6436"/>
                  </a:lnTo>
                  <a:lnTo>
                    <a:pt x="685799" y="4507"/>
                  </a:lnTo>
                  <a:lnTo>
                    <a:pt x="690033" y="2003"/>
                  </a:lnTo>
                  <a:lnTo>
                    <a:pt x="697089" y="593"/>
                  </a:lnTo>
                  <a:lnTo>
                    <a:pt x="728035" y="7"/>
                  </a:lnTo>
                  <a:lnTo>
                    <a:pt x="758236" y="0"/>
                  </a:lnTo>
                  <a:lnTo>
                    <a:pt x="776803" y="705"/>
                  </a:lnTo>
                  <a:lnTo>
                    <a:pt x="788860" y="5026"/>
                  </a:lnTo>
                  <a:lnTo>
                    <a:pt x="803690" y="6881"/>
                  </a:lnTo>
                  <a:lnTo>
                    <a:pt x="811198" y="10663"/>
                  </a:lnTo>
                  <a:lnTo>
                    <a:pt x="821341" y="12801"/>
                  </a:lnTo>
                  <a:lnTo>
                    <a:pt x="831447" y="17607"/>
                  </a:lnTo>
                  <a:lnTo>
                    <a:pt x="854529" y="25460"/>
                  </a:lnTo>
                  <a:lnTo>
                    <a:pt x="882156" y="43673"/>
                  </a:lnTo>
                  <a:lnTo>
                    <a:pt x="901472" y="58826"/>
                  </a:lnTo>
                  <a:lnTo>
                    <a:pt x="925712" y="87469"/>
                  </a:lnTo>
                  <a:lnTo>
                    <a:pt x="952384" y="116065"/>
                  </a:lnTo>
                  <a:lnTo>
                    <a:pt x="957387" y="122845"/>
                  </a:lnTo>
                  <a:lnTo>
                    <a:pt x="966727" y="130630"/>
                  </a:lnTo>
                  <a:lnTo>
                    <a:pt x="971532" y="137404"/>
                  </a:lnTo>
                  <a:lnTo>
                    <a:pt x="980560" y="144586"/>
                  </a:lnTo>
                  <a:lnTo>
                    <a:pt x="1001143" y="173522"/>
                  </a:lnTo>
                  <a:lnTo>
                    <a:pt x="1024466" y="204409"/>
                  </a:lnTo>
                  <a:lnTo>
                    <a:pt x="1048101" y="234339"/>
                  </a:lnTo>
                  <a:lnTo>
                    <a:pt x="1065285" y="263260"/>
                  </a:lnTo>
                  <a:lnTo>
                    <a:pt x="1083135" y="293636"/>
                  </a:lnTo>
                  <a:lnTo>
                    <a:pt x="1098515" y="323816"/>
                  </a:lnTo>
                  <a:lnTo>
                    <a:pt x="1117857" y="353034"/>
                  </a:lnTo>
                  <a:lnTo>
                    <a:pt x="1138299" y="381160"/>
                  </a:lnTo>
                  <a:lnTo>
                    <a:pt x="1157328" y="410210"/>
                  </a:lnTo>
                  <a:lnTo>
                    <a:pt x="1179623" y="438311"/>
                  </a:lnTo>
                  <a:lnTo>
                    <a:pt x="1185383" y="445983"/>
                  </a:lnTo>
                  <a:lnTo>
                    <a:pt x="1198697" y="458538"/>
                  </a:lnTo>
                  <a:lnTo>
                    <a:pt x="1214882" y="486911"/>
                  </a:lnTo>
                  <a:lnTo>
                    <a:pt x="1221044" y="493453"/>
                  </a:lnTo>
                  <a:lnTo>
                    <a:pt x="1227781" y="499419"/>
                  </a:lnTo>
                  <a:lnTo>
                    <a:pt x="1246364" y="527167"/>
                  </a:lnTo>
                  <a:lnTo>
                    <a:pt x="1267704" y="555160"/>
                  </a:lnTo>
                  <a:lnTo>
                    <a:pt x="1274886" y="566736"/>
                  </a:lnTo>
                  <a:lnTo>
                    <a:pt x="1284226" y="575655"/>
                  </a:lnTo>
                  <a:lnTo>
                    <a:pt x="1289032" y="586215"/>
                  </a:lnTo>
                  <a:lnTo>
                    <a:pt x="1313381" y="617490"/>
                  </a:lnTo>
                  <a:lnTo>
                    <a:pt x="1335534" y="648754"/>
                  </a:lnTo>
                  <a:lnTo>
                    <a:pt x="1356782" y="677846"/>
                  </a:lnTo>
                  <a:lnTo>
                    <a:pt x="1367367" y="693358"/>
                  </a:lnTo>
                  <a:lnTo>
                    <a:pt x="1382976" y="706612"/>
                  </a:lnTo>
                  <a:lnTo>
                    <a:pt x="1406943" y="738079"/>
                  </a:lnTo>
                  <a:lnTo>
                    <a:pt x="1414449" y="746367"/>
                  </a:lnTo>
                  <a:lnTo>
                    <a:pt x="1445621" y="771973"/>
                  </a:lnTo>
                  <a:lnTo>
                    <a:pt x="1475958" y="791618"/>
                  </a:lnTo>
                  <a:lnTo>
                    <a:pt x="1493197" y="802215"/>
                  </a:lnTo>
                  <a:lnTo>
                    <a:pt x="1515802" y="820384"/>
                  </a:lnTo>
                  <a:lnTo>
                    <a:pt x="1543643" y="831734"/>
                  </a:lnTo>
                  <a:lnTo>
                    <a:pt x="1574295" y="842658"/>
                  </a:lnTo>
                  <a:lnTo>
                    <a:pt x="1600264" y="849370"/>
                  </a:lnTo>
                  <a:lnTo>
                    <a:pt x="1618845" y="855484"/>
                  </a:lnTo>
                  <a:lnTo>
                    <a:pt x="1626831" y="857171"/>
                  </a:lnTo>
                  <a:lnTo>
                    <a:pt x="1636000" y="861382"/>
                  </a:lnTo>
                  <a:lnTo>
                    <a:pt x="1646634" y="863648"/>
                  </a:lnTo>
                  <a:lnTo>
                    <a:pt x="1655273" y="867769"/>
                  </a:lnTo>
                  <a:lnTo>
                    <a:pt x="1673637" y="870465"/>
                  </a:lnTo>
                  <a:lnTo>
                    <a:pt x="1681411" y="875392"/>
                  </a:lnTo>
                  <a:lnTo>
                    <a:pt x="1682562" y="874990"/>
                  </a:lnTo>
                  <a:lnTo>
                    <a:pt x="1687555" y="871756"/>
                  </a:lnTo>
                  <a:lnTo>
                    <a:pt x="1691471" y="870753"/>
                  </a:lnTo>
                  <a:lnTo>
                    <a:pt x="1692091" y="869779"/>
                  </a:lnTo>
                  <a:lnTo>
                    <a:pt x="1691799" y="868426"/>
                  </a:lnTo>
                  <a:lnTo>
                    <a:pt x="1689100" y="863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19">
              <a:extLst>
                <a:ext uri="{FF2B5EF4-FFF2-40B4-BE49-F238E27FC236}">
                  <a16:creationId xmlns:a16="http://schemas.microsoft.com/office/drawing/2014/main" id="{A9F2BD9D-DCD2-1C17-F89A-DAFCBF37B42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705100" y="4432407"/>
              <a:ext cx="18973" cy="120544"/>
            </a:xfrm>
            <a:custGeom>
              <a:avLst/>
              <a:gdLst/>
              <a:ahLst/>
              <a:cxnLst/>
              <a:rect l="0" t="0" r="0" b="0"/>
              <a:pathLst>
                <a:path w="18973" h="120544">
                  <a:moveTo>
                    <a:pt x="12700" y="18943"/>
                  </a:moveTo>
                  <a:lnTo>
                    <a:pt x="12700" y="18943"/>
                  </a:lnTo>
                  <a:lnTo>
                    <a:pt x="12700" y="0"/>
                  </a:lnTo>
                  <a:lnTo>
                    <a:pt x="18461" y="22253"/>
                  </a:lnTo>
                  <a:lnTo>
                    <a:pt x="18972" y="37009"/>
                  </a:lnTo>
                  <a:lnTo>
                    <a:pt x="13966" y="53033"/>
                  </a:lnTo>
                  <a:lnTo>
                    <a:pt x="7492" y="70636"/>
                  </a:lnTo>
                  <a:lnTo>
                    <a:pt x="5711" y="96730"/>
                  </a:lnTo>
                  <a:lnTo>
                    <a:pt x="891" y="109611"/>
                  </a:lnTo>
                  <a:lnTo>
                    <a:pt x="0" y="120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0">
              <a:extLst>
                <a:ext uri="{FF2B5EF4-FFF2-40B4-BE49-F238E27FC236}">
                  <a16:creationId xmlns:a16="http://schemas.microsoft.com/office/drawing/2014/main" id="{86FE93AE-88AD-FAB7-4275-103E2BE189E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711450" y="46990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1037" y="10139"/>
                  </a:lnTo>
                  <a:lnTo>
                    <a:pt x="14140" y="38198"/>
                  </a:lnTo>
                  <a:lnTo>
                    <a:pt x="12635" y="45905"/>
                  </a:lnTo>
                  <a:lnTo>
                    <a:pt x="1169" y="7097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1">
              <a:extLst>
                <a:ext uri="{FF2B5EF4-FFF2-40B4-BE49-F238E27FC236}">
                  <a16:creationId xmlns:a16="http://schemas.microsoft.com/office/drawing/2014/main" id="{D42624D4-BC6A-A8DC-1D7C-BAC044F68A1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711450" y="48768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5" y="2964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2">
              <a:extLst>
                <a:ext uri="{FF2B5EF4-FFF2-40B4-BE49-F238E27FC236}">
                  <a16:creationId xmlns:a16="http://schemas.microsoft.com/office/drawing/2014/main" id="{98E66976-A687-B91A-E104-6049795CBB7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698750" y="50927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1987" y="10139"/>
                  </a:lnTo>
                  <a:lnTo>
                    <a:pt x="78" y="3902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3">
              <a:extLst>
                <a:ext uri="{FF2B5EF4-FFF2-40B4-BE49-F238E27FC236}">
                  <a16:creationId xmlns:a16="http://schemas.microsoft.com/office/drawing/2014/main" id="{E2718354-ACED-9DFA-0C57-F9627FA6E4A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705100" y="53403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6350" y="6742"/>
                  </a:lnTo>
                  <a:lnTo>
                    <a:pt x="4469" y="11933"/>
                  </a:lnTo>
                  <a:lnTo>
                    <a:pt x="2979" y="14306"/>
                  </a:lnTo>
                  <a:lnTo>
                    <a:pt x="883" y="2438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4">
              <a:extLst>
                <a:ext uri="{FF2B5EF4-FFF2-40B4-BE49-F238E27FC236}">
                  <a16:creationId xmlns:a16="http://schemas.microsoft.com/office/drawing/2014/main" id="{BFCD5744-21F3-75D0-D812-43E000289AE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679700" y="5657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25">
              <a:extLst>
                <a:ext uri="{FF2B5EF4-FFF2-40B4-BE49-F238E27FC236}">
                  <a16:creationId xmlns:a16="http://schemas.microsoft.com/office/drawing/2014/main" id="{A2384A45-7334-E218-1ABC-40B3B17107B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397260" y="5721352"/>
              <a:ext cx="25391" cy="107949"/>
            </a:xfrm>
            <a:custGeom>
              <a:avLst/>
              <a:gdLst/>
              <a:ahLst/>
              <a:cxnLst/>
              <a:rect l="0" t="0" r="0" b="0"/>
              <a:pathLst>
                <a:path w="25391" h="107949">
                  <a:moveTo>
                    <a:pt x="6340" y="19048"/>
                  </a:moveTo>
                  <a:lnTo>
                    <a:pt x="6340" y="19048"/>
                  </a:lnTo>
                  <a:lnTo>
                    <a:pt x="6340" y="15678"/>
                  </a:lnTo>
                  <a:lnTo>
                    <a:pt x="7045" y="14684"/>
                  </a:lnTo>
                  <a:lnTo>
                    <a:pt x="8221" y="14022"/>
                  </a:lnTo>
                  <a:lnTo>
                    <a:pt x="11807" y="12960"/>
                  </a:lnTo>
                  <a:lnTo>
                    <a:pt x="12298" y="10932"/>
                  </a:lnTo>
                  <a:lnTo>
                    <a:pt x="12428" y="9405"/>
                  </a:lnTo>
                  <a:lnTo>
                    <a:pt x="11810" y="8385"/>
                  </a:lnTo>
                  <a:lnTo>
                    <a:pt x="10692" y="7706"/>
                  </a:lnTo>
                  <a:lnTo>
                    <a:pt x="7200" y="6616"/>
                  </a:lnTo>
                  <a:lnTo>
                    <a:pt x="6722" y="4586"/>
                  </a:lnTo>
                  <a:lnTo>
                    <a:pt x="6340" y="0"/>
                  </a:lnTo>
                  <a:lnTo>
                    <a:pt x="6340" y="14304"/>
                  </a:lnTo>
                  <a:lnTo>
                    <a:pt x="4459" y="18820"/>
                  </a:lnTo>
                  <a:lnTo>
                    <a:pt x="2969" y="21013"/>
                  </a:lnTo>
                  <a:lnTo>
                    <a:pt x="873" y="30841"/>
                  </a:lnTo>
                  <a:lnTo>
                    <a:pt x="0" y="60876"/>
                  </a:lnTo>
                  <a:lnTo>
                    <a:pt x="700" y="70799"/>
                  </a:lnTo>
                  <a:lnTo>
                    <a:pt x="6871" y="93442"/>
                  </a:lnTo>
                  <a:lnTo>
                    <a:pt x="15155" y="103756"/>
                  </a:lnTo>
                  <a:lnTo>
                    <a:pt x="19195" y="106084"/>
                  </a:lnTo>
                  <a:lnTo>
                    <a:pt x="25390" y="107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26">
              <a:extLst>
                <a:ext uri="{FF2B5EF4-FFF2-40B4-BE49-F238E27FC236}">
                  <a16:creationId xmlns:a16="http://schemas.microsoft.com/office/drawing/2014/main" id="{7EC768F4-96CA-FCDF-8DA4-E34EDE60C32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340369" y="5886450"/>
              <a:ext cx="18782" cy="101601"/>
            </a:xfrm>
            <a:custGeom>
              <a:avLst/>
              <a:gdLst/>
              <a:ahLst/>
              <a:cxnLst/>
              <a:rect l="0" t="0" r="0" b="0"/>
              <a:pathLst>
                <a:path w="18782" h="101601">
                  <a:moveTo>
                    <a:pt x="18781" y="0"/>
                  </a:moveTo>
                  <a:lnTo>
                    <a:pt x="18781" y="0"/>
                  </a:lnTo>
                  <a:lnTo>
                    <a:pt x="18076" y="10139"/>
                  </a:lnTo>
                  <a:lnTo>
                    <a:pt x="8241" y="40849"/>
                  </a:lnTo>
                  <a:lnTo>
                    <a:pt x="1773" y="71866"/>
                  </a:lnTo>
                  <a:lnTo>
                    <a:pt x="0" y="84375"/>
                  </a:lnTo>
                  <a:lnTo>
                    <a:pt x="1732" y="88771"/>
                  </a:lnTo>
                  <a:lnTo>
                    <a:pt x="4148" y="93075"/>
                  </a:lnTo>
                  <a:lnTo>
                    <a:pt x="5222" y="97341"/>
                  </a:lnTo>
                  <a:lnTo>
                    <a:pt x="6214" y="98761"/>
                  </a:lnTo>
                  <a:lnTo>
                    <a:pt x="7581" y="99707"/>
                  </a:lnTo>
                  <a:lnTo>
                    <a:pt x="1243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7">
              <a:extLst>
                <a:ext uri="{FF2B5EF4-FFF2-40B4-BE49-F238E27FC236}">
                  <a16:creationId xmlns:a16="http://schemas.microsoft.com/office/drawing/2014/main" id="{6C3EFBD4-71A5-2047-A1F3-CE03CFD5603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454400" y="5937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8">
              <a:extLst>
                <a:ext uri="{FF2B5EF4-FFF2-40B4-BE49-F238E27FC236}">
                  <a16:creationId xmlns:a16="http://schemas.microsoft.com/office/drawing/2014/main" id="{893E4CE3-C648-089B-9105-2A24C7271D8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524250" y="5861052"/>
              <a:ext cx="82551" cy="107942"/>
            </a:xfrm>
            <a:custGeom>
              <a:avLst/>
              <a:gdLst/>
              <a:ahLst/>
              <a:cxnLst/>
              <a:rect l="0" t="0" r="0" b="0"/>
              <a:pathLst>
                <a:path w="82551" h="107942">
                  <a:moveTo>
                    <a:pt x="0" y="38098"/>
                  </a:moveTo>
                  <a:lnTo>
                    <a:pt x="0" y="38098"/>
                  </a:lnTo>
                  <a:lnTo>
                    <a:pt x="0" y="26288"/>
                  </a:lnTo>
                  <a:lnTo>
                    <a:pt x="15787" y="9613"/>
                  </a:lnTo>
                  <a:lnTo>
                    <a:pt x="19481" y="7799"/>
                  </a:lnTo>
                  <a:lnTo>
                    <a:pt x="21454" y="7315"/>
                  </a:lnTo>
                  <a:lnTo>
                    <a:pt x="31636" y="643"/>
                  </a:lnTo>
                  <a:lnTo>
                    <a:pt x="44162" y="0"/>
                  </a:lnTo>
                  <a:lnTo>
                    <a:pt x="48052" y="18160"/>
                  </a:lnTo>
                  <a:lnTo>
                    <a:pt x="43866" y="42197"/>
                  </a:lnTo>
                  <a:lnTo>
                    <a:pt x="25353" y="69454"/>
                  </a:lnTo>
                  <a:lnTo>
                    <a:pt x="1515" y="93725"/>
                  </a:lnTo>
                  <a:lnTo>
                    <a:pt x="673" y="96453"/>
                  </a:lnTo>
                  <a:lnTo>
                    <a:pt x="0" y="107063"/>
                  </a:lnTo>
                  <a:lnTo>
                    <a:pt x="705" y="107357"/>
                  </a:lnTo>
                  <a:lnTo>
                    <a:pt x="21199" y="107941"/>
                  </a:lnTo>
                  <a:lnTo>
                    <a:pt x="25415" y="106063"/>
                  </a:lnTo>
                  <a:lnTo>
                    <a:pt x="29640" y="103582"/>
                  </a:lnTo>
                  <a:lnTo>
                    <a:pt x="38102" y="101990"/>
                  </a:lnTo>
                  <a:lnTo>
                    <a:pt x="69458" y="101601"/>
                  </a:lnTo>
                  <a:lnTo>
                    <a:pt x="82550" y="101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29">
              <a:extLst>
                <a:ext uri="{FF2B5EF4-FFF2-40B4-BE49-F238E27FC236}">
                  <a16:creationId xmlns:a16="http://schemas.microsoft.com/office/drawing/2014/main" id="{2F335547-E17D-76F9-6615-EC02B9F7FE0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657623" y="5829384"/>
              <a:ext cx="94836" cy="145967"/>
            </a:xfrm>
            <a:custGeom>
              <a:avLst/>
              <a:gdLst/>
              <a:ahLst/>
              <a:cxnLst/>
              <a:rect l="0" t="0" r="0" b="0"/>
              <a:pathLst>
                <a:path w="94836" h="145967">
                  <a:moveTo>
                    <a:pt x="6327" y="25316"/>
                  </a:moveTo>
                  <a:lnTo>
                    <a:pt x="6327" y="25316"/>
                  </a:lnTo>
                  <a:lnTo>
                    <a:pt x="6327" y="21945"/>
                  </a:lnTo>
                  <a:lnTo>
                    <a:pt x="5622" y="20952"/>
                  </a:lnTo>
                  <a:lnTo>
                    <a:pt x="4446" y="20290"/>
                  </a:lnTo>
                  <a:lnTo>
                    <a:pt x="2956" y="19849"/>
                  </a:lnTo>
                  <a:lnTo>
                    <a:pt x="1963" y="18849"/>
                  </a:lnTo>
                  <a:lnTo>
                    <a:pt x="239" y="13576"/>
                  </a:lnTo>
                  <a:lnTo>
                    <a:pt x="0" y="7233"/>
                  </a:lnTo>
                  <a:lnTo>
                    <a:pt x="23865" y="6283"/>
                  </a:lnTo>
                  <a:lnTo>
                    <a:pt x="39298" y="6269"/>
                  </a:lnTo>
                  <a:lnTo>
                    <a:pt x="44029" y="8148"/>
                  </a:lnTo>
                  <a:lnTo>
                    <a:pt x="48483" y="10630"/>
                  </a:lnTo>
                  <a:lnTo>
                    <a:pt x="57092" y="12224"/>
                  </a:lnTo>
                  <a:lnTo>
                    <a:pt x="66474" y="12593"/>
                  </a:lnTo>
                  <a:lnTo>
                    <a:pt x="86223" y="6148"/>
                  </a:lnTo>
                  <a:lnTo>
                    <a:pt x="94835" y="200"/>
                  </a:lnTo>
                  <a:lnTo>
                    <a:pt x="91740" y="0"/>
                  </a:lnTo>
                  <a:lnTo>
                    <a:pt x="90785" y="678"/>
                  </a:lnTo>
                  <a:lnTo>
                    <a:pt x="83963" y="12785"/>
                  </a:lnTo>
                  <a:lnTo>
                    <a:pt x="83484" y="14845"/>
                  </a:lnTo>
                  <a:lnTo>
                    <a:pt x="72601" y="37264"/>
                  </a:lnTo>
                  <a:lnTo>
                    <a:pt x="67004" y="54801"/>
                  </a:lnTo>
                  <a:lnTo>
                    <a:pt x="59809" y="67489"/>
                  </a:lnTo>
                  <a:lnTo>
                    <a:pt x="55402" y="95281"/>
                  </a:lnTo>
                  <a:lnTo>
                    <a:pt x="45580" y="126902"/>
                  </a:lnTo>
                  <a:lnTo>
                    <a:pt x="44427" y="145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30">
              <a:extLst>
                <a:ext uri="{FF2B5EF4-FFF2-40B4-BE49-F238E27FC236}">
                  <a16:creationId xmlns:a16="http://schemas.microsoft.com/office/drawing/2014/main" id="{90FED9F8-6F1D-3882-337F-0415246D6EA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347132" y="5378450"/>
              <a:ext cx="50119" cy="495301"/>
            </a:xfrm>
            <a:custGeom>
              <a:avLst/>
              <a:gdLst/>
              <a:ahLst/>
              <a:cxnLst/>
              <a:rect l="0" t="0" r="0" b="0"/>
              <a:pathLst>
                <a:path w="50119" h="495301">
                  <a:moveTo>
                    <a:pt x="18368" y="50800"/>
                  </a:moveTo>
                  <a:lnTo>
                    <a:pt x="18368" y="50800"/>
                  </a:lnTo>
                  <a:lnTo>
                    <a:pt x="18368" y="47429"/>
                  </a:lnTo>
                  <a:lnTo>
                    <a:pt x="6557" y="17459"/>
                  </a:lnTo>
                  <a:lnTo>
                    <a:pt x="5138" y="8570"/>
                  </a:lnTo>
                  <a:lnTo>
                    <a:pt x="2376" y="4279"/>
                  </a:lnTo>
                  <a:lnTo>
                    <a:pt x="2062" y="2853"/>
                  </a:lnTo>
                  <a:lnTo>
                    <a:pt x="2558" y="1902"/>
                  </a:lnTo>
                  <a:lnTo>
                    <a:pt x="3595" y="1268"/>
                  </a:lnTo>
                  <a:lnTo>
                    <a:pt x="3581" y="845"/>
                  </a:lnTo>
                  <a:lnTo>
                    <a:pt x="19" y="111"/>
                  </a:lnTo>
                  <a:lnTo>
                    <a:pt x="4847" y="10"/>
                  </a:lnTo>
                  <a:lnTo>
                    <a:pt x="1847" y="2"/>
                  </a:lnTo>
                  <a:lnTo>
                    <a:pt x="3517" y="1"/>
                  </a:lnTo>
                  <a:lnTo>
                    <a:pt x="1581" y="0"/>
                  </a:lnTo>
                  <a:lnTo>
                    <a:pt x="3381" y="0"/>
                  </a:lnTo>
                  <a:lnTo>
                    <a:pt x="3438" y="705"/>
                  </a:lnTo>
                  <a:lnTo>
                    <a:pt x="852" y="5775"/>
                  </a:lnTo>
                  <a:lnTo>
                    <a:pt x="0" y="12209"/>
                  </a:lnTo>
                  <a:lnTo>
                    <a:pt x="4434" y="38872"/>
                  </a:lnTo>
                  <a:lnTo>
                    <a:pt x="6211" y="69952"/>
                  </a:lnTo>
                  <a:lnTo>
                    <a:pt x="12543" y="97151"/>
                  </a:lnTo>
                  <a:lnTo>
                    <a:pt x="17217" y="126121"/>
                  </a:lnTo>
                  <a:lnTo>
                    <a:pt x="23210" y="156590"/>
                  </a:lnTo>
                  <a:lnTo>
                    <a:pt x="29306" y="183723"/>
                  </a:lnTo>
                  <a:lnTo>
                    <a:pt x="30720" y="209465"/>
                  </a:lnTo>
                  <a:lnTo>
                    <a:pt x="30999" y="234933"/>
                  </a:lnTo>
                  <a:lnTo>
                    <a:pt x="32936" y="258465"/>
                  </a:lnTo>
                  <a:lnTo>
                    <a:pt x="36533" y="280282"/>
                  </a:lnTo>
                  <a:lnTo>
                    <a:pt x="37301" y="306240"/>
                  </a:lnTo>
                  <a:lnTo>
                    <a:pt x="37408" y="336119"/>
                  </a:lnTo>
                  <a:lnTo>
                    <a:pt x="38119" y="344825"/>
                  </a:lnTo>
                  <a:lnTo>
                    <a:pt x="43375" y="374639"/>
                  </a:lnTo>
                  <a:lnTo>
                    <a:pt x="48081" y="404543"/>
                  </a:lnTo>
                  <a:lnTo>
                    <a:pt x="49999" y="436037"/>
                  </a:lnTo>
                  <a:lnTo>
                    <a:pt x="50117" y="465773"/>
                  </a:lnTo>
                  <a:lnTo>
                    <a:pt x="50118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31">
              <a:extLst>
                <a:ext uri="{FF2B5EF4-FFF2-40B4-BE49-F238E27FC236}">
                  <a16:creationId xmlns:a16="http://schemas.microsoft.com/office/drawing/2014/main" id="{D7BC1431-1531-2C92-3970-B45CBDE88A3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693283" y="4927600"/>
              <a:ext cx="278518" cy="190501"/>
            </a:xfrm>
            <a:custGeom>
              <a:avLst/>
              <a:gdLst/>
              <a:ahLst/>
              <a:cxnLst/>
              <a:rect l="0" t="0" r="0" b="0"/>
              <a:pathLst>
                <a:path w="278518" h="190501">
                  <a:moveTo>
                    <a:pt x="5467" y="190500"/>
                  </a:moveTo>
                  <a:lnTo>
                    <a:pt x="5467" y="190500"/>
                  </a:lnTo>
                  <a:lnTo>
                    <a:pt x="0" y="190500"/>
                  </a:lnTo>
                  <a:lnTo>
                    <a:pt x="4662" y="176194"/>
                  </a:lnTo>
                  <a:lnTo>
                    <a:pt x="8872" y="171678"/>
                  </a:lnTo>
                  <a:lnTo>
                    <a:pt x="19702" y="163028"/>
                  </a:lnTo>
                  <a:lnTo>
                    <a:pt x="50261" y="131576"/>
                  </a:lnTo>
                  <a:lnTo>
                    <a:pt x="76338" y="110111"/>
                  </a:lnTo>
                  <a:lnTo>
                    <a:pt x="107202" y="83880"/>
                  </a:lnTo>
                  <a:lnTo>
                    <a:pt x="138835" y="61559"/>
                  </a:lnTo>
                  <a:lnTo>
                    <a:pt x="170569" y="40240"/>
                  </a:lnTo>
                  <a:lnTo>
                    <a:pt x="199626" y="23994"/>
                  </a:lnTo>
                  <a:lnTo>
                    <a:pt x="230117" y="9420"/>
                  </a:lnTo>
                  <a:lnTo>
                    <a:pt x="260958" y="2256"/>
                  </a:lnTo>
                  <a:lnTo>
                    <a:pt x="278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32">
              <a:extLst>
                <a:ext uri="{FF2B5EF4-FFF2-40B4-BE49-F238E27FC236}">
                  <a16:creationId xmlns:a16="http://schemas.microsoft.com/office/drawing/2014/main" id="{71CF0E6F-2E40-F4D9-0772-1D7E3485803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762250" y="5080000"/>
              <a:ext cx="349251" cy="234951"/>
            </a:xfrm>
            <a:custGeom>
              <a:avLst/>
              <a:gdLst/>
              <a:ahLst/>
              <a:cxnLst/>
              <a:rect l="0" t="0" r="0" b="0"/>
              <a:pathLst>
                <a:path w="349251" h="234951">
                  <a:moveTo>
                    <a:pt x="0" y="234950"/>
                  </a:moveTo>
                  <a:lnTo>
                    <a:pt x="0" y="234950"/>
                  </a:lnTo>
                  <a:lnTo>
                    <a:pt x="14433" y="224280"/>
                  </a:lnTo>
                  <a:lnTo>
                    <a:pt x="43538" y="205718"/>
                  </a:lnTo>
                  <a:lnTo>
                    <a:pt x="74034" y="183393"/>
                  </a:lnTo>
                  <a:lnTo>
                    <a:pt x="104935" y="158601"/>
                  </a:lnTo>
                  <a:lnTo>
                    <a:pt x="130575" y="139655"/>
                  </a:lnTo>
                  <a:lnTo>
                    <a:pt x="155341" y="120636"/>
                  </a:lnTo>
                  <a:lnTo>
                    <a:pt x="183140" y="101596"/>
                  </a:lnTo>
                  <a:lnTo>
                    <a:pt x="209251" y="82548"/>
                  </a:lnTo>
                  <a:lnTo>
                    <a:pt x="234862" y="65381"/>
                  </a:lnTo>
                  <a:lnTo>
                    <a:pt x="260324" y="49476"/>
                  </a:lnTo>
                  <a:lnTo>
                    <a:pt x="290840" y="28510"/>
                  </a:lnTo>
                  <a:lnTo>
                    <a:pt x="321803" y="13388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33">
              <a:extLst>
                <a:ext uri="{FF2B5EF4-FFF2-40B4-BE49-F238E27FC236}">
                  <a16:creationId xmlns:a16="http://schemas.microsoft.com/office/drawing/2014/main" id="{6FDFFAED-7433-919B-A55C-93DA6CA4B0F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711450" y="5257800"/>
              <a:ext cx="469901" cy="241301"/>
            </a:xfrm>
            <a:custGeom>
              <a:avLst/>
              <a:gdLst/>
              <a:ahLst/>
              <a:cxnLst/>
              <a:rect l="0" t="0" r="0" b="0"/>
              <a:pathLst>
                <a:path w="469901" h="241301">
                  <a:moveTo>
                    <a:pt x="0" y="241300"/>
                  </a:moveTo>
                  <a:lnTo>
                    <a:pt x="0" y="241300"/>
                  </a:lnTo>
                  <a:lnTo>
                    <a:pt x="3371" y="241300"/>
                  </a:lnTo>
                  <a:lnTo>
                    <a:pt x="34062" y="226797"/>
                  </a:lnTo>
                  <a:lnTo>
                    <a:pt x="64584" y="209612"/>
                  </a:lnTo>
                  <a:lnTo>
                    <a:pt x="89221" y="194987"/>
                  </a:lnTo>
                  <a:lnTo>
                    <a:pt x="116277" y="177248"/>
                  </a:lnTo>
                  <a:lnTo>
                    <a:pt x="144754" y="158587"/>
                  </a:lnTo>
                  <a:lnTo>
                    <a:pt x="172948" y="139652"/>
                  </a:lnTo>
                  <a:lnTo>
                    <a:pt x="203644" y="122518"/>
                  </a:lnTo>
                  <a:lnTo>
                    <a:pt x="225269" y="111602"/>
                  </a:lnTo>
                  <a:lnTo>
                    <a:pt x="248992" y="97343"/>
                  </a:lnTo>
                  <a:lnTo>
                    <a:pt x="279405" y="80191"/>
                  </a:lnTo>
                  <a:lnTo>
                    <a:pt x="309662" y="66172"/>
                  </a:lnTo>
                  <a:lnTo>
                    <a:pt x="340970" y="53081"/>
                  </a:lnTo>
                  <a:lnTo>
                    <a:pt x="369218" y="40266"/>
                  </a:lnTo>
                  <a:lnTo>
                    <a:pt x="398832" y="27532"/>
                  </a:lnTo>
                  <a:lnTo>
                    <a:pt x="430305" y="15655"/>
                  </a:lnTo>
                  <a:lnTo>
                    <a:pt x="459982" y="4344"/>
                  </a:lnTo>
                  <a:lnTo>
                    <a:pt x="469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34">
              <a:extLst>
                <a:ext uri="{FF2B5EF4-FFF2-40B4-BE49-F238E27FC236}">
                  <a16:creationId xmlns:a16="http://schemas.microsoft.com/office/drawing/2014/main" id="{1C050449-1DD7-D3B6-2DB8-1A694556E20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889250" y="5429250"/>
              <a:ext cx="336551" cy="162409"/>
            </a:xfrm>
            <a:custGeom>
              <a:avLst/>
              <a:gdLst/>
              <a:ahLst/>
              <a:cxnLst/>
              <a:rect l="0" t="0" r="0" b="0"/>
              <a:pathLst>
                <a:path w="336551" h="162409">
                  <a:moveTo>
                    <a:pt x="0" y="158750"/>
                  </a:moveTo>
                  <a:lnTo>
                    <a:pt x="0" y="158750"/>
                  </a:lnTo>
                  <a:lnTo>
                    <a:pt x="0" y="162121"/>
                  </a:lnTo>
                  <a:lnTo>
                    <a:pt x="1411" y="162408"/>
                  </a:lnTo>
                  <a:lnTo>
                    <a:pt x="32638" y="152119"/>
                  </a:lnTo>
                  <a:lnTo>
                    <a:pt x="59958" y="140369"/>
                  </a:lnTo>
                  <a:lnTo>
                    <a:pt x="89873" y="123291"/>
                  </a:lnTo>
                  <a:lnTo>
                    <a:pt x="114588" y="111319"/>
                  </a:lnTo>
                  <a:lnTo>
                    <a:pt x="141667" y="96248"/>
                  </a:lnTo>
                  <a:lnTo>
                    <a:pt x="170151" y="82846"/>
                  </a:lnTo>
                  <a:lnTo>
                    <a:pt x="196466" y="69938"/>
                  </a:lnTo>
                  <a:lnTo>
                    <a:pt x="224018" y="55295"/>
                  </a:lnTo>
                  <a:lnTo>
                    <a:pt x="252642" y="39432"/>
                  </a:lnTo>
                  <a:lnTo>
                    <a:pt x="284228" y="21430"/>
                  </a:lnTo>
                  <a:lnTo>
                    <a:pt x="314508" y="9354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35">
              <a:extLst>
                <a:ext uri="{FF2B5EF4-FFF2-40B4-BE49-F238E27FC236}">
                  <a16:creationId xmlns:a16="http://schemas.microsoft.com/office/drawing/2014/main" id="{B66E459C-CADC-2C2B-3D8D-097FC378066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965450" y="5594350"/>
              <a:ext cx="184151" cy="81668"/>
            </a:xfrm>
            <a:custGeom>
              <a:avLst/>
              <a:gdLst/>
              <a:ahLst/>
              <a:cxnLst/>
              <a:rect l="0" t="0" r="0" b="0"/>
              <a:pathLst>
                <a:path w="184151" h="81668">
                  <a:moveTo>
                    <a:pt x="0" y="76200"/>
                  </a:moveTo>
                  <a:lnTo>
                    <a:pt x="0" y="76200"/>
                  </a:lnTo>
                  <a:lnTo>
                    <a:pt x="0" y="79570"/>
                  </a:lnTo>
                  <a:lnTo>
                    <a:pt x="1411" y="80564"/>
                  </a:lnTo>
                  <a:lnTo>
                    <a:pt x="6742" y="81667"/>
                  </a:lnTo>
                  <a:lnTo>
                    <a:pt x="26026" y="77306"/>
                  </a:lnTo>
                  <a:lnTo>
                    <a:pt x="55229" y="64230"/>
                  </a:lnTo>
                  <a:lnTo>
                    <a:pt x="85503" y="49293"/>
                  </a:lnTo>
                  <a:lnTo>
                    <a:pt x="117000" y="33568"/>
                  </a:lnTo>
                  <a:lnTo>
                    <a:pt x="141989" y="21079"/>
                  </a:lnTo>
                  <a:lnTo>
                    <a:pt x="172895" y="562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236">
            <a:extLst>
              <a:ext uri="{FF2B5EF4-FFF2-40B4-BE49-F238E27FC236}">
                <a16:creationId xmlns:a16="http://schemas.microsoft.com/office/drawing/2014/main" id="{5FB0AB02-AA3D-09D9-AA7C-1F9B1EB6119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670358" y="5829300"/>
            <a:ext cx="88827" cy="132374"/>
          </a:xfrm>
          <a:custGeom>
            <a:avLst/>
            <a:gdLst/>
            <a:ahLst/>
            <a:cxnLst/>
            <a:rect l="0" t="0" r="0" b="0"/>
            <a:pathLst>
              <a:path w="88827" h="132374">
                <a:moveTo>
                  <a:pt x="79192" y="19050"/>
                </a:moveTo>
                <a:lnTo>
                  <a:pt x="79192" y="19050"/>
                </a:lnTo>
                <a:lnTo>
                  <a:pt x="73725" y="13582"/>
                </a:lnTo>
                <a:lnTo>
                  <a:pt x="55999" y="7790"/>
                </a:lnTo>
                <a:lnTo>
                  <a:pt x="38026" y="6358"/>
                </a:lnTo>
                <a:lnTo>
                  <a:pt x="28973" y="13094"/>
                </a:lnTo>
                <a:lnTo>
                  <a:pt x="16047" y="32081"/>
                </a:lnTo>
                <a:lnTo>
                  <a:pt x="12322" y="40364"/>
                </a:lnTo>
                <a:lnTo>
                  <a:pt x="2609" y="69858"/>
                </a:lnTo>
                <a:lnTo>
                  <a:pt x="620" y="74089"/>
                </a:lnTo>
                <a:lnTo>
                  <a:pt x="0" y="77614"/>
                </a:lnTo>
                <a:lnTo>
                  <a:pt x="3342" y="97250"/>
                </a:lnTo>
                <a:lnTo>
                  <a:pt x="7250" y="105877"/>
                </a:lnTo>
                <a:lnTo>
                  <a:pt x="9427" y="115646"/>
                </a:lnTo>
                <a:lnTo>
                  <a:pt x="10810" y="117314"/>
                </a:lnTo>
                <a:lnTo>
                  <a:pt x="20824" y="124574"/>
                </a:lnTo>
                <a:lnTo>
                  <a:pt x="30697" y="126986"/>
                </a:lnTo>
                <a:lnTo>
                  <a:pt x="40711" y="131885"/>
                </a:lnTo>
                <a:lnTo>
                  <a:pt x="42955" y="132373"/>
                </a:lnTo>
                <a:lnTo>
                  <a:pt x="45156" y="131992"/>
                </a:lnTo>
                <a:lnTo>
                  <a:pt x="52331" y="128793"/>
                </a:lnTo>
                <a:lnTo>
                  <a:pt x="61669" y="126826"/>
                </a:lnTo>
                <a:lnTo>
                  <a:pt x="63277" y="125473"/>
                </a:lnTo>
                <a:lnTo>
                  <a:pt x="64349" y="123865"/>
                </a:lnTo>
                <a:lnTo>
                  <a:pt x="65769" y="122794"/>
                </a:lnTo>
                <a:lnTo>
                  <a:pt x="73117" y="119192"/>
                </a:lnTo>
                <a:lnTo>
                  <a:pt x="75142" y="117561"/>
                </a:lnTo>
                <a:lnTo>
                  <a:pt x="77392" y="113868"/>
                </a:lnTo>
                <a:lnTo>
                  <a:pt x="79098" y="109874"/>
                </a:lnTo>
                <a:lnTo>
                  <a:pt x="83319" y="103659"/>
                </a:lnTo>
                <a:lnTo>
                  <a:pt x="84883" y="97349"/>
                </a:lnTo>
                <a:lnTo>
                  <a:pt x="86052" y="90306"/>
                </a:lnTo>
                <a:lnTo>
                  <a:pt x="88826" y="83410"/>
                </a:lnTo>
                <a:lnTo>
                  <a:pt x="88648" y="75642"/>
                </a:lnTo>
                <a:lnTo>
                  <a:pt x="85815" y="55777"/>
                </a:lnTo>
                <a:lnTo>
                  <a:pt x="83741" y="42162"/>
                </a:lnTo>
                <a:lnTo>
                  <a:pt x="79086" y="22538"/>
                </a:lnTo>
                <a:lnTo>
                  <a:pt x="72403" y="12971"/>
                </a:lnTo>
                <a:lnTo>
                  <a:pt x="67660" y="7657"/>
                </a:lnTo>
                <a:lnTo>
                  <a:pt x="65129" y="6931"/>
                </a:lnTo>
                <a:lnTo>
                  <a:pt x="63467" y="6738"/>
                </a:lnTo>
                <a:lnTo>
                  <a:pt x="59738" y="4640"/>
                </a:lnTo>
                <a:lnTo>
                  <a:pt x="55729" y="2063"/>
                </a:lnTo>
                <a:lnTo>
                  <a:pt x="49505" y="611"/>
                </a:lnTo>
                <a:lnTo>
                  <a:pt x="25124" y="0"/>
                </a:lnTo>
                <a:lnTo>
                  <a:pt x="21530" y="1882"/>
                </a:lnTo>
                <a:lnTo>
                  <a:pt x="15692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65">
            <a:extLst>
              <a:ext uri="{FF2B5EF4-FFF2-40B4-BE49-F238E27FC236}">
                <a16:creationId xmlns:a16="http://schemas.microsoft.com/office/drawing/2014/main" id="{E9CE5E39-87AD-A095-0971-13BA024D87CF}"/>
              </a:ext>
            </a:extLst>
          </p:cNvPr>
          <p:cNvGrpSpPr/>
          <p:nvPr/>
        </p:nvGrpSpPr>
        <p:grpSpPr>
          <a:xfrm>
            <a:off x="3016595" y="5017385"/>
            <a:ext cx="1968156" cy="234040"/>
            <a:chOff x="3016595" y="5017385"/>
            <a:chExt cx="1968156" cy="234040"/>
          </a:xfrm>
        </p:grpSpPr>
        <p:sp>
          <p:nvSpPr>
            <p:cNvPr id="113" name="SMARTInkShape-237">
              <a:extLst>
                <a:ext uri="{FF2B5EF4-FFF2-40B4-BE49-F238E27FC236}">
                  <a16:creationId xmlns:a16="http://schemas.microsoft.com/office/drawing/2014/main" id="{0143CDAA-F654-06A5-1A61-D9F5F97BABC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016595" y="5017385"/>
              <a:ext cx="564541" cy="183266"/>
            </a:xfrm>
            <a:custGeom>
              <a:avLst/>
              <a:gdLst/>
              <a:ahLst/>
              <a:cxnLst/>
              <a:rect l="0" t="0" r="0" b="0"/>
              <a:pathLst>
                <a:path w="564541" h="183266">
                  <a:moveTo>
                    <a:pt x="18705" y="170565"/>
                  </a:moveTo>
                  <a:lnTo>
                    <a:pt x="18705" y="170565"/>
                  </a:lnTo>
                  <a:lnTo>
                    <a:pt x="0" y="170565"/>
                  </a:lnTo>
                  <a:lnTo>
                    <a:pt x="4793" y="161131"/>
                  </a:lnTo>
                  <a:lnTo>
                    <a:pt x="8524" y="156259"/>
                  </a:lnTo>
                  <a:lnTo>
                    <a:pt x="37936" y="136953"/>
                  </a:lnTo>
                  <a:lnTo>
                    <a:pt x="47008" y="130226"/>
                  </a:lnTo>
                  <a:lnTo>
                    <a:pt x="71960" y="120159"/>
                  </a:lnTo>
                  <a:lnTo>
                    <a:pt x="95632" y="113531"/>
                  </a:lnTo>
                  <a:lnTo>
                    <a:pt x="120520" y="107100"/>
                  </a:lnTo>
                  <a:lnTo>
                    <a:pt x="147650" y="100725"/>
                  </a:lnTo>
                  <a:lnTo>
                    <a:pt x="168442" y="96486"/>
                  </a:lnTo>
                  <a:lnTo>
                    <a:pt x="191794" y="92250"/>
                  </a:lnTo>
                  <a:lnTo>
                    <a:pt x="214402" y="88015"/>
                  </a:lnTo>
                  <a:lnTo>
                    <a:pt x="236209" y="84488"/>
                  </a:lnTo>
                  <a:lnTo>
                    <a:pt x="257661" y="82919"/>
                  </a:lnTo>
                  <a:lnTo>
                    <a:pt x="278954" y="82222"/>
                  </a:lnTo>
                  <a:lnTo>
                    <a:pt x="300177" y="81913"/>
                  </a:lnTo>
                  <a:lnTo>
                    <a:pt x="321368" y="81775"/>
                  </a:lnTo>
                  <a:lnTo>
                    <a:pt x="344427" y="81713"/>
                  </a:lnTo>
                  <a:lnTo>
                    <a:pt x="367376" y="81687"/>
                  </a:lnTo>
                  <a:lnTo>
                    <a:pt x="396163" y="81672"/>
                  </a:lnTo>
                  <a:lnTo>
                    <a:pt x="422566" y="81667"/>
                  </a:lnTo>
                  <a:lnTo>
                    <a:pt x="448263" y="82371"/>
                  </a:lnTo>
                  <a:lnTo>
                    <a:pt x="473046" y="86029"/>
                  </a:lnTo>
                  <a:lnTo>
                    <a:pt x="503908" y="87754"/>
                  </a:lnTo>
                  <a:lnTo>
                    <a:pt x="531516" y="89862"/>
                  </a:lnTo>
                  <a:lnTo>
                    <a:pt x="558435" y="94363"/>
                  </a:lnTo>
                  <a:lnTo>
                    <a:pt x="558455" y="78633"/>
                  </a:lnTo>
                  <a:lnTo>
                    <a:pt x="555084" y="69556"/>
                  </a:lnTo>
                  <a:lnTo>
                    <a:pt x="545813" y="56555"/>
                  </a:lnTo>
                  <a:lnTo>
                    <a:pt x="522998" y="32803"/>
                  </a:lnTo>
                  <a:lnTo>
                    <a:pt x="521530" y="28669"/>
                  </a:lnTo>
                  <a:lnTo>
                    <a:pt x="520433" y="27284"/>
                  </a:lnTo>
                  <a:lnTo>
                    <a:pt x="514991" y="24880"/>
                  </a:lnTo>
                  <a:lnTo>
                    <a:pt x="514443" y="22796"/>
                  </a:lnTo>
                  <a:lnTo>
                    <a:pt x="514297" y="21252"/>
                  </a:lnTo>
                  <a:lnTo>
                    <a:pt x="513494" y="20223"/>
                  </a:lnTo>
                  <a:lnTo>
                    <a:pt x="507924" y="18246"/>
                  </a:lnTo>
                  <a:lnTo>
                    <a:pt x="507679" y="12705"/>
                  </a:lnTo>
                  <a:lnTo>
                    <a:pt x="506966" y="12408"/>
                  </a:lnTo>
                  <a:lnTo>
                    <a:pt x="497957" y="11817"/>
                  </a:lnTo>
                  <a:lnTo>
                    <a:pt x="496956" y="11111"/>
                  </a:lnTo>
                  <a:lnTo>
                    <a:pt x="496289" y="9934"/>
                  </a:lnTo>
                  <a:lnTo>
                    <a:pt x="495219" y="6348"/>
                  </a:lnTo>
                  <a:lnTo>
                    <a:pt x="493191" y="5857"/>
                  </a:lnTo>
                  <a:lnTo>
                    <a:pt x="488873" y="5488"/>
                  </a:lnTo>
                  <a:lnTo>
                    <a:pt x="488628" y="0"/>
                  </a:lnTo>
                  <a:lnTo>
                    <a:pt x="488612" y="2749"/>
                  </a:lnTo>
                  <a:lnTo>
                    <a:pt x="489315" y="3654"/>
                  </a:lnTo>
                  <a:lnTo>
                    <a:pt x="494073" y="5226"/>
                  </a:lnTo>
                  <a:lnTo>
                    <a:pt x="498065" y="5394"/>
                  </a:lnTo>
                  <a:lnTo>
                    <a:pt x="499145" y="6123"/>
                  </a:lnTo>
                  <a:lnTo>
                    <a:pt x="499865" y="7314"/>
                  </a:lnTo>
                  <a:lnTo>
                    <a:pt x="500345" y="8815"/>
                  </a:lnTo>
                  <a:lnTo>
                    <a:pt x="504392" y="14297"/>
                  </a:lnTo>
                  <a:lnTo>
                    <a:pt x="508086" y="16446"/>
                  </a:lnTo>
                  <a:lnTo>
                    <a:pt x="512080" y="18106"/>
                  </a:lnTo>
                  <a:lnTo>
                    <a:pt x="543638" y="47803"/>
                  </a:lnTo>
                  <a:lnTo>
                    <a:pt x="555633" y="60499"/>
                  </a:lnTo>
                  <a:lnTo>
                    <a:pt x="558083" y="67711"/>
                  </a:lnTo>
                  <a:lnTo>
                    <a:pt x="558345" y="71964"/>
                  </a:lnTo>
                  <a:lnTo>
                    <a:pt x="560287" y="75707"/>
                  </a:lnTo>
                  <a:lnTo>
                    <a:pt x="564540" y="81316"/>
                  </a:lnTo>
                  <a:lnTo>
                    <a:pt x="556025" y="91029"/>
                  </a:lnTo>
                  <a:lnTo>
                    <a:pt x="551744" y="100478"/>
                  </a:lnTo>
                  <a:lnTo>
                    <a:pt x="546432" y="105505"/>
                  </a:lnTo>
                  <a:lnTo>
                    <a:pt x="514937" y="131609"/>
                  </a:lnTo>
                  <a:lnTo>
                    <a:pt x="500366" y="146825"/>
                  </a:lnTo>
                  <a:lnTo>
                    <a:pt x="495853" y="154280"/>
                  </a:lnTo>
                  <a:lnTo>
                    <a:pt x="491066" y="157508"/>
                  </a:lnTo>
                  <a:lnTo>
                    <a:pt x="482907" y="170480"/>
                  </a:lnTo>
                  <a:lnTo>
                    <a:pt x="482341" y="175928"/>
                  </a:lnTo>
                  <a:lnTo>
                    <a:pt x="487730" y="182296"/>
                  </a:lnTo>
                  <a:lnTo>
                    <a:pt x="494955" y="183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38">
              <a:extLst>
                <a:ext uri="{FF2B5EF4-FFF2-40B4-BE49-F238E27FC236}">
                  <a16:creationId xmlns:a16="http://schemas.microsoft.com/office/drawing/2014/main" id="{9F793C26-EC68-27C6-03FD-D56066E22C9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671300" y="5060984"/>
              <a:ext cx="99953" cy="145984"/>
            </a:xfrm>
            <a:custGeom>
              <a:avLst/>
              <a:gdLst/>
              <a:ahLst/>
              <a:cxnLst/>
              <a:rect l="0" t="0" r="0" b="0"/>
              <a:pathLst>
                <a:path w="99953" h="145984">
                  <a:moveTo>
                    <a:pt x="75200" y="25366"/>
                  </a:moveTo>
                  <a:lnTo>
                    <a:pt x="75200" y="25366"/>
                  </a:lnTo>
                  <a:lnTo>
                    <a:pt x="75200" y="9379"/>
                  </a:lnTo>
                  <a:lnTo>
                    <a:pt x="71437" y="5795"/>
                  </a:lnTo>
                  <a:lnTo>
                    <a:pt x="65766" y="2557"/>
                  </a:lnTo>
                  <a:lnTo>
                    <a:pt x="56377" y="478"/>
                  </a:lnTo>
                  <a:lnTo>
                    <a:pt x="47728" y="67"/>
                  </a:lnTo>
                  <a:lnTo>
                    <a:pt x="46302" y="739"/>
                  </a:lnTo>
                  <a:lnTo>
                    <a:pt x="45351" y="1893"/>
                  </a:lnTo>
                  <a:lnTo>
                    <a:pt x="44718" y="3367"/>
                  </a:lnTo>
                  <a:lnTo>
                    <a:pt x="43590" y="4350"/>
                  </a:lnTo>
                  <a:lnTo>
                    <a:pt x="36710" y="7809"/>
                  </a:lnTo>
                  <a:lnTo>
                    <a:pt x="22101" y="22166"/>
                  </a:lnTo>
                  <a:lnTo>
                    <a:pt x="9838" y="42435"/>
                  </a:lnTo>
                  <a:lnTo>
                    <a:pt x="499" y="71145"/>
                  </a:lnTo>
                  <a:lnTo>
                    <a:pt x="0" y="74935"/>
                  </a:lnTo>
                  <a:lnTo>
                    <a:pt x="5526" y="103735"/>
                  </a:lnTo>
                  <a:lnTo>
                    <a:pt x="8485" y="112172"/>
                  </a:lnTo>
                  <a:lnTo>
                    <a:pt x="14034" y="118745"/>
                  </a:lnTo>
                  <a:lnTo>
                    <a:pt x="44614" y="141750"/>
                  </a:lnTo>
                  <a:lnTo>
                    <a:pt x="49377" y="144120"/>
                  </a:lnTo>
                  <a:lnTo>
                    <a:pt x="60328" y="145766"/>
                  </a:lnTo>
                  <a:lnTo>
                    <a:pt x="74330" y="145983"/>
                  </a:lnTo>
                  <a:lnTo>
                    <a:pt x="80223" y="144120"/>
                  </a:lnTo>
                  <a:lnTo>
                    <a:pt x="82782" y="142635"/>
                  </a:lnTo>
                  <a:lnTo>
                    <a:pt x="84488" y="140940"/>
                  </a:lnTo>
                  <a:lnTo>
                    <a:pt x="91964" y="124645"/>
                  </a:lnTo>
                  <a:lnTo>
                    <a:pt x="99952" y="92901"/>
                  </a:lnTo>
                  <a:lnTo>
                    <a:pt x="99838" y="63318"/>
                  </a:lnTo>
                  <a:lnTo>
                    <a:pt x="92757" y="33713"/>
                  </a:lnTo>
                  <a:lnTo>
                    <a:pt x="79106" y="17032"/>
                  </a:lnTo>
                  <a:lnTo>
                    <a:pt x="67322" y="6761"/>
                  </a:lnTo>
                  <a:lnTo>
                    <a:pt x="57579" y="1979"/>
                  </a:lnTo>
                  <a:lnTo>
                    <a:pt x="38550" y="143"/>
                  </a:lnTo>
                  <a:lnTo>
                    <a:pt x="28920" y="0"/>
                  </a:lnTo>
                  <a:lnTo>
                    <a:pt x="24528" y="1862"/>
                  </a:lnTo>
                  <a:lnTo>
                    <a:pt x="20223" y="4336"/>
                  </a:lnTo>
                  <a:lnTo>
                    <a:pt x="12962" y="6055"/>
                  </a:lnTo>
                  <a:lnTo>
                    <a:pt x="12541" y="6848"/>
                  </a:lnTo>
                  <a:lnTo>
                    <a:pt x="11700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39">
              <a:extLst>
                <a:ext uri="{FF2B5EF4-FFF2-40B4-BE49-F238E27FC236}">
                  <a16:creationId xmlns:a16="http://schemas.microsoft.com/office/drawing/2014/main" id="{2E842783-FD1C-EC49-B625-AABCFA4CB54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854450" y="5168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12700"/>
                  </a:lnTo>
                  <a:lnTo>
                    <a:pt x="1986" y="11995"/>
                  </a:lnTo>
                  <a:lnTo>
                    <a:pt x="1324" y="10819"/>
                  </a:lnTo>
                  <a:lnTo>
                    <a:pt x="174" y="6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40">
              <a:extLst>
                <a:ext uri="{FF2B5EF4-FFF2-40B4-BE49-F238E27FC236}">
                  <a16:creationId xmlns:a16="http://schemas.microsoft.com/office/drawing/2014/main" id="{424DD295-588F-BA51-9E64-D5DF1818975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924596" y="5035550"/>
              <a:ext cx="113889" cy="171437"/>
            </a:xfrm>
            <a:custGeom>
              <a:avLst/>
              <a:gdLst/>
              <a:ahLst/>
              <a:cxnLst/>
              <a:rect l="0" t="0" r="0" b="0"/>
              <a:pathLst>
                <a:path w="113889" h="171437">
                  <a:moveTo>
                    <a:pt x="107654" y="31750"/>
                  </a:moveTo>
                  <a:lnTo>
                    <a:pt x="107654" y="31750"/>
                  </a:lnTo>
                  <a:lnTo>
                    <a:pt x="107654" y="19956"/>
                  </a:lnTo>
                  <a:lnTo>
                    <a:pt x="104283" y="15947"/>
                  </a:lnTo>
                  <a:lnTo>
                    <a:pt x="100747" y="14143"/>
                  </a:lnTo>
                  <a:lnTo>
                    <a:pt x="98816" y="13662"/>
                  </a:lnTo>
                  <a:lnTo>
                    <a:pt x="96823" y="14047"/>
                  </a:lnTo>
                  <a:lnTo>
                    <a:pt x="89942" y="17254"/>
                  </a:lnTo>
                  <a:lnTo>
                    <a:pt x="64325" y="22351"/>
                  </a:lnTo>
                  <a:lnTo>
                    <a:pt x="52555" y="29162"/>
                  </a:lnTo>
                  <a:lnTo>
                    <a:pt x="42096" y="31689"/>
                  </a:lnTo>
                  <a:lnTo>
                    <a:pt x="31883" y="38506"/>
                  </a:lnTo>
                  <a:lnTo>
                    <a:pt x="29624" y="40487"/>
                  </a:lnTo>
                  <a:lnTo>
                    <a:pt x="27113" y="48333"/>
                  </a:lnTo>
                  <a:lnTo>
                    <a:pt x="25139" y="72075"/>
                  </a:lnTo>
                  <a:lnTo>
                    <a:pt x="30764" y="78130"/>
                  </a:lnTo>
                  <a:lnTo>
                    <a:pt x="42068" y="85709"/>
                  </a:lnTo>
                  <a:lnTo>
                    <a:pt x="47460" y="88187"/>
                  </a:lnTo>
                  <a:lnTo>
                    <a:pt x="54463" y="92844"/>
                  </a:lnTo>
                  <a:lnTo>
                    <a:pt x="68656" y="98304"/>
                  </a:lnTo>
                  <a:lnTo>
                    <a:pt x="71072" y="100108"/>
                  </a:lnTo>
                  <a:lnTo>
                    <a:pt x="75178" y="105313"/>
                  </a:lnTo>
                  <a:lnTo>
                    <a:pt x="78638" y="106778"/>
                  </a:lnTo>
                  <a:lnTo>
                    <a:pt x="79843" y="107874"/>
                  </a:lnTo>
                  <a:lnTo>
                    <a:pt x="81183" y="110973"/>
                  </a:lnTo>
                  <a:lnTo>
                    <a:pt x="82245" y="112082"/>
                  </a:lnTo>
                  <a:lnTo>
                    <a:pt x="94369" y="117379"/>
                  </a:lnTo>
                  <a:lnTo>
                    <a:pt x="100104" y="124841"/>
                  </a:lnTo>
                  <a:lnTo>
                    <a:pt x="113121" y="145586"/>
                  </a:lnTo>
                  <a:lnTo>
                    <a:pt x="113888" y="154734"/>
                  </a:lnTo>
                  <a:lnTo>
                    <a:pt x="113221" y="156073"/>
                  </a:lnTo>
                  <a:lnTo>
                    <a:pt x="112071" y="156966"/>
                  </a:lnTo>
                  <a:lnTo>
                    <a:pt x="108911" y="158663"/>
                  </a:lnTo>
                  <a:lnTo>
                    <a:pt x="105155" y="161769"/>
                  </a:lnTo>
                  <a:lnTo>
                    <a:pt x="103016" y="165501"/>
                  </a:lnTo>
                  <a:lnTo>
                    <a:pt x="102445" y="167484"/>
                  </a:lnTo>
                  <a:lnTo>
                    <a:pt x="100654" y="168806"/>
                  </a:lnTo>
                  <a:lnTo>
                    <a:pt x="92096" y="170667"/>
                  </a:lnTo>
                  <a:lnTo>
                    <a:pt x="62670" y="171436"/>
                  </a:lnTo>
                  <a:lnTo>
                    <a:pt x="39424" y="168077"/>
                  </a:lnTo>
                  <a:lnTo>
                    <a:pt x="15111" y="158807"/>
                  </a:lnTo>
                  <a:lnTo>
                    <a:pt x="3077" y="149321"/>
                  </a:lnTo>
                  <a:lnTo>
                    <a:pt x="1203" y="145622"/>
                  </a:lnTo>
                  <a:lnTo>
                    <a:pt x="0" y="137499"/>
                  </a:lnTo>
                  <a:lnTo>
                    <a:pt x="1717" y="133312"/>
                  </a:lnTo>
                  <a:lnTo>
                    <a:pt x="20905" y="112183"/>
                  </a:lnTo>
                  <a:lnTo>
                    <a:pt x="49381" y="93133"/>
                  </a:lnTo>
                  <a:lnTo>
                    <a:pt x="81046" y="74083"/>
                  </a:lnTo>
                  <a:lnTo>
                    <a:pt x="94516" y="68526"/>
                  </a:lnTo>
                  <a:lnTo>
                    <a:pt x="103334" y="61121"/>
                  </a:lnTo>
                  <a:lnTo>
                    <a:pt x="105734" y="57034"/>
                  </a:lnTo>
                  <a:lnTo>
                    <a:pt x="107275" y="52031"/>
                  </a:lnTo>
                  <a:lnTo>
                    <a:pt x="107542" y="44422"/>
                  </a:lnTo>
                  <a:lnTo>
                    <a:pt x="105723" y="39029"/>
                  </a:lnTo>
                  <a:lnTo>
                    <a:pt x="90435" y="19074"/>
                  </a:lnTo>
                  <a:lnTo>
                    <a:pt x="89825" y="16949"/>
                  </a:lnTo>
                  <a:lnTo>
                    <a:pt x="85384" y="12708"/>
                  </a:lnTo>
                  <a:lnTo>
                    <a:pt x="70601" y="993"/>
                  </a:lnTo>
                  <a:lnTo>
                    <a:pt x="568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41">
              <a:extLst>
                <a:ext uri="{FF2B5EF4-FFF2-40B4-BE49-F238E27FC236}">
                  <a16:creationId xmlns:a16="http://schemas.microsoft.com/office/drawing/2014/main" id="{0AF4F008-4353-8AE1-943D-2AC037360D3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039539" y="5029548"/>
              <a:ext cx="87962" cy="183803"/>
            </a:xfrm>
            <a:custGeom>
              <a:avLst/>
              <a:gdLst/>
              <a:ahLst/>
              <a:cxnLst/>
              <a:rect l="0" t="0" r="0" b="0"/>
              <a:pathLst>
                <a:path w="87962" h="183803">
                  <a:moveTo>
                    <a:pt x="75261" y="63152"/>
                  </a:moveTo>
                  <a:lnTo>
                    <a:pt x="75261" y="63152"/>
                  </a:lnTo>
                  <a:lnTo>
                    <a:pt x="78632" y="59782"/>
                  </a:lnTo>
                  <a:lnTo>
                    <a:pt x="80287" y="56244"/>
                  </a:lnTo>
                  <a:lnTo>
                    <a:pt x="80728" y="54314"/>
                  </a:lnTo>
                  <a:lnTo>
                    <a:pt x="87321" y="44211"/>
                  </a:lnTo>
                  <a:lnTo>
                    <a:pt x="87954" y="32371"/>
                  </a:lnTo>
                  <a:lnTo>
                    <a:pt x="83595" y="26524"/>
                  </a:lnTo>
                  <a:lnTo>
                    <a:pt x="82199" y="20627"/>
                  </a:lnTo>
                  <a:lnTo>
                    <a:pt x="81688" y="13581"/>
                  </a:lnTo>
                  <a:lnTo>
                    <a:pt x="77262" y="7526"/>
                  </a:lnTo>
                  <a:lnTo>
                    <a:pt x="76150" y="3622"/>
                  </a:lnTo>
                  <a:lnTo>
                    <a:pt x="75148" y="2298"/>
                  </a:lnTo>
                  <a:lnTo>
                    <a:pt x="69872" y="0"/>
                  </a:lnTo>
                  <a:lnTo>
                    <a:pt x="55303" y="426"/>
                  </a:lnTo>
                  <a:lnTo>
                    <a:pt x="35206" y="10489"/>
                  </a:lnTo>
                  <a:lnTo>
                    <a:pt x="12712" y="30549"/>
                  </a:lnTo>
                  <a:lnTo>
                    <a:pt x="8656" y="36432"/>
                  </a:lnTo>
                  <a:lnTo>
                    <a:pt x="6373" y="43711"/>
                  </a:lnTo>
                  <a:lnTo>
                    <a:pt x="6052" y="45958"/>
                  </a:lnTo>
                  <a:lnTo>
                    <a:pt x="3815" y="50336"/>
                  </a:lnTo>
                  <a:lnTo>
                    <a:pt x="2230" y="52491"/>
                  </a:lnTo>
                  <a:lnTo>
                    <a:pt x="470" y="58649"/>
                  </a:lnTo>
                  <a:lnTo>
                    <a:pt x="0" y="62267"/>
                  </a:lnTo>
                  <a:lnTo>
                    <a:pt x="1360" y="68168"/>
                  </a:lnTo>
                  <a:lnTo>
                    <a:pt x="5583" y="75545"/>
                  </a:lnTo>
                  <a:lnTo>
                    <a:pt x="20317" y="90739"/>
                  </a:lnTo>
                  <a:lnTo>
                    <a:pt x="24501" y="93052"/>
                  </a:lnTo>
                  <a:lnTo>
                    <a:pt x="32935" y="94536"/>
                  </a:lnTo>
                  <a:lnTo>
                    <a:pt x="51978" y="94893"/>
                  </a:lnTo>
                  <a:lnTo>
                    <a:pt x="53389" y="93485"/>
                  </a:lnTo>
                  <a:lnTo>
                    <a:pt x="57535" y="82967"/>
                  </a:lnTo>
                  <a:lnTo>
                    <a:pt x="59210" y="80596"/>
                  </a:lnTo>
                  <a:lnTo>
                    <a:pt x="62953" y="77960"/>
                  </a:lnTo>
                  <a:lnTo>
                    <a:pt x="64940" y="77258"/>
                  </a:lnTo>
                  <a:lnTo>
                    <a:pt x="66263" y="76083"/>
                  </a:lnTo>
                  <a:lnTo>
                    <a:pt x="67734" y="72898"/>
                  </a:lnTo>
                  <a:lnTo>
                    <a:pt x="68832" y="71765"/>
                  </a:lnTo>
                  <a:lnTo>
                    <a:pt x="71934" y="70508"/>
                  </a:lnTo>
                  <a:lnTo>
                    <a:pt x="73043" y="69467"/>
                  </a:lnTo>
                  <a:lnTo>
                    <a:pt x="75175" y="63439"/>
                  </a:lnTo>
                  <a:lnTo>
                    <a:pt x="80721" y="57710"/>
                  </a:lnTo>
                  <a:lnTo>
                    <a:pt x="81347" y="53700"/>
                  </a:lnTo>
                  <a:lnTo>
                    <a:pt x="82141" y="52617"/>
                  </a:lnTo>
                  <a:lnTo>
                    <a:pt x="83375" y="51896"/>
                  </a:lnTo>
                  <a:lnTo>
                    <a:pt x="84903" y="51415"/>
                  </a:lnTo>
                  <a:lnTo>
                    <a:pt x="85923" y="50388"/>
                  </a:lnTo>
                  <a:lnTo>
                    <a:pt x="87954" y="44127"/>
                  </a:lnTo>
                  <a:lnTo>
                    <a:pt x="87254" y="57904"/>
                  </a:lnTo>
                  <a:lnTo>
                    <a:pt x="84590" y="63876"/>
                  </a:lnTo>
                  <a:lnTo>
                    <a:pt x="84302" y="66458"/>
                  </a:lnTo>
                  <a:lnTo>
                    <a:pt x="87340" y="81218"/>
                  </a:lnTo>
                  <a:lnTo>
                    <a:pt x="82439" y="105585"/>
                  </a:lnTo>
                  <a:lnTo>
                    <a:pt x="85433" y="122438"/>
                  </a:lnTo>
                  <a:lnTo>
                    <a:pt x="82254" y="140217"/>
                  </a:lnTo>
                  <a:lnTo>
                    <a:pt x="85397" y="154052"/>
                  </a:lnTo>
                  <a:lnTo>
                    <a:pt x="81800" y="178599"/>
                  </a:lnTo>
                  <a:lnTo>
                    <a:pt x="82443" y="180333"/>
                  </a:lnTo>
                  <a:lnTo>
                    <a:pt x="83576" y="181489"/>
                  </a:lnTo>
                  <a:lnTo>
                    <a:pt x="87961" y="183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42">
              <a:extLst>
                <a:ext uri="{FF2B5EF4-FFF2-40B4-BE49-F238E27FC236}">
                  <a16:creationId xmlns:a16="http://schemas.microsoft.com/office/drawing/2014/main" id="{D80E2363-0270-B506-96DB-F8F47CFB92B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178397" y="5029200"/>
              <a:ext cx="113909" cy="177792"/>
            </a:xfrm>
            <a:custGeom>
              <a:avLst/>
              <a:gdLst/>
              <a:ahLst/>
              <a:cxnLst/>
              <a:rect l="0" t="0" r="0" b="0"/>
              <a:pathLst>
                <a:path w="113909" h="177792">
                  <a:moveTo>
                    <a:pt x="76103" y="50800"/>
                  </a:moveTo>
                  <a:lnTo>
                    <a:pt x="76103" y="50800"/>
                  </a:lnTo>
                  <a:lnTo>
                    <a:pt x="82845" y="47429"/>
                  </a:lnTo>
                  <a:lnTo>
                    <a:pt x="88036" y="40129"/>
                  </a:lnTo>
                  <a:lnTo>
                    <a:pt x="94736" y="20794"/>
                  </a:lnTo>
                  <a:lnTo>
                    <a:pt x="93086" y="17943"/>
                  </a:lnTo>
                  <a:lnTo>
                    <a:pt x="89649" y="13736"/>
                  </a:lnTo>
                  <a:lnTo>
                    <a:pt x="87298" y="13160"/>
                  </a:lnTo>
                  <a:lnTo>
                    <a:pt x="68232" y="12708"/>
                  </a:lnTo>
                  <a:lnTo>
                    <a:pt x="63668" y="14585"/>
                  </a:lnTo>
                  <a:lnTo>
                    <a:pt x="54989" y="21539"/>
                  </a:lnTo>
                  <a:lnTo>
                    <a:pt x="52608" y="25565"/>
                  </a:lnTo>
                  <a:lnTo>
                    <a:pt x="51973" y="27627"/>
                  </a:lnTo>
                  <a:lnTo>
                    <a:pt x="47504" y="31798"/>
                  </a:lnTo>
                  <a:lnTo>
                    <a:pt x="42226" y="36006"/>
                  </a:lnTo>
                  <a:lnTo>
                    <a:pt x="34010" y="48685"/>
                  </a:lnTo>
                  <a:lnTo>
                    <a:pt x="25953" y="69131"/>
                  </a:lnTo>
                  <a:lnTo>
                    <a:pt x="25591" y="72588"/>
                  </a:lnTo>
                  <a:lnTo>
                    <a:pt x="27313" y="76476"/>
                  </a:lnTo>
                  <a:lnTo>
                    <a:pt x="29724" y="80556"/>
                  </a:lnTo>
                  <a:lnTo>
                    <a:pt x="31787" y="86820"/>
                  </a:lnTo>
                  <a:lnTo>
                    <a:pt x="34770" y="91033"/>
                  </a:lnTo>
                  <a:lnTo>
                    <a:pt x="38448" y="93376"/>
                  </a:lnTo>
                  <a:lnTo>
                    <a:pt x="42434" y="95123"/>
                  </a:lnTo>
                  <a:lnTo>
                    <a:pt x="57070" y="106008"/>
                  </a:lnTo>
                  <a:lnTo>
                    <a:pt x="87627" y="118779"/>
                  </a:lnTo>
                  <a:lnTo>
                    <a:pt x="99231" y="121109"/>
                  </a:lnTo>
                  <a:lnTo>
                    <a:pt x="103551" y="123912"/>
                  </a:lnTo>
                  <a:lnTo>
                    <a:pt x="105941" y="127509"/>
                  </a:lnTo>
                  <a:lnTo>
                    <a:pt x="106578" y="129456"/>
                  </a:lnTo>
                  <a:lnTo>
                    <a:pt x="107708" y="130754"/>
                  </a:lnTo>
                  <a:lnTo>
                    <a:pt x="110846" y="132196"/>
                  </a:lnTo>
                  <a:lnTo>
                    <a:pt x="111965" y="133286"/>
                  </a:lnTo>
                  <a:lnTo>
                    <a:pt x="113908" y="138716"/>
                  </a:lnTo>
                  <a:lnTo>
                    <a:pt x="109138" y="146478"/>
                  </a:lnTo>
                  <a:lnTo>
                    <a:pt x="108106" y="151230"/>
                  </a:lnTo>
                  <a:lnTo>
                    <a:pt x="104557" y="155424"/>
                  </a:lnTo>
                  <a:lnTo>
                    <a:pt x="95666" y="161136"/>
                  </a:lnTo>
                  <a:lnTo>
                    <a:pt x="82799" y="166460"/>
                  </a:lnTo>
                  <a:lnTo>
                    <a:pt x="70684" y="173836"/>
                  </a:lnTo>
                  <a:lnTo>
                    <a:pt x="62190" y="176625"/>
                  </a:lnTo>
                  <a:lnTo>
                    <a:pt x="31523" y="177755"/>
                  </a:lnTo>
                  <a:lnTo>
                    <a:pt x="14694" y="177791"/>
                  </a:lnTo>
                  <a:lnTo>
                    <a:pt x="11880" y="177088"/>
                  </a:lnTo>
                  <a:lnTo>
                    <a:pt x="10004" y="175914"/>
                  </a:lnTo>
                  <a:lnTo>
                    <a:pt x="2383" y="166968"/>
                  </a:lnTo>
                  <a:lnTo>
                    <a:pt x="638" y="160793"/>
                  </a:lnTo>
                  <a:lnTo>
                    <a:pt x="0" y="150273"/>
                  </a:lnTo>
                  <a:lnTo>
                    <a:pt x="1828" y="146045"/>
                  </a:lnTo>
                  <a:lnTo>
                    <a:pt x="4286" y="141815"/>
                  </a:lnTo>
                  <a:lnTo>
                    <a:pt x="6375" y="135466"/>
                  </a:lnTo>
                  <a:lnTo>
                    <a:pt x="30817" y="108812"/>
                  </a:lnTo>
                  <a:lnTo>
                    <a:pt x="61571" y="89016"/>
                  </a:lnTo>
                  <a:lnTo>
                    <a:pt x="83580" y="68623"/>
                  </a:lnTo>
                  <a:lnTo>
                    <a:pt x="97182" y="46273"/>
                  </a:lnTo>
                  <a:lnTo>
                    <a:pt x="97917" y="42844"/>
                  </a:lnTo>
                  <a:lnTo>
                    <a:pt x="97701" y="39850"/>
                  </a:lnTo>
                  <a:lnTo>
                    <a:pt x="95908" y="30387"/>
                  </a:lnTo>
                  <a:lnTo>
                    <a:pt x="94783" y="23383"/>
                  </a:lnTo>
                  <a:lnTo>
                    <a:pt x="91931" y="17918"/>
                  </a:lnTo>
                  <a:lnTo>
                    <a:pt x="90183" y="16179"/>
                  </a:lnTo>
                  <a:lnTo>
                    <a:pt x="63783" y="1777"/>
                  </a:lnTo>
                  <a:lnTo>
                    <a:pt x="51521" y="526"/>
                  </a:lnTo>
                  <a:lnTo>
                    <a:pt x="21597" y="20"/>
                  </a:lnTo>
                  <a:lnTo>
                    <a:pt x="126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43">
              <a:extLst>
                <a:ext uri="{FF2B5EF4-FFF2-40B4-BE49-F238E27FC236}">
                  <a16:creationId xmlns:a16="http://schemas.microsoft.com/office/drawing/2014/main" id="{B824230B-24B3-5FE6-29E8-D5EAAB56E49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381507" y="5130800"/>
              <a:ext cx="120644" cy="1"/>
            </a:xfrm>
            <a:custGeom>
              <a:avLst/>
              <a:gdLst/>
              <a:ahLst/>
              <a:cxnLst/>
              <a:rect l="0" t="0" r="0" b="0"/>
              <a:pathLst>
                <a:path w="120644" h="1">
                  <a:moveTo>
                    <a:pt x="6343" y="0"/>
                  </a:moveTo>
                  <a:lnTo>
                    <a:pt x="6343" y="0"/>
                  </a:lnTo>
                  <a:lnTo>
                    <a:pt x="0" y="0"/>
                  </a:lnTo>
                  <a:lnTo>
                    <a:pt x="29779" y="0"/>
                  </a:lnTo>
                  <a:lnTo>
                    <a:pt x="60144" y="0"/>
                  </a:lnTo>
                  <a:lnTo>
                    <a:pt x="86854" y="0"/>
                  </a:lnTo>
                  <a:lnTo>
                    <a:pt x="1206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44">
              <a:extLst>
                <a:ext uri="{FF2B5EF4-FFF2-40B4-BE49-F238E27FC236}">
                  <a16:creationId xmlns:a16="http://schemas.microsoft.com/office/drawing/2014/main" id="{32EDBABE-C250-7AE4-6303-CA83A165CE5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540289" y="5054692"/>
              <a:ext cx="91884" cy="158133"/>
            </a:xfrm>
            <a:custGeom>
              <a:avLst/>
              <a:gdLst/>
              <a:ahLst/>
              <a:cxnLst/>
              <a:rect l="0" t="0" r="0" b="0"/>
              <a:pathLst>
                <a:path w="91884" h="158133">
                  <a:moveTo>
                    <a:pt x="57111" y="50708"/>
                  </a:moveTo>
                  <a:lnTo>
                    <a:pt x="57111" y="50708"/>
                  </a:lnTo>
                  <a:lnTo>
                    <a:pt x="57111" y="47337"/>
                  </a:lnTo>
                  <a:lnTo>
                    <a:pt x="58993" y="43801"/>
                  </a:lnTo>
                  <a:lnTo>
                    <a:pt x="62578" y="39152"/>
                  </a:lnTo>
                  <a:lnTo>
                    <a:pt x="63438" y="31949"/>
                  </a:lnTo>
                  <a:lnTo>
                    <a:pt x="63454" y="28373"/>
                  </a:lnTo>
                  <a:lnTo>
                    <a:pt x="62751" y="27351"/>
                  </a:lnTo>
                  <a:lnTo>
                    <a:pt x="61577" y="26671"/>
                  </a:lnTo>
                  <a:lnTo>
                    <a:pt x="60088" y="26216"/>
                  </a:lnTo>
                  <a:lnTo>
                    <a:pt x="59095" y="25208"/>
                  </a:lnTo>
                  <a:lnTo>
                    <a:pt x="57373" y="19921"/>
                  </a:lnTo>
                  <a:lnTo>
                    <a:pt x="55346" y="19386"/>
                  </a:lnTo>
                  <a:lnTo>
                    <a:pt x="42002" y="18965"/>
                  </a:lnTo>
                  <a:lnTo>
                    <a:pt x="32487" y="25702"/>
                  </a:lnTo>
                  <a:lnTo>
                    <a:pt x="28528" y="30892"/>
                  </a:lnTo>
                  <a:lnTo>
                    <a:pt x="24417" y="37780"/>
                  </a:lnTo>
                  <a:lnTo>
                    <a:pt x="20003" y="42141"/>
                  </a:lnTo>
                  <a:lnTo>
                    <a:pt x="10289" y="49267"/>
                  </a:lnTo>
                  <a:lnTo>
                    <a:pt x="3334" y="59297"/>
                  </a:lnTo>
                  <a:lnTo>
                    <a:pt x="1460" y="64638"/>
                  </a:lnTo>
                  <a:lnTo>
                    <a:pt x="0" y="96108"/>
                  </a:lnTo>
                  <a:lnTo>
                    <a:pt x="674" y="109875"/>
                  </a:lnTo>
                  <a:lnTo>
                    <a:pt x="5032" y="117785"/>
                  </a:lnTo>
                  <a:lnTo>
                    <a:pt x="14888" y="132309"/>
                  </a:lnTo>
                  <a:lnTo>
                    <a:pt x="24532" y="154300"/>
                  </a:lnTo>
                  <a:lnTo>
                    <a:pt x="28336" y="157869"/>
                  </a:lnTo>
                  <a:lnTo>
                    <a:pt x="32283" y="158132"/>
                  </a:lnTo>
                  <a:lnTo>
                    <a:pt x="42698" y="154033"/>
                  </a:lnTo>
                  <a:lnTo>
                    <a:pt x="71636" y="152338"/>
                  </a:lnTo>
                  <a:lnTo>
                    <a:pt x="73145" y="151622"/>
                  </a:lnTo>
                  <a:lnTo>
                    <a:pt x="74150" y="150440"/>
                  </a:lnTo>
                  <a:lnTo>
                    <a:pt x="75972" y="147245"/>
                  </a:lnTo>
                  <a:lnTo>
                    <a:pt x="86208" y="135302"/>
                  </a:lnTo>
                  <a:lnTo>
                    <a:pt x="91883" y="118040"/>
                  </a:lnTo>
                  <a:lnTo>
                    <a:pt x="91850" y="106739"/>
                  </a:lnTo>
                  <a:lnTo>
                    <a:pt x="89254" y="76666"/>
                  </a:lnTo>
                  <a:lnTo>
                    <a:pt x="88272" y="62084"/>
                  </a:lnTo>
                  <a:lnTo>
                    <a:pt x="78040" y="35256"/>
                  </a:lnTo>
                  <a:lnTo>
                    <a:pt x="67663" y="12637"/>
                  </a:lnTo>
                  <a:lnTo>
                    <a:pt x="63447" y="9093"/>
                  </a:lnTo>
                  <a:lnTo>
                    <a:pt x="39577" y="218"/>
                  </a:lnTo>
                  <a:lnTo>
                    <a:pt x="35139" y="0"/>
                  </a:lnTo>
                  <a:lnTo>
                    <a:pt x="33997" y="674"/>
                  </a:lnTo>
                  <a:lnTo>
                    <a:pt x="33235" y="1830"/>
                  </a:lnTo>
                  <a:lnTo>
                    <a:pt x="32727" y="3306"/>
                  </a:lnTo>
                  <a:lnTo>
                    <a:pt x="33094" y="4996"/>
                  </a:lnTo>
                  <a:lnTo>
                    <a:pt x="36982" y="10744"/>
                  </a:lnTo>
                  <a:lnTo>
                    <a:pt x="44411" y="18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45">
              <a:extLst>
                <a:ext uri="{FF2B5EF4-FFF2-40B4-BE49-F238E27FC236}">
                  <a16:creationId xmlns:a16="http://schemas.microsoft.com/office/drawing/2014/main" id="{733C0BA3-CB8C-670B-F3CD-93CC043C910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711700" y="51752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364" y="17639"/>
                  </a:lnTo>
                  <a:lnTo>
                    <a:pt x="6273" y="687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46">
              <a:extLst>
                <a:ext uri="{FF2B5EF4-FFF2-40B4-BE49-F238E27FC236}">
                  <a16:creationId xmlns:a16="http://schemas.microsoft.com/office/drawing/2014/main" id="{7F4E4E60-3B61-E33F-6C12-7293840BAFF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775576" y="5073681"/>
              <a:ext cx="119082" cy="177744"/>
            </a:xfrm>
            <a:custGeom>
              <a:avLst/>
              <a:gdLst/>
              <a:ahLst/>
              <a:cxnLst/>
              <a:rect l="0" t="0" r="0" b="0"/>
              <a:pathLst>
                <a:path w="119082" h="177744">
                  <a:moveTo>
                    <a:pt x="18674" y="19019"/>
                  </a:moveTo>
                  <a:lnTo>
                    <a:pt x="18674" y="19019"/>
                  </a:lnTo>
                  <a:lnTo>
                    <a:pt x="28134" y="9559"/>
                  </a:lnTo>
                  <a:lnTo>
                    <a:pt x="29934" y="5878"/>
                  </a:lnTo>
                  <a:lnTo>
                    <a:pt x="31366" y="0"/>
                  </a:lnTo>
                  <a:lnTo>
                    <a:pt x="31371" y="3349"/>
                  </a:lnTo>
                  <a:lnTo>
                    <a:pt x="27610" y="6880"/>
                  </a:lnTo>
                  <a:lnTo>
                    <a:pt x="10359" y="21169"/>
                  </a:lnTo>
                  <a:lnTo>
                    <a:pt x="892" y="41402"/>
                  </a:lnTo>
                  <a:lnTo>
                    <a:pt x="0" y="46896"/>
                  </a:lnTo>
                  <a:lnTo>
                    <a:pt x="1672" y="50929"/>
                  </a:lnTo>
                  <a:lnTo>
                    <a:pt x="5124" y="55896"/>
                  </a:lnTo>
                  <a:lnTo>
                    <a:pt x="7478" y="56575"/>
                  </a:lnTo>
                  <a:lnTo>
                    <a:pt x="11582" y="57583"/>
                  </a:lnTo>
                  <a:lnTo>
                    <a:pt x="26346" y="62554"/>
                  </a:lnTo>
                  <a:lnTo>
                    <a:pt x="33255" y="63198"/>
                  </a:lnTo>
                  <a:lnTo>
                    <a:pt x="37620" y="61467"/>
                  </a:lnTo>
                  <a:lnTo>
                    <a:pt x="41911" y="59052"/>
                  </a:lnTo>
                  <a:lnTo>
                    <a:pt x="48999" y="57691"/>
                  </a:lnTo>
                  <a:lnTo>
                    <a:pt x="79308" y="57839"/>
                  </a:lnTo>
                  <a:lnTo>
                    <a:pt x="94495" y="62193"/>
                  </a:lnTo>
                  <a:lnTo>
                    <a:pt x="101291" y="65959"/>
                  </a:lnTo>
                  <a:lnTo>
                    <a:pt x="104782" y="69985"/>
                  </a:lnTo>
                  <a:lnTo>
                    <a:pt x="107039" y="74126"/>
                  </a:lnTo>
                  <a:lnTo>
                    <a:pt x="117590" y="87464"/>
                  </a:lnTo>
                  <a:lnTo>
                    <a:pt x="119081" y="94360"/>
                  </a:lnTo>
                  <a:lnTo>
                    <a:pt x="117863" y="100246"/>
                  </a:lnTo>
                  <a:lnTo>
                    <a:pt x="115674" y="105920"/>
                  </a:lnTo>
                  <a:lnTo>
                    <a:pt x="112145" y="131568"/>
                  </a:lnTo>
                  <a:lnTo>
                    <a:pt x="103284" y="142913"/>
                  </a:lnTo>
                  <a:lnTo>
                    <a:pt x="78269" y="168228"/>
                  </a:lnTo>
                  <a:lnTo>
                    <a:pt x="58118" y="176259"/>
                  </a:lnTo>
                  <a:lnTo>
                    <a:pt x="32913" y="177743"/>
                  </a:lnTo>
                  <a:lnTo>
                    <a:pt x="25024" y="171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47">
              <a:extLst>
                <a:ext uri="{FF2B5EF4-FFF2-40B4-BE49-F238E27FC236}">
                  <a16:creationId xmlns:a16="http://schemas.microsoft.com/office/drawing/2014/main" id="{03378C4B-AB32-D4AC-6FFE-5C3AE6C8F7A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806950" y="502285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16202" y="25269"/>
                  </a:lnTo>
                  <a:lnTo>
                    <a:pt x="45640" y="10758"/>
                  </a:lnTo>
                  <a:lnTo>
                    <a:pt x="72594" y="5049"/>
                  </a:lnTo>
                  <a:lnTo>
                    <a:pt x="79536" y="2244"/>
                  </a:lnTo>
                  <a:lnTo>
                    <a:pt x="106759" y="132"/>
                  </a:lnTo>
                  <a:lnTo>
                    <a:pt x="138025" y="7"/>
                  </a:lnTo>
                  <a:lnTo>
                    <a:pt x="168489" y="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66">
            <a:extLst>
              <a:ext uri="{FF2B5EF4-FFF2-40B4-BE49-F238E27FC236}">
                <a16:creationId xmlns:a16="http://schemas.microsoft.com/office/drawing/2014/main" id="{69A5156D-EC90-C736-9B9B-ACE9B6E31F1B}"/>
              </a:ext>
            </a:extLst>
          </p:cNvPr>
          <p:cNvGrpSpPr/>
          <p:nvPr/>
        </p:nvGrpSpPr>
        <p:grpSpPr>
          <a:xfrm>
            <a:off x="5138032" y="5143500"/>
            <a:ext cx="94369" cy="76201"/>
            <a:chOff x="5138032" y="5143500"/>
            <a:chExt cx="94369" cy="76201"/>
          </a:xfrm>
        </p:grpSpPr>
        <p:sp>
          <p:nvSpPr>
            <p:cNvPr id="125" name="SMARTInkShape-248">
              <a:extLst>
                <a:ext uri="{FF2B5EF4-FFF2-40B4-BE49-F238E27FC236}">
                  <a16:creationId xmlns:a16="http://schemas.microsoft.com/office/drawing/2014/main" id="{0B0257E2-E934-CE8A-7104-62710954D6C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143500" y="51435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23144" y="883"/>
                  </a:lnTo>
                  <a:lnTo>
                    <a:pt x="52202" y="5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49">
              <a:extLst>
                <a:ext uri="{FF2B5EF4-FFF2-40B4-BE49-F238E27FC236}">
                  <a16:creationId xmlns:a16="http://schemas.microsoft.com/office/drawing/2014/main" id="{2DCF20AC-080E-2EB0-E45B-44A87EDA591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138032" y="5219700"/>
              <a:ext cx="75319" cy="1"/>
            </a:xfrm>
            <a:custGeom>
              <a:avLst/>
              <a:gdLst/>
              <a:ahLst/>
              <a:cxnLst/>
              <a:rect l="0" t="0" r="0" b="0"/>
              <a:pathLst>
                <a:path w="75319" h="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30720" y="0"/>
                  </a:lnTo>
                  <a:lnTo>
                    <a:pt x="59428" y="0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67">
            <a:extLst>
              <a:ext uri="{FF2B5EF4-FFF2-40B4-BE49-F238E27FC236}">
                <a16:creationId xmlns:a16="http://schemas.microsoft.com/office/drawing/2014/main" id="{48FF6B71-48B7-05A3-9959-513108AAAC6F}"/>
              </a:ext>
            </a:extLst>
          </p:cNvPr>
          <p:cNvGrpSpPr/>
          <p:nvPr/>
        </p:nvGrpSpPr>
        <p:grpSpPr>
          <a:xfrm>
            <a:off x="5461379" y="5086532"/>
            <a:ext cx="767831" cy="247359"/>
            <a:chOff x="5461379" y="5086532"/>
            <a:chExt cx="767831" cy="247359"/>
          </a:xfrm>
        </p:grpSpPr>
        <p:sp>
          <p:nvSpPr>
            <p:cNvPr id="128" name="SMARTInkShape-250">
              <a:extLst>
                <a:ext uri="{FF2B5EF4-FFF2-40B4-BE49-F238E27FC236}">
                  <a16:creationId xmlns:a16="http://schemas.microsoft.com/office/drawing/2014/main" id="{FA969E64-BA2B-041C-1EF4-243609A426D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461379" y="5086532"/>
              <a:ext cx="87901" cy="171258"/>
            </a:xfrm>
            <a:custGeom>
              <a:avLst/>
              <a:gdLst/>
              <a:ahLst/>
              <a:cxnLst/>
              <a:rect l="0" t="0" r="0" b="0"/>
              <a:pathLst>
                <a:path w="87901" h="171258">
                  <a:moveTo>
                    <a:pt x="82171" y="37918"/>
                  </a:moveTo>
                  <a:lnTo>
                    <a:pt x="82171" y="37918"/>
                  </a:lnTo>
                  <a:lnTo>
                    <a:pt x="82171" y="16027"/>
                  </a:lnTo>
                  <a:lnTo>
                    <a:pt x="75429" y="6816"/>
                  </a:lnTo>
                  <a:lnTo>
                    <a:pt x="70237" y="2928"/>
                  </a:lnTo>
                  <a:lnTo>
                    <a:pt x="63538" y="0"/>
                  </a:lnTo>
                  <a:lnTo>
                    <a:pt x="43384" y="14140"/>
                  </a:lnTo>
                  <a:lnTo>
                    <a:pt x="20051" y="44414"/>
                  </a:lnTo>
                  <a:lnTo>
                    <a:pt x="12730" y="60774"/>
                  </a:lnTo>
                  <a:lnTo>
                    <a:pt x="2497" y="89664"/>
                  </a:lnTo>
                  <a:lnTo>
                    <a:pt x="0" y="115219"/>
                  </a:lnTo>
                  <a:lnTo>
                    <a:pt x="4766" y="139030"/>
                  </a:lnTo>
                  <a:lnTo>
                    <a:pt x="11186" y="159087"/>
                  </a:lnTo>
                  <a:lnTo>
                    <a:pt x="15580" y="164208"/>
                  </a:lnTo>
                  <a:lnTo>
                    <a:pt x="22236" y="168130"/>
                  </a:lnTo>
                  <a:lnTo>
                    <a:pt x="38774" y="170854"/>
                  </a:lnTo>
                  <a:lnTo>
                    <a:pt x="64949" y="171257"/>
                  </a:lnTo>
                  <a:lnTo>
                    <a:pt x="66456" y="170555"/>
                  </a:lnTo>
                  <a:lnTo>
                    <a:pt x="67461" y="169381"/>
                  </a:lnTo>
                  <a:lnTo>
                    <a:pt x="68130" y="167893"/>
                  </a:lnTo>
                  <a:lnTo>
                    <a:pt x="77934" y="159730"/>
                  </a:lnTo>
                  <a:lnTo>
                    <a:pt x="80287" y="152970"/>
                  </a:lnTo>
                  <a:lnTo>
                    <a:pt x="85376" y="125443"/>
                  </a:lnTo>
                  <a:lnTo>
                    <a:pt x="87900" y="96783"/>
                  </a:lnTo>
                  <a:lnTo>
                    <a:pt x="86517" y="70008"/>
                  </a:lnTo>
                  <a:lnTo>
                    <a:pt x="80671" y="38505"/>
                  </a:lnTo>
                  <a:lnTo>
                    <a:pt x="79055" y="34076"/>
                  </a:lnTo>
                  <a:lnTo>
                    <a:pt x="73496" y="27273"/>
                  </a:lnTo>
                  <a:lnTo>
                    <a:pt x="63728" y="19361"/>
                  </a:lnTo>
                  <a:lnTo>
                    <a:pt x="59930" y="19014"/>
                  </a:lnTo>
                  <a:lnTo>
                    <a:pt x="58876" y="20376"/>
                  </a:lnTo>
                  <a:lnTo>
                    <a:pt x="57186" y="30821"/>
                  </a:lnTo>
                  <a:lnTo>
                    <a:pt x="56771" y="37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51">
              <a:extLst>
                <a:ext uri="{FF2B5EF4-FFF2-40B4-BE49-F238E27FC236}">
                  <a16:creationId xmlns:a16="http://schemas.microsoft.com/office/drawing/2014/main" id="{9B05C4EF-2F10-D990-D8D9-FE1D1F456B7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648604" y="5264150"/>
              <a:ext cx="15597" cy="1"/>
            </a:xfrm>
            <a:custGeom>
              <a:avLst/>
              <a:gdLst/>
              <a:ahLst/>
              <a:cxnLst/>
              <a:rect l="0" t="0" r="0" b="0"/>
              <a:pathLst>
                <a:path w="15597" h="1">
                  <a:moveTo>
                    <a:pt x="15596" y="0"/>
                  </a:moveTo>
                  <a:lnTo>
                    <a:pt x="15596" y="0"/>
                  </a:lnTo>
                  <a:lnTo>
                    <a:pt x="0" y="0"/>
                  </a:lnTo>
                  <a:lnTo>
                    <a:pt x="2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52">
              <a:extLst>
                <a:ext uri="{FF2B5EF4-FFF2-40B4-BE49-F238E27FC236}">
                  <a16:creationId xmlns:a16="http://schemas.microsoft.com/office/drawing/2014/main" id="{083C01CF-0B3B-0C04-1F99-9546D273E8E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759450" y="5118125"/>
              <a:ext cx="107918" cy="164782"/>
            </a:xfrm>
            <a:custGeom>
              <a:avLst/>
              <a:gdLst/>
              <a:ahLst/>
              <a:cxnLst/>
              <a:rect l="0" t="0" r="0" b="0"/>
              <a:pathLst>
                <a:path w="107918" h="164782">
                  <a:moveTo>
                    <a:pt x="25400" y="19025"/>
                  </a:moveTo>
                  <a:lnTo>
                    <a:pt x="25400" y="19025"/>
                  </a:lnTo>
                  <a:lnTo>
                    <a:pt x="25400" y="12937"/>
                  </a:lnTo>
                  <a:lnTo>
                    <a:pt x="28771" y="9381"/>
                  </a:lnTo>
                  <a:lnTo>
                    <a:pt x="34189" y="7683"/>
                  </a:lnTo>
                  <a:lnTo>
                    <a:pt x="40596" y="6223"/>
                  </a:lnTo>
                  <a:lnTo>
                    <a:pt x="50456" y="1418"/>
                  </a:lnTo>
                  <a:lnTo>
                    <a:pt x="81388" y="0"/>
                  </a:lnTo>
                  <a:lnTo>
                    <a:pt x="87916" y="5444"/>
                  </a:lnTo>
                  <a:lnTo>
                    <a:pt x="87538" y="6444"/>
                  </a:lnTo>
                  <a:lnTo>
                    <a:pt x="59737" y="35466"/>
                  </a:lnTo>
                  <a:lnTo>
                    <a:pt x="42452" y="49397"/>
                  </a:lnTo>
                  <a:lnTo>
                    <a:pt x="29499" y="56304"/>
                  </a:lnTo>
                  <a:lnTo>
                    <a:pt x="25909" y="61037"/>
                  </a:lnTo>
                  <a:lnTo>
                    <a:pt x="22569" y="62391"/>
                  </a:lnTo>
                  <a:lnTo>
                    <a:pt x="21396" y="63458"/>
                  </a:lnTo>
                  <a:lnTo>
                    <a:pt x="19141" y="69535"/>
                  </a:lnTo>
                  <a:lnTo>
                    <a:pt x="43833" y="63856"/>
                  </a:lnTo>
                  <a:lnTo>
                    <a:pt x="74194" y="63479"/>
                  </a:lnTo>
                  <a:lnTo>
                    <a:pt x="84621" y="64182"/>
                  </a:lnTo>
                  <a:lnTo>
                    <a:pt x="101473" y="71315"/>
                  </a:lnTo>
                  <a:lnTo>
                    <a:pt x="103632" y="72935"/>
                  </a:lnTo>
                  <a:lnTo>
                    <a:pt x="106031" y="76617"/>
                  </a:lnTo>
                  <a:lnTo>
                    <a:pt x="107571" y="84729"/>
                  </a:lnTo>
                  <a:lnTo>
                    <a:pt x="107917" y="100721"/>
                  </a:lnTo>
                  <a:lnTo>
                    <a:pt x="106054" y="106604"/>
                  </a:lnTo>
                  <a:lnTo>
                    <a:pt x="96411" y="122699"/>
                  </a:lnTo>
                  <a:lnTo>
                    <a:pt x="77913" y="135157"/>
                  </a:lnTo>
                  <a:lnTo>
                    <a:pt x="47262" y="150242"/>
                  </a:lnTo>
                  <a:lnTo>
                    <a:pt x="33350" y="156840"/>
                  </a:lnTo>
                  <a:lnTo>
                    <a:pt x="4523" y="164781"/>
                  </a:lnTo>
                  <a:lnTo>
                    <a:pt x="3016" y="164174"/>
                  </a:lnTo>
                  <a:lnTo>
                    <a:pt x="2011" y="163063"/>
                  </a:lnTo>
                  <a:lnTo>
                    <a:pt x="894" y="159948"/>
                  </a:lnTo>
                  <a:lnTo>
                    <a:pt x="0" y="152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53">
              <a:extLst>
                <a:ext uri="{FF2B5EF4-FFF2-40B4-BE49-F238E27FC236}">
                  <a16:creationId xmlns:a16="http://schemas.microsoft.com/office/drawing/2014/main" id="{A49ECD95-C399-60D2-B0BE-997CC06CF17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925596" y="5120809"/>
              <a:ext cx="81426" cy="168742"/>
            </a:xfrm>
            <a:custGeom>
              <a:avLst/>
              <a:gdLst/>
              <a:ahLst/>
              <a:cxnLst/>
              <a:rect l="0" t="0" r="0" b="0"/>
              <a:pathLst>
                <a:path w="81426" h="168742">
                  <a:moveTo>
                    <a:pt x="49754" y="54441"/>
                  </a:moveTo>
                  <a:lnTo>
                    <a:pt x="49754" y="54441"/>
                  </a:lnTo>
                  <a:lnTo>
                    <a:pt x="53125" y="51070"/>
                  </a:lnTo>
                  <a:lnTo>
                    <a:pt x="56662" y="49415"/>
                  </a:lnTo>
                  <a:lnTo>
                    <a:pt x="58592" y="48974"/>
                  </a:lnTo>
                  <a:lnTo>
                    <a:pt x="59879" y="47974"/>
                  </a:lnTo>
                  <a:lnTo>
                    <a:pt x="68540" y="35661"/>
                  </a:lnTo>
                  <a:lnTo>
                    <a:pt x="74886" y="29310"/>
                  </a:lnTo>
                  <a:lnTo>
                    <a:pt x="75152" y="19399"/>
                  </a:lnTo>
                  <a:lnTo>
                    <a:pt x="73272" y="15819"/>
                  </a:lnTo>
                  <a:lnTo>
                    <a:pt x="69686" y="11142"/>
                  </a:lnTo>
                  <a:lnTo>
                    <a:pt x="69066" y="6961"/>
                  </a:lnTo>
                  <a:lnTo>
                    <a:pt x="68272" y="5854"/>
                  </a:lnTo>
                  <a:lnTo>
                    <a:pt x="67039" y="5116"/>
                  </a:lnTo>
                  <a:lnTo>
                    <a:pt x="62353" y="3835"/>
                  </a:lnTo>
                  <a:lnTo>
                    <a:pt x="59352" y="3728"/>
                  </a:lnTo>
                  <a:lnTo>
                    <a:pt x="55667" y="1798"/>
                  </a:lnTo>
                  <a:lnTo>
                    <a:pt x="53695" y="295"/>
                  </a:lnTo>
                  <a:lnTo>
                    <a:pt x="52382" y="0"/>
                  </a:lnTo>
                  <a:lnTo>
                    <a:pt x="51506" y="508"/>
                  </a:lnTo>
                  <a:lnTo>
                    <a:pt x="50921" y="1552"/>
                  </a:lnTo>
                  <a:lnTo>
                    <a:pt x="49827" y="2249"/>
                  </a:lnTo>
                  <a:lnTo>
                    <a:pt x="37648" y="6828"/>
                  </a:lnTo>
                  <a:lnTo>
                    <a:pt x="18278" y="23869"/>
                  </a:lnTo>
                  <a:lnTo>
                    <a:pt x="11541" y="32857"/>
                  </a:lnTo>
                  <a:lnTo>
                    <a:pt x="8076" y="41555"/>
                  </a:lnTo>
                  <a:lnTo>
                    <a:pt x="5831" y="49420"/>
                  </a:lnTo>
                  <a:lnTo>
                    <a:pt x="522" y="60217"/>
                  </a:lnTo>
                  <a:lnTo>
                    <a:pt x="0" y="62525"/>
                  </a:lnTo>
                  <a:lnTo>
                    <a:pt x="357" y="64769"/>
                  </a:lnTo>
                  <a:lnTo>
                    <a:pt x="2634" y="69144"/>
                  </a:lnTo>
                  <a:lnTo>
                    <a:pt x="14694" y="82838"/>
                  </a:lnTo>
                  <a:lnTo>
                    <a:pt x="20295" y="84701"/>
                  </a:lnTo>
                  <a:lnTo>
                    <a:pt x="23765" y="85197"/>
                  </a:lnTo>
                  <a:lnTo>
                    <a:pt x="29501" y="83867"/>
                  </a:lnTo>
                  <a:lnTo>
                    <a:pt x="43299" y="75168"/>
                  </a:lnTo>
                  <a:lnTo>
                    <a:pt x="45450" y="74609"/>
                  </a:lnTo>
                  <a:lnTo>
                    <a:pt x="49723" y="70225"/>
                  </a:lnTo>
                  <a:lnTo>
                    <a:pt x="58215" y="59284"/>
                  </a:lnTo>
                  <a:lnTo>
                    <a:pt x="62451" y="56593"/>
                  </a:lnTo>
                  <a:lnTo>
                    <a:pt x="64569" y="55876"/>
                  </a:lnTo>
                  <a:lnTo>
                    <a:pt x="65981" y="54692"/>
                  </a:lnTo>
                  <a:lnTo>
                    <a:pt x="67549" y="51495"/>
                  </a:lnTo>
                  <a:lnTo>
                    <a:pt x="68694" y="42922"/>
                  </a:lnTo>
                  <a:lnTo>
                    <a:pt x="69435" y="42529"/>
                  </a:lnTo>
                  <a:lnTo>
                    <a:pt x="72142" y="42091"/>
                  </a:lnTo>
                  <a:lnTo>
                    <a:pt x="73146" y="41269"/>
                  </a:lnTo>
                  <a:lnTo>
                    <a:pt x="75075" y="35662"/>
                  </a:lnTo>
                  <a:lnTo>
                    <a:pt x="81425" y="35393"/>
                  </a:lnTo>
                  <a:lnTo>
                    <a:pt x="75738" y="64212"/>
                  </a:lnTo>
                  <a:lnTo>
                    <a:pt x="74500" y="89833"/>
                  </a:lnTo>
                  <a:lnTo>
                    <a:pt x="69694" y="120424"/>
                  </a:lnTo>
                  <a:lnTo>
                    <a:pt x="71080" y="127982"/>
                  </a:lnTo>
                  <a:lnTo>
                    <a:pt x="73343" y="134397"/>
                  </a:lnTo>
                  <a:lnTo>
                    <a:pt x="75140" y="165859"/>
                  </a:lnTo>
                  <a:lnTo>
                    <a:pt x="75154" y="168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54">
              <a:extLst>
                <a:ext uri="{FF2B5EF4-FFF2-40B4-BE49-F238E27FC236}">
                  <a16:creationId xmlns:a16="http://schemas.microsoft.com/office/drawing/2014/main" id="{0C05EA0C-E6E5-3069-6FDC-9A797821D3F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070694" y="5137236"/>
              <a:ext cx="158516" cy="196655"/>
            </a:xfrm>
            <a:custGeom>
              <a:avLst/>
              <a:gdLst/>
              <a:ahLst/>
              <a:cxnLst/>
              <a:rect l="0" t="0" r="0" b="0"/>
              <a:pathLst>
                <a:path w="158516" h="196655">
                  <a:moveTo>
                    <a:pt x="88806" y="31664"/>
                  </a:moveTo>
                  <a:lnTo>
                    <a:pt x="88806" y="31664"/>
                  </a:lnTo>
                  <a:lnTo>
                    <a:pt x="99637" y="21539"/>
                  </a:lnTo>
                  <a:lnTo>
                    <a:pt x="107905" y="17592"/>
                  </a:lnTo>
                  <a:lnTo>
                    <a:pt x="119305" y="7438"/>
                  </a:lnTo>
                  <a:lnTo>
                    <a:pt x="120000" y="4904"/>
                  </a:lnTo>
                  <a:lnTo>
                    <a:pt x="120446" y="900"/>
                  </a:lnTo>
                  <a:lnTo>
                    <a:pt x="119777" y="571"/>
                  </a:lnTo>
                  <a:lnTo>
                    <a:pt x="111708" y="0"/>
                  </a:lnTo>
                  <a:lnTo>
                    <a:pt x="79965" y="12147"/>
                  </a:lnTo>
                  <a:lnTo>
                    <a:pt x="67869" y="21298"/>
                  </a:lnTo>
                  <a:lnTo>
                    <a:pt x="52863" y="41364"/>
                  </a:lnTo>
                  <a:lnTo>
                    <a:pt x="52849" y="43070"/>
                  </a:lnTo>
                  <a:lnTo>
                    <a:pt x="62694" y="66389"/>
                  </a:lnTo>
                  <a:lnTo>
                    <a:pt x="73038" y="80752"/>
                  </a:lnTo>
                  <a:lnTo>
                    <a:pt x="75448" y="85937"/>
                  </a:lnTo>
                  <a:lnTo>
                    <a:pt x="96736" y="115867"/>
                  </a:lnTo>
                  <a:lnTo>
                    <a:pt x="103108" y="144945"/>
                  </a:lnTo>
                  <a:lnTo>
                    <a:pt x="104690" y="147402"/>
                  </a:lnTo>
                  <a:lnTo>
                    <a:pt x="106918" y="157600"/>
                  </a:lnTo>
                  <a:lnTo>
                    <a:pt x="105558" y="163600"/>
                  </a:lnTo>
                  <a:lnTo>
                    <a:pt x="98936" y="173201"/>
                  </a:lnTo>
                  <a:lnTo>
                    <a:pt x="80327" y="192523"/>
                  </a:lnTo>
                  <a:lnTo>
                    <a:pt x="76101" y="194879"/>
                  </a:lnTo>
                  <a:lnTo>
                    <a:pt x="70459" y="195926"/>
                  </a:lnTo>
                  <a:lnTo>
                    <a:pt x="50354" y="196654"/>
                  </a:lnTo>
                  <a:lnTo>
                    <a:pt x="20572" y="189881"/>
                  </a:lnTo>
                  <a:lnTo>
                    <a:pt x="13559" y="187120"/>
                  </a:lnTo>
                  <a:lnTo>
                    <a:pt x="11125" y="185396"/>
                  </a:lnTo>
                  <a:lnTo>
                    <a:pt x="2319" y="173412"/>
                  </a:lnTo>
                  <a:lnTo>
                    <a:pt x="621" y="167110"/>
                  </a:lnTo>
                  <a:lnTo>
                    <a:pt x="0" y="156545"/>
                  </a:lnTo>
                  <a:lnTo>
                    <a:pt x="1829" y="152312"/>
                  </a:lnTo>
                  <a:lnTo>
                    <a:pt x="14835" y="132030"/>
                  </a:lnTo>
                  <a:lnTo>
                    <a:pt x="36271" y="118525"/>
                  </a:lnTo>
                  <a:lnTo>
                    <a:pt x="66790" y="105754"/>
                  </a:lnTo>
                  <a:lnTo>
                    <a:pt x="96336" y="87580"/>
                  </a:lnTo>
                  <a:lnTo>
                    <a:pt x="127179" y="67916"/>
                  </a:lnTo>
                  <a:lnTo>
                    <a:pt x="153185" y="37927"/>
                  </a:lnTo>
                  <a:lnTo>
                    <a:pt x="156224" y="32565"/>
                  </a:lnTo>
                  <a:lnTo>
                    <a:pt x="158177" y="23376"/>
                  </a:lnTo>
                  <a:lnTo>
                    <a:pt x="158515" y="16900"/>
                  </a:lnTo>
                  <a:lnTo>
                    <a:pt x="157856" y="15472"/>
                  </a:lnTo>
                  <a:lnTo>
                    <a:pt x="156712" y="14519"/>
                  </a:lnTo>
                  <a:lnTo>
                    <a:pt x="153559" y="12755"/>
                  </a:lnTo>
                  <a:lnTo>
                    <a:pt x="147816" y="8501"/>
                  </a:lnTo>
                  <a:lnTo>
                    <a:pt x="141647" y="6221"/>
                  </a:lnTo>
                  <a:lnTo>
                    <a:pt x="134645" y="2096"/>
                  </a:lnTo>
                  <a:lnTo>
                    <a:pt x="127759" y="884"/>
                  </a:lnTo>
                  <a:lnTo>
                    <a:pt x="121875" y="2227"/>
                  </a:lnTo>
                  <a:lnTo>
                    <a:pt x="116910" y="4469"/>
                  </a:lnTo>
                  <a:lnTo>
                    <a:pt x="87203" y="9565"/>
                  </a:lnTo>
                  <a:lnTo>
                    <a:pt x="69756" y="12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68">
            <a:extLst>
              <a:ext uri="{FF2B5EF4-FFF2-40B4-BE49-F238E27FC236}">
                <a16:creationId xmlns:a16="http://schemas.microsoft.com/office/drawing/2014/main" id="{922C6FA9-7A61-4446-596C-C2B15C96368C}"/>
              </a:ext>
            </a:extLst>
          </p:cNvPr>
          <p:cNvGrpSpPr/>
          <p:nvPr/>
        </p:nvGrpSpPr>
        <p:grpSpPr>
          <a:xfrm>
            <a:off x="6813550" y="1765300"/>
            <a:ext cx="812533" cy="358972"/>
            <a:chOff x="6813550" y="1765300"/>
            <a:chExt cx="812533" cy="358972"/>
          </a:xfrm>
        </p:grpSpPr>
        <p:sp>
          <p:nvSpPr>
            <p:cNvPr id="134" name="SMARTInkShape-255">
              <a:extLst>
                <a:ext uri="{FF2B5EF4-FFF2-40B4-BE49-F238E27FC236}">
                  <a16:creationId xmlns:a16="http://schemas.microsoft.com/office/drawing/2014/main" id="{8FDDF09D-6A21-8254-5C62-DF9528E51AD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851650" y="1892302"/>
              <a:ext cx="19051" cy="190499"/>
            </a:xfrm>
            <a:custGeom>
              <a:avLst/>
              <a:gdLst/>
              <a:ahLst/>
              <a:cxnLst/>
              <a:rect l="0" t="0" r="0" b="0"/>
              <a:pathLst>
                <a:path w="19051" h="190499">
                  <a:moveTo>
                    <a:pt x="0" y="6348"/>
                  </a:moveTo>
                  <a:lnTo>
                    <a:pt x="0" y="6348"/>
                  </a:lnTo>
                  <a:lnTo>
                    <a:pt x="6348" y="6348"/>
                  </a:lnTo>
                  <a:lnTo>
                    <a:pt x="6350" y="0"/>
                  </a:lnTo>
                  <a:lnTo>
                    <a:pt x="6350" y="27959"/>
                  </a:lnTo>
                  <a:lnTo>
                    <a:pt x="4468" y="46417"/>
                  </a:lnTo>
                  <a:lnTo>
                    <a:pt x="2691" y="58023"/>
                  </a:lnTo>
                  <a:lnTo>
                    <a:pt x="3537" y="82721"/>
                  </a:lnTo>
                  <a:lnTo>
                    <a:pt x="465" y="109957"/>
                  </a:lnTo>
                  <a:lnTo>
                    <a:pt x="843" y="126888"/>
                  </a:lnTo>
                  <a:lnTo>
                    <a:pt x="7848" y="156736"/>
                  </a:lnTo>
                  <a:lnTo>
                    <a:pt x="10544" y="162793"/>
                  </a:lnTo>
                  <a:lnTo>
                    <a:pt x="12767" y="173430"/>
                  </a:lnTo>
                  <a:lnTo>
                    <a:pt x="17600" y="183703"/>
                  </a:lnTo>
                  <a:lnTo>
                    <a:pt x="19050" y="1904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56">
              <a:extLst>
                <a:ext uri="{FF2B5EF4-FFF2-40B4-BE49-F238E27FC236}">
                  <a16:creationId xmlns:a16="http://schemas.microsoft.com/office/drawing/2014/main" id="{CEAA357F-4FE3-8F9C-C598-5FC83E7A08C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835291" y="1841500"/>
              <a:ext cx="149710" cy="50801"/>
            </a:xfrm>
            <a:custGeom>
              <a:avLst/>
              <a:gdLst/>
              <a:ahLst/>
              <a:cxnLst/>
              <a:rect l="0" t="0" r="0" b="0"/>
              <a:pathLst>
                <a:path w="149710" h="50801">
                  <a:moveTo>
                    <a:pt x="3659" y="50800"/>
                  </a:moveTo>
                  <a:lnTo>
                    <a:pt x="3659" y="50800"/>
                  </a:lnTo>
                  <a:lnTo>
                    <a:pt x="287" y="50800"/>
                  </a:lnTo>
                  <a:lnTo>
                    <a:pt x="0" y="50094"/>
                  </a:lnTo>
                  <a:lnTo>
                    <a:pt x="1562" y="47429"/>
                  </a:lnTo>
                  <a:lnTo>
                    <a:pt x="29991" y="35873"/>
                  </a:lnTo>
                  <a:lnTo>
                    <a:pt x="58301" y="23131"/>
                  </a:lnTo>
                  <a:lnTo>
                    <a:pt x="86855" y="10842"/>
                  </a:lnTo>
                  <a:lnTo>
                    <a:pt x="116806" y="2873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57">
              <a:extLst>
                <a:ext uri="{FF2B5EF4-FFF2-40B4-BE49-F238E27FC236}">
                  <a16:creationId xmlns:a16="http://schemas.microsoft.com/office/drawing/2014/main" id="{EE09D0F8-58CE-E1E3-5A33-F3632975CD0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845300" y="19177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24419" y="34729"/>
                  </a:lnTo>
                  <a:lnTo>
                    <a:pt x="55139" y="20209"/>
                  </a:lnTo>
                  <a:lnTo>
                    <a:pt x="85517" y="8333"/>
                  </a:lnTo>
                  <a:lnTo>
                    <a:pt x="113236" y="149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58">
              <a:extLst>
                <a:ext uri="{FF2B5EF4-FFF2-40B4-BE49-F238E27FC236}">
                  <a16:creationId xmlns:a16="http://schemas.microsoft.com/office/drawing/2014/main" id="{56E14EDA-385B-EC3D-06AD-B487A2FB354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813550" y="2057400"/>
              <a:ext cx="203201" cy="66872"/>
            </a:xfrm>
            <a:custGeom>
              <a:avLst/>
              <a:gdLst/>
              <a:ahLst/>
              <a:cxnLst/>
              <a:rect l="0" t="0" r="0" b="0"/>
              <a:pathLst>
                <a:path w="203201" h="66872">
                  <a:moveTo>
                    <a:pt x="0" y="63500"/>
                  </a:moveTo>
                  <a:lnTo>
                    <a:pt x="0" y="63500"/>
                  </a:lnTo>
                  <a:lnTo>
                    <a:pt x="6741" y="66871"/>
                  </a:lnTo>
                  <a:lnTo>
                    <a:pt x="15696" y="66645"/>
                  </a:lnTo>
                  <a:lnTo>
                    <a:pt x="41892" y="58139"/>
                  </a:lnTo>
                  <a:lnTo>
                    <a:pt x="68700" y="47722"/>
                  </a:lnTo>
                  <a:lnTo>
                    <a:pt x="91211" y="39789"/>
                  </a:lnTo>
                  <a:lnTo>
                    <a:pt x="117573" y="27390"/>
                  </a:lnTo>
                  <a:lnTo>
                    <a:pt x="146148" y="15628"/>
                  </a:lnTo>
                  <a:lnTo>
                    <a:pt x="169990" y="8707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59">
              <a:extLst>
                <a:ext uri="{FF2B5EF4-FFF2-40B4-BE49-F238E27FC236}">
                  <a16:creationId xmlns:a16="http://schemas.microsoft.com/office/drawing/2014/main" id="{D9C3617C-7F3A-6638-F26C-F2C8A6C5FF4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073900" y="1974928"/>
              <a:ext cx="139701" cy="95173"/>
            </a:xfrm>
            <a:custGeom>
              <a:avLst/>
              <a:gdLst/>
              <a:ahLst/>
              <a:cxnLst/>
              <a:rect l="0" t="0" r="0" b="0"/>
              <a:pathLst>
                <a:path w="139701" h="95173">
                  <a:moveTo>
                    <a:pt x="0" y="6272"/>
                  </a:moveTo>
                  <a:lnTo>
                    <a:pt x="0" y="6272"/>
                  </a:lnTo>
                  <a:lnTo>
                    <a:pt x="0" y="2901"/>
                  </a:lnTo>
                  <a:lnTo>
                    <a:pt x="1411" y="1908"/>
                  </a:lnTo>
                  <a:lnTo>
                    <a:pt x="14306" y="184"/>
                  </a:lnTo>
                  <a:lnTo>
                    <a:pt x="34499" y="0"/>
                  </a:lnTo>
                  <a:lnTo>
                    <a:pt x="41343" y="2090"/>
                  </a:lnTo>
                  <a:lnTo>
                    <a:pt x="66231" y="18773"/>
                  </a:lnTo>
                  <a:lnTo>
                    <a:pt x="91163" y="35866"/>
                  </a:lnTo>
                  <a:lnTo>
                    <a:pt x="118361" y="66769"/>
                  </a:lnTo>
                  <a:lnTo>
                    <a:pt x="134021" y="80050"/>
                  </a:lnTo>
                  <a:lnTo>
                    <a:pt x="139700" y="951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60">
              <a:extLst>
                <a:ext uri="{FF2B5EF4-FFF2-40B4-BE49-F238E27FC236}">
                  <a16:creationId xmlns:a16="http://schemas.microsoft.com/office/drawing/2014/main" id="{9064CD2C-A21E-B49B-4ADB-3121D091B0F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112000" y="1981462"/>
              <a:ext cx="82551" cy="101339"/>
            </a:xfrm>
            <a:custGeom>
              <a:avLst/>
              <a:gdLst/>
              <a:ahLst/>
              <a:cxnLst/>
              <a:rect l="0" t="0" r="0" b="0"/>
              <a:pathLst>
                <a:path w="82551" h="101339">
                  <a:moveTo>
                    <a:pt x="82550" y="6088"/>
                  </a:moveTo>
                  <a:lnTo>
                    <a:pt x="82550" y="6088"/>
                  </a:lnTo>
                  <a:lnTo>
                    <a:pt x="82550" y="0"/>
                  </a:lnTo>
                  <a:lnTo>
                    <a:pt x="72411" y="5565"/>
                  </a:lnTo>
                  <a:lnTo>
                    <a:pt x="42248" y="37141"/>
                  </a:lnTo>
                  <a:lnTo>
                    <a:pt x="20732" y="62395"/>
                  </a:lnTo>
                  <a:lnTo>
                    <a:pt x="4676" y="93448"/>
                  </a:lnTo>
                  <a:lnTo>
                    <a:pt x="0" y="1013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61">
              <a:extLst>
                <a:ext uri="{FF2B5EF4-FFF2-40B4-BE49-F238E27FC236}">
                  <a16:creationId xmlns:a16="http://schemas.microsoft.com/office/drawing/2014/main" id="{12470E87-4FBC-3623-B79D-D73BBE58D2E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230140" y="1924573"/>
              <a:ext cx="120470" cy="166027"/>
            </a:xfrm>
            <a:custGeom>
              <a:avLst/>
              <a:gdLst/>
              <a:ahLst/>
              <a:cxnLst/>
              <a:rect l="0" t="0" r="0" b="0"/>
              <a:pathLst>
                <a:path w="120470" h="166027">
                  <a:moveTo>
                    <a:pt x="116810" y="12177"/>
                  </a:moveTo>
                  <a:lnTo>
                    <a:pt x="116810" y="12177"/>
                  </a:lnTo>
                  <a:lnTo>
                    <a:pt x="120182" y="5435"/>
                  </a:lnTo>
                  <a:lnTo>
                    <a:pt x="120469" y="3449"/>
                  </a:lnTo>
                  <a:lnTo>
                    <a:pt x="119955" y="2125"/>
                  </a:lnTo>
                  <a:lnTo>
                    <a:pt x="118907" y="1242"/>
                  </a:lnTo>
                  <a:lnTo>
                    <a:pt x="110689" y="0"/>
                  </a:lnTo>
                  <a:lnTo>
                    <a:pt x="92575" y="6374"/>
                  </a:lnTo>
                  <a:lnTo>
                    <a:pt x="61170" y="26945"/>
                  </a:lnTo>
                  <a:lnTo>
                    <a:pt x="31553" y="53691"/>
                  </a:lnTo>
                  <a:lnTo>
                    <a:pt x="21769" y="64494"/>
                  </a:lnTo>
                  <a:lnTo>
                    <a:pt x="7328" y="91556"/>
                  </a:lnTo>
                  <a:lnTo>
                    <a:pt x="566" y="111740"/>
                  </a:lnTo>
                  <a:lnTo>
                    <a:pt x="0" y="125572"/>
                  </a:lnTo>
                  <a:lnTo>
                    <a:pt x="2805" y="138775"/>
                  </a:lnTo>
                  <a:lnTo>
                    <a:pt x="8756" y="151698"/>
                  </a:lnTo>
                  <a:lnTo>
                    <a:pt x="17987" y="160735"/>
                  </a:lnTo>
                  <a:lnTo>
                    <a:pt x="23411" y="164132"/>
                  </a:lnTo>
                  <a:lnTo>
                    <a:pt x="35083" y="166026"/>
                  </a:lnTo>
                  <a:lnTo>
                    <a:pt x="63193" y="161492"/>
                  </a:lnTo>
                  <a:lnTo>
                    <a:pt x="78710" y="15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62">
              <a:extLst>
                <a:ext uri="{FF2B5EF4-FFF2-40B4-BE49-F238E27FC236}">
                  <a16:creationId xmlns:a16="http://schemas.microsoft.com/office/drawing/2014/main" id="{7E16D1C2-D6E6-C7FF-93F0-D613F2DCB20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383816" y="1966338"/>
              <a:ext cx="159555" cy="121126"/>
            </a:xfrm>
            <a:custGeom>
              <a:avLst/>
              <a:gdLst/>
              <a:ahLst/>
              <a:cxnLst/>
              <a:rect l="0" t="0" r="0" b="0"/>
              <a:pathLst>
                <a:path w="159555" h="121126">
                  <a:moveTo>
                    <a:pt x="39334" y="40262"/>
                  </a:moveTo>
                  <a:lnTo>
                    <a:pt x="39334" y="40262"/>
                  </a:lnTo>
                  <a:lnTo>
                    <a:pt x="46075" y="36891"/>
                  </a:lnTo>
                  <a:lnTo>
                    <a:pt x="48767" y="36604"/>
                  </a:lnTo>
                  <a:lnTo>
                    <a:pt x="76315" y="40553"/>
                  </a:lnTo>
                  <a:lnTo>
                    <a:pt x="103663" y="45675"/>
                  </a:lnTo>
                  <a:lnTo>
                    <a:pt x="124033" y="45721"/>
                  </a:lnTo>
                  <a:lnTo>
                    <a:pt x="140160" y="41488"/>
                  </a:lnTo>
                  <a:lnTo>
                    <a:pt x="147175" y="37749"/>
                  </a:lnTo>
                  <a:lnTo>
                    <a:pt x="155091" y="28307"/>
                  </a:lnTo>
                  <a:lnTo>
                    <a:pt x="158534" y="19943"/>
                  </a:lnTo>
                  <a:lnTo>
                    <a:pt x="159554" y="9625"/>
                  </a:lnTo>
                  <a:lnTo>
                    <a:pt x="156875" y="6432"/>
                  </a:lnTo>
                  <a:lnTo>
                    <a:pt x="146372" y="1002"/>
                  </a:lnTo>
                  <a:lnTo>
                    <a:pt x="134179" y="0"/>
                  </a:lnTo>
                  <a:lnTo>
                    <a:pt x="107145" y="2583"/>
                  </a:lnTo>
                  <a:lnTo>
                    <a:pt x="80536" y="10963"/>
                  </a:lnTo>
                  <a:lnTo>
                    <a:pt x="53488" y="28164"/>
                  </a:lnTo>
                  <a:lnTo>
                    <a:pt x="22999" y="54896"/>
                  </a:lnTo>
                  <a:lnTo>
                    <a:pt x="10202" y="66522"/>
                  </a:lnTo>
                  <a:lnTo>
                    <a:pt x="2162" y="78744"/>
                  </a:lnTo>
                  <a:lnTo>
                    <a:pt x="0" y="91232"/>
                  </a:lnTo>
                  <a:lnTo>
                    <a:pt x="990" y="109753"/>
                  </a:lnTo>
                  <a:lnTo>
                    <a:pt x="2482" y="112695"/>
                  </a:lnTo>
                  <a:lnTo>
                    <a:pt x="7903" y="117845"/>
                  </a:lnTo>
                  <a:lnTo>
                    <a:pt x="16898" y="120605"/>
                  </a:lnTo>
                  <a:lnTo>
                    <a:pt x="29363" y="121125"/>
                  </a:lnTo>
                  <a:lnTo>
                    <a:pt x="55508" y="117452"/>
                  </a:lnTo>
                  <a:lnTo>
                    <a:pt x="84339" y="111771"/>
                  </a:lnTo>
                  <a:lnTo>
                    <a:pt x="91792" y="110144"/>
                  </a:lnTo>
                  <a:lnTo>
                    <a:pt x="102834" y="1037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63">
              <a:extLst>
                <a:ext uri="{FF2B5EF4-FFF2-40B4-BE49-F238E27FC236}">
                  <a16:creationId xmlns:a16="http://schemas.microsoft.com/office/drawing/2014/main" id="{B258CFBC-346D-4E19-05E4-85F9CFDAA18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14238" y="1765300"/>
              <a:ext cx="11845" cy="330201"/>
            </a:xfrm>
            <a:custGeom>
              <a:avLst/>
              <a:gdLst/>
              <a:ahLst/>
              <a:cxnLst/>
              <a:rect l="0" t="0" r="0" b="0"/>
              <a:pathLst>
                <a:path w="11845" h="330201">
                  <a:moveTo>
                    <a:pt x="5762" y="0"/>
                  </a:moveTo>
                  <a:lnTo>
                    <a:pt x="5762" y="0"/>
                  </a:lnTo>
                  <a:lnTo>
                    <a:pt x="2390" y="0"/>
                  </a:lnTo>
                  <a:lnTo>
                    <a:pt x="1398" y="1411"/>
                  </a:lnTo>
                  <a:lnTo>
                    <a:pt x="0" y="12256"/>
                  </a:lnTo>
                  <a:lnTo>
                    <a:pt x="292" y="38282"/>
                  </a:lnTo>
                  <a:lnTo>
                    <a:pt x="2861" y="63110"/>
                  </a:lnTo>
                  <a:lnTo>
                    <a:pt x="4473" y="86845"/>
                  </a:lnTo>
                  <a:lnTo>
                    <a:pt x="5380" y="118160"/>
                  </a:lnTo>
                  <a:lnTo>
                    <a:pt x="7530" y="147194"/>
                  </a:lnTo>
                  <a:lnTo>
                    <a:pt x="10755" y="176257"/>
                  </a:lnTo>
                  <a:lnTo>
                    <a:pt x="11844" y="207991"/>
                  </a:lnTo>
                  <a:lnTo>
                    <a:pt x="7695" y="239006"/>
                  </a:lnTo>
                  <a:lnTo>
                    <a:pt x="6144" y="268128"/>
                  </a:lnTo>
                  <a:lnTo>
                    <a:pt x="5812" y="299788"/>
                  </a:lnTo>
                  <a:lnTo>
                    <a:pt x="5762" y="330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69">
            <a:extLst>
              <a:ext uri="{FF2B5EF4-FFF2-40B4-BE49-F238E27FC236}">
                <a16:creationId xmlns:a16="http://schemas.microsoft.com/office/drawing/2014/main" id="{ED8285FA-2B22-EE60-8206-CCA04AC4AF65}"/>
              </a:ext>
            </a:extLst>
          </p:cNvPr>
          <p:cNvGrpSpPr/>
          <p:nvPr/>
        </p:nvGrpSpPr>
        <p:grpSpPr>
          <a:xfrm>
            <a:off x="7842250" y="1860550"/>
            <a:ext cx="31751" cy="139701"/>
            <a:chOff x="7842250" y="1860550"/>
            <a:chExt cx="31751" cy="139701"/>
          </a:xfrm>
        </p:grpSpPr>
        <p:sp>
          <p:nvSpPr>
            <p:cNvPr id="144" name="SMARTInkShape-264">
              <a:extLst>
                <a:ext uri="{FF2B5EF4-FFF2-40B4-BE49-F238E27FC236}">
                  <a16:creationId xmlns:a16="http://schemas.microsoft.com/office/drawing/2014/main" id="{67988D98-E2F7-BBB3-5095-45D6E25AD71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42250" y="18605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3372" y="9329"/>
                  </a:lnTo>
                  <a:lnTo>
                    <a:pt x="5026" y="5792"/>
                  </a:lnTo>
                  <a:lnTo>
                    <a:pt x="5468" y="3862"/>
                  </a:lnTo>
                  <a:lnTo>
                    <a:pt x="6468" y="2574"/>
                  </a:lnTo>
                  <a:lnTo>
                    <a:pt x="9460" y="11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65">
              <a:extLst>
                <a:ext uri="{FF2B5EF4-FFF2-40B4-BE49-F238E27FC236}">
                  <a16:creationId xmlns:a16="http://schemas.microsoft.com/office/drawing/2014/main" id="{923806A0-A192-081B-6FFD-65489BEA2EC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61300" y="19748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9328" y="3371"/>
                  </a:lnTo>
                  <a:lnTo>
                    <a:pt x="7674" y="8789"/>
                  </a:lnTo>
                  <a:lnTo>
                    <a:pt x="6611" y="20394"/>
                  </a:lnTo>
                  <a:lnTo>
                    <a:pt x="5818" y="22063"/>
                  </a:lnTo>
                  <a:lnTo>
                    <a:pt x="4585" y="2317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70">
            <a:extLst>
              <a:ext uri="{FF2B5EF4-FFF2-40B4-BE49-F238E27FC236}">
                <a16:creationId xmlns:a16="http://schemas.microsoft.com/office/drawing/2014/main" id="{53A2E03B-8C6B-DF4A-29A9-E074B0AFF228}"/>
              </a:ext>
            </a:extLst>
          </p:cNvPr>
          <p:cNvGrpSpPr/>
          <p:nvPr/>
        </p:nvGrpSpPr>
        <p:grpSpPr>
          <a:xfrm>
            <a:off x="6127828" y="2711537"/>
            <a:ext cx="2324023" cy="476164"/>
            <a:chOff x="6127828" y="2711537"/>
            <a:chExt cx="2324023" cy="476164"/>
          </a:xfrm>
        </p:grpSpPr>
        <p:sp>
          <p:nvSpPr>
            <p:cNvPr id="147" name="SMARTInkShape-266">
              <a:extLst>
                <a:ext uri="{FF2B5EF4-FFF2-40B4-BE49-F238E27FC236}">
                  <a16:creationId xmlns:a16="http://schemas.microsoft.com/office/drawing/2014/main" id="{3F231A36-D940-BC62-ECEA-A38EE7FB576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27828" y="3054350"/>
              <a:ext cx="152323" cy="12701"/>
            </a:xfrm>
            <a:custGeom>
              <a:avLst/>
              <a:gdLst/>
              <a:ahLst/>
              <a:cxnLst/>
              <a:rect l="0" t="0" r="0" b="0"/>
              <a:pathLst>
                <a:path w="152323" h="12701">
                  <a:moveTo>
                    <a:pt x="6272" y="12700"/>
                  </a:moveTo>
                  <a:lnTo>
                    <a:pt x="6272" y="12700"/>
                  </a:lnTo>
                  <a:lnTo>
                    <a:pt x="0" y="12700"/>
                  </a:lnTo>
                  <a:lnTo>
                    <a:pt x="29815" y="12700"/>
                  </a:lnTo>
                  <a:lnTo>
                    <a:pt x="53543" y="12700"/>
                  </a:lnTo>
                  <a:lnTo>
                    <a:pt x="78447" y="9329"/>
                  </a:lnTo>
                  <a:lnTo>
                    <a:pt x="108666" y="1716"/>
                  </a:lnTo>
                  <a:lnTo>
                    <a:pt x="138315" y="226"/>
                  </a:lnTo>
                  <a:lnTo>
                    <a:pt x="15232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67">
              <a:extLst>
                <a:ext uri="{FF2B5EF4-FFF2-40B4-BE49-F238E27FC236}">
                  <a16:creationId xmlns:a16="http://schemas.microsoft.com/office/drawing/2014/main" id="{6E50D914-3420-6F94-305F-EF99D95DE4A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128012" y="3120829"/>
              <a:ext cx="183889" cy="3372"/>
            </a:xfrm>
            <a:custGeom>
              <a:avLst/>
              <a:gdLst/>
              <a:ahLst/>
              <a:cxnLst/>
              <a:rect l="0" t="0" r="0" b="0"/>
              <a:pathLst>
                <a:path w="183889" h="3372">
                  <a:moveTo>
                    <a:pt x="6088" y="3371"/>
                  </a:moveTo>
                  <a:lnTo>
                    <a:pt x="6088" y="3371"/>
                  </a:lnTo>
                  <a:lnTo>
                    <a:pt x="0" y="3371"/>
                  </a:lnTo>
                  <a:lnTo>
                    <a:pt x="28603" y="3371"/>
                  </a:lnTo>
                  <a:lnTo>
                    <a:pt x="59796" y="2666"/>
                  </a:lnTo>
                  <a:lnTo>
                    <a:pt x="83581" y="0"/>
                  </a:lnTo>
                  <a:lnTo>
                    <a:pt x="114029" y="1275"/>
                  </a:lnTo>
                  <a:lnTo>
                    <a:pt x="140168" y="2957"/>
                  </a:lnTo>
                  <a:lnTo>
                    <a:pt x="171827" y="3335"/>
                  </a:lnTo>
                  <a:lnTo>
                    <a:pt x="183888" y="3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68">
              <a:extLst>
                <a:ext uri="{FF2B5EF4-FFF2-40B4-BE49-F238E27FC236}">
                  <a16:creationId xmlns:a16="http://schemas.microsoft.com/office/drawing/2014/main" id="{FCEDFFC9-2D32-34D1-9926-16F9ACF1CA3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419850" y="2997539"/>
              <a:ext cx="12701" cy="190162"/>
            </a:xfrm>
            <a:custGeom>
              <a:avLst/>
              <a:gdLst/>
              <a:ahLst/>
              <a:cxnLst/>
              <a:rect l="0" t="0" r="0" b="0"/>
              <a:pathLst>
                <a:path w="12701" h="190162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2" y="5454"/>
                  </a:lnTo>
                  <a:lnTo>
                    <a:pt x="6088" y="0"/>
                  </a:lnTo>
                  <a:lnTo>
                    <a:pt x="6345" y="27919"/>
                  </a:lnTo>
                  <a:lnTo>
                    <a:pt x="4468" y="46139"/>
                  </a:lnTo>
                  <a:lnTo>
                    <a:pt x="882" y="69912"/>
                  </a:lnTo>
                  <a:lnTo>
                    <a:pt x="261" y="98793"/>
                  </a:lnTo>
                  <a:lnTo>
                    <a:pt x="78" y="127419"/>
                  </a:lnTo>
                  <a:lnTo>
                    <a:pt x="1891" y="158998"/>
                  </a:lnTo>
                  <a:lnTo>
                    <a:pt x="12700" y="1901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69">
              <a:extLst>
                <a:ext uri="{FF2B5EF4-FFF2-40B4-BE49-F238E27FC236}">
                  <a16:creationId xmlns:a16="http://schemas.microsoft.com/office/drawing/2014/main" id="{A9DA8A51-C549-A077-81D1-1DA4D687D21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19850" y="2990850"/>
              <a:ext cx="152401" cy="164276"/>
            </a:xfrm>
            <a:custGeom>
              <a:avLst/>
              <a:gdLst/>
              <a:ahLst/>
              <a:cxnLst/>
              <a:rect l="0" t="0" r="0" b="0"/>
              <a:pathLst>
                <a:path w="152401" h="164276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2" y="37543"/>
                  </a:lnTo>
                  <a:lnTo>
                    <a:pt x="5468" y="32894"/>
                  </a:lnTo>
                  <a:lnTo>
                    <a:pt x="6882" y="26907"/>
                  </a:lnTo>
                  <a:lnTo>
                    <a:pt x="12432" y="19398"/>
                  </a:lnTo>
                  <a:lnTo>
                    <a:pt x="18143" y="19080"/>
                  </a:lnTo>
                  <a:lnTo>
                    <a:pt x="34897" y="31294"/>
                  </a:lnTo>
                  <a:lnTo>
                    <a:pt x="55169" y="57927"/>
                  </a:lnTo>
                  <a:lnTo>
                    <a:pt x="76218" y="85858"/>
                  </a:lnTo>
                  <a:lnTo>
                    <a:pt x="96664" y="115180"/>
                  </a:lnTo>
                  <a:lnTo>
                    <a:pt x="117005" y="146072"/>
                  </a:lnTo>
                  <a:lnTo>
                    <a:pt x="130919" y="162316"/>
                  </a:lnTo>
                  <a:lnTo>
                    <a:pt x="134152" y="163862"/>
                  </a:lnTo>
                  <a:lnTo>
                    <a:pt x="136001" y="164275"/>
                  </a:lnTo>
                  <a:lnTo>
                    <a:pt x="137234" y="163139"/>
                  </a:lnTo>
                  <a:lnTo>
                    <a:pt x="138604" y="158114"/>
                  </a:lnTo>
                  <a:lnTo>
                    <a:pt x="139376" y="130496"/>
                  </a:lnTo>
                  <a:lnTo>
                    <a:pt x="136233" y="104517"/>
                  </a:lnTo>
                  <a:lnTo>
                    <a:pt x="134204" y="80043"/>
                  </a:lnTo>
                  <a:lnTo>
                    <a:pt x="133603" y="54918"/>
                  </a:lnTo>
                  <a:lnTo>
                    <a:pt x="133384" y="24618"/>
                  </a:lnTo>
                  <a:lnTo>
                    <a:pt x="134070" y="13764"/>
                  </a:lnTo>
                  <a:lnTo>
                    <a:pt x="136727" y="6587"/>
                  </a:lnTo>
                  <a:lnTo>
                    <a:pt x="139129" y="439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70">
              <a:extLst>
                <a:ext uri="{FF2B5EF4-FFF2-40B4-BE49-F238E27FC236}">
                  <a16:creationId xmlns:a16="http://schemas.microsoft.com/office/drawing/2014/main" id="{C2F92335-3FAE-662C-5F94-E6A604FF271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630763" y="2988874"/>
              <a:ext cx="110474" cy="156854"/>
            </a:xfrm>
            <a:custGeom>
              <a:avLst/>
              <a:gdLst/>
              <a:ahLst/>
              <a:cxnLst/>
              <a:rect l="0" t="0" r="0" b="0"/>
              <a:pathLst>
                <a:path w="110474" h="156854">
                  <a:moveTo>
                    <a:pt x="74837" y="65476"/>
                  </a:moveTo>
                  <a:lnTo>
                    <a:pt x="74837" y="65476"/>
                  </a:lnTo>
                  <a:lnTo>
                    <a:pt x="74132" y="43814"/>
                  </a:lnTo>
                  <a:lnTo>
                    <a:pt x="69767" y="32168"/>
                  </a:lnTo>
                  <a:lnTo>
                    <a:pt x="63282" y="22633"/>
                  </a:lnTo>
                  <a:lnTo>
                    <a:pt x="55734" y="18131"/>
                  </a:lnTo>
                  <a:lnTo>
                    <a:pt x="52224" y="17685"/>
                  </a:lnTo>
                  <a:lnTo>
                    <a:pt x="44561" y="19071"/>
                  </a:lnTo>
                  <a:lnTo>
                    <a:pt x="36451" y="25802"/>
                  </a:lnTo>
                  <a:lnTo>
                    <a:pt x="16238" y="52699"/>
                  </a:lnTo>
                  <a:lnTo>
                    <a:pt x="5537" y="75155"/>
                  </a:lnTo>
                  <a:lnTo>
                    <a:pt x="0" y="106350"/>
                  </a:lnTo>
                  <a:lnTo>
                    <a:pt x="3006" y="121037"/>
                  </a:lnTo>
                  <a:lnTo>
                    <a:pt x="9045" y="133209"/>
                  </a:lnTo>
                  <a:lnTo>
                    <a:pt x="16434" y="140970"/>
                  </a:lnTo>
                  <a:lnTo>
                    <a:pt x="31897" y="149306"/>
                  </a:lnTo>
                  <a:lnTo>
                    <a:pt x="53255" y="156245"/>
                  </a:lnTo>
                  <a:lnTo>
                    <a:pt x="67361" y="156853"/>
                  </a:lnTo>
                  <a:lnTo>
                    <a:pt x="79982" y="154065"/>
                  </a:lnTo>
                  <a:lnTo>
                    <a:pt x="90294" y="148123"/>
                  </a:lnTo>
                  <a:lnTo>
                    <a:pt x="104033" y="133473"/>
                  </a:lnTo>
                  <a:lnTo>
                    <a:pt x="108980" y="116158"/>
                  </a:lnTo>
                  <a:lnTo>
                    <a:pt x="110473" y="94352"/>
                  </a:lnTo>
                  <a:lnTo>
                    <a:pt x="108785" y="70548"/>
                  </a:lnTo>
                  <a:lnTo>
                    <a:pt x="100496" y="40089"/>
                  </a:lnTo>
                  <a:lnTo>
                    <a:pt x="93782" y="19017"/>
                  </a:lnTo>
                  <a:lnTo>
                    <a:pt x="84135" y="6947"/>
                  </a:lnTo>
                  <a:lnTo>
                    <a:pt x="76382" y="1128"/>
                  </a:lnTo>
                  <a:lnTo>
                    <a:pt x="73750" y="0"/>
                  </a:lnTo>
                  <a:lnTo>
                    <a:pt x="68487" y="19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71">
              <a:extLst>
                <a:ext uri="{FF2B5EF4-FFF2-40B4-BE49-F238E27FC236}">
                  <a16:creationId xmlns:a16="http://schemas.microsoft.com/office/drawing/2014/main" id="{7B4C4C4C-31F7-4A65-E6F6-79E85D185DF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813550" y="3018533"/>
              <a:ext cx="6335" cy="143768"/>
            </a:xfrm>
            <a:custGeom>
              <a:avLst/>
              <a:gdLst/>
              <a:ahLst/>
              <a:cxnLst/>
              <a:rect l="0" t="0" r="0" b="0"/>
              <a:pathLst>
                <a:path w="6335" h="143768">
                  <a:moveTo>
                    <a:pt x="0" y="29467"/>
                  </a:moveTo>
                  <a:lnTo>
                    <a:pt x="0" y="29467"/>
                  </a:lnTo>
                  <a:lnTo>
                    <a:pt x="0" y="26096"/>
                  </a:lnTo>
                  <a:lnTo>
                    <a:pt x="6089" y="83"/>
                  </a:lnTo>
                  <a:lnTo>
                    <a:pt x="6176" y="0"/>
                  </a:lnTo>
                  <a:lnTo>
                    <a:pt x="6334" y="28259"/>
                  </a:lnTo>
                  <a:lnTo>
                    <a:pt x="5640" y="53725"/>
                  </a:lnTo>
                  <a:lnTo>
                    <a:pt x="1984" y="82594"/>
                  </a:lnTo>
                  <a:lnTo>
                    <a:pt x="588" y="109336"/>
                  </a:lnTo>
                  <a:lnTo>
                    <a:pt x="0" y="143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72">
              <a:extLst>
                <a:ext uri="{FF2B5EF4-FFF2-40B4-BE49-F238E27FC236}">
                  <a16:creationId xmlns:a16="http://schemas.microsoft.com/office/drawing/2014/main" id="{CA856A46-D4B3-5213-BC2D-461D97F7ED8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788859" y="2965914"/>
              <a:ext cx="145342" cy="196387"/>
            </a:xfrm>
            <a:custGeom>
              <a:avLst/>
              <a:gdLst/>
              <a:ahLst/>
              <a:cxnLst/>
              <a:rect l="0" t="0" r="0" b="0"/>
              <a:pathLst>
                <a:path w="145342" h="196387">
                  <a:moveTo>
                    <a:pt x="18341" y="75736"/>
                  </a:moveTo>
                  <a:lnTo>
                    <a:pt x="18341" y="75736"/>
                  </a:lnTo>
                  <a:lnTo>
                    <a:pt x="14969" y="75736"/>
                  </a:lnTo>
                  <a:lnTo>
                    <a:pt x="13977" y="74325"/>
                  </a:lnTo>
                  <a:lnTo>
                    <a:pt x="12383" y="61921"/>
                  </a:lnTo>
                  <a:lnTo>
                    <a:pt x="12871" y="54779"/>
                  </a:lnTo>
                  <a:lnTo>
                    <a:pt x="24224" y="35434"/>
                  </a:lnTo>
                  <a:lnTo>
                    <a:pt x="42884" y="10355"/>
                  </a:lnTo>
                  <a:lnTo>
                    <a:pt x="56658" y="3055"/>
                  </a:lnTo>
                  <a:lnTo>
                    <a:pt x="68347" y="231"/>
                  </a:lnTo>
                  <a:lnTo>
                    <a:pt x="70729" y="0"/>
                  </a:lnTo>
                  <a:lnTo>
                    <a:pt x="80821" y="3044"/>
                  </a:lnTo>
                  <a:lnTo>
                    <a:pt x="92750" y="11786"/>
                  </a:lnTo>
                  <a:lnTo>
                    <a:pt x="97273" y="23090"/>
                  </a:lnTo>
                  <a:lnTo>
                    <a:pt x="98577" y="37521"/>
                  </a:lnTo>
                  <a:lnTo>
                    <a:pt x="95345" y="59395"/>
                  </a:lnTo>
                  <a:lnTo>
                    <a:pt x="91840" y="68003"/>
                  </a:lnTo>
                  <a:lnTo>
                    <a:pt x="79159" y="83558"/>
                  </a:lnTo>
                  <a:lnTo>
                    <a:pt x="55254" y="98201"/>
                  </a:lnTo>
                  <a:lnTo>
                    <a:pt x="27122" y="114380"/>
                  </a:lnTo>
                  <a:lnTo>
                    <a:pt x="19186" y="117605"/>
                  </a:lnTo>
                  <a:lnTo>
                    <a:pt x="11426" y="117158"/>
                  </a:lnTo>
                  <a:lnTo>
                    <a:pt x="1688" y="114492"/>
                  </a:lnTo>
                  <a:lnTo>
                    <a:pt x="889" y="113568"/>
                  </a:lnTo>
                  <a:lnTo>
                    <a:pt x="0" y="110659"/>
                  </a:lnTo>
                  <a:lnTo>
                    <a:pt x="469" y="108896"/>
                  </a:lnTo>
                  <a:lnTo>
                    <a:pt x="2872" y="105055"/>
                  </a:lnTo>
                  <a:lnTo>
                    <a:pt x="5206" y="103749"/>
                  </a:lnTo>
                  <a:lnTo>
                    <a:pt x="11563" y="102297"/>
                  </a:lnTo>
                  <a:lnTo>
                    <a:pt x="29817" y="104851"/>
                  </a:lnTo>
                  <a:lnTo>
                    <a:pt x="60748" y="119072"/>
                  </a:lnTo>
                  <a:lnTo>
                    <a:pt x="76767" y="129969"/>
                  </a:lnTo>
                  <a:lnTo>
                    <a:pt x="107806" y="158978"/>
                  </a:lnTo>
                  <a:lnTo>
                    <a:pt x="132188" y="188264"/>
                  </a:lnTo>
                  <a:lnTo>
                    <a:pt x="136673" y="192776"/>
                  </a:lnTo>
                  <a:lnTo>
                    <a:pt x="145341" y="1963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73">
              <a:extLst>
                <a:ext uri="{FF2B5EF4-FFF2-40B4-BE49-F238E27FC236}">
                  <a16:creationId xmlns:a16="http://schemas.microsoft.com/office/drawing/2014/main" id="{39E86685-7FF5-7691-B8C7-64C77FAE975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004050" y="2997878"/>
              <a:ext cx="16360" cy="164423"/>
            </a:xfrm>
            <a:custGeom>
              <a:avLst/>
              <a:gdLst/>
              <a:ahLst/>
              <a:cxnLst/>
              <a:rect l="0" t="0" r="0" b="0"/>
              <a:pathLst>
                <a:path w="16360" h="164423">
                  <a:moveTo>
                    <a:pt x="0" y="24722"/>
                  </a:moveTo>
                  <a:lnTo>
                    <a:pt x="0" y="24722"/>
                  </a:lnTo>
                  <a:lnTo>
                    <a:pt x="12361" y="0"/>
                  </a:lnTo>
                  <a:lnTo>
                    <a:pt x="12656" y="23897"/>
                  </a:lnTo>
                  <a:lnTo>
                    <a:pt x="12687" y="51759"/>
                  </a:lnTo>
                  <a:lnTo>
                    <a:pt x="12696" y="80476"/>
                  </a:lnTo>
                  <a:lnTo>
                    <a:pt x="12699" y="112092"/>
                  </a:lnTo>
                  <a:lnTo>
                    <a:pt x="16359" y="138720"/>
                  </a:lnTo>
                  <a:lnTo>
                    <a:pt x="12700" y="1644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74">
              <a:extLst>
                <a:ext uri="{FF2B5EF4-FFF2-40B4-BE49-F238E27FC236}">
                  <a16:creationId xmlns:a16="http://schemas.microsoft.com/office/drawing/2014/main" id="{82E33EF6-251D-A8D0-2953-C30D1FC05A5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010400" y="2954021"/>
              <a:ext cx="165101" cy="194464"/>
            </a:xfrm>
            <a:custGeom>
              <a:avLst/>
              <a:gdLst/>
              <a:ahLst/>
              <a:cxnLst/>
              <a:rect l="0" t="0" r="0" b="0"/>
              <a:pathLst>
                <a:path w="165101" h="194464">
                  <a:moveTo>
                    <a:pt x="0" y="62229"/>
                  </a:moveTo>
                  <a:lnTo>
                    <a:pt x="0" y="62229"/>
                  </a:lnTo>
                  <a:lnTo>
                    <a:pt x="7840" y="37448"/>
                  </a:lnTo>
                  <a:lnTo>
                    <a:pt x="10540" y="32871"/>
                  </a:lnTo>
                  <a:lnTo>
                    <a:pt x="12765" y="26327"/>
                  </a:lnTo>
                  <a:lnTo>
                    <a:pt x="16874" y="19920"/>
                  </a:lnTo>
                  <a:lnTo>
                    <a:pt x="18406" y="13553"/>
                  </a:lnTo>
                  <a:lnTo>
                    <a:pt x="18966" y="6334"/>
                  </a:lnTo>
                  <a:lnTo>
                    <a:pt x="22396" y="12193"/>
                  </a:lnTo>
                  <a:lnTo>
                    <a:pt x="33975" y="43804"/>
                  </a:lnTo>
                  <a:lnTo>
                    <a:pt x="41110" y="70399"/>
                  </a:lnTo>
                  <a:lnTo>
                    <a:pt x="46729" y="78325"/>
                  </a:lnTo>
                  <a:lnTo>
                    <a:pt x="65917" y="95132"/>
                  </a:lnTo>
                  <a:lnTo>
                    <a:pt x="74216" y="98019"/>
                  </a:lnTo>
                  <a:lnTo>
                    <a:pt x="76995" y="98084"/>
                  </a:lnTo>
                  <a:lnTo>
                    <a:pt x="78846" y="97421"/>
                  </a:lnTo>
                  <a:lnTo>
                    <a:pt x="88560" y="84546"/>
                  </a:lnTo>
                  <a:lnTo>
                    <a:pt x="101277" y="57354"/>
                  </a:lnTo>
                  <a:lnTo>
                    <a:pt x="112390" y="27464"/>
                  </a:lnTo>
                  <a:lnTo>
                    <a:pt x="114157" y="21378"/>
                  </a:lnTo>
                  <a:lnTo>
                    <a:pt x="125233" y="5166"/>
                  </a:lnTo>
                  <a:lnTo>
                    <a:pt x="126651" y="0"/>
                  </a:lnTo>
                  <a:lnTo>
                    <a:pt x="126767" y="282"/>
                  </a:lnTo>
                  <a:lnTo>
                    <a:pt x="126987" y="24196"/>
                  </a:lnTo>
                  <a:lnTo>
                    <a:pt x="130368" y="54638"/>
                  </a:lnTo>
                  <a:lnTo>
                    <a:pt x="135837" y="81303"/>
                  </a:lnTo>
                  <a:lnTo>
                    <a:pt x="139643" y="111780"/>
                  </a:lnTo>
                  <a:lnTo>
                    <a:pt x="144576" y="138183"/>
                  </a:lnTo>
                  <a:lnTo>
                    <a:pt x="149130" y="163780"/>
                  </a:lnTo>
                  <a:lnTo>
                    <a:pt x="152112" y="191812"/>
                  </a:lnTo>
                  <a:lnTo>
                    <a:pt x="152914" y="193068"/>
                  </a:lnTo>
                  <a:lnTo>
                    <a:pt x="154154" y="193905"/>
                  </a:lnTo>
                  <a:lnTo>
                    <a:pt x="155686" y="194463"/>
                  </a:lnTo>
                  <a:lnTo>
                    <a:pt x="157413" y="194129"/>
                  </a:lnTo>
                  <a:lnTo>
                    <a:pt x="165100" y="1892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75">
              <a:extLst>
                <a:ext uri="{FF2B5EF4-FFF2-40B4-BE49-F238E27FC236}">
                  <a16:creationId xmlns:a16="http://schemas.microsoft.com/office/drawing/2014/main" id="{BF0B07D4-4A38-E219-FF3F-1FCD7A5A2F1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221194" y="3143772"/>
              <a:ext cx="24157" cy="24879"/>
            </a:xfrm>
            <a:custGeom>
              <a:avLst/>
              <a:gdLst/>
              <a:ahLst/>
              <a:cxnLst/>
              <a:rect l="0" t="0" r="0" b="0"/>
              <a:pathLst>
                <a:path w="24157" h="24879">
                  <a:moveTo>
                    <a:pt x="24156" y="5828"/>
                  </a:moveTo>
                  <a:lnTo>
                    <a:pt x="24156" y="5828"/>
                  </a:lnTo>
                  <a:lnTo>
                    <a:pt x="24156" y="9199"/>
                  </a:lnTo>
                  <a:lnTo>
                    <a:pt x="23451" y="10192"/>
                  </a:lnTo>
                  <a:lnTo>
                    <a:pt x="22274" y="10854"/>
                  </a:lnTo>
                  <a:lnTo>
                    <a:pt x="15319" y="11917"/>
                  </a:lnTo>
                  <a:lnTo>
                    <a:pt x="2957" y="12155"/>
                  </a:lnTo>
                  <a:lnTo>
                    <a:pt x="1556" y="10752"/>
                  </a:lnTo>
                  <a:lnTo>
                    <a:pt x="0" y="5429"/>
                  </a:lnTo>
                  <a:lnTo>
                    <a:pt x="291" y="3445"/>
                  </a:lnTo>
                  <a:lnTo>
                    <a:pt x="1190" y="2123"/>
                  </a:lnTo>
                  <a:lnTo>
                    <a:pt x="4332" y="0"/>
                  </a:lnTo>
                  <a:lnTo>
                    <a:pt x="11619" y="3004"/>
                  </a:lnTo>
                  <a:lnTo>
                    <a:pt x="13681" y="4651"/>
                  </a:lnTo>
                  <a:lnTo>
                    <a:pt x="15972" y="8362"/>
                  </a:lnTo>
                  <a:lnTo>
                    <a:pt x="17443" y="16494"/>
                  </a:lnTo>
                  <a:lnTo>
                    <a:pt x="17806" y="248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76">
              <a:extLst>
                <a:ext uri="{FF2B5EF4-FFF2-40B4-BE49-F238E27FC236}">
                  <a16:creationId xmlns:a16="http://schemas.microsoft.com/office/drawing/2014/main" id="{33013B5A-4D22-D4CF-2831-0384D63B18D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346890" y="2908324"/>
              <a:ext cx="154338" cy="221715"/>
            </a:xfrm>
            <a:custGeom>
              <a:avLst/>
              <a:gdLst/>
              <a:ahLst/>
              <a:cxnLst/>
              <a:rect l="0" t="0" r="0" b="0"/>
              <a:pathLst>
                <a:path w="154338" h="221715">
                  <a:moveTo>
                    <a:pt x="139760" y="12676"/>
                  </a:moveTo>
                  <a:lnTo>
                    <a:pt x="139760" y="12676"/>
                  </a:lnTo>
                  <a:lnTo>
                    <a:pt x="139760" y="3032"/>
                  </a:lnTo>
                  <a:lnTo>
                    <a:pt x="140465" y="2014"/>
                  </a:lnTo>
                  <a:lnTo>
                    <a:pt x="141642" y="1335"/>
                  </a:lnTo>
                  <a:lnTo>
                    <a:pt x="143132" y="882"/>
                  </a:lnTo>
                  <a:lnTo>
                    <a:pt x="143419" y="580"/>
                  </a:lnTo>
                  <a:lnTo>
                    <a:pt x="142905" y="378"/>
                  </a:lnTo>
                  <a:lnTo>
                    <a:pt x="124365" y="0"/>
                  </a:lnTo>
                  <a:lnTo>
                    <a:pt x="107211" y="6725"/>
                  </a:lnTo>
                  <a:lnTo>
                    <a:pt x="81746" y="21639"/>
                  </a:lnTo>
                  <a:lnTo>
                    <a:pt x="54034" y="38174"/>
                  </a:lnTo>
                  <a:lnTo>
                    <a:pt x="40982" y="50805"/>
                  </a:lnTo>
                  <a:lnTo>
                    <a:pt x="37925" y="55028"/>
                  </a:lnTo>
                  <a:lnTo>
                    <a:pt x="34528" y="65366"/>
                  </a:lnTo>
                  <a:lnTo>
                    <a:pt x="33622" y="71086"/>
                  </a:lnTo>
                  <a:lnTo>
                    <a:pt x="35135" y="76310"/>
                  </a:lnTo>
                  <a:lnTo>
                    <a:pt x="42460" y="85879"/>
                  </a:lnTo>
                  <a:lnTo>
                    <a:pt x="73621" y="105928"/>
                  </a:lnTo>
                  <a:lnTo>
                    <a:pt x="103310" y="125477"/>
                  </a:lnTo>
                  <a:lnTo>
                    <a:pt x="115093" y="131954"/>
                  </a:lnTo>
                  <a:lnTo>
                    <a:pt x="142836" y="156011"/>
                  </a:lnTo>
                  <a:lnTo>
                    <a:pt x="152980" y="172503"/>
                  </a:lnTo>
                  <a:lnTo>
                    <a:pt x="154337" y="184604"/>
                  </a:lnTo>
                  <a:lnTo>
                    <a:pt x="153711" y="190795"/>
                  </a:lnTo>
                  <a:lnTo>
                    <a:pt x="150472" y="196333"/>
                  </a:lnTo>
                  <a:lnTo>
                    <a:pt x="139347" y="206249"/>
                  </a:lnTo>
                  <a:lnTo>
                    <a:pt x="117217" y="216395"/>
                  </a:lnTo>
                  <a:lnTo>
                    <a:pt x="89415" y="220498"/>
                  </a:lnTo>
                  <a:lnTo>
                    <a:pt x="65576" y="221714"/>
                  </a:lnTo>
                  <a:lnTo>
                    <a:pt x="38365" y="218704"/>
                  </a:lnTo>
                  <a:lnTo>
                    <a:pt x="9116" y="211365"/>
                  </a:lnTo>
                  <a:lnTo>
                    <a:pt x="1027" y="207286"/>
                  </a:lnTo>
                  <a:lnTo>
                    <a:pt x="0" y="205916"/>
                  </a:lnTo>
                  <a:lnTo>
                    <a:pt x="725" y="205003"/>
                  </a:lnTo>
                  <a:lnTo>
                    <a:pt x="6410" y="2031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77">
              <a:extLst>
                <a:ext uri="{FF2B5EF4-FFF2-40B4-BE49-F238E27FC236}">
                  <a16:creationId xmlns:a16="http://schemas.microsoft.com/office/drawing/2014/main" id="{DEDB2590-FBDE-4611-28F3-1D669E090A7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556839" y="3125444"/>
              <a:ext cx="18712" cy="23873"/>
            </a:xfrm>
            <a:custGeom>
              <a:avLst/>
              <a:gdLst/>
              <a:ahLst/>
              <a:cxnLst/>
              <a:rect l="0" t="0" r="0" b="0"/>
              <a:pathLst>
                <a:path w="18712" h="23873">
                  <a:moveTo>
                    <a:pt x="12361" y="11456"/>
                  </a:moveTo>
                  <a:lnTo>
                    <a:pt x="12361" y="11456"/>
                  </a:lnTo>
                  <a:lnTo>
                    <a:pt x="12361" y="23196"/>
                  </a:lnTo>
                  <a:lnTo>
                    <a:pt x="11656" y="23516"/>
                  </a:lnTo>
                  <a:lnTo>
                    <a:pt x="8989" y="23872"/>
                  </a:lnTo>
                  <a:lnTo>
                    <a:pt x="5454" y="22148"/>
                  </a:lnTo>
                  <a:lnTo>
                    <a:pt x="3524" y="20701"/>
                  </a:lnTo>
                  <a:lnTo>
                    <a:pt x="1377" y="17211"/>
                  </a:lnTo>
                  <a:lnTo>
                    <a:pt x="0" y="9222"/>
                  </a:lnTo>
                  <a:lnTo>
                    <a:pt x="1693" y="5053"/>
                  </a:lnTo>
                  <a:lnTo>
                    <a:pt x="3132" y="2954"/>
                  </a:lnTo>
                  <a:lnTo>
                    <a:pt x="4797" y="1555"/>
                  </a:lnTo>
                  <a:lnTo>
                    <a:pt x="8528" y="0"/>
                  </a:lnTo>
                  <a:lnTo>
                    <a:pt x="9806" y="291"/>
                  </a:lnTo>
                  <a:lnTo>
                    <a:pt x="10658" y="1191"/>
                  </a:lnTo>
                  <a:lnTo>
                    <a:pt x="12025" y="4332"/>
                  </a:lnTo>
                  <a:lnTo>
                    <a:pt x="18711" y="1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78">
              <a:extLst>
                <a:ext uri="{FF2B5EF4-FFF2-40B4-BE49-F238E27FC236}">
                  <a16:creationId xmlns:a16="http://schemas.microsoft.com/office/drawing/2014/main" id="{C7EA61BC-4025-566A-6786-1EB86A154BC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651750" y="2876942"/>
              <a:ext cx="183119" cy="247115"/>
            </a:xfrm>
            <a:custGeom>
              <a:avLst/>
              <a:gdLst/>
              <a:ahLst/>
              <a:cxnLst/>
              <a:rect l="0" t="0" r="0" b="0"/>
              <a:pathLst>
                <a:path w="183119" h="247115">
                  <a:moveTo>
                    <a:pt x="0" y="5958"/>
                  </a:moveTo>
                  <a:lnTo>
                    <a:pt x="0" y="5958"/>
                  </a:lnTo>
                  <a:lnTo>
                    <a:pt x="0" y="2587"/>
                  </a:lnTo>
                  <a:lnTo>
                    <a:pt x="705" y="1594"/>
                  </a:lnTo>
                  <a:lnTo>
                    <a:pt x="1882" y="932"/>
                  </a:lnTo>
                  <a:lnTo>
                    <a:pt x="8789" y="0"/>
                  </a:lnTo>
                  <a:lnTo>
                    <a:pt x="16606" y="488"/>
                  </a:lnTo>
                  <a:lnTo>
                    <a:pt x="44965" y="8469"/>
                  </a:lnTo>
                  <a:lnTo>
                    <a:pt x="73610" y="16619"/>
                  </a:lnTo>
                  <a:lnTo>
                    <a:pt x="89622" y="23620"/>
                  </a:lnTo>
                  <a:lnTo>
                    <a:pt x="120568" y="45549"/>
                  </a:lnTo>
                  <a:lnTo>
                    <a:pt x="150278" y="73779"/>
                  </a:lnTo>
                  <a:lnTo>
                    <a:pt x="162851" y="97123"/>
                  </a:lnTo>
                  <a:lnTo>
                    <a:pt x="176310" y="128597"/>
                  </a:lnTo>
                  <a:lnTo>
                    <a:pt x="180666" y="141603"/>
                  </a:lnTo>
                  <a:lnTo>
                    <a:pt x="183118" y="168053"/>
                  </a:lnTo>
                  <a:lnTo>
                    <a:pt x="182432" y="194078"/>
                  </a:lnTo>
                  <a:lnTo>
                    <a:pt x="177272" y="211158"/>
                  </a:lnTo>
                  <a:lnTo>
                    <a:pt x="170274" y="222511"/>
                  </a:lnTo>
                  <a:lnTo>
                    <a:pt x="161049" y="230615"/>
                  </a:lnTo>
                  <a:lnTo>
                    <a:pt x="147542" y="238921"/>
                  </a:lnTo>
                  <a:lnTo>
                    <a:pt x="120700" y="244788"/>
                  </a:lnTo>
                  <a:lnTo>
                    <a:pt x="90405" y="246526"/>
                  </a:lnTo>
                  <a:lnTo>
                    <a:pt x="63065" y="247114"/>
                  </a:lnTo>
                  <a:lnTo>
                    <a:pt x="31842" y="246540"/>
                  </a:lnTo>
                  <a:lnTo>
                    <a:pt x="29695" y="245368"/>
                  </a:lnTo>
                  <a:lnTo>
                    <a:pt x="28263" y="243881"/>
                  </a:lnTo>
                  <a:lnTo>
                    <a:pt x="25400" y="2345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79">
              <a:extLst>
                <a:ext uri="{FF2B5EF4-FFF2-40B4-BE49-F238E27FC236}">
                  <a16:creationId xmlns:a16="http://schemas.microsoft.com/office/drawing/2014/main" id="{5885A4AA-DB6C-9ABB-50A4-3E3AC5BF315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861300" y="2927658"/>
              <a:ext cx="38101" cy="215593"/>
            </a:xfrm>
            <a:custGeom>
              <a:avLst/>
              <a:gdLst/>
              <a:ahLst/>
              <a:cxnLst/>
              <a:rect l="0" t="0" r="0" b="0"/>
              <a:pathLst>
                <a:path w="38101" h="215593">
                  <a:moveTo>
                    <a:pt x="0" y="18742"/>
                  </a:moveTo>
                  <a:lnTo>
                    <a:pt x="0" y="18742"/>
                  </a:lnTo>
                  <a:lnTo>
                    <a:pt x="3372" y="12000"/>
                  </a:lnTo>
                  <a:lnTo>
                    <a:pt x="5070" y="10014"/>
                  </a:lnTo>
                  <a:lnTo>
                    <a:pt x="10125" y="6513"/>
                  </a:lnTo>
                  <a:lnTo>
                    <a:pt x="12600" y="0"/>
                  </a:lnTo>
                  <a:lnTo>
                    <a:pt x="16042" y="6525"/>
                  </a:lnTo>
                  <a:lnTo>
                    <a:pt x="18456" y="37286"/>
                  </a:lnTo>
                  <a:lnTo>
                    <a:pt x="18786" y="59440"/>
                  </a:lnTo>
                  <a:lnTo>
                    <a:pt x="17051" y="83396"/>
                  </a:lnTo>
                  <a:lnTo>
                    <a:pt x="15871" y="115040"/>
                  </a:lnTo>
                  <a:lnTo>
                    <a:pt x="18107" y="141584"/>
                  </a:lnTo>
                  <a:lnTo>
                    <a:pt x="20652" y="169910"/>
                  </a:lnTo>
                  <a:lnTo>
                    <a:pt x="27832" y="198023"/>
                  </a:lnTo>
                  <a:lnTo>
                    <a:pt x="38100" y="2155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80">
              <a:extLst>
                <a:ext uri="{FF2B5EF4-FFF2-40B4-BE49-F238E27FC236}">
                  <a16:creationId xmlns:a16="http://schemas.microsoft.com/office/drawing/2014/main" id="{17BDB0DF-EB53-A49A-E103-862A214C5AF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943850" y="2899303"/>
              <a:ext cx="101184" cy="212198"/>
            </a:xfrm>
            <a:custGeom>
              <a:avLst/>
              <a:gdLst/>
              <a:ahLst/>
              <a:cxnLst/>
              <a:rect l="0" t="0" r="0" b="0"/>
              <a:pathLst>
                <a:path w="101184" h="212198">
                  <a:moveTo>
                    <a:pt x="82550" y="40747"/>
                  </a:moveTo>
                  <a:lnTo>
                    <a:pt x="82550" y="40747"/>
                  </a:lnTo>
                  <a:lnTo>
                    <a:pt x="94483" y="26932"/>
                  </a:lnTo>
                  <a:lnTo>
                    <a:pt x="98437" y="19085"/>
                  </a:lnTo>
                  <a:lnTo>
                    <a:pt x="101183" y="5090"/>
                  </a:lnTo>
                  <a:lnTo>
                    <a:pt x="99533" y="1852"/>
                  </a:lnTo>
                  <a:lnTo>
                    <a:pt x="98106" y="0"/>
                  </a:lnTo>
                  <a:lnTo>
                    <a:pt x="95037" y="177"/>
                  </a:lnTo>
                  <a:lnTo>
                    <a:pt x="66582" y="14518"/>
                  </a:lnTo>
                  <a:lnTo>
                    <a:pt x="42681" y="33606"/>
                  </a:lnTo>
                  <a:lnTo>
                    <a:pt x="31226" y="44981"/>
                  </a:lnTo>
                  <a:lnTo>
                    <a:pt x="23756" y="51095"/>
                  </a:lnTo>
                  <a:lnTo>
                    <a:pt x="16289" y="61765"/>
                  </a:lnTo>
                  <a:lnTo>
                    <a:pt x="13764" y="69709"/>
                  </a:lnTo>
                  <a:lnTo>
                    <a:pt x="12309" y="76531"/>
                  </a:lnTo>
                  <a:lnTo>
                    <a:pt x="9469" y="80875"/>
                  </a:lnTo>
                  <a:lnTo>
                    <a:pt x="9135" y="83727"/>
                  </a:lnTo>
                  <a:lnTo>
                    <a:pt x="10646" y="90659"/>
                  </a:lnTo>
                  <a:lnTo>
                    <a:pt x="20460" y="110480"/>
                  </a:lnTo>
                  <a:lnTo>
                    <a:pt x="24616" y="114778"/>
                  </a:lnTo>
                  <a:lnTo>
                    <a:pt x="54765" y="136551"/>
                  </a:lnTo>
                  <a:lnTo>
                    <a:pt x="68084" y="145416"/>
                  </a:lnTo>
                  <a:lnTo>
                    <a:pt x="95615" y="174941"/>
                  </a:lnTo>
                  <a:lnTo>
                    <a:pt x="98940" y="181058"/>
                  </a:lnTo>
                  <a:lnTo>
                    <a:pt x="100812" y="191838"/>
                  </a:lnTo>
                  <a:lnTo>
                    <a:pt x="99368" y="197975"/>
                  </a:lnTo>
                  <a:lnTo>
                    <a:pt x="97995" y="200599"/>
                  </a:lnTo>
                  <a:lnTo>
                    <a:pt x="88944" y="205396"/>
                  </a:lnTo>
                  <a:lnTo>
                    <a:pt x="67981" y="210182"/>
                  </a:lnTo>
                  <a:lnTo>
                    <a:pt x="43896" y="211600"/>
                  </a:lnTo>
                  <a:lnTo>
                    <a:pt x="0" y="2121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81">
              <a:extLst>
                <a:ext uri="{FF2B5EF4-FFF2-40B4-BE49-F238E27FC236}">
                  <a16:creationId xmlns:a16="http://schemas.microsoft.com/office/drawing/2014/main" id="{F7524267-E436-1A35-4BAE-204EAA9E3D7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077200" y="291465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3372" y="28641"/>
                  </a:lnTo>
                  <a:lnTo>
                    <a:pt x="15581" y="22989"/>
                  </a:lnTo>
                  <a:lnTo>
                    <a:pt x="39803" y="15806"/>
                  </a:lnTo>
                  <a:lnTo>
                    <a:pt x="51557" y="10553"/>
                  </a:lnTo>
                  <a:lnTo>
                    <a:pt x="78231" y="7180"/>
                  </a:lnTo>
                  <a:lnTo>
                    <a:pt x="105003" y="575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82">
              <a:extLst>
                <a:ext uri="{FF2B5EF4-FFF2-40B4-BE49-F238E27FC236}">
                  <a16:creationId xmlns:a16="http://schemas.microsoft.com/office/drawing/2014/main" id="{22259031-07E8-8AB4-0369-85F523C46C9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134428" y="2968142"/>
              <a:ext cx="12623" cy="148246"/>
            </a:xfrm>
            <a:custGeom>
              <a:avLst/>
              <a:gdLst/>
              <a:ahLst/>
              <a:cxnLst/>
              <a:rect l="0" t="0" r="0" b="0"/>
              <a:pathLst>
                <a:path w="12623" h="148246">
                  <a:moveTo>
                    <a:pt x="12622" y="3658"/>
                  </a:moveTo>
                  <a:lnTo>
                    <a:pt x="12622" y="3658"/>
                  </a:lnTo>
                  <a:lnTo>
                    <a:pt x="9250" y="3658"/>
                  </a:lnTo>
                  <a:lnTo>
                    <a:pt x="8963" y="2953"/>
                  </a:lnTo>
                  <a:lnTo>
                    <a:pt x="10525" y="287"/>
                  </a:lnTo>
                  <a:lnTo>
                    <a:pt x="10519" y="0"/>
                  </a:lnTo>
                  <a:lnTo>
                    <a:pt x="8629" y="1562"/>
                  </a:lnTo>
                  <a:lnTo>
                    <a:pt x="6970" y="13150"/>
                  </a:lnTo>
                  <a:lnTo>
                    <a:pt x="6410" y="41804"/>
                  </a:lnTo>
                  <a:lnTo>
                    <a:pt x="6312" y="69837"/>
                  </a:lnTo>
                  <a:lnTo>
                    <a:pt x="6281" y="101188"/>
                  </a:lnTo>
                  <a:lnTo>
                    <a:pt x="4393" y="118633"/>
                  </a:lnTo>
                  <a:lnTo>
                    <a:pt x="0" y="148245"/>
                  </a:lnTo>
                  <a:lnTo>
                    <a:pt x="679" y="148027"/>
                  </a:lnTo>
                  <a:lnTo>
                    <a:pt x="6272" y="1433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83">
              <a:extLst>
                <a:ext uri="{FF2B5EF4-FFF2-40B4-BE49-F238E27FC236}">
                  <a16:creationId xmlns:a16="http://schemas.microsoft.com/office/drawing/2014/main" id="{50003B07-2158-2988-E25B-369B55B9DBF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293243" y="2711537"/>
              <a:ext cx="158608" cy="449470"/>
            </a:xfrm>
            <a:custGeom>
              <a:avLst/>
              <a:gdLst/>
              <a:ahLst/>
              <a:cxnLst/>
              <a:rect l="0" t="0" r="0" b="0"/>
              <a:pathLst>
                <a:path w="158608" h="449470">
                  <a:moveTo>
                    <a:pt x="76057" y="18963"/>
                  </a:moveTo>
                  <a:lnTo>
                    <a:pt x="76057" y="18963"/>
                  </a:lnTo>
                  <a:lnTo>
                    <a:pt x="82798" y="15592"/>
                  </a:lnTo>
                  <a:lnTo>
                    <a:pt x="84784" y="13894"/>
                  </a:lnTo>
                  <a:lnTo>
                    <a:pt x="86991" y="10125"/>
                  </a:lnTo>
                  <a:lnTo>
                    <a:pt x="88991" y="8837"/>
                  </a:lnTo>
                  <a:lnTo>
                    <a:pt x="100457" y="4890"/>
                  </a:lnTo>
                  <a:lnTo>
                    <a:pt x="107680" y="0"/>
                  </a:lnTo>
                  <a:lnTo>
                    <a:pt x="84039" y="29148"/>
                  </a:lnTo>
                  <a:lnTo>
                    <a:pt x="66789" y="52882"/>
                  </a:lnTo>
                  <a:lnTo>
                    <a:pt x="50498" y="79421"/>
                  </a:lnTo>
                  <a:lnTo>
                    <a:pt x="36421" y="106883"/>
                  </a:lnTo>
                  <a:lnTo>
                    <a:pt x="27632" y="129300"/>
                  </a:lnTo>
                  <a:lnTo>
                    <a:pt x="19022" y="151492"/>
                  </a:lnTo>
                  <a:lnTo>
                    <a:pt x="11197" y="173820"/>
                  </a:lnTo>
                  <a:lnTo>
                    <a:pt x="5368" y="197855"/>
                  </a:lnTo>
                  <a:lnTo>
                    <a:pt x="1489" y="228445"/>
                  </a:lnTo>
                  <a:lnTo>
                    <a:pt x="340" y="258754"/>
                  </a:lnTo>
                  <a:lnTo>
                    <a:pt x="0" y="286705"/>
                  </a:lnTo>
                  <a:lnTo>
                    <a:pt x="3271" y="312861"/>
                  </a:lnTo>
                  <a:lnTo>
                    <a:pt x="8708" y="338485"/>
                  </a:lnTo>
                  <a:lnTo>
                    <a:pt x="23983" y="368967"/>
                  </a:lnTo>
                  <a:lnTo>
                    <a:pt x="33111" y="385605"/>
                  </a:lnTo>
                  <a:lnTo>
                    <a:pt x="57336" y="412575"/>
                  </a:lnTo>
                  <a:lnTo>
                    <a:pt x="83626" y="437377"/>
                  </a:lnTo>
                  <a:lnTo>
                    <a:pt x="99231" y="444210"/>
                  </a:lnTo>
                  <a:lnTo>
                    <a:pt x="123046" y="449469"/>
                  </a:lnTo>
                  <a:lnTo>
                    <a:pt x="130573" y="448307"/>
                  </a:lnTo>
                  <a:lnTo>
                    <a:pt x="158607" y="438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284">
            <a:extLst>
              <a:ext uri="{FF2B5EF4-FFF2-40B4-BE49-F238E27FC236}">
                <a16:creationId xmlns:a16="http://schemas.microsoft.com/office/drawing/2014/main" id="{5894ACEC-343C-70C6-3C99-CA094116A09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734474" y="2921261"/>
            <a:ext cx="12527" cy="215640"/>
          </a:xfrm>
          <a:custGeom>
            <a:avLst/>
            <a:gdLst/>
            <a:ahLst/>
            <a:cxnLst/>
            <a:rect l="0" t="0" r="0" b="0"/>
            <a:pathLst>
              <a:path w="12527" h="215640">
                <a:moveTo>
                  <a:pt x="6176" y="6089"/>
                </a:moveTo>
                <a:lnTo>
                  <a:pt x="6176" y="6089"/>
                </a:lnTo>
                <a:lnTo>
                  <a:pt x="6176" y="0"/>
                </a:lnTo>
                <a:lnTo>
                  <a:pt x="4294" y="26140"/>
                </a:lnTo>
                <a:lnTo>
                  <a:pt x="1812" y="48162"/>
                </a:lnTo>
                <a:lnTo>
                  <a:pt x="708" y="74412"/>
                </a:lnTo>
                <a:lnTo>
                  <a:pt x="218" y="102542"/>
                </a:lnTo>
                <a:lnTo>
                  <a:pt x="0" y="128685"/>
                </a:lnTo>
                <a:lnTo>
                  <a:pt x="583" y="155302"/>
                </a:lnTo>
                <a:lnTo>
                  <a:pt x="3499" y="175183"/>
                </a:lnTo>
                <a:lnTo>
                  <a:pt x="1934" y="187581"/>
                </a:lnTo>
                <a:lnTo>
                  <a:pt x="5311" y="202622"/>
                </a:lnTo>
                <a:lnTo>
                  <a:pt x="12526" y="21563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72">
            <a:extLst>
              <a:ext uri="{FF2B5EF4-FFF2-40B4-BE49-F238E27FC236}">
                <a16:creationId xmlns:a16="http://schemas.microsoft.com/office/drawing/2014/main" id="{2FC99360-42B5-6FD5-8E99-44A8BC97A36E}"/>
              </a:ext>
            </a:extLst>
          </p:cNvPr>
          <p:cNvGrpSpPr/>
          <p:nvPr/>
        </p:nvGrpSpPr>
        <p:grpSpPr>
          <a:xfrm>
            <a:off x="8426450" y="2890080"/>
            <a:ext cx="576337" cy="316671"/>
            <a:chOff x="8426450" y="2890080"/>
            <a:chExt cx="576337" cy="316671"/>
          </a:xfrm>
        </p:grpSpPr>
        <p:sp>
          <p:nvSpPr>
            <p:cNvPr id="167" name="SMARTInkShape-285">
              <a:extLst>
                <a:ext uri="{FF2B5EF4-FFF2-40B4-BE49-F238E27FC236}">
                  <a16:creationId xmlns:a16="http://schemas.microsoft.com/office/drawing/2014/main" id="{EC31B00B-5786-8B9C-1139-EF0D96DAF47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426450" y="289560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0" y="6350"/>
                  </a:moveTo>
                  <a:lnTo>
                    <a:pt x="0" y="6350"/>
                  </a:lnTo>
                  <a:lnTo>
                    <a:pt x="6347" y="3"/>
                  </a:lnTo>
                  <a:lnTo>
                    <a:pt x="6348" y="2"/>
                  </a:lnTo>
                  <a:lnTo>
                    <a:pt x="6348" y="1"/>
                  </a:lnTo>
                  <a:lnTo>
                    <a:pt x="6350" y="0"/>
                  </a:lnTo>
                  <a:lnTo>
                    <a:pt x="9722" y="3371"/>
                  </a:lnTo>
                  <a:lnTo>
                    <a:pt x="11818" y="15580"/>
                  </a:lnTo>
                  <a:lnTo>
                    <a:pt x="12526" y="43033"/>
                  </a:lnTo>
                  <a:lnTo>
                    <a:pt x="12666" y="71451"/>
                  </a:lnTo>
                  <a:lnTo>
                    <a:pt x="12691" y="95724"/>
                  </a:lnTo>
                  <a:lnTo>
                    <a:pt x="14578" y="117028"/>
                  </a:lnTo>
                  <a:lnTo>
                    <a:pt x="18972" y="145244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86">
              <a:extLst>
                <a:ext uri="{FF2B5EF4-FFF2-40B4-BE49-F238E27FC236}">
                  <a16:creationId xmlns:a16="http://schemas.microsoft.com/office/drawing/2014/main" id="{501C0F77-E973-7BDB-2E2A-D7A26ECE4DA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528050" y="3038801"/>
              <a:ext cx="18689" cy="21011"/>
            </a:xfrm>
            <a:custGeom>
              <a:avLst/>
              <a:gdLst/>
              <a:ahLst/>
              <a:cxnLst/>
              <a:rect l="0" t="0" r="0" b="0"/>
              <a:pathLst>
                <a:path w="18689" h="21011">
                  <a:moveTo>
                    <a:pt x="0" y="9199"/>
                  </a:moveTo>
                  <a:lnTo>
                    <a:pt x="0" y="9199"/>
                  </a:lnTo>
                  <a:lnTo>
                    <a:pt x="3372" y="9199"/>
                  </a:lnTo>
                  <a:lnTo>
                    <a:pt x="6907" y="11080"/>
                  </a:lnTo>
                  <a:lnTo>
                    <a:pt x="12600" y="15471"/>
                  </a:lnTo>
                  <a:lnTo>
                    <a:pt x="9299" y="18897"/>
                  </a:lnTo>
                  <a:lnTo>
                    <a:pt x="5779" y="20565"/>
                  </a:lnTo>
                  <a:lnTo>
                    <a:pt x="3853" y="21010"/>
                  </a:lnTo>
                  <a:lnTo>
                    <a:pt x="2569" y="20601"/>
                  </a:lnTo>
                  <a:lnTo>
                    <a:pt x="1712" y="19622"/>
                  </a:lnTo>
                  <a:lnTo>
                    <a:pt x="760" y="16654"/>
                  </a:lnTo>
                  <a:lnTo>
                    <a:pt x="100" y="6949"/>
                  </a:lnTo>
                  <a:lnTo>
                    <a:pt x="1925" y="2790"/>
                  </a:lnTo>
                  <a:lnTo>
                    <a:pt x="3401" y="693"/>
                  </a:lnTo>
                  <a:lnTo>
                    <a:pt x="5090" y="0"/>
                  </a:lnTo>
                  <a:lnTo>
                    <a:pt x="6921" y="245"/>
                  </a:lnTo>
                  <a:lnTo>
                    <a:pt x="10837" y="1692"/>
                  </a:lnTo>
                  <a:lnTo>
                    <a:pt x="14929" y="2334"/>
                  </a:lnTo>
                  <a:lnTo>
                    <a:pt x="16303" y="3212"/>
                  </a:lnTo>
                  <a:lnTo>
                    <a:pt x="17218" y="4502"/>
                  </a:lnTo>
                  <a:lnTo>
                    <a:pt x="18688" y="8271"/>
                  </a:lnTo>
                  <a:lnTo>
                    <a:pt x="18103" y="8580"/>
                  </a:lnTo>
                  <a:lnTo>
                    <a:pt x="6350" y="9199"/>
                  </a:lnTo>
                  <a:lnTo>
                    <a:pt x="6350" y="28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87">
              <a:extLst>
                <a:ext uri="{FF2B5EF4-FFF2-40B4-BE49-F238E27FC236}">
                  <a16:creationId xmlns:a16="http://schemas.microsoft.com/office/drawing/2014/main" id="{55BBD481-5D47-A117-0EBA-DD2653B05DB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604250" y="2896049"/>
              <a:ext cx="152401" cy="151813"/>
            </a:xfrm>
            <a:custGeom>
              <a:avLst/>
              <a:gdLst/>
              <a:ahLst/>
              <a:cxnLst/>
              <a:rect l="0" t="0" r="0" b="0"/>
              <a:pathLst>
                <a:path w="152401" h="151813">
                  <a:moveTo>
                    <a:pt x="0" y="44001"/>
                  </a:moveTo>
                  <a:lnTo>
                    <a:pt x="0" y="44001"/>
                  </a:lnTo>
                  <a:lnTo>
                    <a:pt x="0" y="40630"/>
                  </a:lnTo>
                  <a:lnTo>
                    <a:pt x="1882" y="37094"/>
                  </a:lnTo>
                  <a:lnTo>
                    <a:pt x="14927" y="22802"/>
                  </a:lnTo>
                  <a:lnTo>
                    <a:pt x="41869" y="2960"/>
                  </a:lnTo>
                  <a:lnTo>
                    <a:pt x="58231" y="0"/>
                  </a:lnTo>
                  <a:lnTo>
                    <a:pt x="60692" y="1262"/>
                  </a:lnTo>
                  <a:lnTo>
                    <a:pt x="67528" y="9779"/>
                  </a:lnTo>
                  <a:lnTo>
                    <a:pt x="71875" y="17267"/>
                  </a:lnTo>
                  <a:lnTo>
                    <a:pt x="75630" y="47806"/>
                  </a:lnTo>
                  <a:lnTo>
                    <a:pt x="75819" y="52887"/>
                  </a:lnTo>
                  <a:lnTo>
                    <a:pt x="72268" y="64178"/>
                  </a:lnTo>
                  <a:lnTo>
                    <a:pt x="58489" y="92045"/>
                  </a:lnTo>
                  <a:lnTo>
                    <a:pt x="37816" y="118245"/>
                  </a:lnTo>
                  <a:lnTo>
                    <a:pt x="21293" y="133560"/>
                  </a:lnTo>
                  <a:lnTo>
                    <a:pt x="15108" y="140955"/>
                  </a:lnTo>
                  <a:lnTo>
                    <a:pt x="673" y="151481"/>
                  </a:lnTo>
                  <a:lnTo>
                    <a:pt x="2180" y="151742"/>
                  </a:lnTo>
                  <a:lnTo>
                    <a:pt x="3570" y="151812"/>
                  </a:lnTo>
                  <a:lnTo>
                    <a:pt x="33896" y="146471"/>
                  </a:lnTo>
                  <a:lnTo>
                    <a:pt x="59276" y="145859"/>
                  </a:lnTo>
                  <a:lnTo>
                    <a:pt x="89477" y="141288"/>
                  </a:lnTo>
                  <a:lnTo>
                    <a:pt x="116431" y="139855"/>
                  </a:lnTo>
                  <a:lnTo>
                    <a:pt x="147534" y="139304"/>
                  </a:lnTo>
                  <a:lnTo>
                    <a:pt x="152400" y="1392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88">
              <a:extLst>
                <a:ext uri="{FF2B5EF4-FFF2-40B4-BE49-F238E27FC236}">
                  <a16:creationId xmlns:a16="http://schemas.microsoft.com/office/drawing/2014/main" id="{017AB8CD-0CDA-3480-D525-1AEEDB35040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19433" y="2890080"/>
              <a:ext cx="144219" cy="170621"/>
            </a:xfrm>
            <a:custGeom>
              <a:avLst/>
              <a:gdLst/>
              <a:ahLst/>
              <a:cxnLst/>
              <a:rect l="0" t="0" r="0" b="0"/>
              <a:pathLst>
                <a:path w="144219" h="170621">
                  <a:moveTo>
                    <a:pt x="5467" y="24570"/>
                  </a:moveTo>
                  <a:lnTo>
                    <a:pt x="5467" y="24570"/>
                  </a:lnTo>
                  <a:lnTo>
                    <a:pt x="2096" y="21199"/>
                  </a:lnTo>
                  <a:lnTo>
                    <a:pt x="441" y="17663"/>
                  </a:lnTo>
                  <a:lnTo>
                    <a:pt x="0" y="15732"/>
                  </a:lnTo>
                  <a:lnTo>
                    <a:pt x="1116" y="13739"/>
                  </a:lnTo>
                  <a:lnTo>
                    <a:pt x="6120" y="9643"/>
                  </a:lnTo>
                  <a:lnTo>
                    <a:pt x="20242" y="3371"/>
                  </a:lnTo>
                  <a:lnTo>
                    <a:pt x="49048" y="0"/>
                  </a:lnTo>
                  <a:lnTo>
                    <a:pt x="80032" y="1215"/>
                  </a:lnTo>
                  <a:lnTo>
                    <a:pt x="108133" y="4953"/>
                  </a:lnTo>
                  <a:lnTo>
                    <a:pt x="139019" y="5516"/>
                  </a:lnTo>
                  <a:lnTo>
                    <a:pt x="141964" y="5518"/>
                  </a:lnTo>
                  <a:lnTo>
                    <a:pt x="143033" y="6224"/>
                  </a:lnTo>
                  <a:lnTo>
                    <a:pt x="143744" y="7401"/>
                  </a:lnTo>
                  <a:lnTo>
                    <a:pt x="144218" y="8890"/>
                  </a:lnTo>
                  <a:lnTo>
                    <a:pt x="138644" y="39133"/>
                  </a:lnTo>
                  <a:lnTo>
                    <a:pt x="132014" y="66043"/>
                  </a:lnTo>
                  <a:lnTo>
                    <a:pt x="122530" y="95570"/>
                  </a:lnTo>
                  <a:lnTo>
                    <a:pt x="120313" y="123052"/>
                  </a:lnTo>
                  <a:lnTo>
                    <a:pt x="120544" y="150585"/>
                  </a:lnTo>
                  <a:lnTo>
                    <a:pt x="123447" y="160607"/>
                  </a:lnTo>
                  <a:lnTo>
                    <a:pt x="119767" y="1706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89">
              <a:extLst>
                <a:ext uri="{FF2B5EF4-FFF2-40B4-BE49-F238E27FC236}">
                  <a16:creationId xmlns:a16="http://schemas.microsoft.com/office/drawing/2014/main" id="{1BE16988-3CF2-9DA4-C2E6-7B23E47C630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928100" y="3067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90">
              <a:extLst>
                <a:ext uri="{FF2B5EF4-FFF2-40B4-BE49-F238E27FC236}">
                  <a16:creationId xmlns:a16="http://schemas.microsoft.com/office/drawing/2014/main" id="{428E609A-D5AF-8AC3-3EE4-536F07B61C0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940800" y="3054380"/>
              <a:ext cx="61987" cy="152371"/>
            </a:xfrm>
            <a:custGeom>
              <a:avLst/>
              <a:gdLst/>
              <a:ahLst/>
              <a:cxnLst/>
              <a:rect l="0" t="0" r="0" b="0"/>
              <a:pathLst>
                <a:path w="61987" h="152371">
                  <a:moveTo>
                    <a:pt x="31750" y="6320"/>
                  </a:moveTo>
                  <a:lnTo>
                    <a:pt x="31750" y="6320"/>
                  </a:lnTo>
                  <a:lnTo>
                    <a:pt x="35409" y="6320"/>
                  </a:lnTo>
                  <a:lnTo>
                    <a:pt x="33847" y="6320"/>
                  </a:lnTo>
                  <a:lnTo>
                    <a:pt x="33853" y="7026"/>
                  </a:lnTo>
                  <a:lnTo>
                    <a:pt x="35743" y="9691"/>
                  </a:lnTo>
                  <a:lnTo>
                    <a:pt x="35822" y="10684"/>
                  </a:lnTo>
                  <a:lnTo>
                    <a:pt x="35171" y="11345"/>
                  </a:lnTo>
                  <a:lnTo>
                    <a:pt x="34031" y="11787"/>
                  </a:lnTo>
                  <a:lnTo>
                    <a:pt x="27131" y="21224"/>
                  </a:lnTo>
                  <a:lnTo>
                    <a:pt x="20254" y="24824"/>
                  </a:lnTo>
                  <a:lnTo>
                    <a:pt x="19852" y="24301"/>
                  </a:lnTo>
                  <a:lnTo>
                    <a:pt x="19407" y="21837"/>
                  </a:lnTo>
                  <a:lnTo>
                    <a:pt x="21090" y="18391"/>
                  </a:lnTo>
                  <a:lnTo>
                    <a:pt x="23484" y="14507"/>
                  </a:lnTo>
                  <a:lnTo>
                    <a:pt x="24548" y="10429"/>
                  </a:lnTo>
                  <a:lnTo>
                    <a:pt x="25537" y="9059"/>
                  </a:lnTo>
                  <a:lnTo>
                    <a:pt x="26903" y="8146"/>
                  </a:lnTo>
                  <a:lnTo>
                    <a:pt x="30793" y="6680"/>
                  </a:lnTo>
                  <a:lnTo>
                    <a:pt x="34836" y="6427"/>
                  </a:lnTo>
                  <a:lnTo>
                    <a:pt x="35924" y="7097"/>
                  </a:lnTo>
                  <a:lnTo>
                    <a:pt x="36650" y="8249"/>
                  </a:lnTo>
                  <a:lnTo>
                    <a:pt x="37909" y="12793"/>
                  </a:lnTo>
                  <a:lnTo>
                    <a:pt x="38016" y="15782"/>
                  </a:lnTo>
                  <a:lnTo>
                    <a:pt x="37338" y="16861"/>
                  </a:lnTo>
                  <a:lnTo>
                    <a:pt x="36181" y="17581"/>
                  </a:lnTo>
                  <a:lnTo>
                    <a:pt x="32625" y="18736"/>
                  </a:lnTo>
                  <a:lnTo>
                    <a:pt x="28638" y="22307"/>
                  </a:lnTo>
                  <a:lnTo>
                    <a:pt x="27558" y="22623"/>
                  </a:lnTo>
                  <a:lnTo>
                    <a:pt x="26839" y="22127"/>
                  </a:lnTo>
                  <a:lnTo>
                    <a:pt x="25684" y="19634"/>
                  </a:lnTo>
                  <a:lnTo>
                    <a:pt x="19958" y="19074"/>
                  </a:lnTo>
                  <a:lnTo>
                    <a:pt x="19655" y="18351"/>
                  </a:lnTo>
                  <a:lnTo>
                    <a:pt x="19319" y="15665"/>
                  </a:lnTo>
                  <a:lnTo>
                    <a:pt x="18523" y="14667"/>
                  </a:lnTo>
                  <a:lnTo>
                    <a:pt x="15758" y="13558"/>
                  </a:lnTo>
                  <a:lnTo>
                    <a:pt x="15444" y="12556"/>
                  </a:lnTo>
                  <a:lnTo>
                    <a:pt x="18436" y="3909"/>
                  </a:lnTo>
                  <a:lnTo>
                    <a:pt x="19345" y="2596"/>
                  </a:lnTo>
                  <a:lnTo>
                    <a:pt x="20659" y="1721"/>
                  </a:lnTo>
                  <a:lnTo>
                    <a:pt x="24463" y="316"/>
                  </a:lnTo>
                  <a:lnTo>
                    <a:pt x="34157" y="0"/>
                  </a:lnTo>
                  <a:lnTo>
                    <a:pt x="36177" y="1401"/>
                  </a:lnTo>
                  <a:lnTo>
                    <a:pt x="53063" y="22339"/>
                  </a:lnTo>
                  <a:lnTo>
                    <a:pt x="60095" y="38348"/>
                  </a:lnTo>
                  <a:lnTo>
                    <a:pt x="61986" y="47836"/>
                  </a:lnTo>
                  <a:lnTo>
                    <a:pt x="58275" y="76620"/>
                  </a:lnTo>
                  <a:lnTo>
                    <a:pt x="57900" y="82820"/>
                  </a:lnTo>
                  <a:lnTo>
                    <a:pt x="51839" y="95353"/>
                  </a:lnTo>
                  <a:lnTo>
                    <a:pt x="30064" y="125372"/>
                  </a:lnTo>
                  <a:lnTo>
                    <a:pt x="7878" y="150758"/>
                  </a:lnTo>
                  <a:lnTo>
                    <a:pt x="5147" y="151653"/>
                  </a:lnTo>
                  <a:lnTo>
                    <a:pt x="0" y="1523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73">
            <a:extLst>
              <a:ext uri="{FF2B5EF4-FFF2-40B4-BE49-F238E27FC236}">
                <a16:creationId xmlns:a16="http://schemas.microsoft.com/office/drawing/2014/main" id="{5D98E979-666B-8B99-AB04-2AFE28145301}"/>
              </a:ext>
            </a:extLst>
          </p:cNvPr>
          <p:cNvGrpSpPr/>
          <p:nvPr/>
        </p:nvGrpSpPr>
        <p:grpSpPr>
          <a:xfrm>
            <a:off x="8217782" y="3455283"/>
            <a:ext cx="779767" cy="551568"/>
            <a:chOff x="8217782" y="3455283"/>
            <a:chExt cx="779767" cy="551568"/>
          </a:xfrm>
        </p:grpSpPr>
        <p:sp>
          <p:nvSpPr>
            <p:cNvPr id="174" name="SMARTInkShape-291">
              <a:extLst>
                <a:ext uri="{FF2B5EF4-FFF2-40B4-BE49-F238E27FC236}">
                  <a16:creationId xmlns:a16="http://schemas.microsoft.com/office/drawing/2014/main" id="{27576B5F-B5A8-CC0A-71D8-AB2D33BE010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17782" y="3562350"/>
              <a:ext cx="215019" cy="25401"/>
            </a:xfrm>
            <a:custGeom>
              <a:avLst/>
              <a:gdLst/>
              <a:ahLst/>
              <a:cxnLst/>
              <a:rect l="0" t="0" r="0" b="0"/>
              <a:pathLst>
                <a:path w="215019" h="25401">
                  <a:moveTo>
                    <a:pt x="5468" y="25400"/>
                  </a:moveTo>
                  <a:lnTo>
                    <a:pt x="5468" y="25400"/>
                  </a:lnTo>
                  <a:lnTo>
                    <a:pt x="0" y="25400"/>
                  </a:lnTo>
                  <a:lnTo>
                    <a:pt x="28867" y="24695"/>
                  </a:lnTo>
                  <a:lnTo>
                    <a:pt x="58983" y="16562"/>
                  </a:lnTo>
                  <a:lnTo>
                    <a:pt x="86236" y="13845"/>
                  </a:lnTo>
                  <a:lnTo>
                    <a:pt x="109098" y="11327"/>
                  </a:lnTo>
                  <a:lnTo>
                    <a:pt x="140124" y="7825"/>
                  </a:lnTo>
                  <a:lnTo>
                    <a:pt x="166486" y="4906"/>
                  </a:lnTo>
                  <a:lnTo>
                    <a:pt x="196887" y="969"/>
                  </a:lnTo>
                  <a:lnTo>
                    <a:pt x="2150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92">
              <a:extLst>
                <a:ext uri="{FF2B5EF4-FFF2-40B4-BE49-F238E27FC236}">
                  <a16:creationId xmlns:a16="http://schemas.microsoft.com/office/drawing/2014/main" id="{34071BAB-163A-42FE-FCD5-8C09883C9FC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12150" y="3607062"/>
              <a:ext cx="9958" cy="171189"/>
            </a:xfrm>
            <a:custGeom>
              <a:avLst/>
              <a:gdLst/>
              <a:ahLst/>
              <a:cxnLst/>
              <a:rect l="0" t="0" r="0" b="0"/>
              <a:pathLst>
                <a:path w="9958" h="17118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2" y="1062"/>
                  </a:lnTo>
                  <a:lnTo>
                    <a:pt x="5468" y="0"/>
                  </a:lnTo>
                  <a:lnTo>
                    <a:pt x="9957" y="23532"/>
                  </a:lnTo>
                  <a:lnTo>
                    <a:pt x="7026" y="48964"/>
                  </a:lnTo>
                  <a:lnTo>
                    <a:pt x="2395" y="78843"/>
                  </a:lnTo>
                  <a:lnTo>
                    <a:pt x="710" y="108627"/>
                  </a:lnTo>
                  <a:lnTo>
                    <a:pt x="211" y="132896"/>
                  </a:lnTo>
                  <a:lnTo>
                    <a:pt x="0" y="1711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93">
              <a:extLst>
                <a:ext uri="{FF2B5EF4-FFF2-40B4-BE49-F238E27FC236}">
                  <a16:creationId xmlns:a16="http://schemas.microsoft.com/office/drawing/2014/main" id="{7B5ADA5D-0AFB-B4C9-66F1-C171D9811D0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45500" y="3651512"/>
              <a:ext cx="12701" cy="126739"/>
            </a:xfrm>
            <a:custGeom>
              <a:avLst/>
              <a:gdLst/>
              <a:ahLst/>
              <a:cxnLst/>
              <a:rect l="0" t="0" r="0" b="0"/>
              <a:pathLst>
                <a:path w="12701" h="126739">
                  <a:moveTo>
                    <a:pt x="0" y="6088"/>
                  </a:moveTo>
                  <a:lnTo>
                    <a:pt x="0" y="6088"/>
                  </a:lnTo>
                  <a:lnTo>
                    <a:pt x="6089" y="0"/>
                  </a:lnTo>
                  <a:lnTo>
                    <a:pt x="6316" y="29284"/>
                  </a:lnTo>
                  <a:lnTo>
                    <a:pt x="6341" y="56235"/>
                  </a:lnTo>
                  <a:lnTo>
                    <a:pt x="6347" y="82094"/>
                  </a:lnTo>
                  <a:lnTo>
                    <a:pt x="7055" y="113751"/>
                  </a:lnTo>
                  <a:lnTo>
                    <a:pt x="12700" y="126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94">
              <a:extLst>
                <a:ext uri="{FF2B5EF4-FFF2-40B4-BE49-F238E27FC236}">
                  <a16:creationId xmlns:a16="http://schemas.microsoft.com/office/drawing/2014/main" id="{CD414D96-2855-13A1-E35B-3EB75FF7ADA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39150" y="3609892"/>
              <a:ext cx="114301" cy="155659"/>
            </a:xfrm>
            <a:custGeom>
              <a:avLst/>
              <a:gdLst/>
              <a:ahLst/>
              <a:cxnLst/>
              <a:rect l="0" t="0" r="0" b="0"/>
              <a:pathLst>
                <a:path w="114301" h="155659">
                  <a:moveTo>
                    <a:pt x="0" y="66758"/>
                  </a:moveTo>
                  <a:lnTo>
                    <a:pt x="0" y="66758"/>
                  </a:lnTo>
                  <a:lnTo>
                    <a:pt x="3372" y="63387"/>
                  </a:lnTo>
                  <a:lnTo>
                    <a:pt x="5026" y="57969"/>
                  </a:lnTo>
                  <a:lnTo>
                    <a:pt x="5468" y="54549"/>
                  </a:lnTo>
                  <a:lnTo>
                    <a:pt x="9720" y="46985"/>
                  </a:lnTo>
                  <a:lnTo>
                    <a:pt x="31672" y="16497"/>
                  </a:lnTo>
                  <a:lnTo>
                    <a:pt x="36654" y="11964"/>
                  </a:lnTo>
                  <a:lnTo>
                    <a:pt x="43572" y="7598"/>
                  </a:lnTo>
                  <a:lnTo>
                    <a:pt x="55400" y="4544"/>
                  </a:lnTo>
                  <a:lnTo>
                    <a:pt x="83836" y="0"/>
                  </a:lnTo>
                  <a:lnTo>
                    <a:pt x="87641" y="1086"/>
                  </a:lnTo>
                  <a:lnTo>
                    <a:pt x="90177" y="3927"/>
                  </a:lnTo>
                  <a:lnTo>
                    <a:pt x="91868" y="7937"/>
                  </a:lnTo>
                  <a:lnTo>
                    <a:pt x="91584" y="12727"/>
                  </a:lnTo>
                  <a:lnTo>
                    <a:pt x="84443" y="29582"/>
                  </a:lnTo>
                  <a:lnTo>
                    <a:pt x="72685" y="47276"/>
                  </a:lnTo>
                  <a:lnTo>
                    <a:pt x="47358" y="67285"/>
                  </a:lnTo>
                  <a:lnTo>
                    <a:pt x="29790" y="76322"/>
                  </a:lnTo>
                  <a:lnTo>
                    <a:pt x="13450" y="79336"/>
                  </a:lnTo>
                  <a:lnTo>
                    <a:pt x="34389" y="82826"/>
                  </a:lnTo>
                  <a:lnTo>
                    <a:pt x="59148" y="97756"/>
                  </a:lnTo>
                  <a:lnTo>
                    <a:pt x="90886" y="126104"/>
                  </a:lnTo>
                  <a:lnTo>
                    <a:pt x="110630" y="146362"/>
                  </a:lnTo>
                  <a:lnTo>
                    <a:pt x="114300" y="155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95">
              <a:extLst>
                <a:ext uri="{FF2B5EF4-FFF2-40B4-BE49-F238E27FC236}">
                  <a16:creationId xmlns:a16="http://schemas.microsoft.com/office/drawing/2014/main" id="{1710097F-DA8D-4981-0D0F-93DBA2F04C1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610600" y="3644900"/>
              <a:ext cx="139701" cy="177411"/>
            </a:xfrm>
            <a:custGeom>
              <a:avLst/>
              <a:gdLst/>
              <a:ahLst/>
              <a:cxnLst/>
              <a:rect l="0" t="0" r="0" b="0"/>
              <a:pathLst>
                <a:path w="139701" h="177411">
                  <a:moveTo>
                    <a:pt x="0" y="25400"/>
                  </a:moveTo>
                  <a:lnTo>
                    <a:pt x="0" y="25400"/>
                  </a:lnTo>
                  <a:lnTo>
                    <a:pt x="5026" y="13467"/>
                  </a:lnTo>
                  <a:lnTo>
                    <a:pt x="5468" y="11094"/>
                  </a:lnTo>
                  <a:lnTo>
                    <a:pt x="6468" y="9513"/>
                  </a:lnTo>
                  <a:lnTo>
                    <a:pt x="7840" y="8458"/>
                  </a:lnTo>
                  <a:lnTo>
                    <a:pt x="11739" y="6766"/>
                  </a:lnTo>
                  <a:lnTo>
                    <a:pt x="15787" y="6473"/>
                  </a:lnTo>
                  <a:lnTo>
                    <a:pt x="17600" y="13931"/>
                  </a:lnTo>
                  <a:lnTo>
                    <a:pt x="18859" y="40248"/>
                  </a:lnTo>
                  <a:lnTo>
                    <a:pt x="19012" y="65806"/>
                  </a:lnTo>
                  <a:lnTo>
                    <a:pt x="19045" y="95292"/>
                  </a:lnTo>
                  <a:lnTo>
                    <a:pt x="19755" y="105297"/>
                  </a:lnTo>
                  <a:lnTo>
                    <a:pt x="29881" y="134325"/>
                  </a:lnTo>
                  <a:lnTo>
                    <a:pt x="38149" y="155180"/>
                  </a:lnTo>
                  <a:lnTo>
                    <a:pt x="43061" y="161396"/>
                  </a:lnTo>
                  <a:lnTo>
                    <a:pt x="61758" y="173358"/>
                  </a:lnTo>
                  <a:lnTo>
                    <a:pt x="70824" y="176483"/>
                  </a:lnTo>
                  <a:lnTo>
                    <a:pt x="81349" y="177410"/>
                  </a:lnTo>
                  <a:lnTo>
                    <a:pt x="89306" y="173864"/>
                  </a:lnTo>
                  <a:lnTo>
                    <a:pt x="104251" y="162242"/>
                  </a:lnTo>
                  <a:lnTo>
                    <a:pt x="116463" y="135913"/>
                  </a:lnTo>
                  <a:lnTo>
                    <a:pt x="121980" y="107451"/>
                  </a:lnTo>
                  <a:lnTo>
                    <a:pt x="126339" y="79793"/>
                  </a:lnTo>
                  <a:lnTo>
                    <a:pt x="128751" y="51719"/>
                  </a:lnTo>
                  <a:lnTo>
                    <a:pt x="133231" y="20336"/>
                  </a:lnTo>
                  <a:lnTo>
                    <a:pt x="133272" y="17791"/>
                  </a:lnTo>
                  <a:lnTo>
                    <a:pt x="135196" y="13081"/>
                  </a:lnTo>
                  <a:lnTo>
                    <a:pt x="137699" y="863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96">
              <a:extLst>
                <a:ext uri="{FF2B5EF4-FFF2-40B4-BE49-F238E27FC236}">
                  <a16:creationId xmlns:a16="http://schemas.microsoft.com/office/drawing/2014/main" id="{F64331F9-C6E2-ECB4-4F4D-48B99ECC3E9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801188" y="3645783"/>
              <a:ext cx="28607" cy="164058"/>
            </a:xfrm>
            <a:custGeom>
              <a:avLst/>
              <a:gdLst/>
              <a:ahLst/>
              <a:cxnLst/>
              <a:rect l="0" t="0" r="0" b="0"/>
              <a:pathLst>
                <a:path w="28607" h="164058">
                  <a:moveTo>
                    <a:pt x="18962" y="5467"/>
                  </a:moveTo>
                  <a:lnTo>
                    <a:pt x="18962" y="5467"/>
                  </a:lnTo>
                  <a:lnTo>
                    <a:pt x="22333" y="5467"/>
                  </a:lnTo>
                  <a:lnTo>
                    <a:pt x="23327" y="4762"/>
                  </a:lnTo>
                  <a:lnTo>
                    <a:pt x="23988" y="3586"/>
                  </a:lnTo>
                  <a:lnTo>
                    <a:pt x="25051" y="0"/>
                  </a:lnTo>
                  <a:lnTo>
                    <a:pt x="28606" y="6121"/>
                  </a:lnTo>
                  <a:lnTo>
                    <a:pt x="28422" y="14930"/>
                  </a:lnTo>
                  <a:lnTo>
                    <a:pt x="25015" y="40318"/>
                  </a:lnTo>
                  <a:lnTo>
                    <a:pt x="18485" y="71879"/>
                  </a:lnTo>
                  <a:lnTo>
                    <a:pt x="12472" y="97817"/>
                  </a:lnTo>
                  <a:lnTo>
                    <a:pt x="7488" y="128915"/>
                  </a:lnTo>
                  <a:lnTo>
                    <a:pt x="572" y="160103"/>
                  </a:lnTo>
                  <a:lnTo>
                    <a:pt x="0" y="163675"/>
                  </a:lnTo>
                  <a:lnTo>
                    <a:pt x="3309" y="164057"/>
                  </a:lnTo>
                  <a:lnTo>
                    <a:pt x="4294" y="163404"/>
                  </a:lnTo>
                  <a:lnTo>
                    <a:pt x="6262" y="157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97">
              <a:extLst>
                <a:ext uri="{FF2B5EF4-FFF2-40B4-BE49-F238E27FC236}">
                  <a16:creationId xmlns:a16="http://schemas.microsoft.com/office/drawing/2014/main" id="{878B0154-3304-D315-D311-B29A9EE1524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801100" y="3614489"/>
              <a:ext cx="101601" cy="55812"/>
            </a:xfrm>
            <a:custGeom>
              <a:avLst/>
              <a:gdLst/>
              <a:ahLst/>
              <a:cxnLst/>
              <a:rect l="0" t="0" r="0" b="0"/>
              <a:pathLst>
                <a:path w="101601" h="55812">
                  <a:moveTo>
                    <a:pt x="0" y="55811"/>
                  </a:moveTo>
                  <a:lnTo>
                    <a:pt x="0" y="55811"/>
                  </a:lnTo>
                  <a:lnTo>
                    <a:pt x="26439" y="34440"/>
                  </a:lnTo>
                  <a:lnTo>
                    <a:pt x="57186" y="15632"/>
                  </a:lnTo>
                  <a:lnTo>
                    <a:pt x="88143" y="1672"/>
                  </a:lnTo>
                  <a:lnTo>
                    <a:pt x="95150" y="0"/>
                  </a:lnTo>
                  <a:lnTo>
                    <a:pt x="97299" y="259"/>
                  </a:lnTo>
                  <a:lnTo>
                    <a:pt x="101600" y="50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98">
              <a:extLst>
                <a:ext uri="{FF2B5EF4-FFF2-40B4-BE49-F238E27FC236}">
                  <a16:creationId xmlns:a16="http://schemas.microsoft.com/office/drawing/2014/main" id="{AAB17A6E-13D2-C948-52C3-97FE2CF6B0F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820150" y="3689350"/>
              <a:ext cx="76201" cy="18168"/>
            </a:xfrm>
            <a:custGeom>
              <a:avLst/>
              <a:gdLst/>
              <a:ahLst/>
              <a:cxnLst/>
              <a:rect l="0" t="0" r="0" b="0"/>
              <a:pathLst>
                <a:path w="762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1" y="18167"/>
                  </a:lnTo>
                  <a:lnTo>
                    <a:pt x="33224" y="10134"/>
                  </a:lnTo>
                  <a:lnTo>
                    <a:pt x="56787" y="182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99">
              <a:extLst>
                <a:ext uri="{FF2B5EF4-FFF2-40B4-BE49-F238E27FC236}">
                  <a16:creationId xmlns:a16="http://schemas.microsoft.com/office/drawing/2014/main" id="{4AAF3A69-309A-4B7E-0874-1A11618AA3C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801100" y="3790957"/>
              <a:ext cx="63501" cy="6344"/>
            </a:xfrm>
            <a:custGeom>
              <a:avLst/>
              <a:gdLst/>
              <a:ahLst/>
              <a:cxnLst/>
              <a:rect l="0" t="0" r="0" b="0"/>
              <a:pathLst>
                <a:path w="63501" h="6344">
                  <a:moveTo>
                    <a:pt x="0" y="6343"/>
                  </a:moveTo>
                  <a:lnTo>
                    <a:pt x="0" y="6343"/>
                  </a:lnTo>
                  <a:lnTo>
                    <a:pt x="3371" y="2972"/>
                  </a:lnTo>
                  <a:lnTo>
                    <a:pt x="8789" y="1317"/>
                  </a:lnTo>
                  <a:lnTo>
                    <a:pt x="39607" y="45"/>
                  </a:lnTo>
                  <a:lnTo>
                    <a:pt x="52557" y="0"/>
                  </a:lnTo>
                  <a:lnTo>
                    <a:pt x="63500" y="63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00">
              <a:extLst>
                <a:ext uri="{FF2B5EF4-FFF2-40B4-BE49-F238E27FC236}">
                  <a16:creationId xmlns:a16="http://schemas.microsoft.com/office/drawing/2014/main" id="{74403753-04C8-58FE-22E4-84AA075B38A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858250" y="3455283"/>
              <a:ext cx="139299" cy="551568"/>
            </a:xfrm>
            <a:custGeom>
              <a:avLst/>
              <a:gdLst/>
              <a:ahLst/>
              <a:cxnLst/>
              <a:rect l="0" t="0" r="0" b="0"/>
              <a:pathLst>
                <a:path w="139299" h="551568">
                  <a:moveTo>
                    <a:pt x="44450" y="5467"/>
                  </a:moveTo>
                  <a:lnTo>
                    <a:pt x="44450" y="5467"/>
                  </a:lnTo>
                  <a:lnTo>
                    <a:pt x="47823" y="2096"/>
                  </a:lnTo>
                  <a:lnTo>
                    <a:pt x="51357" y="441"/>
                  </a:lnTo>
                  <a:lnTo>
                    <a:pt x="53287" y="0"/>
                  </a:lnTo>
                  <a:lnTo>
                    <a:pt x="66119" y="9492"/>
                  </a:lnTo>
                  <a:lnTo>
                    <a:pt x="83644" y="31662"/>
                  </a:lnTo>
                  <a:lnTo>
                    <a:pt x="94629" y="58305"/>
                  </a:lnTo>
                  <a:lnTo>
                    <a:pt x="103298" y="86034"/>
                  </a:lnTo>
                  <a:lnTo>
                    <a:pt x="110821" y="109008"/>
                  </a:lnTo>
                  <a:lnTo>
                    <a:pt x="118869" y="133330"/>
                  </a:lnTo>
                  <a:lnTo>
                    <a:pt x="125267" y="158250"/>
                  </a:lnTo>
                  <a:lnTo>
                    <a:pt x="130463" y="184143"/>
                  </a:lnTo>
                  <a:lnTo>
                    <a:pt x="135124" y="212114"/>
                  </a:lnTo>
                  <a:lnTo>
                    <a:pt x="137667" y="239127"/>
                  </a:lnTo>
                  <a:lnTo>
                    <a:pt x="138797" y="265244"/>
                  </a:lnTo>
                  <a:lnTo>
                    <a:pt x="139298" y="290962"/>
                  </a:lnTo>
                  <a:lnTo>
                    <a:pt x="137640" y="316504"/>
                  </a:lnTo>
                  <a:lnTo>
                    <a:pt x="134551" y="341261"/>
                  </a:lnTo>
                  <a:lnTo>
                    <a:pt x="130825" y="364023"/>
                  </a:lnTo>
                  <a:lnTo>
                    <a:pt x="124937" y="385900"/>
                  </a:lnTo>
                  <a:lnTo>
                    <a:pt x="113689" y="416167"/>
                  </a:lnTo>
                  <a:lnTo>
                    <a:pt x="101419" y="443009"/>
                  </a:lnTo>
                  <a:lnTo>
                    <a:pt x="84630" y="473993"/>
                  </a:lnTo>
                  <a:lnTo>
                    <a:pt x="67021" y="499790"/>
                  </a:lnTo>
                  <a:lnTo>
                    <a:pt x="37167" y="527310"/>
                  </a:lnTo>
                  <a:lnTo>
                    <a:pt x="28514" y="534436"/>
                  </a:lnTo>
                  <a:lnTo>
                    <a:pt x="0" y="551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8.3.3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the probability that a standard normal random variable is greater than </a:t>
            </a:r>
            <a:r>
              <a:rPr lang="en-US" dirty="0">
                <a:solidFill>
                  <a:srgbClr val="0000FF"/>
                </a:solidFill>
              </a:rPr>
              <a:t>1.37</a:t>
            </a:r>
            <a:r>
              <a:rPr lang="en-US" dirty="0"/>
              <a:t>. </a:t>
            </a:r>
          </a:p>
          <a:p>
            <a:r>
              <a:rPr lang="en-US" b="1" dirty="0"/>
              <a:t>Solution</a:t>
            </a:r>
          </a:p>
        </p:txBody>
      </p:sp>
      <p:grpSp>
        <p:nvGrpSpPr>
          <p:cNvPr id="22" name="SMARTInkShape-Group74">
            <a:extLst>
              <a:ext uri="{FF2B5EF4-FFF2-40B4-BE49-F238E27FC236}">
                <a16:creationId xmlns:a16="http://schemas.microsoft.com/office/drawing/2014/main" id="{F9259A54-A309-EF0A-47DF-D5D8AFF8DE5D}"/>
              </a:ext>
            </a:extLst>
          </p:cNvPr>
          <p:cNvGrpSpPr/>
          <p:nvPr/>
        </p:nvGrpSpPr>
        <p:grpSpPr>
          <a:xfrm>
            <a:off x="2730507" y="2520950"/>
            <a:ext cx="2508244" cy="1917701"/>
            <a:chOff x="2730507" y="2520950"/>
            <a:chExt cx="2508244" cy="1917701"/>
          </a:xfrm>
        </p:grpSpPr>
        <p:sp>
          <p:nvSpPr>
            <p:cNvPr id="4" name="SMARTInkShape-301">
              <a:extLst>
                <a:ext uri="{FF2B5EF4-FFF2-40B4-BE49-F238E27FC236}">
                  <a16:creationId xmlns:a16="http://schemas.microsoft.com/office/drawing/2014/main" id="{B4BA056B-8F08-03D5-5ED8-460AF40226C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016500" y="384175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7150"/>
                  </a:lnTo>
                  <a:lnTo>
                    <a:pt x="31705" y="43335"/>
                  </a:lnTo>
                  <a:lnTo>
                    <a:pt x="59836" y="23136"/>
                  </a:lnTo>
                  <a:lnTo>
                    <a:pt x="89849" y="820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02">
              <a:extLst>
                <a:ext uri="{FF2B5EF4-FFF2-40B4-BE49-F238E27FC236}">
                  <a16:creationId xmlns:a16="http://schemas.microsoft.com/office/drawing/2014/main" id="{EA16F905-002F-03E7-7C4E-DBCB0207C2A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857750" y="3797300"/>
              <a:ext cx="215901" cy="101601"/>
            </a:xfrm>
            <a:custGeom>
              <a:avLst/>
              <a:gdLst/>
              <a:ahLst/>
              <a:cxnLst/>
              <a:rect l="0" t="0" r="0" b="0"/>
              <a:pathLst>
                <a:path w="215901" h="101601">
                  <a:moveTo>
                    <a:pt x="0" y="101600"/>
                  </a:moveTo>
                  <a:lnTo>
                    <a:pt x="0" y="101600"/>
                  </a:lnTo>
                  <a:lnTo>
                    <a:pt x="0" y="98229"/>
                  </a:lnTo>
                  <a:lnTo>
                    <a:pt x="5645" y="94693"/>
                  </a:lnTo>
                  <a:lnTo>
                    <a:pt x="33257" y="79932"/>
                  </a:lnTo>
                  <a:lnTo>
                    <a:pt x="62457" y="66095"/>
                  </a:lnTo>
                  <a:lnTo>
                    <a:pt x="93790" y="49483"/>
                  </a:lnTo>
                  <a:lnTo>
                    <a:pt x="120362" y="38676"/>
                  </a:lnTo>
                  <a:lnTo>
                    <a:pt x="143377" y="30039"/>
                  </a:lnTo>
                  <a:lnTo>
                    <a:pt x="170658" y="18543"/>
                  </a:lnTo>
                  <a:lnTo>
                    <a:pt x="198418" y="8759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03">
              <a:extLst>
                <a:ext uri="{FF2B5EF4-FFF2-40B4-BE49-F238E27FC236}">
                  <a16:creationId xmlns:a16="http://schemas.microsoft.com/office/drawing/2014/main" id="{DE406634-DCBD-D94C-03C7-81BD1B5C19E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762500" y="3752850"/>
              <a:ext cx="203201" cy="111609"/>
            </a:xfrm>
            <a:custGeom>
              <a:avLst/>
              <a:gdLst/>
              <a:ahLst/>
              <a:cxnLst/>
              <a:rect l="0" t="0" r="0" b="0"/>
              <a:pathLst>
                <a:path w="203201" h="111609">
                  <a:moveTo>
                    <a:pt x="0" y="107950"/>
                  </a:moveTo>
                  <a:lnTo>
                    <a:pt x="0" y="107950"/>
                  </a:lnTo>
                  <a:lnTo>
                    <a:pt x="0" y="111321"/>
                  </a:lnTo>
                  <a:lnTo>
                    <a:pt x="705" y="111608"/>
                  </a:lnTo>
                  <a:lnTo>
                    <a:pt x="28992" y="98225"/>
                  </a:lnTo>
                  <a:lnTo>
                    <a:pt x="57762" y="78151"/>
                  </a:lnTo>
                  <a:lnTo>
                    <a:pt x="87718" y="55247"/>
                  </a:lnTo>
                  <a:lnTo>
                    <a:pt x="113950" y="39418"/>
                  </a:lnTo>
                  <a:lnTo>
                    <a:pt x="144726" y="24798"/>
                  </a:lnTo>
                  <a:lnTo>
                    <a:pt x="174481" y="12899"/>
                  </a:lnTo>
                  <a:lnTo>
                    <a:pt x="198269" y="6507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04">
              <a:extLst>
                <a:ext uri="{FF2B5EF4-FFF2-40B4-BE49-F238E27FC236}">
                  <a16:creationId xmlns:a16="http://schemas.microsoft.com/office/drawing/2014/main" id="{B6C0D505-7FB6-EE51-65E6-D9809CC05E0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744050" y="3721100"/>
              <a:ext cx="158151" cy="76101"/>
            </a:xfrm>
            <a:custGeom>
              <a:avLst/>
              <a:gdLst/>
              <a:ahLst/>
              <a:cxnLst/>
              <a:rect l="0" t="0" r="0" b="0"/>
              <a:pathLst>
                <a:path w="158151" h="76101">
                  <a:moveTo>
                    <a:pt x="18450" y="63500"/>
                  </a:moveTo>
                  <a:lnTo>
                    <a:pt x="18450" y="63500"/>
                  </a:lnTo>
                  <a:lnTo>
                    <a:pt x="12675" y="68569"/>
                  </a:lnTo>
                  <a:lnTo>
                    <a:pt x="0" y="75861"/>
                  </a:lnTo>
                  <a:lnTo>
                    <a:pt x="2949" y="76100"/>
                  </a:lnTo>
                  <a:lnTo>
                    <a:pt x="27985" y="62372"/>
                  </a:lnTo>
                  <a:lnTo>
                    <a:pt x="53025" y="50466"/>
                  </a:lnTo>
                  <a:lnTo>
                    <a:pt x="80905" y="38001"/>
                  </a:lnTo>
                  <a:lnTo>
                    <a:pt x="108868" y="24518"/>
                  </a:lnTo>
                  <a:lnTo>
                    <a:pt x="137419" y="7837"/>
                  </a:lnTo>
                  <a:lnTo>
                    <a:pt x="158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05">
              <a:extLst>
                <a:ext uri="{FF2B5EF4-FFF2-40B4-BE49-F238E27FC236}">
                  <a16:creationId xmlns:a16="http://schemas.microsoft.com/office/drawing/2014/main" id="{8BCEB857-4A0D-5800-76AE-3AE08CDF913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991100" y="4222759"/>
              <a:ext cx="152401" cy="215892"/>
            </a:xfrm>
            <a:custGeom>
              <a:avLst/>
              <a:gdLst/>
              <a:ahLst/>
              <a:cxnLst/>
              <a:rect l="0" t="0" r="0" b="0"/>
              <a:pathLst>
                <a:path w="152401" h="215892">
                  <a:moveTo>
                    <a:pt x="0" y="31741"/>
                  </a:moveTo>
                  <a:lnTo>
                    <a:pt x="0" y="31741"/>
                  </a:lnTo>
                  <a:lnTo>
                    <a:pt x="0" y="22281"/>
                  </a:lnTo>
                  <a:lnTo>
                    <a:pt x="1411" y="21201"/>
                  </a:lnTo>
                  <a:lnTo>
                    <a:pt x="30756" y="14141"/>
                  </a:lnTo>
                  <a:lnTo>
                    <a:pt x="59267" y="12882"/>
                  </a:lnTo>
                  <a:lnTo>
                    <a:pt x="90860" y="10847"/>
                  </a:lnTo>
                  <a:lnTo>
                    <a:pt x="118058" y="3860"/>
                  </a:lnTo>
                  <a:lnTo>
                    <a:pt x="149386" y="58"/>
                  </a:lnTo>
                  <a:lnTo>
                    <a:pt x="152003" y="0"/>
                  </a:lnTo>
                  <a:lnTo>
                    <a:pt x="152282" y="3364"/>
                  </a:lnTo>
                  <a:lnTo>
                    <a:pt x="147307" y="31101"/>
                  </a:lnTo>
                  <a:lnTo>
                    <a:pt x="141562" y="59616"/>
                  </a:lnTo>
                  <a:lnTo>
                    <a:pt x="135181" y="91131"/>
                  </a:lnTo>
                  <a:lnTo>
                    <a:pt x="133711" y="121475"/>
                  </a:lnTo>
                  <a:lnTo>
                    <a:pt x="133421" y="152007"/>
                  </a:lnTo>
                  <a:lnTo>
                    <a:pt x="135246" y="182602"/>
                  </a:lnTo>
                  <a:lnTo>
                    <a:pt x="142191" y="205866"/>
                  </a:lnTo>
                  <a:lnTo>
                    <a:pt x="152400" y="2158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06">
              <a:extLst>
                <a:ext uri="{FF2B5EF4-FFF2-40B4-BE49-F238E27FC236}">
                  <a16:creationId xmlns:a16="http://schemas.microsoft.com/office/drawing/2014/main" id="{B00300F5-6BD3-5262-F2B4-264B0CA6B41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851400" y="4230693"/>
              <a:ext cx="112265" cy="187120"/>
            </a:xfrm>
            <a:custGeom>
              <a:avLst/>
              <a:gdLst/>
              <a:ahLst/>
              <a:cxnLst/>
              <a:rect l="0" t="0" r="0" b="0"/>
              <a:pathLst>
                <a:path w="112265" h="187120">
                  <a:moveTo>
                    <a:pt x="0" y="49207"/>
                  </a:moveTo>
                  <a:lnTo>
                    <a:pt x="0" y="49207"/>
                  </a:lnTo>
                  <a:lnTo>
                    <a:pt x="0" y="34280"/>
                  </a:lnTo>
                  <a:lnTo>
                    <a:pt x="1882" y="30108"/>
                  </a:lnTo>
                  <a:lnTo>
                    <a:pt x="11537" y="15203"/>
                  </a:lnTo>
                  <a:lnTo>
                    <a:pt x="22782" y="7460"/>
                  </a:lnTo>
                  <a:lnTo>
                    <a:pt x="43306" y="405"/>
                  </a:lnTo>
                  <a:lnTo>
                    <a:pt x="51702" y="0"/>
                  </a:lnTo>
                  <a:lnTo>
                    <a:pt x="57786" y="2173"/>
                  </a:lnTo>
                  <a:lnTo>
                    <a:pt x="59691" y="4445"/>
                  </a:lnTo>
                  <a:lnTo>
                    <a:pt x="61807" y="10733"/>
                  </a:lnTo>
                  <a:lnTo>
                    <a:pt x="62998" y="28949"/>
                  </a:lnTo>
                  <a:lnTo>
                    <a:pt x="59514" y="40439"/>
                  </a:lnTo>
                  <a:lnTo>
                    <a:pt x="41103" y="64411"/>
                  </a:lnTo>
                  <a:lnTo>
                    <a:pt x="16195" y="89382"/>
                  </a:lnTo>
                  <a:lnTo>
                    <a:pt x="7786" y="93094"/>
                  </a:lnTo>
                  <a:lnTo>
                    <a:pt x="8012" y="93281"/>
                  </a:lnTo>
                  <a:lnTo>
                    <a:pt x="10146" y="93490"/>
                  </a:lnTo>
                  <a:lnTo>
                    <a:pt x="38990" y="88175"/>
                  </a:lnTo>
                  <a:lnTo>
                    <a:pt x="57414" y="87564"/>
                  </a:lnTo>
                  <a:lnTo>
                    <a:pt x="69968" y="91184"/>
                  </a:lnTo>
                  <a:lnTo>
                    <a:pt x="88935" y="103037"/>
                  </a:lnTo>
                  <a:lnTo>
                    <a:pt x="107566" y="119264"/>
                  </a:lnTo>
                  <a:lnTo>
                    <a:pt x="111307" y="130202"/>
                  </a:lnTo>
                  <a:lnTo>
                    <a:pt x="112264" y="143061"/>
                  </a:lnTo>
                  <a:lnTo>
                    <a:pt x="110338" y="153479"/>
                  </a:lnTo>
                  <a:lnTo>
                    <a:pt x="101916" y="170649"/>
                  </a:lnTo>
                  <a:lnTo>
                    <a:pt x="96331" y="177265"/>
                  </a:lnTo>
                  <a:lnTo>
                    <a:pt x="85457" y="182871"/>
                  </a:lnTo>
                  <a:lnTo>
                    <a:pt x="68830" y="187119"/>
                  </a:lnTo>
                  <a:lnTo>
                    <a:pt x="48617" y="186496"/>
                  </a:lnTo>
                  <a:lnTo>
                    <a:pt x="25400" y="1825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07">
              <a:extLst>
                <a:ext uri="{FF2B5EF4-FFF2-40B4-BE49-F238E27FC236}">
                  <a16:creationId xmlns:a16="http://schemas.microsoft.com/office/drawing/2014/main" id="{85DE5470-730F-DF56-F40A-81D23A2AB4A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762500" y="4371666"/>
              <a:ext cx="12600" cy="22535"/>
            </a:xfrm>
            <a:custGeom>
              <a:avLst/>
              <a:gdLst/>
              <a:ahLst/>
              <a:cxnLst/>
              <a:rect l="0" t="0" r="0" b="0"/>
              <a:pathLst>
                <a:path w="12600" h="22535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5" y="5470"/>
                  </a:lnTo>
                  <a:lnTo>
                    <a:pt x="1882" y="4808"/>
                  </a:lnTo>
                  <a:lnTo>
                    <a:pt x="3371" y="4367"/>
                  </a:lnTo>
                  <a:lnTo>
                    <a:pt x="8838" y="374"/>
                  </a:lnTo>
                  <a:lnTo>
                    <a:pt x="10125" y="0"/>
                  </a:lnTo>
                  <a:lnTo>
                    <a:pt x="10984" y="456"/>
                  </a:lnTo>
                  <a:lnTo>
                    <a:pt x="12361" y="2886"/>
                  </a:lnTo>
                  <a:lnTo>
                    <a:pt x="12599" y="6678"/>
                  </a:lnTo>
                  <a:lnTo>
                    <a:pt x="10773" y="10313"/>
                  </a:lnTo>
                  <a:lnTo>
                    <a:pt x="959" y="21550"/>
                  </a:lnTo>
                  <a:lnTo>
                    <a:pt x="640" y="21172"/>
                  </a:lnTo>
                  <a:lnTo>
                    <a:pt x="85" y="16980"/>
                  </a:lnTo>
                  <a:lnTo>
                    <a:pt x="1919" y="16539"/>
                  </a:lnTo>
                  <a:lnTo>
                    <a:pt x="5474" y="16254"/>
                  </a:lnTo>
                  <a:lnTo>
                    <a:pt x="5766" y="16936"/>
                  </a:lnTo>
                  <a:lnTo>
                    <a:pt x="6350" y="225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08">
              <a:extLst>
                <a:ext uri="{FF2B5EF4-FFF2-40B4-BE49-F238E27FC236}">
                  <a16:creationId xmlns:a16="http://schemas.microsoft.com/office/drawing/2014/main" id="{193BAEAF-16A4-C7C6-D472-5FA03905D2F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623354" y="4191007"/>
              <a:ext cx="31197" cy="222244"/>
            </a:xfrm>
            <a:custGeom>
              <a:avLst/>
              <a:gdLst/>
              <a:ahLst/>
              <a:cxnLst/>
              <a:rect l="0" t="0" r="0" b="0"/>
              <a:pathLst>
                <a:path w="31197" h="222244">
                  <a:moveTo>
                    <a:pt x="31196" y="12693"/>
                  </a:moveTo>
                  <a:lnTo>
                    <a:pt x="31196" y="12693"/>
                  </a:lnTo>
                  <a:lnTo>
                    <a:pt x="31196" y="77"/>
                  </a:lnTo>
                  <a:lnTo>
                    <a:pt x="25729" y="0"/>
                  </a:lnTo>
                  <a:lnTo>
                    <a:pt x="19951" y="26048"/>
                  </a:lnTo>
                  <a:lnTo>
                    <a:pt x="16085" y="47556"/>
                  </a:lnTo>
                  <a:lnTo>
                    <a:pt x="12015" y="71227"/>
                  </a:lnTo>
                  <a:lnTo>
                    <a:pt x="7854" y="95152"/>
                  </a:lnTo>
                  <a:lnTo>
                    <a:pt x="3653" y="117545"/>
                  </a:lnTo>
                  <a:lnTo>
                    <a:pt x="1316" y="139257"/>
                  </a:lnTo>
                  <a:lnTo>
                    <a:pt x="0" y="165669"/>
                  </a:lnTo>
                  <a:lnTo>
                    <a:pt x="1491" y="184314"/>
                  </a:lnTo>
                  <a:lnTo>
                    <a:pt x="5294" y="196214"/>
                  </a:lnTo>
                  <a:lnTo>
                    <a:pt x="24846" y="2222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09">
              <a:extLst>
                <a:ext uri="{FF2B5EF4-FFF2-40B4-BE49-F238E27FC236}">
                  <a16:creationId xmlns:a16="http://schemas.microsoft.com/office/drawing/2014/main" id="{6987A3E3-B2B9-FCCB-A9C9-140631C51D5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712613" y="3613182"/>
              <a:ext cx="30838" cy="367694"/>
            </a:xfrm>
            <a:custGeom>
              <a:avLst/>
              <a:gdLst/>
              <a:ahLst/>
              <a:cxnLst/>
              <a:rect l="0" t="0" r="0" b="0"/>
              <a:pathLst>
                <a:path w="30838" h="367694">
                  <a:moveTo>
                    <a:pt x="11787" y="19018"/>
                  </a:moveTo>
                  <a:lnTo>
                    <a:pt x="11787" y="19018"/>
                  </a:lnTo>
                  <a:lnTo>
                    <a:pt x="15158" y="15647"/>
                  </a:lnTo>
                  <a:lnTo>
                    <a:pt x="16813" y="12111"/>
                  </a:lnTo>
                  <a:lnTo>
                    <a:pt x="18134" y="0"/>
                  </a:lnTo>
                  <a:lnTo>
                    <a:pt x="13067" y="5750"/>
                  </a:lnTo>
                  <a:lnTo>
                    <a:pt x="9299" y="12180"/>
                  </a:lnTo>
                  <a:lnTo>
                    <a:pt x="6581" y="37218"/>
                  </a:lnTo>
                  <a:lnTo>
                    <a:pt x="5776" y="64706"/>
                  </a:lnTo>
                  <a:lnTo>
                    <a:pt x="2166" y="90724"/>
                  </a:lnTo>
                  <a:lnTo>
                    <a:pt x="0" y="119679"/>
                  </a:lnTo>
                  <a:lnTo>
                    <a:pt x="2728" y="147229"/>
                  </a:lnTo>
                  <a:lnTo>
                    <a:pt x="4634" y="176637"/>
                  </a:lnTo>
                  <a:lnTo>
                    <a:pt x="5199" y="204322"/>
                  </a:lnTo>
                  <a:lnTo>
                    <a:pt x="5367" y="233770"/>
                  </a:lnTo>
                  <a:lnTo>
                    <a:pt x="8788" y="258096"/>
                  </a:lnTo>
                  <a:lnTo>
                    <a:pt x="10898" y="288823"/>
                  </a:lnTo>
                  <a:lnTo>
                    <a:pt x="14895" y="314625"/>
                  </a:lnTo>
                  <a:lnTo>
                    <a:pt x="19592" y="343818"/>
                  </a:lnTo>
                  <a:lnTo>
                    <a:pt x="24918" y="358436"/>
                  </a:lnTo>
                  <a:lnTo>
                    <a:pt x="30491" y="367693"/>
                  </a:lnTo>
                  <a:lnTo>
                    <a:pt x="27364" y="364726"/>
                  </a:lnTo>
                  <a:lnTo>
                    <a:pt x="27110" y="363790"/>
                  </a:lnTo>
                  <a:lnTo>
                    <a:pt x="27647" y="363166"/>
                  </a:lnTo>
                  <a:lnTo>
                    <a:pt x="30837" y="3619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10">
              <a:extLst>
                <a:ext uri="{FF2B5EF4-FFF2-40B4-BE49-F238E27FC236}">
                  <a16:creationId xmlns:a16="http://schemas.microsoft.com/office/drawing/2014/main" id="{264BD693-6BC7-E0F5-B639-9AE03579275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805402" y="4121522"/>
              <a:ext cx="124843" cy="156762"/>
            </a:xfrm>
            <a:custGeom>
              <a:avLst/>
              <a:gdLst/>
              <a:ahLst/>
              <a:cxnLst/>
              <a:rect l="0" t="0" r="0" b="0"/>
              <a:pathLst>
                <a:path w="124843" h="156762">
                  <a:moveTo>
                    <a:pt x="55398" y="5978"/>
                  </a:moveTo>
                  <a:lnTo>
                    <a:pt x="55398" y="5978"/>
                  </a:lnTo>
                  <a:lnTo>
                    <a:pt x="58769" y="5978"/>
                  </a:lnTo>
                  <a:lnTo>
                    <a:pt x="59762" y="6683"/>
                  </a:lnTo>
                  <a:lnTo>
                    <a:pt x="60424" y="7859"/>
                  </a:lnTo>
                  <a:lnTo>
                    <a:pt x="60865" y="9349"/>
                  </a:lnTo>
                  <a:lnTo>
                    <a:pt x="61865" y="10342"/>
                  </a:lnTo>
                  <a:lnTo>
                    <a:pt x="67813" y="12250"/>
                  </a:lnTo>
                  <a:lnTo>
                    <a:pt x="57903" y="13018"/>
                  </a:lnTo>
                  <a:lnTo>
                    <a:pt x="26752" y="25192"/>
                  </a:lnTo>
                  <a:lnTo>
                    <a:pt x="20089" y="30745"/>
                  </a:lnTo>
                  <a:lnTo>
                    <a:pt x="9109" y="45772"/>
                  </a:lnTo>
                  <a:lnTo>
                    <a:pt x="1780" y="63630"/>
                  </a:lnTo>
                  <a:lnTo>
                    <a:pt x="0" y="82327"/>
                  </a:lnTo>
                  <a:lnTo>
                    <a:pt x="3853" y="110577"/>
                  </a:lnTo>
                  <a:lnTo>
                    <a:pt x="6923" y="115221"/>
                  </a:lnTo>
                  <a:lnTo>
                    <a:pt x="36515" y="137103"/>
                  </a:lnTo>
                  <a:lnTo>
                    <a:pt x="65439" y="149054"/>
                  </a:lnTo>
                  <a:lnTo>
                    <a:pt x="86205" y="156327"/>
                  </a:lnTo>
                  <a:lnTo>
                    <a:pt x="95196" y="156761"/>
                  </a:lnTo>
                  <a:lnTo>
                    <a:pt x="107485" y="153038"/>
                  </a:lnTo>
                  <a:lnTo>
                    <a:pt x="113355" y="149420"/>
                  </a:lnTo>
                  <a:lnTo>
                    <a:pt x="120627" y="136674"/>
                  </a:lnTo>
                  <a:lnTo>
                    <a:pt x="124335" y="117768"/>
                  </a:lnTo>
                  <a:lnTo>
                    <a:pt x="124842" y="106462"/>
                  </a:lnTo>
                  <a:lnTo>
                    <a:pt x="121304" y="96264"/>
                  </a:lnTo>
                  <a:lnTo>
                    <a:pt x="116440" y="87027"/>
                  </a:lnTo>
                  <a:lnTo>
                    <a:pt x="113317" y="69600"/>
                  </a:lnTo>
                  <a:lnTo>
                    <a:pt x="112184" y="61065"/>
                  </a:lnTo>
                  <a:lnTo>
                    <a:pt x="101747" y="36322"/>
                  </a:lnTo>
                  <a:lnTo>
                    <a:pt x="74446" y="5993"/>
                  </a:lnTo>
                  <a:lnTo>
                    <a:pt x="72330" y="3872"/>
                  </a:lnTo>
                  <a:lnTo>
                    <a:pt x="66216" y="1514"/>
                  </a:lnTo>
                  <a:lnTo>
                    <a:pt x="54164" y="0"/>
                  </a:lnTo>
                  <a:lnTo>
                    <a:pt x="35191" y="5128"/>
                  </a:lnTo>
                  <a:lnTo>
                    <a:pt x="33460" y="6117"/>
                  </a:lnTo>
                  <a:lnTo>
                    <a:pt x="32306" y="7482"/>
                  </a:lnTo>
                  <a:lnTo>
                    <a:pt x="29998" y="123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11">
              <a:extLst>
                <a:ext uri="{FF2B5EF4-FFF2-40B4-BE49-F238E27FC236}">
                  <a16:creationId xmlns:a16="http://schemas.microsoft.com/office/drawing/2014/main" id="{D1A89AD5-C324-3AC7-8CCD-1DC74D3D75A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879850" y="3917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12">
              <a:extLst>
                <a:ext uri="{FF2B5EF4-FFF2-40B4-BE49-F238E27FC236}">
                  <a16:creationId xmlns:a16="http://schemas.microsoft.com/office/drawing/2014/main" id="{79C7D6CD-1B17-4F5C-DC6E-08DBB8665A9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38092" y="3810000"/>
              <a:ext cx="3659" cy="38101"/>
            </a:xfrm>
            <a:custGeom>
              <a:avLst/>
              <a:gdLst/>
              <a:ahLst/>
              <a:cxnLst/>
              <a:rect l="0" t="0" r="0" b="0"/>
              <a:pathLst>
                <a:path w="3659" h="38101">
                  <a:moveTo>
                    <a:pt x="3658" y="0"/>
                  </a:moveTo>
                  <a:lnTo>
                    <a:pt x="3658" y="0"/>
                  </a:lnTo>
                  <a:lnTo>
                    <a:pt x="0" y="18867"/>
                  </a:lnTo>
                  <a:lnTo>
                    <a:pt x="3658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13">
              <a:extLst>
                <a:ext uri="{FF2B5EF4-FFF2-40B4-BE49-F238E27FC236}">
                  <a16:creationId xmlns:a16="http://schemas.microsoft.com/office/drawing/2014/main" id="{2991ABA6-E1FB-D2B7-FC2C-FC657026ACD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810000" y="35179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1995" y="18867"/>
                  </a:lnTo>
                  <a:lnTo>
                    <a:pt x="7233" y="4540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14">
              <a:extLst>
                <a:ext uri="{FF2B5EF4-FFF2-40B4-BE49-F238E27FC236}">
                  <a16:creationId xmlns:a16="http://schemas.microsoft.com/office/drawing/2014/main" id="{6CD63886-1240-7D69-D951-F5D5F5084CA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798180" y="2952750"/>
              <a:ext cx="5471" cy="69851"/>
            </a:xfrm>
            <a:custGeom>
              <a:avLst/>
              <a:gdLst/>
              <a:ahLst/>
              <a:cxnLst/>
              <a:rect l="0" t="0" r="0" b="0"/>
              <a:pathLst>
                <a:path w="5471" h="69851">
                  <a:moveTo>
                    <a:pt x="5470" y="0"/>
                  </a:moveTo>
                  <a:lnTo>
                    <a:pt x="5470" y="0"/>
                  </a:lnTo>
                  <a:lnTo>
                    <a:pt x="3" y="23144"/>
                  </a:lnTo>
                  <a:lnTo>
                    <a:pt x="0" y="45258"/>
                  </a:lnTo>
                  <a:lnTo>
                    <a:pt x="547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15">
              <a:extLst>
                <a:ext uri="{FF2B5EF4-FFF2-40B4-BE49-F238E27FC236}">
                  <a16:creationId xmlns:a16="http://schemas.microsoft.com/office/drawing/2014/main" id="{09F2B917-ECE9-97F8-4D0C-B4172F12022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71900" y="27051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25347"/>
                  </a:lnTo>
                  <a:lnTo>
                    <a:pt x="705" y="52744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16">
              <a:extLst>
                <a:ext uri="{FF2B5EF4-FFF2-40B4-BE49-F238E27FC236}">
                  <a16:creationId xmlns:a16="http://schemas.microsoft.com/office/drawing/2014/main" id="{FF8F160F-0BF1-A36A-B5F7-C4A132D3A6C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765550" y="2520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17">
              <a:extLst>
                <a:ext uri="{FF2B5EF4-FFF2-40B4-BE49-F238E27FC236}">
                  <a16:creationId xmlns:a16="http://schemas.microsoft.com/office/drawing/2014/main" id="{0D494F82-200B-233A-F1D2-B3999A60DD6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730507" y="2603503"/>
              <a:ext cx="2508244" cy="1244598"/>
            </a:xfrm>
            <a:custGeom>
              <a:avLst/>
              <a:gdLst/>
              <a:ahLst/>
              <a:cxnLst/>
              <a:rect l="0" t="0" r="0" b="0"/>
              <a:pathLst>
                <a:path w="2508244" h="1244598">
                  <a:moveTo>
                    <a:pt x="6343" y="1244597"/>
                  </a:moveTo>
                  <a:lnTo>
                    <a:pt x="6343" y="1244597"/>
                  </a:lnTo>
                  <a:lnTo>
                    <a:pt x="0" y="1238254"/>
                  </a:lnTo>
                  <a:lnTo>
                    <a:pt x="3366" y="1241620"/>
                  </a:lnTo>
                  <a:lnTo>
                    <a:pt x="8783" y="1243274"/>
                  </a:lnTo>
                  <a:lnTo>
                    <a:pt x="20388" y="1244336"/>
                  </a:lnTo>
                  <a:lnTo>
                    <a:pt x="51832" y="1237409"/>
                  </a:lnTo>
                  <a:lnTo>
                    <a:pt x="79550" y="1225363"/>
                  </a:lnTo>
                  <a:lnTo>
                    <a:pt x="93607" y="1215738"/>
                  </a:lnTo>
                  <a:lnTo>
                    <a:pt x="117852" y="1206193"/>
                  </a:lnTo>
                  <a:lnTo>
                    <a:pt x="148176" y="1185600"/>
                  </a:lnTo>
                  <a:lnTo>
                    <a:pt x="177629" y="1166481"/>
                  </a:lnTo>
                  <a:lnTo>
                    <a:pt x="208048" y="1142618"/>
                  </a:lnTo>
                  <a:lnTo>
                    <a:pt x="236026" y="1120631"/>
                  </a:lnTo>
                  <a:lnTo>
                    <a:pt x="263780" y="1095619"/>
                  </a:lnTo>
                  <a:lnTo>
                    <a:pt x="294549" y="1069782"/>
                  </a:lnTo>
                  <a:lnTo>
                    <a:pt x="322342" y="1046377"/>
                  </a:lnTo>
                  <a:lnTo>
                    <a:pt x="348947" y="1017190"/>
                  </a:lnTo>
                  <a:lnTo>
                    <a:pt x="374584" y="987462"/>
                  </a:lnTo>
                  <a:lnTo>
                    <a:pt x="394257" y="955824"/>
                  </a:lnTo>
                  <a:lnTo>
                    <a:pt x="407549" y="930760"/>
                  </a:lnTo>
                  <a:lnTo>
                    <a:pt x="423555" y="899049"/>
                  </a:lnTo>
                  <a:lnTo>
                    <a:pt x="440304" y="873631"/>
                  </a:lnTo>
                  <a:lnTo>
                    <a:pt x="452973" y="847442"/>
                  </a:lnTo>
                  <a:lnTo>
                    <a:pt x="465664" y="821494"/>
                  </a:lnTo>
                  <a:lnTo>
                    <a:pt x="482594" y="791206"/>
                  </a:lnTo>
                  <a:lnTo>
                    <a:pt x="499526" y="764474"/>
                  </a:lnTo>
                  <a:lnTo>
                    <a:pt x="512096" y="733428"/>
                  </a:lnTo>
                  <a:lnTo>
                    <a:pt x="531320" y="701784"/>
                  </a:lnTo>
                  <a:lnTo>
                    <a:pt x="546520" y="672074"/>
                  </a:lnTo>
                  <a:lnTo>
                    <a:pt x="559740" y="645770"/>
                  </a:lnTo>
                  <a:lnTo>
                    <a:pt x="571339" y="617575"/>
                  </a:lnTo>
                  <a:lnTo>
                    <a:pt x="583300" y="592593"/>
                  </a:lnTo>
                  <a:lnTo>
                    <a:pt x="598546" y="561893"/>
                  </a:lnTo>
                  <a:lnTo>
                    <a:pt x="610965" y="537014"/>
                  </a:lnTo>
                  <a:lnTo>
                    <a:pt x="626797" y="505340"/>
                  </a:lnTo>
                  <a:lnTo>
                    <a:pt x="639307" y="480320"/>
                  </a:lnTo>
                  <a:lnTo>
                    <a:pt x="650352" y="450059"/>
                  </a:lnTo>
                  <a:lnTo>
                    <a:pt x="664140" y="420405"/>
                  </a:lnTo>
                  <a:lnTo>
                    <a:pt x="679414" y="390319"/>
                  </a:lnTo>
                  <a:lnTo>
                    <a:pt x="693681" y="363358"/>
                  </a:lnTo>
                  <a:lnTo>
                    <a:pt x="704602" y="335757"/>
                  </a:lnTo>
                  <a:lnTo>
                    <a:pt x="724140" y="304693"/>
                  </a:lnTo>
                  <a:lnTo>
                    <a:pt x="740728" y="277397"/>
                  </a:lnTo>
                  <a:lnTo>
                    <a:pt x="760142" y="247384"/>
                  </a:lnTo>
                  <a:lnTo>
                    <a:pt x="781929" y="218362"/>
                  </a:lnTo>
                  <a:lnTo>
                    <a:pt x="804590" y="187177"/>
                  </a:lnTo>
                  <a:lnTo>
                    <a:pt x="826379" y="158848"/>
                  </a:lnTo>
                  <a:lnTo>
                    <a:pt x="846944" y="131916"/>
                  </a:lnTo>
                  <a:lnTo>
                    <a:pt x="877546" y="102264"/>
                  </a:lnTo>
                  <a:lnTo>
                    <a:pt x="906000" y="77981"/>
                  </a:lnTo>
                  <a:lnTo>
                    <a:pt x="931906" y="53730"/>
                  </a:lnTo>
                  <a:lnTo>
                    <a:pt x="959477" y="39067"/>
                  </a:lnTo>
                  <a:lnTo>
                    <a:pt x="988732" y="23759"/>
                  </a:lnTo>
                  <a:lnTo>
                    <a:pt x="1018727" y="10922"/>
                  </a:lnTo>
                  <a:lnTo>
                    <a:pt x="1046222" y="1923"/>
                  </a:lnTo>
                  <a:lnTo>
                    <a:pt x="1073073" y="250"/>
                  </a:lnTo>
                  <a:lnTo>
                    <a:pt x="1099510" y="30"/>
                  </a:lnTo>
                  <a:lnTo>
                    <a:pt x="1127890" y="0"/>
                  </a:lnTo>
                  <a:lnTo>
                    <a:pt x="1156213" y="6905"/>
                  </a:lnTo>
                  <a:lnTo>
                    <a:pt x="1181196" y="18295"/>
                  </a:lnTo>
                  <a:lnTo>
                    <a:pt x="1210975" y="36395"/>
                  </a:lnTo>
                  <a:lnTo>
                    <a:pt x="1238128" y="53526"/>
                  </a:lnTo>
                  <a:lnTo>
                    <a:pt x="1264603" y="74161"/>
                  </a:lnTo>
                  <a:lnTo>
                    <a:pt x="1295519" y="102165"/>
                  </a:lnTo>
                  <a:lnTo>
                    <a:pt x="1318432" y="129058"/>
                  </a:lnTo>
                  <a:lnTo>
                    <a:pt x="1346719" y="159018"/>
                  </a:lnTo>
                  <a:lnTo>
                    <a:pt x="1362263" y="188565"/>
                  </a:lnTo>
                  <a:lnTo>
                    <a:pt x="1378190" y="217397"/>
                  </a:lnTo>
                  <a:lnTo>
                    <a:pt x="1398437" y="248289"/>
                  </a:lnTo>
                  <a:lnTo>
                    <a:pt x="1411442" y="274107"/>
                  </a:lnTo>
                  <a:lnTo>
                    <a:pt x="1429637" y="303020"/>
                  </a:lnTo>
                  <a:lnTo>
                    <a:pt x="1448494" y="332942"/>
                  </a:lnTo>
                  <a:lnTo>
                    <a:pt x="1462582" y="356802"/>
                  </a:lnTo>
                  <a:lnTo>
                    <a:pt x="1480162" y="386215"/>
                  </a:lnTo>
                  <a:lnTo>
                    <a:pt x="1500701" y="414666"/>
                  </a:lnTo>
                  <a:lnTo>
                    <a:pt x="1517562" y="439970"/>
                  </a:lnTo>
                  <a:lnTo>
                    <a:pt x="1540637" y="470277"/>
                  </a:lnTo>
                  <a:lnTo>
                    <a:pt x="1556912" y="495801"/>
                  </a:lnTo>
                  <a:lnTo>
                    <a:pt x="1576305" y="521528"/>
                  </a:lnTo>
                  <a:lnTo>
                    <a:pt x="1594626" y="549185"/>
                  </a:lnTo>
                  <a:lnTo>
                    <a:pt x="1613275" y="576372"/>
                  </a:lnTo>
                  <a:lnTo>
                    <a:pt x="1634110" y="603183"/>
                  </a:lnTo>
                  <a:lnTo>
                    <a:pt x="1649122" y="623747"/>
                  </a:lnTo>
                  <a:lnTo>
                    <a:pt x="1658670" y="639895"/>
                  </a:lnTo>
                  <a:lnTo>
                    <a:pt x="1682859" y="671646"/>
                  </a:lnTo>
                  <a:lnTo>
                    <a:pt x="1706916" y="702645"/>
                  </a:lnTo>
                  <a:lnTo>
                    <a:pt x="1734875" y="731494"/>
                  </a:lnTo>
                  <a:lnTo>
                    <a:pt x="1758501" y="759552"/>
                  </a:lnTo>
                  <a:lnTo>
                    <a:pt x="1785517" y="790336"/>
                  </a:lnTo>
                  <a:lnTo>
                    <a:pt x="1793332" y="799992"/>
                  </a:lnTo>
                  <a:lnTo>
                    <a:pt x="1818961" y="827494"/>
                  </a:lnTo>
                  <a:lnTo>
                    <a:pt x="1843941" y="856178"/>
                  </a:lnTo>
                  <a:lnTo>
                    <a:pt x="1873304" y="887445"/>
                  </a:lnTo>
                  <a:lnTo>
                    <a:pt x="1903086" y="918776"/>
                  </a:lnTo>
                  <a:lnTo>
                    <a:pt x="1916192" y="934887"/>
                  </a:lnTo>
                  <a:lnTo>
                    <a:pt x="1933938" y="947476"/>
                  </a:lnTo>
                  <a:lnTo>
                    <a:pt x="1961459" y="976217"/>
                  </a:lnTo>
                  <a:lnTo>
                    <a:pt x="1990432" y="1000680"/>
                  </a:lnTo>
                  <a:lnTo>
                    <a:pt x="2022037" y="1027126"/>
                  </a:lnTo>
                  <a:lnTo>
                    <a:pt x="2047116" y="1046809"/>
                  </a:lnTo>
                  <a:lnTo>
                    <a:pt x="2075667" y="1064495"/>
                  </a:lnTo>
                  <a:lnTo>
                    <a:pt x="2106911" y="1084597"/>
                  </a:lnTo>
                  <a:lnTo>
                    <a:pt x="2133339" y="1100129"/>
                  </a:lnTo>
                  <a:lnTo>
                    <a:pt x="2161939" y="1113015"/>
                  </a:lnTo>
                  <a:lnTo>
                    <a:pt x="2190045" y="1126126"/>
                  </a:lnTo>
                  <a:lnTo>
                    <a:pt x="2215152" y="1134627"/>
                  </a:lnTo>
                  <a:lnTo>
                    <a:pt x="2243208" y="1144359"/>
                  </a:lnTo>
                  <a:lnTo>
                    <a:pt x="2266966" y="1148575"/>
                  </a:lnTo>
                  <a:lnTo>
                    <a:pt x="2294310" y="1153979"/>
                  </a:lnTo>
                  <a:lnTo>
                    <a:pt x="2323228" y="1162126"/>
                  </a:lnTo>
                  <a:lnTo>
                    <a:pt x="2348531" y="1166539"/>
                  </a:lnTo>
                  <a:lnTo>
                    <a:pt x="2377195" y="1169728"/>
                  </a:lnTo>
                  <a:lnTo>
                    <a:pt x="2404738" y="1173260"/>
                  </a:lnTo>
                  <a:lnTo>
                    <a:pt x="2435947" y="1176188"/>
                  </a:lnTo>
                  <a:lnTo>
                    <a:pt x="2454239" y="1178210"/>
                  </a:lnTo>
                  <a:lnTo>
                    <a:pt x="2479699" y="1174675"/>
                  </a:lnTo>
                  <a:lnTo>
                    <a:pt x="2508243" y="11620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18">
              <a:extLst>
                <a:ext uri="{FF2B5EF4-FFF2-40B4-BE49-F238E27FC236}">
                  <a16:creationId xmlns:a16="http://schemas.microsoft.com/office/drawing/2014/main" id="{53980A27-2365-A46A-91B2-5FA29330D27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762250" y="3931698"/>
              <a:ext cx="2413001" cy="47061"/>
            </a:xfrm>
            <a:custGeom>
              <a:avLst/>
              <a:gdLst/>
              <a:ahLst/>
              <a:cxnLst/>
              <a:rect l="0" t="0" r="0" b="0"/>
              <a:pathLst>
                <a:path w="2413001" h="47061">
                  <a:moveTo>
                    <a:pt x="0" y="43402"/>
                  </a:moveTo>
                  <a:lnTo>
                    <a:pt x="0" y="43402"/>
                  </a:lnTo>
                  <a:lnTo>
                    <a:pt x="0" y="47060"/>
                  </a:lnTo>
                  <a:lnTo>
                    <a:pt x="0" y="43404"/>
                  </a:lnTo>
                  <a:lnTo>
                    <a:pt x="3371" y="43402"/>
                  </a:lnTo>
                  <a:lnTo>
                    <a:pt x="6907" y="41521"/>
                  </a:lnTo>
                  <a:lnTo>
                    <a:pt x="10831" y="39038"/>
                  </a:lnTo>
                  <a:lnTo>
                    <a:pt x="34204" y="32142"/>
                  </a:lnTo>
                  <a:lnTo>
                    <a:pt x="61006" y="30987"/>
                  </a:lnTo>
                  <a:lnTo>
                    <a:pt x="88553" y="30786"/>
                  </a:lnTo>
                  <a:lnTo>
                    <a:pt x="119058" y="30727"/>
                  </a:lnTo>
                  <a:lnTo>
                    <a:pt x="147068" y="30709"/>
                  </a:lnTo>
                  <a:lnTo>
                    <a:pt x="168375" y="30705"/>
                  </a:lnTo>
                  <a:lnTo>
                    <a:pt x="190544" y="30703"/>
                  </a:lnTo>
                  <a:lnTo>
                    <a:pt x="218892" y="29997"/>
                  </a:lnTo>
                  <a:lnTo>
                    <a:pt x="245166" y="27044"/>
                  </a:lnTo>
                  <a:lnTo>
                    <a:pt x="270824" y="28599"/>
                  </a:lnTo>
                  <a:lnTo>
                    <a:pt x="296301" y="25924"/>
                  </a:lnTo>
                  <a:lnTo>
                    <a:pt x="322429" y="24817"/>
                  </a:lnTo>
                  <a:lnTo>
                    <a:pt x="352200" y="24490"/>
                  </a:lnTo>
                  <a:lnTo>
                    <a:pt x="383363" y="24393"/>
                  </a:lnTo>
                  <a:lnTo>
                    <a:pt x="414940" y="24364"/>
                  </a:lnTo>
                  <a:lnTo>
                    <a:pt x="446638" y="24355"/>
                  </a:lnTo>
                  <a:lnTo>
                    <a:pt x="478373" y="24353"/>
                  </a:lnTo>
                  <a:lnTo>
                    <a:pt x="510118" y="24352"/>
                  </a:lnTo>
                  <a:lnTo>
                    <a:pt x="541867" y="24352"/>
                  </a:lnTo>
                  <a:lnTo>
                    <a:pt x="573617" y="24352"/>
                  </a:lnTo>
                  <a:lnTo>
                    <a:pt x="604661" y="24352"/>
                  </a:lnTo>
                  <a:lnTo>
                    <a:pt x="632753" y="24352"/>
                  </a:lnTo>
                  <a:lnTo>
                    <a:pt x="663105" y="24352"/>
                  </a:lnTo>
                  <a:lnTo>
                    <a:pt x="694441" y="24352"/>
                  </a:lnTo>
                  <a:lnTo>
                    <a:pt x="725363" y="24352"/>
                  </a:lnTo>
                  <a:lnTo>
                    <a:pt x="753418" y="24352"/>
                  </a:lnTo>
                  <a:lnTo>
                    <a:pt x="783760" y="24352"/>
                  </a:lnTo>
                  <a:lnTo>
                    <a:pt x="815092" y="24352"/>
                  </a:lnTo>
                  <a:lnTo>
                    <a:pt x="846719" y="24352"/>
                  </a:lnTo>
                  <a:lnTo>
                    <a:pt x="877726" y="24352"/>
                  </a:lnTo>
                  <a:lnTo>
                    <a:pt x="906513" y="24352"/>
                  </a:lnTo>
                  <a:lnTo>
                    <a:pt x="929239" y="24352"/>
                  </a:lnTo>
                  <a:lnTo>
                    <a:pt x="951569" y="24352"/>
                  </a:lnTo>
                  <a:lnTo>
                    <a:pt x="973253" y="24352"/>
                  </a:lnTo>
                  <a:lnTo>
                    <a:pt x="994650" y="24352"/>
                  </a:lnTo>
                  <a:lnTo>
                    <a:pt x="1015918" y="24352"/>
                  </a:lnTo>
                  <a:lnTo>
                    <a:pt x="1037130" y="24352"/>
                  </a:lnTo>
                  <a:lnTo>
                    <a:pt x="1058317" y="24352"/>
                  </a:lnTo>
                  <a:lnTo>
                    <a:pt x="1081374" y="22471"/>
                  </a:lnTo>
                  <a:lnTo>
                    <a:pt x="1104322" y="19988"/>
                  </a:lnTo>
                  <a:lnTo>
                    <a:pt x="1134519" y="18591"/>
                  </a:lnTo>
                  <a:lnTo>
                    <a:pt x="1157575" y="18264"/>
                  </a:lnTo>
                  <a:lnTo>
                    <a:pt x="1181933" y="18118"/>
                  </a:lnTo>
                  <a:lnTo>
                    <a:pt x="1206165" y="18054"/>
                  </a:lnTo>
                  <a:lnTo>
                    <a:pt x="1228694" y="18025"/>
                  </a:lnTo>
                  <a:lnTo>
                    <a:pt x="1252347" y="18012"/>
                  </a:lnTo>
                  <a:lnTo>
                    <a:pt x="1276971" y="18007"/>
                  </a:lnTo>
                  <a:lnTo>
                    <a:pt x="1302026" y="18004"/>
                  </a:lnTo>
                  <a:lnTo>
                    <a:pt x="1325391" y="16121"/>
                  </a:lnTo>
                  <a:lnTo>
                    <a:pt x="1348241" y="13638"/>
                  </a:lnTo>
                  <a:lnTo>
                    <a:pt x="1372507" y="12535"/>
                  </a:lnTo>
                  <a:lnTo>
                    <a:pt x="1395521" y="12044"/>
                  </a:lnTo>
                  <a:lnTo>
                    <a:pt x="1418215" y="11121"/>
                  </a:lnTo>
                  <a:lnTo>
                    <a:pt x="1442412" y="8358"/>
                  </a:lnTo>
                  <a:lnTo>
                    <a:pt x="1467278" y="6660"/>
                  </a:lnTo>
                  <a:lnTo>
                    <a:pt x="1492440" y="5906"/>
                  </a:lnTo>
                  <a:lnTo>
                    <a:pt x="1517734" y="5570"/>
                  </a:lnTo>
                  <a:lnTo>
                    <a:pt x="1541206" y="5421"/>
                  </a:lnTo>
                  <a:lnTo>
                    <a:pt x="1564808" y="5355"/>
                  </a:lnTo>
                  <a:lnTo>
                    <a:pt x="1591761" y="5325"/>
                  </a:lnTo>
                  <a:lnTo>
                    <a:pt x="1616440" y="5313"/>
                  </a:lnTo>
                  <a:lnTo>
                    <a:pt x="1639874" y="5307"/>
                  </a:lnTo>
                  <a:lnTo>
                    <a:pt x="1664399" y="5304"/>
                  </a:lnTo>
                  <a:lnTo>
                    <a:pt x="1689411" y="5303"/>
                  </a:lnTo>
                  <a:lnTo>
                    <a:pt x="1714638" y="4597"/>
                  </a:lnTo>
                  <a:lnTo>
                    <a:pt x="1739962" y="1931"/>
                  </a:lnTo>
                  <a:lnTo>
                    <a:pt x="1765328" y="2158"/>
                  </a:lnTo>
                  <a:lnTo>
                    <a:pt x="1791418" y="3199"/>
                  </a:lnTo>
                  <a:lnTo>
                    <a:pt x="1819477" y="1310"/>
                  </a:lnTo>
                  <a:lnTo>
                    <a:pt x="1846528" y="0"/>
                  </a:lnTo>
                  <a:lnTo>
                    <a:pt x="1872663" y="123"/>
                  </a:lnTo>
                  <a:lnTo>
                    <a:pt x="1898389" y="2530"/>
                  </a:lnTo>
                  <a:lnTo>
                    <a:pt x="1923934" y="4070"/>
                  </a:lnTo>
                  <a:lnTo>
                    <a:pt x="1950104" y="4754"/>
                  </a:lnTo>
                  <a:lnTo>
                    <a:pt x="1978198" y="5059"/>
                  </a:lnTo>
                  <a:lnTo>
                    <a:pt x="2005265" y="5194"/>
                  </a:lnTo>
                  <a:lnTo>
                    <a:pt x="2031407" y="5254"/>
                  </a:lnTo>
                  <a:lnTo>
                    <a:pt x="2057136" y="5281"/>
                  </a:lnTo>
                  <a:lnTo>
                    <a:pt x="2082683" y="5293"/>
                  </a:lnTo>
                  <a:lnTo>
                    <a:pt x="2108148" y="5298"/>
                  </a:lnTo>
                  <a:lnTo>
                    <a:pt x="2133577" y="5300"/>
                  </a:lnTo>
                  <a:lnTo>
                    <a:pt x="2158990" y="5301"/>
                  </a:lnTo>
                  <a:lnTo>
                    <a:pt x="2184395" y="5302"/>
                  </a:lnTo>
                  <a:lnTo>
                    <a:pt x="2209798" y="5302"/>
                  </a:lnTo>
                  <a:lnTo>
                    <a:pt x="2233318" y="5302"/>
                  </a:lnTo>
                  <a:lnTo>
                    <a:pt x="2256236" y="5302"/>
                  </a:lnTo>
                  <a:lnTo>
                    <a:pt x="2280532" y="5302"/>
                  </a:lnTo>
                  <a:lnTo>
                    <a:pt x="2311270" y="5302"/>
                  </a:lnTo>
                  <a:lnTo>
                    <a:pt x="2341621" y="5302"/>
                  </a:lnTo>
                  <a:lnTo>
                    <a:pt x="2369586" y="5302"/>
                  </a:lnTo>
                  <a:lnTo>
                    <a:pt x="2395747" y="5302"/>
                  </a:lnTo>
                  <a:lnTo>
                    <a:pt x="2413000" y="53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319">
            <a:extLst>
              <a:ext uri="{FF2B5EF4-FFF2-40B4-BE49-F238E27FC236}">
                <a16:creationId xmlns:a16="http://schemas.microsoft.com/office/drawing/2014/main" id="{08E8F51B-996B-DAFB-AE5A-2867917EA5E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54355" y="3632225"/>
            <a:ext cx="25396" cy="323826"/>
          </a:xfrm>
          <a:custGeom>
            <a:avLst/>
            <a:gdLst/>
            <a:ahLst/>
            <a:cxnLst/>
            <a:rect l="0" t="0" r="0" b="0"/>
            <a:pathLst>
              <a:path w="25396" h="323826">
                <a:moveTo>
                  <a:pt x="6345" y="19025"/>
                </a:moveTo>
                <a:lnTo>
                  <a:pt x="6345" y="19025"/>
                </a:lnTo>
                <a:lnTo>
                  <a:pt x="12688" y="12682"/>
                </a:lnTo>
                <a:lnTo>
                  <a:pt x="12693" y="9306"/>
                </a:lnTo>
                <a:lnTo>
                  <a:pt x="11988" y="8312"/>
                </a:lnTo>
                <a:lnTo>
                  <a:pt x="10812" y="7650"/>
                </a:lnTo>
                <a:lnTo>
                  <a:pt x="9323" y="7208"/>
                </a:lnTo>
                <a:lnTo>
                  <a:pt x="8330" y="6208"/>
                </a:lnTo>
                <a:lnTo>
                  <a:pt x="6352" y="0"/>
                </a:lnTo>
                <a:lnTo>
                  <a:pt x="1320" y="20701"/>
                </a:lnTo>
                <a:lnTo>
                  <a:pt x="257" y="48127"/>
                </a:lnTo>
                <a:lnTo>
                  <a:pt x="73" y="75782"/>
                </a:lnTo>
                <a:lnTo>
                  <a:pt x="11" y="103640"/>
                </a:lnTo>
                <a:lnTo>
                  <a:pt x="0" y="130252"/>
                </a:lnTo>
                <a:lnTo>
                  <a:pt x="702" y="156325"/>
                </a:lnTo>
                <a:lnTo>
                  <a:pt x="5021" y="186656"/>
                </a:lnTo>
                <a:lnTo>
                  <a:pt x="6877" y="215503"/>
                </a:lnTo>
                <a:lnTo>
                  <a:pt x="11789" y="245573"/>
                </a:lnTo>
                <a:lnTo>
                  <a:pt x="17585" y="267550"/>
                </a:lnTo>
                <a:lnTo>
                  <a:pt x="23643" y="285480"/>
                </a:lnTo>
                <a:lnTo>
                  <a:pt x="25375" y="315282"/>
                </a:lnTo>
                <a:lnTo>
                  <a:pt x="25395" y="32382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76">
            <a:extLst>
              <a:ext uri="{FF2B5EF4-FFF2-40B4-BE49-F238E27FC236}">
                <a16:creationId xmlns:a16="http://schemas.microsoft.com/office/drawing/2014/main" id="{20FA3666-D271-6562-26ED-55F5A1097079}"/>
              </a:ext>
            </a:extLst>
          </p:cNvPr>
          <p:cNvGrpSpPr/>
          <p:nvPr/>
        </p:nvGrpSpPr>
        <p:grpSpPr>
          <a:xfrm>
            <a:off x="2451123" y="4292885"/>
            <a:ext cx="615829" cy="209266"/>
            <a:chOff x="2451123" y="4292885"/>
            <a:chExt cx="615829" cy="209266"/>
          </a:xfrm>
        </p:grpSpPr>
        <p:sp>
          <p:nvSpPr>
            <p:cNvPr id="24" name="SMARTInkShape-320">
              <a:extLst>
                <a:ext uri="{FF2B5EF4-FFF2-40B4-BE49-F238E27FC236}">
                  <a16:creationId xmlns:a16="http://schemas.microsoft.com/office/drawing/2014/main" id="{005C1A4C-4949-9AAE-E30D-54F66DE71E1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933700" y="4305384"/>
              <a:ext cx="133252" cy="184067"/>
            </a:xfrm>
            <a:custGeom>
              <a:avLst/>
              <a:gdLst/>
              <a:ahLst/>
              <a:cxnLst/>
              <a:rect l="0" t="0" r="0" b="0"/>
              <a:pathLst>
                <a:path w="133252" h="184067">
                  <a:moveTo>
                    <a:pt x="0" y="31666"/>
                  </a:moveTo>
                  <a:lnTo>
                    <a:pt x="0" y="31666"/>
                  </a:lnTo>
                  <a:lnTo>
                    <a:pt x="0" y="28295"/>
                  </a:lnTo>
                  <a:lnTo>
                    <a:pt x="705" y="27302"/>
                  </a:lnTo>
                  <a:lnTo>
                    <a:pt x="1881" y="26640"/>
                  </a:lnTo>
                  <a:lnTo>
                    <a:pt x="32603" y="16555"/>
                  </a:lnTo>
                  <a:lnTo>
                    <a:pt x="63094" y="13394"/>
                  </a:lnTo>
                  <a:lnTo>
                    <a:pt x="90034" y="12141"/>
                  </a:lnTo>
                  <a:lnTo>
                    <a:pt x="120712" y="6169"/>
                  </a:lnTo>
                  <a:lnTo>
                    <a:pt x="122808" y="4791"/>
                  </a:lnTo>
                  <a:lnTo>
                    <a:pt x="124205" y="3165"/>
                  </a:lnTo>
                  <a:lnTo>
                    <a:pt x="127639" y="1360"/>
                  </a:lnTo>
                  <a:lnTo>
                    <a:pt x="133015" y="0"/>
                  </a:lnTo>
                  <a:lnTo>
                    <a:pt x="133251" y="6683"/>
                  </a:lnTo>
                  <a:lnTo>
                    <a:pt x="121403" y="36320"/>
                  </a:lnTo>
                  <a:lnTo>
                    <a:pt x="114523" y="61032"/>
                  </a:lnTo>
                  <a:lnTo>
                    <a:pt x="108016" y="85522"/>
                  </a:lnTo>
                  <a:lnTo>
                    <a:pt x="101620" y="113240"/>
                  </a:lnTo>
                  <a:lnTo>
                    <a:pt x="96508" y="144519"/>
                  </a:lnTo>
                  <a:lnTo>
                    <a:pt x="95416" y="173762"/>
                  </a:lnTo>
                  <a:lnTo>
                    <a:pt x="95360" y="177197"/>
                  </a:lnTo>
                  <a:lnTo>
                    <a:pt x="96029" y="179486"/>
                  </a:lnTo>
                  <a:lnTo>
                    <a:pt x="101600" y="1840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21">
              <a:extLst>
                <a:ext uri="{FF2B5EF4-FFF2-40B4-BE49-F238E27FC236}">
                  <a16:creationId xmlns:a16="http://schemas.microsoft.com/office/drawing/2014/main" id="{17B6CB93-8718-7742-AB97-7BD4AD5C018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819400" y="4324375"/>
              <a:ext cx="109821" cy="164648"/>
            </a:xfrm>
            <a:custGeom>
              <a:avLst/>
              <a:gdLst/>
              <a:ahLst/>
              <a:cxnLst/>
              <a:rect l="0" t="0" r="0" b="0"/>
              <a:pathLst>
                <a:path w="109821" h="164648">
                  <a:moveTo>
                    <a:pt x="57150" y="12675"/>
                  </a:moveTo>
                  <a:lnTo>
                    <a:pt x="57150" y="12675"/>
                  </a:lnTo>
                  <a:lnTo>
                    <a:pt x="57150" y="7208"/>
                  </a:lnTo>
                  <a:lnTo>
                    <a:pt x="62617" y="935"/>
                  </a:lnTo>
                  <a:lnTo>
                    <a:pt x="84492" y="0"/>
                  </a:lnTo>
                  <a:lnTo>
                    <a:pt x="86667" y="1403"/>
                  </a:lnTo>
                  <a:lnTo>
                    <a:pt x="90966" y="6725"/>
                  </a:lnTo>
                  <a:lnTo>
                    <a:pt x="93345" y="13793"/>
                  </a:lnTo>
                  <a:lnTo>
                    <a:pt x="93980" y="17654"/>
                  </a:lnTo>
                  <a:lnTo>
                    <a:pt x="92992" y="21639"/>
                  </a:lnTo>
                  <a:lnTo>
                    <a:pt x="77463" y="45745"/>
                  </a:lnTo>
                  <a:lnTo>
                    <a:pt x="56850" y="64310"/>
                  </a:lnTo>
                  <a:lnTo>
                    <a:pt x="38341" y="76025"/>
                  </a:lnTo>
                  <a:lnTo>
                    <a:pt x="48286" y="71781"/>
                  </a:lnTo>
                  <a:lnTo>
                    <a:pt x="55798" y="70694"/>
                  </a:lnTo>
                  <a:lnTo>
                    <a:pt x="67960" y="73454"/>
                  </a:lnTo>
                  <a:lnTo>
                    <a:pt x="84711" y="81413"/>
                  </a:lnTo>
                  <a:lnTo>
                    <a:pt x="102468" y="96498"/>
                  </a:lnTo>
                  <a:lnTo>
                    <a:pt x="109696" y="110184"/>
                  </a:lnTo>
                  <a:lnTo>
                    <a:pt x="109820" y="115075"/>
                  </a:lnTo>
                  <a:lnTo>
                    <a:pt x="106194" y="124273"/>
                  </a:lnTo>
                  <a:lnTo>
                    <a:pt x="96220" y="140756"/>
                  </a:lnTo>
                  <a:lnTo>
                    <a:pt x="86508" y="149093"/>
                  </a:lnTo>
                  <a:lnTo>
                    <a:pt x="61199" y="161821"/>
                  </a:lnTo>
                  <a:lnTo>
                    <a:pt x="31447" y="164647"/>
                  </a:lnTo>
                  <a:lnTo>
                    <a:pt x="0" y="158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22">
              <a:extLst>
                <a:ext uri="{FF2B5EF4-FFF2-40B4-BE49-F238E27FC236}">
                  <a16:creationId xmlns:a16="http://schemas.microsoft.com/office/drawing/2014/main" id="{78F829E4-E603-7DE5-A17E-630B49ECD11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768600" y="4438650"/>
              <a:ext cx="18973" cy="11795"/>
            </a:xfrm>
            <a:custGeom>
              <a:avLst/>
              <a:gdLst/>
              <a:ahLst/>
              <a:cxnLst/>
              <a:rect l="0" t="0" r="0" b="0"/>
              <a:pathLst>
                <a:path w="18973" h="11795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7063" y="705"/>
                  </a:lnTo>
                  <a:lnTo>
                    <a:pt x="17725" y="1881"/>
                  </a:lnTo>
                  <a:lnTo>
                    <a:pt x="18972" y="6088"/>
                  </a:lnTo>
                  <a:lnTo>
                    <a:pt x="15656" y="9644"/>
                  </a:lnTo>
                  <a:lnTo>
                    <a:pt x="12133" y="11342"/>
                  </a:lnTo>
                  <a:lnTo>
                    <a:pt x="10205" y="11794"/>
                  </a:lnTo>
                  <a:lnTo>
                    <a:pt x="8214" y="11390"/>
                  </a:lnTo>
                  <a:lnTo>
                    <a:pt x="4121" y="9061"/>
                  </a:lnTo>
                  <a:lnTo>
                    <a:pt x="2747" y="745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23">
              <a:extLst>
                <a:ext uri="{FF2B5EF4-FFF2-40B4-BE49-F238E27FC236}">
                  <a16:creationId xmlns:a16="http://schemas.microsoft.com/office/drawing/2014/main" id="{0F0AE27F-143B-B767-DC6B-D408C78662E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673350" y="4292885"/>
              <a:ext cx="19051" cy="209266"/>
            </a:xfrm>
            <a:custGeom>
              <a:avLst/>
              <a:gdLst/>
              <a:ahLst/>
              <a:cxnLst/>
              <a:rect l="0" t="0" r="0" b="0"/>
              <a:pathLst>
                <a:path w="19051" h="209266">
                  <a:moveTo>
                    <a:pt x="0" y="12415"/>
                  </a:moveTo>
                  <a:lnTo>
                    <a:pt x="0" y="12415"/>
                  </a:lnTo>
                  <a:lnTo>
                    <a:pt x="5467" y="6948"/>
                  </a:lnTo>
                  <a:lnTo>
                    <a:pt x="6327" y="0"/>
                  </a:lnTo>
                  <a:lnTo>
                    <a:pt x="9714" y="6541"/>
                  </a:lnTo>
                  <a:lnTo>
                    <a:pt x="7281" y="37390"/>
                  </a:lnTo>
                  <a:lnTo>
                    <a:pt x="4745" y="62384"/>
                  </a:lnTo>
                  <a:lnTo>
                    <a:pt x="2109" y="84718"/>
                  </a:lnTo>
                  <a:lnTo>
                    <a:pt x="937" y="108755"/>
                  </a:lnTo>
                  <a:lnTo>
                    <a:pt x="417" y="131668"/>
                  </a:lnTo>
                  <a:lnTo>
                    <a:pt x="2005" y="162519"/>
                  </a:lnTo>
                  <a:lnTo>
                    <a:pt x="5492" y="188115"/>
                  </a:lnTo>
                  <a:lnTo>
                    <a:pt x="9732" y="196572"/>
                  </a:lnTo>
                  <a:lnTo>
                    <a:pt x="19050" y="2092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24">
              <a:extLst>
                <a:ext uri="{FF2B5EF4-FFF2-40B4-BE49-F238E27FC236}">
                  <a16:creationId xmlns:a16="http://schemas.microsoft.com/office/drawing/2014/main" id="{CEB95994-5211-AE22-302C-B318510F873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51123" y="4368800"/>
              <a:ext cx="165078" cy="6351"/>
            </a:xfrm>
            <a:custGeom>
              <a:avLst/>
              <a:gdLst/>
              <a:ahLst/>
              <a:cxnLst/>
              <a:rect l="0" t="0" r="0" b="0"/>
              <a:pathLst>
                <a:path w="165078" h="6351">
                  <a:moveTo>
                    <a:pt x="6327" y="6350"/>
                  </a:moveTo>
                  <a:lnTo>
                    <a:pt x="6327" y="6350"/>
                  </a:lnTo>
                  <a:lnTo>
                    <a:pt x="6327" y="2979"/>
                  </a:lnTo>
                  <a:lnTo>
                    <a:pt x="5622" y="1986"/>
                  </a:lnTo>
                  <a:lnTo>
                    <a:pt x="4446" y="1324"/>
                  </a:lnTo>
                  <a:lnTo>
                    <a:pt x="0" y="7"/>
                  </a:lnTo>
                  <a:lnTo>
                    <a:pt x="30691" y="0"/>
                  </a:lnTo>
                  <a:lnTo>
                    <a:pt x="56563" y="0"/>
                  </a:lnTo>
                  <a:lnTo>
                    <a:pt x="82360" y="0"/>
                  </a:lnTo>
                  <a:lnTo>
                    <a:pt x="109619" y="0"/>
                  </a:lnTo>
                  <a:lnTo>
                    <a:pt x="137320" y="0"/>
                  </a:lnTo>
                  <a:lnTo>
                    <a:pt x="16507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77">
            <a:extLst>
              <a:ext uri="{FF2B5EF4-FFF2-40B4-BE49-F238E27FC236}">
                <a16:creationId xmlns:a16="http://schemas.microsoft.com/office/drawing/2014/main" id="{224431A2-FDB4-54D9-AE2A-88D1B1FE18C0}"/>
              </a:ext>
            </a:extLst>
          </p:cNvPr>
          <p:cNvGrpSpPr/>
          <p:nvPr/>
        </p:nvGrpSpPr>
        <p:grpSpPr>
          <a:xfrm>
            <a:off x="2686050" y="3787579"/>
            <a:ext cx="342901" cy="143072"/>
            <a:chOff x="2686050" y="3787579"/>
            <a:chExt cx="342901" cy="143072"/>
          </a:xfrm>
        </p:grpSpPr>
        <p:sp>
          <p:nvSpPr>
            <p:cNvPr id="30" name="SMARTInkShape-325">
              <a:extLst>
                <a:ext uri="{FF2B5EF4-FFF2-40B4-BE49-F238E27FC236}">
                  <a16:creationId xmlns:a16="http://schemas.microsoft.com/office/drawing/2014/main" id="{9601DF9A-C3C2-5BF4-CB2C-2EDDD781BB1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927350" y="3787579"/>
              <a:ext cx="101601" cy="104972"/>
            </a:xfrm>
            <a:custGeom>
              <a:avLst/>
              <a:gdLst/>
              <a:ahLst/>
              <a:cxnLst/>
              <a:rect l="0" t="0" r="0" b="0"/>
              <a:pathLst>
                <a:path w="101601" h="1049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27132" y="31086"/>
                  </a:lnTo>
                  <a:lnTo>
                    <a:pt x="51547" y="60669"/>
                  </a:lnTo>
                  <a:lnTo>
                    <a:pt x="78902" y="87865"/>
                  </a:lnTo>
                  <a:lnTo>
                    <a:pt x="101600" y="1049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26">
              <a:extLst>
                <a:ext uri="{FF2B5EF4-FFF2-40B4-BE49-F238E27FC236}">
                  <a16:creationId xmlns:a16="http://schemas.microsoft.com/office/drawing/2014/main" id="{439F07A7-B305-4A63-D45F-B860D1D68F8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832100" y="38354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39083" y="11537"/>
                  </a:lnTo>
                  <a:lnTo>
                    <a:pt x="66609" y="30038"/>
                  </a:lnTo>
                  <a:lnTo>
                    <a:pt x="93778" y="48972"/>
                  </a:lnTo>
                  <a:lnTo>
                    <a:pt x="11430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27">
              <a:extLst>
                <a:ext uri="{FF2B5EF4-FFF2-40B4-BE49-F238E27FC236}">
                  <a16:creationId xmlns:a16="http://schemas.microsoft.com/office/drawing/2014/main" id="{16A574C5-E191-337B-2FB0-7984B515411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749550" y="3848362"/>
              <a:ext cx="133351" cy="50539"/>
            </a:xfrm>
            <a:custGeom>
              <a:avLst/>
              <a:gdLst/>
              <a:ahLst/>
              <a:cxnLst/>
              <a:rect l="0" t="0" r="0" b="0"/>
              <a:pathLst>
                <a:path w="133351" h="50539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6907" y="1062"/>
                  </a:lnTo>
                  <a:lnTo>
                    <a:pt x="21668" y="0"/>
                  </a:lnTo>
                  <a:lnTo>
                    <a:pt x="38876" y="3187"/>
                  </a:lnTo>
                  <a:lnTo>
                    <a:pt x="68017" y="14948"/>
                  </a:lnTo>
                  <a:lnTo>
                    <a:pt x="93007" y="26679"/>
                  </a:lnTo>
                  <a:lnTo>
                    <a:pt x="113545" y="41884"/>
                  </a:lnTo>
                  <a:lnTo>
                    <a:pt x="133350" y="505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28">
              <a:extLst>
                <a:ext uri="{FF2B5EF4-FFF2-40B4-BE49-F238E27FC236}">
                  <a16:creationId xmlns:a16="http://schemas.microsoft.com/office/drawing/2014/main" id="{7740B4E3-89C5-E540-F2F4-CB2663D58E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686050" y="3867150"/>
              <a:ext cx="152401" cy="63501"/>
            </a:xfrm>
            <a:custGeom>
              <a:avLst/>
              <a:gdLst/>
              <a:ahLst/>
              <a:cxnLst/>
              <a:rect l="0" t="0" r="0" b="0"/>
              <a:pathLst>
                <a:path w="152401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24885" y="7587"/>
                  </a:lnTo>
                  <a:lnTo>
                    <a:pt x="52370" y="20131"/>
                  </a:lnTo>
                  <a:lnTo>
                    <a:pt x="76665" y="30189"/>
                  </a:lnTo>
                  <a:lnTo>
                    <a:pt x="103417" y="39908"/>
                  </a:lnTo>
                  <a:lnTo>
                    <a:pt x="134392" y="58357"/>
                  </a:lnTo>
                  <a:lnTo>
                    <a:pt x="15240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78">
            <a:extLst>
              <a:ext uri="{FF2B5EF4-FFF2-40B4-BE49-F238E27FC236}">
                <a16:creationId xmlns:a16="http://schemas.microsoft.com/office/drawing/2014/main" id="{88E0C96D-183D-8C08-9C80-7798649F18DD}"/>
              </a:ext>
            </a:extLst>
          </p:cNvPr>
          <p:cNvGrpSpPr/>
          <p:nvPr/>
        </p:nvGrpSpPr>
        <p:grpSpPr>
          <a:xfrm>
            <a:off x="3797300" y="2794000"/>
            <a:ext cx="869951" cy="1047751"/>
            <a:chOff x="3797300" y="2794000"/>
            <a:chExt cx="869951" cy="1047751"/>
          </a:xfrm>
        </p:grpSpPr>
        <p:sp>
          <p:nvSpPr>
            <p:cNvPr id="35" name="SMARTInkShape-329">
              <a:extLst>
                <a:ext uri="{FF2B5EF4-FFF2-40B4-BE49-F238E27FC236}">
                  <a16:creationId xmlns:a16="http://schemas.microsoft.com/office/drawing/2014/main" id="{4A98BECC-1CF1-698A-C10F-EFC908BA94F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388733" y="3651250"/>
              <a:ext cx="278518" cy="190501"/>
            </a:xfrm>
            <a:custGeom>
              <a:avLst/>
              <a:gdLst/>
              <a:ahLst/>
              <a:cxnLst/>
              <a:rect l="0" t="0" r="0" b="0"/>
              <a:pathLst>
                <a:path w="278518" h="190501">
                  <a:moveTo>
                    <a:pt x="5467" y="190500"/>
                  </a:moveTo>
                  <a:lnTo>
                    <a:pt x="5467" y="190500"/>
                  </a:lnTo>
                  <a:lnTo>
                    <a:pt x="2096" y="190500"/>
                  </a:lnTo>
                  <a:lnTo>
                    <a:pt x="1103" y="189089"/>
                  </a:lnTo>
                  <a:lnTo>
                    <a:pt x="0" y="183758"/>
                  </a:lnTo>
                  <a:lnTo>
                    <a:pt x="12862" y="166081"/>
                  </a:lnTo>
                  <a:lnTo>
                    <a:pt x="38129" y="140600"/>
                  </a:lnTo>
                  <a:lnTo>
                    <a:pt x="69565" y="119364"/>
                  </a:lnTo>
                  <a:lnTo>
                    <a:pt x="96426" y="101219"/>
                  </a:lnTo>
                  <a:lnTo>
                    <a:pt x="117154" y="88731"/>
                  </a:lnTo>
                  <a:lnTo>
                    <a:pt x="140478" y="76125"/>
                  </a:lnTo>
                  <a:lnTo>
                    <a:pt x="163074" y="61585"/>
                  </a:lnTo>
                  <a:lnTo>
                    <a:pt x="185581" y="46421"/>
                  </a:lnTo>
                  <a:lnTo>
                    <a:pt x="209695" y="32626"/>
                  </a:lnTo>
                  <a:lnTo>
                    <a:pt x="236406" y="19440"/>
                  </a:lnTo>
                  <a:lnTo>
                    <a:pt x="2785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30">
              <a:extLst>
                <a:ext uri="{FF2B5EF4-FFF2-40B4-BE49-F238E27FC236}">
                  <a16:creationId xmlns:a16="http://schemas.microsoft.com/office/drawing/2014/main" id="{CCAD6AC1-C1E6-E624-CE8B-89FEC56E935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138424" y="3632200"/>
              <a:ext cx="300227" cy="194159"/>
            </a:xfrm>
            <a:custGeom>
              <a:avLst/>
              <a:gdLst/>
              <a:ahLst/>
              <a:cxnLst/>
              <a:rect l="0" t="0" r="0" b="0"/>
              <a:pathLst>
                <a:path w="300227" h="194159">
                  <a:moveTo>
                    <a:pt x="14476" y="190500"/>
                  </a:moveTo>
                  <a:lnTo>
                    <a:pt x="14476" y="190500"/>
                  </a:lnTo>
                  <a:lnTo>
                    <a:pt x="7734" y="193871"/>
                  </a:lnTo>
                  <a:lnTo>
                    <a:pt x="5042" y="194158"/>
                  </a:lnTo>
                  <a:lnTo>
                    <a:pt x="170" y="192596"/>
                  </a:lnTo>
                  <a:lnTo>
                    <a:pt x="0" y="190486"/>
                  </a:lnTo>
                  <a:lnTo>
                    <a:pt x="3574" y="184379"/>
                  </a:lnTo>
                  <a:lnTo>
                    <a:pt x="28774" y="157330"/>
                  </a:lnTo>
                  <a:lnTo>
                    <a:pt x="53597" y="137433"/>
                  </a:lnTo>
                  <a:lnTo>
                    <a:pt x="83064" y="115734"/>
                  </a:lnTo>
                  <a:lnTo>
                    <a:pt x="106765" y="100143"/>
                  </a:lnTo>
                  <a:lnTo>
                    <a:pt x="132367" y="84000"/>
                  </a:lnTo>
                  <a:lnTo>
                    <a:pt x="163352" y="65903"/>
                  </a:lnTo>
                  <a:lnTo>
                    <a:pt x="188253" y="53002"/>
                  </a:lnTo>
                  <a:lnTo>
                    <a:pt x="213505" y="40242"/>
                  </a:lnTo>
                  <a:lnTo>
                    <a:pt x="238861" y="27524"/>
                  </a:lnTo>
                  <a:lnTo>
                    <a:pt x="264248" y="14819"/>
                  </a:lnTo>
                  <a:lnTo>
                    <a:pt x="3002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31">
              <a:extLst>
                <a:ext uri="{FF2B5EF4-FFF2-40B4-BE49-F238E27FC236}">
                  <a16:creationId xmlns:a16="http://schemas.microsoft.com/office/drawing/2014/main" id="{97CA290C-2788-34EF-75A7-D56001E4361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984429" y="3517900"/>
              <a:ext cx="358972" cy="228601"/>
            </a:xfrm>
            <a:custGeom>
              <a:avLst/>
              <a:gdLst/>
              <a:ahLst/>
              <a:cxnLst/>
              <a:rect l="0" t="0" r="0" b="0"/>
              <a:pathLst>
                <a:path w="358972" h="228601">
                  <a:moveTo>
                    <a:pt x="3371" y="228600"/>
                  </a:moveTo>
                  <a:lnTo>
                    <a:pt x="3371" y="228600"/>
                  </a:lnTo>
                  <a:lnTo>
                    <a:pt x="0" y="228600"/>
                  </a:lnTo>
                  <a:lnTo>
                    <a:pt x="17182" y="214097"/>
                  </a:lnTo>
                  <a:lnTo>
                    <a:pt x="47968" y="192658"/>
                  </a:lnTo>
                  <a:lnTo>
                    <a:pt x="76446" y="164548"/>
                  </a:lnTo>
                  <a:lnTo>
                    <a:pt x="104354" y="142962"/>
                  </a:lnTo>
                  <a:lnTo>
                    <a:pt x="130580" y="122714"/>
                  </a:lnTo>
                  <a:lnTo>
                    <a:pt x="157323" y="102212"/>
                  </a:lnTo>
                  <a:lnTo>
                    <a:pt x="186491" y="86102"/>
                  </a:lnTo>
                  <a:lnTo>
                    <a:pt x="214105" y="69021"/>
                  </a:lnTo>
                  <a:lnTo>
                    <a:pt x="240161" y="53925"/>
                  </a:lnTo>
                  <a:lnTo>
                    <a:pt x="265756" y="37145"/>
                  </a:lnTo>
                  <a:lnTo>
                    <a:pt x="291214" y="25509"/>
                  </a:lnTo>
                  <a:lnTo>
                    <a:pt x="320030" y="10892"/>
                  </a:lnTo>
                  <a:lnTo>
                    <a:pt x="3589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32">
              <a:extLst>
                <a:ext uri="{FF2B5EF4-FFF2-40B4-BE49-F238E27FC236}">
                  <a16:creationId xmlns:a16="http://schemas.microsoft.com/office/drawing/2014/main" id="{1EE51CA6-1E69-0DDC-5D32-45F2962D8FE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20929" y="3289300"/>
              <a:ext cx="327222" cy="219272"/>
            </a:xfrm>
            <a:custGeom>
              <a:avLst/>
              <a:gdLst/>
              <a:ahLst/>
              <a:cxnLst/>
              <a:rect l="0" t="0" r="0" b="0"/>
              <a:pathLst>
                <a:path w="327222" h="219272">
                  <a:moveTo>
                    <a:pt x="3371" y="215900"/>
                  </a:moveTo>
                  <a:lnTo>
                    <a:pt x="3371" y="215900"/>
                  </a:lnTo>
                  <a:lnTo>
                    <a:pt x="0" y="219271"/>
                  </a:lnTo>
                  <a:lnTo>
                    <a:pt x="11388" y="214625"/>
                  </a:lnTo>
                  <a:lnTo>
                    <a:pt x="42500" y="186852"/>
                  </a:lnTo>
                  <a:lnTo>
                    <a:pt x="71475" y="158270"/>
                  </a:lnTo>
                  <a:lnTo>
                    <a:pt x="96551" y="129884"/>
                  </a:lnTo>
                  <a:lnTo>
                    <a:pt x="120429" y="108805"/>
                  </a:lnTo>
                  <a:lnTo>
                    <a:pt x="145378" y="92524"/>
                  </a:lnTo>
                  <a:lnTo>
                    <a:pt x="174728" y="70017"/>
                  </a:lnTo>
                  <a:lnTo>
                    <a:pt x="198704" y="55710"/>
                  </a:lnTo>
                  <a:lnTo>
                    <a:pt x="223682" y="42534"/>
                  </a:lnTo>
                  <a:lnTo>
                    <a:pt x="248251" y="29693"/>
                  </a:lnTo>
                  <a:lnTo>
                    <a:pt x="275874" y="14593"/>
                  </a:lnTo>
                  <a:lnTo>
                    <a:pt x="307393" y="3072"/>
                  </a:lnTo>
                  <a:lnTo>
                    <a:pt x="3272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33">
              <a:extLst>
                <a:ext uri="{FF2B5EF4-FFF2-40B4-BE49-F238E27FC236}">
                  <a16:creationId xmlns:a16="http://schemas.microsoft.com/office/drawing/2014/main" id="{282A04FE-6DF0-8FA1-BBAA-32044D6120B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797300" y="3098800"/>
              <a:ext cx="304801" cy="190501"/>
            </a:xfrm>
            <a:custGeom>
              <a:avLst/>
              <a:gdLst/>
              <a:ahLst/>
              <a:cxnLst/>
              <a:rect l="0" t="0" r="0" b="0"/>
              <a:pathLst>
                <a:path w="304801" h="190501">
                  <a:moveTo>
                    <a:pt x="0" y="190500"/>
                  </a:moveTo>
                  <a:lnTo>
                    <a:pt x="0" y="190500"/>
                  </a:lnTo>
                  <a:lnTo>
                    <a:pt x="0" y="187129"/>
                  </a:lnTo>
                  <a:lnTo>
                    <a:pt x="23144" y="161268"/>
                  </a:lnTo>
                  <a:lnTo>
                    <a:pt x="49623" y="143307"/>
                  </a:lnTo>
                  <a:lnTo>
                    <a:pt x="75967" y="121990"/>
                  </a:lnTo>
                  <a:lnTo>
                    <a:pt x="104925" y="100610"/>
                  </a:lnTo>
                  <a:lnTo>
                    <a:pt x="129475" y="82257"/>
                  </a:lnTo>
                  <a:lnTo>
                    <a:pt x="158690" y="61456"/>
                  </a:lnTo>
                  <a:lnTo>
                    <a:pt x="189025" y="41459"/>
                  </a:lnTo>
                  <a:lnTo>
                    <a:pt x="218979" y="26926"/>
                  </a:lnTo>
                  <a:lnTo>
                    <a:pt x="246298" y="11878"/>
                  </a:lnTo>
                  <a:lnTo>
                    <a:pt x="273847" y="3707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4">
              <a:extLst>
                <a:ext uri="{FF2B5EF4-FFF2-40B4-BE49-F238E27FC236}">
                  <a16:creationId xmlns:a16="http://schemas.microsoft.com/office/drawing/2014/main" id="{D9D55794-D767-2FE3-ECD6-C4BD031F990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810000" y="2794000"/>
              <a:ext cx="196851" cy="133351"/>
            </a:xfrm>
            <a:custGeom>
              <a:avLst/>
              <a:gdLst/>
              <a:ahLst/>
              <a:cxnLst/>
              <a:rect l="0" t="0" r="0" b="0"/>
              <a:pathLst>
                <a:path w="196851" h="133351">
                  <a:moveTo>
                    <a:pt x="0" y="133350"/>
                  </a:moveTo>
                  <a:lnTo>
                    <a:pt x="0" y="133350"/>
                  </a:lnTo>
                  <a:lnTo>
                    <a:pt x="0" y="127883"/>
                  </a:lnTo>
                  <a:lnTo>
                    <a:pt x="20394" y="106629"/>
                  </a:lnTo>
                  <a:lnTo>
                    <a:pt x="48104" y="84365"/>
                  </a:lnTo>
                  <a:lnTo>
                    <a:pt x="77403" y="59240"/>
                  </a:lnTo>
                  <a:lnTo>
                    <a:pt x="105567" y="37236"/>
                  </a:lnTo>
                  <a:lnTo>
                    <a:pt x="136677" y="23393"/>
                  </a:lnTo>
                  <a:lnTo>
                    <a:pt x="167164" y="8473"/>
                  </a:lnTo>
                  <a:lnTo>
                    <a:pt x="182258" y="188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79">
            <a:extLst>
              <a:ext uri="{FF2B5EF4-FFF2-40B4-BE49-F238E27FC236}">
                <a16:creationId xmlns:a16="http://schemas.microsoft.com/office/drawing/2014/main" id="{3B5885D1-DA95-5B81-0301-4B80734CE081}"/>
              </a:ext>
            </a:extLst>
          </p:cNvPr>
          <p:cNvGrpSpPr/>
          <p:nvPr/>
        </p:nvGrpSpPr>
        <p:grpSpPr>
          <a:xfrm>
            <a:off x="2698835" y="3467178"/>
            <a:ext cx="215816" cy="450773"/>
            <a:chOff x="2698835" y="3467178"/>
            <a:chExt cx="215816" cy="450773"/>
          </a:xfrm>
        </p:grpSpPr>
        <p:sp>
          <p:nvSpPr>
            <p:cNvPr id="42" name="SMARTInkShape-335">
              <a:extLst>
                <a:ext uri="{FF2B5EF4-FFF2-40B4-BE49-F238E27FC236}">
                  <a16:creationId xmlns:a16="http://schemas.microsoft.com/office/drawing/2014/main" id="{351CA6CE-B826-C449-0130-9783B65519E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698835" y="3467178"/>
              <a:ext cx="203116" cy="120121"/>
            </a:xfrm>
            <a:custGeom>
              <a:avLst/>
              <a:gdLst/>
              <a:ahLst/>
              <a:cxnLst/>
              <a:rect l="0" t="0" r="0" b="0"/>
              <a:pathLst>
                <a:path w="203116" h="120121">
                  <a:moveTo>
                    <a:pt x="63415" y="31672"/>
                  </a:moveTo>
                  <a:lnTo>
                    <a:pt x="63415" y="31672"/>
                  </a:lnTo>
                  <a:lnTo>
                    <a:pt x="63415" y="28301"/>
                  </a:lnTo>
                  <a:lnTo>
                    <a:pt x="65296" y="24765"/>
                  </a:lnTo>
                  <a:lnTo>
                    <a:pt x="68882" y="20117"/>
                  </a:lnTo>
                  <a:lnTo>
                    <a:pt x="69763" y="12648"/>
                  </a:lnTo>
                  <a:lnTo>
                    <a:pt x="63492" y="12622"/>
                  </a:lnTo>
                  <a:lnTo>
                    <a:pt x="51492" y="19529"/>
                  </a:lnTo>
                  <a:lnTo>
                    <a:pt x="42402" y="27549"/>
                  </a:lnTo>
                  <a:lnTo>
                    <a:pt x="23203" y="58048"/>
                  </a:lnTo>
                  <a:lnTo>
                    <a:pt x="16849" y="68572"/>
                  </a:lnTo>
                  <a:lnTo>
                    <a:pt x="6222" y="99879"/>
                  </a:lnTo>
                  <a:lnTo>
                    <a:pt x="0" y="120120"/>
                  </a:lnTo>
                  <a:lnTo>
                    <a:pt x="4296" y="111049"/>
                  </a:lnTo>
                  <a:lnTo>
                    <a:pt x="6387" y="103953"/>
                  </a:lnTo>
                  <a:lnTo>
                    <a:pt x="10456" y="96676"/>
                  </a:lnTo>
                  <a:lnTo>
                    <a:pt x="15902" y="70899"/>
                  </a:lnTo>
                  <a:lnTo>
                    <a:pt x="29829" y="45822"/>
                  </a:lnTo>
                  <a:lnTo>
                    <a:pt x="31555" y="40783"/>
                  </a:lnTo>
                  <a:lnTo>
                    <a:pt x="35788" y="33980"/>
                  </a:lnTo>
                  <a:lnTo>
                    <a:pt x="37025" y="29640"/>
                  </a:lnTo>
                  <a:lnTo>
                    <a:pt x="38061" y="28201"/>
                  </a:lnTo>
                  <a:lnTo>
                    <a:pt x="39456" y="27241"/>
                  </a:lnTo>
                  <a:lnTo>
                    <a:pt x="41093" y="26601"/>
                  </a:lnTo>
                  <a:lnTo>
                    <a:pt x="42184" y="25469"/>
                  </a:lnTo>
                  <a:lnTo>
                    <a:pt x="43395" y="22330"/>
                  </a:lnTo>
                  <a:lnTo>
                    <a:pt x="44280" y="10429"/>
                  </a:lnTo>
                  <a:lnTo>
                    <a:pt x="45014" y="9043"/>
                  </a:lnTo>
                  <a:lnTo>
                    <a:pt x="46208" y="8119"/>
                  </a:lnTo>
                  <a:lnTo>
                    <a:pt x="50451" y="6380"/>
                  </a:lnTo>
                  <a:lnTo>
                    <a:pt x="50713" y="0"/>
                  </a:lnTo>
                  <a:lnTo>
                    <a:pt x="57456" y="3316"/>
                  </a:lnTo>
                  <a:lnTo>
                    <a:pt x="59443" y="5007"/>
                  </a:lnTo>
                  <a:lnTo>
                    <a:pt x="62943" y="10052"/>
                  </a:lnTo>
                  <a:lnTo>
                    <a:pt x="93477" y="28587"/>
                  </a:lnTo>
                  <a:lnTo>
                    <a:pt x="124188" y="42426"/>
                  </a:lnTo>
                  <a:lnTo>
                    <a:pt x="133947" y="47166"/>
                  </a:lnTo>
                  <a:lnTo>
                    <a:pt x="144270" y="54384"/>
                  </a:lnTo>
                  <a:lnTo>
                    <a:pt x="153772" y="56981"/>
                  </a:lnTo>
                  <a:lnTo>
                    <a:pt x="155404" y="58423"/>
                  </a:lnTo>
                  <a:lnTo>
                    <a:pt x="156491" y="60089"/>
                  </a:lnTo>
                  <a:lnTo>
                    <a:pt x="161461" y="61941"/>
                  </a:lnTo>
                  <a:lnTo>
                    <a:pt x="167669" y="63469"/>
                  </a:lnTo>
                  <a:lnTo>
                    <a:pt x="175836" y="67591"/>
                  </a:lnTo>
                  <a:lnTo>
                    <a:pt x="194019" y="70286"/>
                  </a:lnTo>
                  <a:lnTo>
                    <a:pt x="203115" y="761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36">
              <a:extLst>
                <a:ext uri="{FF2B5EF4-FFF2-40B4-BE49-F238E27FC236}">
                  <a16:creationId xmlns:a16="http://schemas.microsoft.com/office/drawing/2014/main" id="{09583D7F-C40A-A814-C831-BAD5C062A5F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787650" y="3479809"/>
              <a:ext cx="127001" cy="438142"/>
            </a:xfrm>
            <a:custGeom>
              <a:avLst/>
              <a:gdLst/>
              <a:ahLst/>
              <a:cxnLst/>
              <a:rect l="0" t="0" r="0" b="0"/>
              <a:pathLst>
                <a:path w="127001" h="438142">
                  <a:moveTo>
                    <a:pt x="0" y="12691"/>
                  </a:moveTo>
                  <a:lnTo>
                    <a:pt x="0" y="12691"/>
                  </a:lnTo>
                  <a:lnTo>
                    <a:pt x="0" y="0"/>
                  </a:lnTo>
                  <a:lnTo>
                    <a:pt x="705" y="10132"/>
                  </a:lnTo>
                  <a:lnTo>
                    <a:pt x="8789" y="27603"/>
                  </a:lnTo>
                  <a:lnTo>
                    <a:pt x="22768" y="58138"/>
                  </a:lnTo>
                  <a:lnTo>
                    <a:pt x="30187" y="82052"/>
                  </a:lnTo>
                  <a:lnTo>
                    <a:pt x="41008" y="111167"/>
                  </a:lnTo>
                  <a:lnTo>
                    <a:pt x="52446" y="142137"/>
                  </a:lnTo>
                  <a:lnTo>
                    <a:pt x="60616" y="172949"/>
                  </a:lnTo>
                  <a:lnTo>
                    <a:pt x="68212" y="200973"/>
                  </a:lnTo>
                  <a:lnTo>
                    <a:pt x="78380" y="231305"/>
                  </a:lnTo>
                  <a:lnTo>
                    <a:pt x="86175" y="261929"/>
                  </a:lnTo>
                  <a:lnTo>
                    <a:pt x="92953" y="289190"/>
                  </a:lnTo>
                  <a:lnTo>
                    <a:pt x="99430" y="315142"/>
                  </a:lnTo>
                  <a:lnTo>
                    <a:pt x="105112" y="340000"/>
                  </a:lnTo>
                  <a:lnTo>
                    <a:pt x="110947" y="370890"/>
                  </a:lnTo>
                  <a:lnTo>
                    <a:pt x="118002" y="401521"/>
                  </a:lnTo>
                  <a:lnTo>
                    <a:pt x="121123" y="422525"/>
                  </a:lnTo>
                  <a:lnTo>
                    <a:pt x="125630" y="431633"/>
                  </a:lnTo>
                  <a:lnTo>
                    <a:pt x="127000" y="4381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80">
            <a:extLst>
              <a:ext uri="{FF2B5EF4-FFF2-40B4-BE49-F238E27FC236}">
                <a16:creationId xmlns:a16="http://schemas.microsoft.com/office/drawing/2014/main" id="{7DDC5081-A0E6-5051-6270-DB0871781117}"/>
              </a:ext>
            </a:extLst>
          </p:cNvPr>
          <p:cNvGrpSpPr/>
          <p:nvPr/>
        </p:nvGrpSpPr>
        <p:grpSpPr>
          <a:xfrm>
            <a:off x="2032000" y="3010194"/>
            <a:ext cx="735703" cy="449300"/>
            <a:chOff x="2032000" y="3010194"/>
            <a:chExt cx="735703" cy="449300"/>
          </a:xfrm>
        </p:grpSpPr>
        <p:sp>
          <p:nvSpPr>
            <p:cNvPr id="45" name="SMARTInkShape-337">
              <a:extLst>
                <a:ext uri="{FF2B5EF4-FFF2-40B4-BE49-F238E27FC236}">
                  <a16:creationId xmlns:a16="http://schemas.microsoft.com/office/drawing/2014/main" id="{95F6FCC8-CD40-C586-E95D-DB24EE5BF22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628900" y="3010194"/>
              <a:ext cx="138803" cy="209257"/>
            </a:xfrm>
            <a:custGeom>
              <a:avLst/>
              <a:gdLst/>
              <a:ahLst/>
              <a:cxnLst/>
              <a:rect l="0" t="0" r="0" b="0"/>
              <a:pathLst>
                <a:path w="138803" h="209257">
                  <a:moveTo>
                    <a:pt x="0" y="37806"/>
                  </a:moveTo>
                  <a:lnTo>
                    <a:pt x="0" y="37806"/>
                  </a:lnTo>
                  <a:lnTo>
                    <a:pt x="3371" y="37806"/>
                  </a:lnTo>
                  <a:lnTo>
                    <a:pt x="4363" y="37101"/>
                  </a:lnTo>
                  <a:lnTo>
                    <a:pt x="5025" y="35925"/>
                  </a:lnTo>
                  <a:lnTo>
                    <a:pt x="6881" y="26975"/>
                  </a:lnTo>
                  <a:lnTo>
                    <a:pt x="15166" y="16607"/>
                  </a:lnTo>
                  <a:lnTo>
                    <a:pt x="24641" y="10280"/>
                  </a:lnTo>
                  <a:lnTo>
                    <a:pt x="46492" y="698"/>
                  </a:lnTo>
                  <a:lnTo>
                    <a:pt x="59636" y="0"/>
                  </a:lnTo>
                  <a:lnTo>
                    <a:pt x="67191" y="1718"/>
                  </a:lnTo>
                  <a:lnTo>
                    <a:pt x="75412" y="6652"/>
                  </a:lnTo>
                  <a:lnTo>
                    <a:pt x="79378" y="10554"/>
                  </a:lnTo>
                  <a:lnTo>
                    <a:pt x="81139" y="14641"/>
                  </a:lnTo>
                  <a:lnTo>
                    <a:pt x="82426" y="36071"/>
                  </a:lnTo>
                  <a:lnTo>
                    <a:pt x="73702" y="64494"/>
                  </a:lnTo>
                  <a:lnTo>
                    <a:pt x="63450" y="86337"/>
                  </a:lnTo>
                  <a:lnTo>
                    <a:pt x="57135" y="98047"/>
                  </a:lnTo>
                  <a:lnTo>
                    <a:pt x="52910" y="106913"/>
                  </a:lnTo>
                  <a:lnTo>
                    <a:pt x="44821" y="113729"/>
                  </a:lnTo>
                  <a:lnTo>
                    <a:pt x="56432" y="107062"/>
                  </a:lnTo>
                  <a:lnTo>
                    <a:pt x="58788" y="105144"/>
                  </a:lnTo>
                  <a:lnTo>
                    <a:pt x="65169" y="103012"/>
                  </a:lnTo>
                  <a:lnTo>
                    <a:pt x="72003" y="101359"/>
                  </a:lnTo>
                  <a:lnTo>
                    <a:pt x="82139" y="96430"/>
                  </a:lnTo>
                  <a:lnTo>
                    <a:pt x="97343" y="95042"/>
                  </a:lnTo>
                  <a:lnTo>
                    <a:pt x="118920" y="100043"/>
                  </a:lnTo>
                  <a:lnTo>
                    <a:pt x="126467" y="103802"/>
                  </a:lnTo>
                  <a:lnTo>
                    <a:pt x="130290" y="107824"/>
                  </a:lnTo>
                  <a:lnTo>
                    <a:pt x="131990" y="112670"/>
                  </a:lnTo>
                  <a:lnTo>
                    <a:pt x="133936" y="130358"/>
                  </a:lnTo>
                  <a:lnTo>
                    <a:pt x="138353" y="139291"/>
                  </a:lnTo>
                  <a:lnTo>
                    <a:pt x="138802" y="141446"/>
                  </a:lnTo>
                  <a:lnTo>
                    <a:pt x="132803" y="168863"/>
                  </a:lnTo>
                  <a:lnTo>
                    <a:pt x="130049" y="173195"/>
                  </a:lnTo>
                  <a:lnTo>
                    <a:pt x="121162" y="179599"/>
                  </a:lnTo>
                  <a:lnTo>
                    <a:pt x="91032" y="190597"/>
                  </a:lnTo>
                  <a:lnTo>
                    <a:pt x="62501" y="200841"/>
                  </a:lnTo>
                  <a:lnTo>
                    <a:pt x="38100" y="209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38">
              <a:extLst>
                <a:ext uri="{FF2B5EF4-FFF2-40B4-BE49-F238E27FC236}">
                  <a16:creationId xmlns:a16="http://schemas.microsoft.com/office/drawing/2014/main" id="{85576177-4E4A-9B71-3A07-2C3E8EF4D51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476500" y="30226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0" y="88900"/>
                  </a:moveTo>
                  <a:lnTo>
                    <a:pt x="0" y="88900"/>
                  </a:lnTo>
                  <a:lnTo>
                    <a:pt x="0" y="85529"/>
                  </a:lnTo>
                  <a:lnTo>
                    <a:pt x="21015" y="56145"/>
                  </a:lnTo>
                  <a:lnTo>
                    <a:pt x="41239" y="33117"/>
                  </a:lnTo>
                  <a:lnTo>
                    <a:pt x="42309" y="30545"/>
                  </a:lnTo>
                  <a:lnTo>
                    <a:pt x="47261" y="25805"/>
                  </a:lnTo>
                  <a:lnTo>
                    <a:pt x="77721" y="848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39">
              <a:extLst>
                <a:ext uri="{FF2B5EF4-FFF2-40B4-BE49-F238E27FC236}">
                  <a16:creationId xmlns:a16="http://schemas.microsoft.com/office/drawing/2014/main" id="{A4105304-4611-494B-FE3C-B57CD07A937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483115" y="3105183"/>
              <a:ext cx="88341" cy="152368"/>
            </a:xfrm>
            <a:custGeom>
              <a:avLst/>
              <a:gdLst/>
              <a:ahLst/>
              <a:cxnLst/>
              <a:rect l="0" t="0" r="0" b="0"/>
              <a:pathLst>
                <a:path w="88341" h="152368">
                  <a:moveTo>
                    <a:pt x="25135" y="44417"/>
                  </a:moveTo>
                  <a:lnTo>
                    <a:pt x="25135" y="44417"/>
                  </a:lnTo>
                  <a:lnTo>
                    <a:pt x="25135" y="41046"/>
                  </a:lnTo>
                  <a:lnTo>
                    <a:pt x="31093" y="19360"/>
                  </a:lnTo>
                  <a:lnTo>
                    <a:pt x="31462" y="4220"/>
                  </a:lnTo>
                  <a:lnTo>
                    <a:pt x="30764" y="2802"/>
                  </a:lnTo>
                  <a:lnTo>
                    <a:pt x="29593" y="1857"/>
                  </a:lnTo>
                  <a:lnTo>
                    <a:pt x="25396" y="78"/>
                  </a:lnTo>
                  <a:lnTo>
                    <a:pt x="21841" y="0"/>
                  </a:lnTo>
                  <a:lnTo>
                    <a:pt x="18262" y="1863"/>
                  </a:lnTo>
                  <a:lnTo>
                    <a:pt x="14319" y="5749"/>
                  </a:lnTo>
                  <a:lnTo>
                    <a:pt x="8838" y="15164"/>
                  </a:lnTo>
                  <a:lnTo>
                    <a:pt x="6629" y="25024"/>
                  </a:lnTo>
                  <a:lnTo>
                    <a:pt x="6193" y="33766"/>
                  </a:lnTo>
                  <a:lnTo>
                    <a:pt x="4251" y="38037"/>
                  </a:lnTo>
                  <a:lnTo>
                    <a:pt x="1742" y="42287"/>
                  </a:lnTo>
                  <a:lnTo>
                    <a:pt x="131" y="50764"/>
                  </a:lnTo>
                  <a:lnTo>
                    <a:pt x="0" y="52882"/>
                  </a:lnTo>
                  <a:lnTo>
                    <a:pt x="1734" y="57116"/>
                  </a:lnTo>
                  <a:lnTo>
                    <a:pt x="4152" y="61350"/>
                  </a:lnTo>
                  <a:lnTo>
                    <a:pt x="5703" y="69817"/>
                  </a:lnTo>
                  <a:lnTo>
                    <a:pt x="6010" y="78284"/>
                  </a:lnTo>
                  <a:lnTo>
                    <a:pt x="6740" y="79695"/>
                  </a:lnTo>
                  <a:lnTo>
                    <a:pt x="7933" y="80636"/>
                  </a:lnTo>
                  <a:lnTo>
                    <a:pt x="11140" y="81681"/>
                  </a:lnTo>
                  <a:lnTo>
                    <a:pt x="14916" y="82146"/>
                  </a:lnTo>
                  <a:lnTo>
                    <a:pt x="18947" y="84233"/>
                  </a:lnTo>
                  <a:lnTo>
                    <a:pt x="23090" y="86808"/>
                  </a:lnTo>
                  <a:lnTo>
                    <a:pt x="31499" y="88460"/>
                  </a:lnTo>
                  <a:lnTo>
                    <a:pt x="46303" y="88843"/>
                  </a:lnTo>
                  <a:lnTo>
                    <a:pt x="59133" y="85204"/>
                  </a:lnTo>
                  <a:lnTo>
                    <a:pt x="77974" y="88683"/>
                  </a:lnTo>
                  <a:lnTo>
                    <a:pt x="79411" y="89450"/>
                  </a:lnTo>
                  <a:lnTo>
                    <a:pt x="80369" y="90667"/>
                  </a:lnTo>
                  <a:lnTo>
                    <a:pt x="81008" y="92184"/>
                  </a:lnTo>
                  <a:lnTo>
                    <a:pt x="82139" y="93195"/>
                  </a:lnTo>
                  <a:lnTo>
                    <a:pt x="85277" y="94318"/>
                  </a:lnTo>
                  <a:lnTo>
                    <a:pt x="86397" y="95324"/>
                  </a:lnTo>
                  <a:lnTo>
                    <a:pt x="87640" y="98322"/>
                  </a:lnTo>
                  <a:lnTo>
                    <a:pt x="88340" y="103977"/>
                  </a:lnTo>
                  <a:lnTo>
                    <a:pt x="86622" y="108047"/>
                  </a:lnTo>
                  <a:lnTo>
                    <a:pt x="78492" y="118518"/>
                  </a:lnTo>
                  <a:lnTo>
                    <a:pt x="74559" y="126970"/>
                  </a:lnTo>
                  <a:lnTo>
                    <a:pt x="65876" y="137551"/>
                  </a:lnTo>
                  <a:lnTo>
                    <a:pt x="64409" y="141784"/>
                  </a:lnTo>
                  <a:lnTo>
                    <a:pt x="63312" y="143195"/>
                  </a:lnTo>
                  <a:lnTo>
                    <a:pt x="59103" y="145887"/>
                  </a:lnTo>
                  <a:lnTo>
                    <a:pt x="57870" y="149016"/>
                  </a:lnTo>
                  <a:lnTo>
                    <a:pt x="56837" y="150133"/>
                  </a:lnTo>
                  <a:lnTo>
                    <a:pt x="53806" y="151374"/>
                  </a:lnTo>
                  <a:lnTo>
                    <a:pt x="44185" y="152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0">
              <a:extLst>
                <a:ext uri="{FF2B5EF4-FFF2-40B4-BE49-F238E27FC236}">
                  <a16:creationId xmlns:a16="http://schemas.microsoft.com/office/drawing/2014/main" id="{9E74BED6-EEC5-9E05-0CFB-998AFF25794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337801" y="3137892"/>
              <a:ext cx="106901" cy="221249"/>
            </a:xfrm>
            <a:custGeom>
              <a:avLst/>
              <a:gdLst/>
              <a:ahLst/>
              <a:cxnLst/>
              <a:rect l="0" t="0" r="0" b="0"/>
              <a:pathLst>
                <a:path w="106901" h="221249">
                  <a:moveTo>
                    <a:pt x="62499" y="37108"/>
                  </a:moveTo>
                  <a:lnTo>
                    <a:pt x="62499" y="37108"/>
                  </a:lnTo>
                  <a:lnTo>
                    <a:pt x="65870" y="33737"/>
                  </a:lnTo>
                  <a:lnTo>
                    <a:pt x="67525" y="30201"/>
                  </a:lnTo>
                  <a:lnTo>
                    <a:pt x="68771" y="15909"/>
                  </a:lnTo>
                  <a:lnTo>
                    <a:pt x="66933" y="11693"/>
                  </a:lnTo>
                  <a:lnTo>
                    <a:pt x="59388" y="2358"/>
                  </a:lnTo>
                  <a:lnTo>
                    <a:pt x="55707" y="497"/>
                  </a:lnTo>
                  <a:lnTo>
                    <a:pt x="53738" y="0"/>
                  </a:lnTo>
                  <a:lnTo>
                    <a:pt x="52425" y="375"/>
                  </a:lnTo>
                  <a:lnTo>
                    <a:pt x="51549" y="1330"/>
                  </a:lnTo>
                  <a:lnTo>
                    <a:pt x="50966" y="2673"/>
                  </a:lnTo>
                  <a:lnTo>
                    <a:pt x="49871" y="3568"/>
                  </a:lnTo>
                  <a:lnTo>
                    <a:pt x="46774" y="4563"/>
                  </a:lnTo>
                  <a:lnTo>
                    <a:pt x="43045" y="8767"/>
                  </a:lnTo>
                  <a:lnTo>
                    <a:pt x="32595" y="24150"/>
                  </a:lnTo>
                  <a:lnTo>
                    <a:pt x="24354" y="47093"/>
                  </a:lnTo>
                  <a:lnTo>
                    <a:pt x="19503" y="56040"/>
                  </a:lnTo>
                  <a:lnTo>
                    <a:pt x="19019" y="58196"/>
                  </a:lnTo>
                  <a:lnTo>
                    <a:pt x="23602" y="81902"/>
                  </a:lnTo>
                  <a:lnTo>
                    <a:pt x="25926" y="87120"/>
                  </a:lnTo>
                  <a:lnTo>
                    <a:pt x="27534" y="89500"/>
                  </a:lnTo>
                  <a:lnTo>
                    <a:pt x="31201" y="92143"/>
                  </a:lnTo>
                  <a:lnTo>
                    <a:pt x="35183" y="94023"/>
                  </a:lnTo>
                  <a:lnTo>
                    <a:pt x="59915" y="113341"/>
                  </a:lnTo>
                  <a:lnTo>
                    <a:pt x="75551" y="121781"/>
                  </a:lnTo>
                  <a:lnTo>
                    <a:pt x="89861" y="134475"/>
                  </a:lnTo>
                  <a:lnTo>
                    <a:pt x="92299" y="138708"/>
                  </a:lnTo>
                  <a:lnTo>
                    <a:pt x="92949" y="140825"/>
                  </a:lnTo>
                  <a:lnTo>
                    <a:pt x="97435" y="145058"/>
                  </a:lnTo>
                  <a:lnTo>
                    <a:pt x="102720" y="149291"/>
                  </a:lnTo>
                  <a:lnTo>
                    <a:pt x="106392" y="156504"/>
                  </a:lnTo>
                  <a:lnTo>
                    <a:pt x="106900" y="166486"/>
                  </a:lnTo>
                  <a:lnTo>
                    <a:pt x="100193" y="179394"/>
                  </a:lnTo>
                  <a:lnTo>
                    <a:pt x="95009" y="185013"/>
                  </a:lnTo>
                  <a:lnTo>
                    <a:pt x="92640" y="186511"/>
                  </a:lnTo>
                  <a:lnTo>
                    <a:pt x="82355" y="198349"/>
                  </a:lnTo>
                  <a:lnTo>
                    <a:pt x="51914" y="214806"/>
                  </a:lnTo>
                  <a:lnTo>
                    <a:pt x="49092" y="216957"/>
                  </a:lnTo>
                  <a:lnTo>
                    <a:pt x="42194" y="219346"/>
                  </a:lnTo>
                  <a:lnTo>
                    <a:pt x="12224" y="221208"/>
                  </a:lnTo>
                  <a:lnTo>
                    <a:pt x="6706" y="221248"/>
                  </a:lnTo>
                  <a:lnTo>
                    <a:pt x="2380" y="217884"/>
                  </a:lnTo>
                  <a:lnTo>
                    <a:pt x="501" y="214349"/>
                  </a:lnTo>
                  <a:lnTo>
                    <a:pt x="0" y="212419"/>
                  </a:lnTo>
                  <a:lnTo>
                    <a:pt x="372" y="210426"/>
                  </a:lnTo>
                  <a:lnTo>
                    <a:pt x="7925" y="196687"/>
                  </a:lnTo>
                  <a:lnTo>
                    <a:pt x="13785" y="190818"/>
                  </a:lnTo>
                  <a:lnTo>
                    <a:pt x="29044" y="177929"/>
                  </a:lnTo>
                  <a:lnTo>
                    <a:pt x="51822" y="149233"/>
                  </a:lnTo>
                  <a:lnTo>
                    <a:pt x="70902" y="119522"/>
                  </a:lnTo>
                  <a:lnTo>
                    <a:pt x="84885" y="95268"/>
                  </a:lnTo>
                  <a:lnTo>
                    <a:pt x="87634" y="65773"/>
                  </a:lnTo>
                  <a:lnTo>
                    <a:pt x="87115" y="54460"/>
                  </a:lnTo>
                  <a:lnTo>
                    <a:pt x="84494" y="48818"/>
                  </a:lnTo>
                  <a:lnTo>
                    <a:pt x="60373" y="22300"/>
                  </a:lnTo>
                  <a:lnTo>
                    <a:pt x="54263" y="19943"/>
                  </a:lnTo>
                  <a:lnTo>
                    <a:pt x="28710" y="18091"/>
                  </a:lnTo>
                  <a:lnTo>
                    <a:pt x="27273" y="18785"/>
                  </a:lnTo>
                  <a:lnTo>
                    <a:pt x="24399" y="24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41">
              <a:extLst>
                <a:ext uri="{FF2B5EF4-FFF2-40B4-BE49-F238E27FC236}">
                  <a16:creationId xmlns:a16="http://schemas.microsoft.com/office/drawing/2014/main" id="{34D63F81-AFF6-F49C-D6CF-F15F17E0725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241550" y="3219450"/>
              <a:ext cx="88866" cy="151942"/>
            </a:xfrm>
            <a:custGeom>
              <a:avLst/>
              <a:gdLst/>
              <a:ahLst/>
              <a:cxnLst/>
              <a:rect l="0" t="0" r="0" b="0"/>
              <a:pathLst>
                <a:path w="88866" h="151942">
                  <a:moveTo>
                    <a:pt x="44450" y="31750"/>
                  </a:moveTo>
                  <a:lnTo>
                    <a:pt x="44450" y="31750"/>
                  </a:lnTo>
                  <a:lnTo>
                    <a:pt x="44450" y="14727"/>
                  </a:lnTo>
                  <a:lnTo>
                    <a:pt x="43745" y="14051"/>
                  </a:lnTo>
                  <a:lnTo>
                    <a:pt x="38178" y="12716"/>
                  </a:lnTo>
                  <a:lnTo>
                    <a:pt x="23801" y="35845"/>
                  </a:lnTo>
                  <a:lnTo>
                    <a:pt x="19989" y="52184"/>
                  </a:lnTo>
                  <a:lnTo>
                    <a:pt x="18623" y="61245"/>
                  </a:lnTo>
                  <a:lnTo>
                    <a:pt x="15802" y="68612"/>
                  </a:lnTo>
                  <a:lnTo>
                    <a:pt x="15960" y="76591"/>
                  </a:lnTo>
                  <a:lnTo>
                    <a:pt x="22240" y="105856"/>
                  </a:lnTo>
                  <a:lnTo>
                    <a:pt x="26866" y="125122"/>
                  </a:lnTo>
                  <a:lnTo>
                    <a:pt x="43255" y="144561"/>
                  </a:lnTo>
                  <a:lnTo>
                    <a:pt x="48152" y="148916"/>
                  </a:lnTo>
                  <a:lnTo>
                    <a:pt x="52681" y="150852"/>
                  </a:lnTo>
                  <a:lnTo>
                    <a:pt x="59197" y="151941"/>
                  </a:lnTo>
                  <a:lnTo>
                    <a:pt x="68967" y="148893"/>
                  </a:lnTo>
                  <a:lnTo>
                    <a:pt x="79841" y="141542"/>
                  </a:lnTo>
                  <a:lnTo>
                    <a:pt x="84403" y="137461"/>
                  </a:lnTo>
                  <a:lnTo>
                    <a:pt x="86902" y="133296"/>
                  </a:lnTo>
                  <a:lnTo>
                    <a:pt x="88308" y="125102"/>
                  </a:lnTo>
                  <a:lnTo>
                    <a:pt x="88865" y="93885"/>
                  </a:lnTo>
                  <a:lnTo>
                    <a:pt x="81988" y="63321"/>
                  </a:lnTo>
                  <a:lnTo>
                    <a:pt x="67529" y="32432"/>
                  </a:lnTo>
                  <a:lnTo>
                    <a:pt x="59128" y="18468"/>
                  </a:lnTo>
                  <a:lnTo>
                    <a:pt x="43291" y="4714"/>
                  </a:lnTo>
                  <a:lnTo>
                    <a:pt x="32881" y="20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42">
              <a:extLst>
                <a:ext uri="{FF2B5EF4-FFF2-40B4-BE49-F238E27FC236}">
                  <a16:creationId xmlns:a16="http://schemas.microsoft.com/office/drawing/2014/main" id="{E40F26D3-FD27-55A0-FF6B-0F5845D5DA3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216150" y="3371850"/>
              <a:ext cx="12701" cy="12417"/>
            </a:xfrm>
            <a:custGeom>
              <a:avLst/>
              <a:gdLst/>
              <a:ahLst/>
              <a:cxnLst/>
              <a:rect l="0" t="0" r="0" b="0"/>
              <a:pathLst>
                <a:path w="12701" h="12417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1995" y="4364"/>
                  </a:lnTo>
                  <a:lnTo>
                    <a:pt x="10819" y="5026"/>
                  </a:lnTo>
                  <a:lnTo>
                    <a:pt x="9329" y="5467"/>
                  </a:lnTo>
                  <a:lnTo>
                    <a:pt x="8337" y="6467"/>
                  </a:lnTo>
                  <a:lnTo>
                    <a:pt x="6428" y="12416"/>
                  </a:lnTo>
                  <a:lnTo>
                    <a:pt x="890" y="720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43">
              <a:extLst>
                <a:ext uri="{FF2B5EF4-FFF2-40B4-BE49-F238E27FC236}">
                  <a16:creationId xmlns:a16="http://schemas.microsoft.com/office/drawing/2014/main" id="{8B26A819-4F67-FBDA-0564-113F2118358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032000" y="3296618"/>
              <a:ext cx="113306" cy="162876"/>
            </a:xfrm>
            <a:custGeom>
              <a:avLst/>
              <a:gdLst/>
              <a:ahLst/>
              <a:cxnLst/>
              <a:rect l="0" t="0" r="0" b="0"/>
              <a:pathLst>
                <a:path w="113306" h="162876">
                  <a:moveTo>
                    <a:pt x="57150" y="30782"/>
                  </a:moveTo>
                  <a:lnTo>
                    <a:pt x="57150" y="30782"/>
                  </a:lnTo>
                  <a:lnTo>
                    <a:pt x="57150" y="15050"/>
                  </a:lnTo>
                  <a:lnTo>
                    <a:pt x="56445" y="13944"/>
                  </a:lnTo>
                  <a:lnTo>
                    <a:pt x="55269" y="13207"/>
                  </a:lnTo>
                  <a:lnTo>
                    <a:pt x="53779" y="12715"/>
                  </a:lnTo>
                  <a:lnTo>
                    <a:pt x="52786" y="11682"/>
                  </a:lnTo>
                  <a:lnTo>
                    <a:pt x="51683" y="8652"/>
                  </a:lnTo>
                  <a:lnTo>
                    <a:pt x="50683" y="7562"/>
                  </a:lnTo>
                  <a:lnTo>
                    <a:pt x="47690" y="6351"/>
                  </a:lnTo>
                  <a:lnTo>
                    <a:pt x="46610" y="5323"/>
                  </a:lnTo>
                  <a:lnTo>
                    <a:pt x="45410" y="2298"/>
                  </a:lnTo>
                  <a:lnTo>
                    <a:pt x="44385" y="1209"/>
                  </a:lnTo>
                  <a:lnTo>
                    <a:pt x="41363" y="0"/>
                  </a:lnTo>
                  <a:lnTo>
                    <a:pt x="39570" y="382"/>
                  </a:lnTo>
                  <a:lnTo>
                    <a:pt x="31622" y="4185"/>
                  </a:lnTo>
                  <a:lnTo>
                    <a:pt x="29548" y="4584"/>
                  </a:lnTo>
                  <a:lnTo>
                    <a:pt x="19887" y="18630"/>
                  </a:lnTo>
                  <a:lnTo>
                    <a:pt x="14830" y="33923"/>
                  </a:lnTo>
                  <a:lnTo>
                    <a:pt x="9516" y="60320"/>
                  </a:lnTo>
                  <a:lnTo>
                    <a:pt x="11793" y="91621"/>
                  </a:lnTo>
                  <a:lnTo>
                    <a:pt x="12521" y="110690"/>
                  </a:lnTo>
                  <a:lnTo>
                    <a:pt x="16383" y="119448"/>
                  </a:lnTo>
                  <a:lnTo>
                    <a:pt x="26990" y="133198"/>
                  </a:lnTo>
                  <a:lnTo>
                    <a:pt x="49475" y="149239"/>
                  </a:lnTo>
                  <a:lnTo>
                    <a:pt x="77261" y="162246"/>
                  </a:lnTo>
                  <a:lnTo>
                    <a:pt x="81140" y="162875"/>
                  </a:lnTo>
                  <a:lnTo>
                    <a:pt x="87333" y="161692"/>
                  </a:lnTo>
                  <a:lnTo>
                    <a:pt x="94786" y="158940"/>
                  </a:lnTo>
                  <a:lnTo>
                    <a:pt x="97057" y="158554"/>
                  </a:lnTo>
                  <a:lnTo>
                    <a:pt x="101462" y="156243"/>
                  </a:lnTo>
                  <a:lnTo>
                    <a:pt x="103625" y="154640"/>
                  </a:lnTo>
                  <a:lnTo>
                    <a:pt x="106028" y="150976"/>
                  </a:lnTo>
                  <a:lnTo>
                    <a:pt x="113305" y="127750"/>
                  </a:lnTo>
                  <a:lnTo>
                    <a:pt x="108745" y="99343"/>
                  </a:lnTo>
                  <a:lnTo>
                    <a:pt x="104541" y="89240"/>
                  </a:lnTo>
                  <a:lnTo>
                    <a:pt x="98674" y="78636"/>
                  </a:lnTo>
                  <a:lnTo>
                    <a:pt x="87277" y="52595"/>
                  </a:lnTo>
                  <a:lnTo>
                    <a:pt x="68010" y="29199"/>
                  </a:lnTo>
                  <a:lnTo>
                    <a:pt x="51352" y="22473"/>
                  </a:lnTo>
                  <a:lnTo>
                    <a:pt x="19795" y="18253"/>
                  </a:lnTo>
                  <a:lnTo>
                    <a:pt x="17430" y="18196"/>
                  </a:lnTo>
                  <a:lnTo>
                    <a:pt x="2181" y="23559"/>
                  </a:lnTo>
                  <a:lnTo>
                    <a:pt x="1454" y="24556"/>
                  </a:lnTo>
                  <a:lnTo>
                    <a:pt x="0" y="30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344">
            <a:extLst>
              <a:ext uri="{FF2B5EF4-FFF2-40B4-BE49-F238E27FC236}">
                <a16:creationId xmlns:a16="http://schemas.microsoft.com/office/drawing/2014/main" id="{5A01C476-95A5-2E33-C38B-77584502DB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26960" y="3498928"/>
            <a:ext cx="627538" cy="361873"/>
          </a:xfrm>
          <a:custGeom>
            <a:avLst/>
            <a:gdLst/>
            <a:ahLst/>
            <a:cxnLst/>
            <a:rect l="0" t="0" r="0" b="0"/>
            <a:pathLst>
              <a:path w="627538" h="361873">
                <a:moveTo>
                  <a:pt x="11740" y="361872"/>
                </a:moveTo>
                <a:lnTo>
                  <a:pt x="11740" y="361872"/>
                </a:lnTo>
                <a:lnTo>
                  <a:pt x="2280" y="361872"/>
                </a:lnTo>
                <a:lnTo>
                  <a:pt x="1200" y="361167"/>
                </a:lnTo>
                <a:lnTo>
                  <a:pt x="480" y="359991"/>
                </a:lnTo>
                <a:lnTo>
                  <a:pt x="0" y="358501"/>
                </a:lnTo>
                <a:lnTo>
                  <a:pt x="386" y="357508"/>
                </a:lnTo>
                <a:lnTo>
                  <a:pt x="1348" y="356846"/>
                </a:lnTo>
                <a:lnTo>
                  <a:pt x="2696" y="356405"/>
                </a:lnTo>
                <a:lnTo>
                  <a:pt x="3594" y="355405"/>
                </a:lnTo>
                <a:lnTo>
                  <a:pt x="11007" y="339673"/>
                </a:lnTo>
                <a:lnTo>
                  <a:pt x="33920" y="313804"/>
                </a:lnTo>
                <a:lnTo>
                  <a:pt x="58690" y="286421"/>
                </a:lnTo>
                <a:lnTo>
                  <a:pt x="84212" y="266844"/>
                </a:lnTo>
                <a:lnTo>
                  <a:pt x="104628" y="253315"/>
                </a:lnTo>
                <a:lnTo>
                  <a:pt x="127812" y="237895"/>
                </a:lnTo>
                <a:lnTo>
                  <a:pt x="154110" y="221634"/>
                </a:lnTo>
                <a:lnTo>
                  <a:pt x="181554" y="205705"/>
                </a:lnTo>
                <a:lnTo>
                  <a:pt x="207863" y="191570"/>
                </a:lnTo>
                <a:lnTo>
                  <a:pt x="237429" y="178232"/>
                </a:lnTo>
                <a:lnTo>
                  <a:pt x="268681" y="165249"/>
                </a:lnTo>
                <a:lnTo>
                  <a:pt x="299032" y="152423"/>
                </a:lnTo>
                <a:lnTo>
                  <a:pt x="328984" y="141549"/>
                </a:lnTo>
                <a:lnTo>
                  <a:pt x="358054" y="131306"/>
                </a:lnTo>
                <a:lnTo>
                  <a:pt x="385085" y="119698"/>
                </a:lnTo>
                <a:lnTo>
                  <a:pt x="413092" y="111247"/>
                </a:lnTo>
                <a:lnTo>
                  <a:pt x="440590" y="104433"/>
                </a:lnTo>
                <a:lnTo>
                  <a:pt x="464571" y="96701"/>
                </a:lnTo>
                <a:lnTo>
                  <a:pt x="486990" y="90442"/>
                </a:lnTo>
                <a:lnTo>
                  <a:pt x="517562" y="82952"/>
                </a:lnTo>
                <a:lnTo>
                  <a:pt x="544495" y="76264"/>
                </a:lnTo>
                <a:lnTo>
                  <a:pt x="575508" y="71054"/>
                </a:lnTo>
                <a:lnTo>
                  <a:pt x="606577" y="64915"/>
                </a:lnTo>
                <a:lnTo>
                  <a:pt x="627537" y="63430"/>
                </a:lnTo>
                <a:lnTo>
                  <a:pt x="624273" y="60053"/>
                </a:lnTo>
                <a:lnTo>
                  <a:pt x="620762" y="58397"/>
                </a:lnTo>
                <a:lnTo>
                  <a:pt x="602974" y="55713"/>
                </a:lnTo>
                <a:lnTo>
                  <a:pt x="573004" y="40358"/>
                </a:lnTo>
                <a:lnTo>
                  <a:pt x="550563" y="32105"/>
                </a:lnTo>
                <a:lnTo>
                  <a:pt x="546140" y="31159"/>
                </a:lnTo>
                <a:lnTo>
                  <a:pt x="539469" y="28387"/>
                </a:lnTo>
                <a:lnTo>
                  <a:pt x="537127" y="26660"/>
                </a:lnTo>
                <a:lnTo>
                  <a:pt x="533124" y="21563"/>
                </a:lnTo>
                <a:lnTo>
                  <a:pt x="526095" y="18494"/>
                </a:lnTo>
                <a:lnTo>
                  <a:pt x="519748" y="12629"/>
                </a:lnTo>
                <a:lnTo>
                  <a:pt x="525208" y="7155"/>
                </a:lnTo>
                <a:lnTo>
                  <a:pt x="529200" y="6534"/>
                </a:lnTo>
                <a:lnTo>
                  <a:pt x="544365" y="6295"/>
                </a:lnTo>
                <a:lnTo>
                  <a:pt x="546740" y="5582"/>
                </a:lnTo>
                <a:lnTo>
                  <a:pt x="548323" y="4401"/>
                </a:lnTo>
                <a:lnTo>
                  <a:pt x="549379" y="2908"/>
                </a:lnTo>
                <a:lnTo>
                  <a:pt x="550788" y="1913"/>
                </a:lnTo>
                <a:lnTo>
                  <a:pt x="554236" y="807"/>
                </a:lnTo>
                <a:lnTo>
                  <a:pt x="566362" y="0"/>
                </a:lnTo>
                <a:lnTo>
                  <a:pt x="570565" y="1838"/>
                </a:lnTo>
                <a:lnTo>
                  <a:pt x="572673" y="3316"/>
                </a:lnTo>
                <a:lnTo>
                  <a:pt x="584784" y="6394"/>
                </a:lnTo>
                <a:lnTo>
                  <a:pt x="586387" y="7764"/>
                </a:lnTo>
                <a:lnTo>
                  <a:pt x="587454" y="9383"/>
                </a:lnTo>
                <a:lnTo>
                  <a:pt x="592404" y="11183"/>
                </a:lnTo>
                <a:lnTo>
                  <a:pt x="595699" y="11662"/>
                </a:lnTo>
                <a:lnTo>
                  <a:pt x="597896" y="12688"/>
                </a:lnTo>
                <a:lnTo>
                  <a:pt x="599360" y="14077"/>
                </a:lnTo>
                <a:lnTo>
                  <a:pt x="606974" y="23397"/>
                </a:lnTo>
                <a:lnTo>
                  <a:pt x="612301" y="29612"/>
                </a:lnTo>
                <a:lnTo>
                  <a:pt x="614194" y="35922"/>
                </a:lnTo>
                <a:lnTo>
                  <a:pt x="614885" y="49862"/>
                </a:lnTo>
                <a:lnTo>
                  <a:pt x="609950" y="79990"/>
                </a:lnTo>
                <a:lnTo>
                  <a:pt x="608516" y="89130"/>
                </a:lnTo>
                <a:lnTo>
                  <a:pt x="593737" y="118674"/>
                </a:lnTo>
                <a:lnTo>
                  <a:pt x="575648" y="149342"/>
                </a:lnTo>
                <a:lnTo>
                  <a:pt x="560713" y="173321"/>
                </a:lnTo>
                <a:lnTo>
                  <a:pt x="557840" y="18407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82">
            <a:extLst>
              <a:ext uri="{FF2B5EF4-FFF2-40B4-BE49-F238E27FC236}">
                <a16:creationId xmlns:a16="http://schemas.microsoft.com/office/drawing/2014/main" id="{89629B1D-8899-3B59-31D2-6AE0D058487B}"/>
              </a:ext>
            </a:extLst>
          </p:cNvPr>
          <p:cNvGrpSpPr/>
          <p:nvPr/>
        </p:nvGrpSpPr>
        <p:grpSpPr>
          <a:xfrm>
            <a:off x="5639194" y="3384697"/>
            <a:ext cx="955508" cy="241154"/>
            <a:chOff x="5639194" y="3384697"/>
            <a:chExt cx="955508" cy="241154"/>
          </a:xfrm>
        </p:grpSpPr>
        <p:sp>
          <p:nvSpPr>
            <p:cNvPr id="54" name="SMARTInkShape-345">
              <a:extLst>
                <a:ext uri="{FF2B5EF4-FFF2-40B4-BE49-F238E27FC236}">
                  <a16:creationId xmlns:a16="http://schemas.microsoft.com/office/drawing/2014/main" id="{15FC0A35-BCA9-AFFD-4CDD-C029365589A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483350" y="3416324"/>
              <a:ext cx="111352" cy="209527"/>
            </a:xfrm>
            <a:custGeom>
              <a:avLst/>
              <a:gdLst/>
              <a:ahLst/>
              <a:cxnLst/>
              <a:rect l="0" t="0" r="0" b="0"/>
              <a:pathLst>
                <a:path w="111352" h="209527">
                  <a:moveTo>
                    <a:pt x="6350" y="38076"/>
                  </a:moveTo>
                  <a:lnTo>
                    <a:pt x="6350" y="38076"/>
                  </a:lnTo>
                  <a:lnTo>
                    <a:pt x="9722" y="38076"/>
                  </a:lnTo>
                  <a:lnTo>
                    <a:pt x="10714" y="37371"/>
                  </a:lnTo>
                  <a:lnTo>
                    <a:pt x="11376" y="36195"/>
                  </a:lnTo>
                  <a:lnTo>
                    <a:pt x="11818" y="34705"/>
                  </a:lnTo>
                  <a:lnTo>
                    <a:pt x="19491" y="25211"/>
                  </a:lnTo>
                  <a:lnTo>
                    <a:pt x="25531" y="17095"/>
                  </a:lnTo>
                  <a:lnTo>
                    <a:pt x="27604" y="13505"/>
                  </a:lnTo>
                  <a:lnTo>
                    <a:pt x="30397" y="11113"/>
                  </a:lnTo>
                  <a:lnTo>
                    <a:pt x="37264" y="8453"/>
                  </a:lnTo>
                  <a:lnTo>
                    <a:pt x="68968" y="1383"/>
                  </a:lnTo>
                  <a:lnTo>
                    <a:pt x="99959" y="0"/>
                  </a:lnTo>
                  <a:lnTo>
                    <a:pt x="104484" y="3354"/>
                  </a:lnTo>
                  <a:lnTo>
                    <a:pt x="106410" y="6886"/>
                  </a:lnTo>
                  <a:lnTo>
                    <a:pt x="106923" y="8816"/>
                  </a:lnTo>
                  <a:lnTo>
                    <a:pt x="106559" y="10809"/>
                  </a:lnTo>
                  <a:lnTo>
                    <a:pt x="103384" y="17689"/>
                  </a:lnTo>
                  <a:lnTo>
                    <a:pt x="101423" y="27645"/>
                  </a:lnTo>
                  <a:lnTo>
                    <a:pt x="95981" y="36083"/>
                  </a:lnTo>
                  <a:lnTo>
                    <a:pt x="67763" y="65489"/>
                  </a:lnTo>
                  <a:lnTo>
                    <a:pt x="39539" y="93787"/>
                  </a:lnTo>
                  <a:lnTo>
                    <a:pt x="38739" y="96468"/>
                  </a:lnTo>
                  <a:lnTo>
                    <a:pt x="38111" y="107576"/>
                  </a:lnTo>
                  <a:lnTo>
                    <a:pt x="67180" y="108630"/>
                  </a:lnTo>
                  <a:lnTo>
                    <a:pt x="82229" y="112995"/>
                  </a:lnTo>
                  <a:lnTo>
                    <a:pt x="94350" y="120791"/>
                  </a:lnTo>
                  <a:lnTo>
                    <a:pt x="103539" y="129125"/>
                  </a:lnTo>
                  <a:lnTo>
                    <a:pt x="105990" y="133341"/>
                  </a:lnTo>
                  <a:lnTo>
                    <a:pt x="107785" y="137566"/>
                  </a:lnTo>
                  <a:lnTo>
                    <a:pt x="110934" y="141796"/>
                  </a:lnTo>
                  <a:lnTo>
                    <a:pt x="111351" y="144617"/>
                  </a:lnTo>
                  <a:lnTo>
                    <a:pt x="108537" y="159960"/>
                  </a:lnTo>
                  <a:lnTo>
                    <a:pt x="106330" y="164684"/>
                  </a:lnTo>
                  <a:lnTo>
                    <a:pt x="90739" y="184116"/>
                  </a:lnTo>
                  <a:lnTo>
                    <a:pt x="90126" y="186236"/>
                  </a:lnTo>
                  <a:lnTo>
                    <a:pt x="85682" y="190473"/>
                  </a:lnTo>
                  <a:lnTo>
                    <a:pt x="79708" y="194003"/>
                  </a:lnTo>
                  <a:lnTo>
                    <a:pt x="70124" y="198150"/>
                  </a:lnTo>
                  <a:lnTo>
                    <a:pt x="67916" y="199825"/>
                  </a:lnTo>
                  <a:lnTo>
                    <a:pt x="61700" y="201686"/>
                  </a:lnTo>
                  <a:lnTo>
                    <a:pt x="42802" y="203686"/>
                  </a:lnTo>
                  <a:lnTo>
                    <a:pt x="30379" y="208163"/>
                  </a:lnTo>
                  <a:lnTo>
                    <a:pt x="0" y="2095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46">
              <a:extLst>
                <a:ext uri="{FF2B5EF4-FFF2-40B4-BE49-F238E27FC236}">
                  <a16:creationId xmlns:a16="http://schemas.microsoft.com/office/drawing/2014/main" id="{072DE1E2-0899-86AC-B1F0-88665A2C983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30950" y="339090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882" y="50243"/>
                  </a:lnTo>
                  <a:lnTo>
                    <a:pt x="8838" y="42223"/>
                  </a:lnTo>
                  <a:lnTo>
                    <a:pt x="14746" y="39932"/>
                  </a:lnTo>
                  <a:lnTo>
                    <a:pt x="21371" y="38209"/>
                  </a:lnTo>
                  <a:lnTo>
                    <a:pt x="31372" y="31354"/>
                  </a:lnTo>
                  <a:lnTo>
                    <a:pt x="52910" y="10576"/>
                  </a:lnTo>
                  <a:lnTo>
                    <a:pt x="60911" y="8228"/>
                  </a:lnTo>
                  <a:lnTo>
                    <a:pt x="70110" y="647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47">
              <a:extLst>
                <a:ext uri="{FF2B5EF4-FFF2-40B4-BE49-F238E27FC236}">
                  <a16:creationId xmlns:a16="http://schemas.microsoft.com/office/drawing/2014/main" id="{6D7ADE3C-B6CD-7E4E-953C-5E911D015D4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306797" y="3416344"/>
              <a:ext cx="84763" cy="177757"/>
            </a:xfrm>
            <a:custGeom>
              <a:avLst/>
              <a:gdLst/>
              <a:ahLst/>
              <a:cxnLst/>
              <a:rect l="0" t="0" r="0" b="0"/>
              <a:pathLst>
                <a:path w="84763" h="177757">
                  <a:moveTo>
                    <a:pt x="36853" y="38056"/>
                  </a:moveTo>
                  <a:lnTo>
                    <a:pt x="36853" y="38056"/>
                  </a:lnTo>
                  <a:lnTo>
                    <a:pt x="49683" y="25225"/>
                  </a:lnTo>
                  <a:lnTo>
                    <a:pt x="53139" y="18007"/>
                  </a:lnTo>
                  <a:lnTo>
                    <a:pt x="54675" y="12212"/>
                  </a:lnTo>
                  <a:lnTo>
                    <a:pt x="55084" y="11655"/>
                  </a:lnTo>
                  <a:lnTo>
                    <a:pt x="55357" y="11988"/>
                  </a:lnTo>
                  <a:lnTo>
                    <a:pt x="55855" y="1663"/>
                  </a:lnTo>
                  <a:lnTo>
                    <a:pt x="55166" y="1094"/>
                  </a:lnTo>
                  <a:lnTo>
                    <a:pt x="50432" y="106"/>
                  </a:lnTo>
                  <a:lnTo>
                    <a:pt x="46443" y="0"/>
                  </a:lnTo>
                  <a:lnTo>
                    <a:pt x="44657" y="1397"/>
                  </a:lnTo>
                  <a:lnTo>
                    <a:pt x="38774" y="8693"/>
                  </a:lnTo>
                  <a:lnTo>
                    <a:pt x="28360" y="15505"/>
                  </a:lnTo>
                  <a:lnTo>
                    <a:pt x="26023" y="19332"/>
                  </a:lnTo>
                  <a:lnTo>
                    <a:pt x="24279" y="23384"/>
                  </a:lnTo>
                  <a:lnTo>
                    <a:pt x="5069" y="52247"/>
                  </a:lnTo>
                  <a:lnTo>
                    <a:pt x="1560" y="59885"/>
                  </a:lnTo>
                  <a:lnTo>
                    <a:pt x="0" y="67984"/>
                  </a:lnTo>
                  <a:lnTo>
                    <a:pt x="1189" y="74405"/>
                  </a:lnTo>
                  <a:lnTo>
                    <a:pt x="2494" y="77106"/>
                  </a:lnTo>
                  <a:lnTo>
                    <a:pt x="4069" y="78906"/>
                  </a:lnTo>
                  <a:lnTo>
                    <a:pt x="35542" y="94575"/>
                  </a:lnTo>
                  <a:lnTo>
                    <a:pt x="65326" y="111979"/>
                  </a:lnTo>
                  <a:lnTo>
                    <a:pt x="71786" y="118441"/>
                  </a:lnTo>
                  <a:lnTo>
                    <a:pt x="73545" y="122702"/>
                  </a:lnTo>
                  <a:lnTo>
                    <a:pt x="74720" y="124120"/>
                  </a:lnTo>
                  <a:lnTo>
                    <a:pt x="77908" y="125695"/>
                  </a:lnTo>
                  <a:lnTo>
                    <a:pt x="79040" y="127527"/>
                  </a:lnTo>
                  <a:lnTo>
                    <a:pt x="82737" y="138723"/>
                  </a:lnTo>
                  <a:lnTo>
                    <a:pt x="84375" y="141151"/>
                  </a:lnTo>
                  <a:lnTo>
                    <a:pt x="84762" y="143475"/>
                  </a:lnTo>
                  <a:lnTo>
                    <a:pt x="84315" y="145730"/>
                  </a:lnTo>
                  <a:lnTo>
                    <a:pt x="81898" y="151047"/>
                  </a:lnTo>
                  <a:lnTo>
                    <a:pt x="77056" y="157167"/>
                  </a:lnTo>
                  <a:lnTo>
                    <a:pt x="74871" y="163111"/>
                  </a:lnTo>
                  <a:lnTo>
                    <a:pt x="71859" y="167249"/>
                  </a:lnTo>
                  <a:lnTo>
                    <a:pt x="66287" y="169558"/>
                  </a:lnTo>
                  <a:lnTo>
                    <a:pt x="62827" y="170174"/>
                  </a:lnTo>
                  <a:lnTo>
                    <a:pt x="60518" y="171290"/>
                  </a:lnTo>
                  <a:lnTo>
                    <a:pt x="58980" y="172740"/>
                  </a:lnTo>
                  <a:lnTo>
                    <a:pt x="57954" y="174412"/>
                  </a:lnTo>
                  <a:lnTo>
                    <a:pt x="56565" y="175527"/>
                  </a:lnTo>
                  <a:lnTo>
                    <a:pt x="53140" y="176765"/>
                  </a:lnTo>
                  <a:lnTo>
                    <a:pt x="24153" y="177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48">
              <a:extLst>
                <a:ext uri="{FF2B5EF4-FFF2-40B4-BE49-F238E27FC236}">
                  <a16:creationId xmlns:a16="http://schemas.microsoft.com/office/drawing/2014/main" id="{308E19ED-058D-A84C-9FF8-D697D72EC54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34188" y="3422683"/>
              <a:ext cx="107780" cy="190467"/>
            </a:xfrm>
            <a:custGeom>
              <a:avLst/>
              <a:gdLst/>
              <a:ahLst/>
              <a:cxnLst/>
              <a:rect l="0" t="0" r="0" b="0"/>
              <a:pathLst>
                <a:path w="107780" h="190467">
                  <a:moveTo>
                    <a:pt x="82462" y="50767"/>
                  </a:moveTo>
                  <a:lnTo>
                    <a:pt x="82462" y="50767"/>
                  </a:lnTo>
                  <a:lnTo>
                    <a:pt x="82462" y="45300"/>
                  </a:lnTo>
                  <a:lnTo>
                    <a:pt x="87930" y="28092"/>
                  </a:lnTo>
                  <a:lnTo>
                    <a:pt x="91922" y="22804"/>
                  </a:lnTo>
                  <a:lnTo>
                    <a:pt x="92297" y="20836"/>
                  </a:lnTo>
                  <a:lnTo>
                    <a:pt x="91841" y="18819"/>
                  </a:lnTo>
                  <a:lnTo>
                    <a:pt x="90158" y="14696"/>
                  </a:lnTo>
                  <a:lnTo>
                    <a:pt x="88990" y="4188"/>
                  </a:lnTo>
                  <a:lnTo>
                    <a:pt x="88224" y="2781"/>
                  </a:lnTo>
                  <a:lnTo>
                    <a:pt x="87009" y="1843"/>
                  </a:lnTo>
                  <a:lnTo>
                    <a:pt x="83360" y="338"/>
                  </a:lnTo>
                  <a:lnTo>
                    <a:pt x="73702" y="0"/>
                  </a:lnTo>
                  <a:lnTo>
                    <a:pt x="56743" y="9407"/>
                  </a:lnTo>
                  <a:lnTo>
                    <a:pt x="30580" y="27439"/>
                  </a:lnTo>
                  <a:lnTo>
                    <a:pt x="10522" y="58709"/>
                  </a:lnTo>
                  <a:lnTo>
                    <a:pt x="8155" y="63234"/>
                  </a:lnTo>
                  <a:lnTo>
                    <a:pt x="6636" y="71888"/>
                  </a:lnTo>
                  <a:lnTo>
                    <a:pt x="7217" y="73314"/>
                  </a:lnTo>
                  <a:lnTo>
                    <a:pt x="8310" y="74265"/>
                  </a:lnTo>
                  <a:lnTo>
                    <a:pt x="9744" y="74899"/>
                  </a:lnTo>
                  <a:lnTo>
                    <a:pt x="10700" y="76027"/>
                  </a:lnTo>
                  <a:lnTo>
                    <a:pt x="14116" y="82907"/>
                  </a:lnTo>
                  <a:lnTo>
                    <a:pt x="16809" y="86924"/>
                  </a:lnTo>
                  <a:lnTo>
                    <a:pt x="18004" y="91061"/>
                  </a:lnTo>
                  <a:lnTo>
                    <a:pt x="22300" y="95251"/>
                  </a:lnTo>
                  <a:lnTo>
                    <a:pt x="28206" y="98760"/>
                  </a:lnTo>
                  <a:lnTo>
                    <a:pt x="54322" y="107255"/>
                  </a:lnTo>
                  <a:lnTo>
                    <a:pt x="61816" y="108427"/>
                  </a:lnTo>
                  <a:lnTo>
                    <a:pt x="82059" y="115744"/>
                  </a:lnTo>
                  <a:lnTo>
                    <a:pt x="96651" y="125045"/>
                  </a:lnTo>
                  <a:lnTo>
                    <a:pt x="104693" y="136324"/>
                  </a:lnTo>
                  <a:lnTo>
                    <a:pt x="106454" y="141944"/>
                  </a:lnTo>
                  <a:lnTo>
                    <a:pt x="107779" y="160595"/>
                  </a:lnTo>
                  <a:lnTo>
                    <a:pt x="105943" y="164961"/>
                  </a:lnTo>
                  <a:lnTo>
                    <a:pt x="92751" y="180144"/>
                  </a:lnTo>
                  <a:lnTo>
                    <a:pt x="75793" y="187696"/>
                  </a:lnTo>
                  <a:lnTo>
                    <a:pt x="58817" y="190224"/>
                  </a:lnTo>
                  <a:lnTo>
                    <a:pt x="29598" y="190461"/>
                  </a:lnTo>
                  <a:lnTo>
                    <a:pt x="17131" y="190466"/>
                  </a:lnTo>
                  <a:lnTo>
                    <a:pt x="12739" y="188585"/>
                  </a:lnTo>
                  <a:lnTo>
                    <a:pt x="10581" y="187096"/>
                  </a:lnTo>
                  <a:lnTo>
                    <a:pt x="8181" y="183559"/>
                  </a:lnTo>
                  <a:lnTo>
                    <a:pt x="7541" y="181628"/>
                  </a:lnTo>
                  <a:lnTo>
                    <a:pt x="6409" y="180341"/>
                  </a:lnTo>
                  <a:lnTo>
                    <a:pt x="3270" y="178911"/>
                  </a:lnTo>
                  <a:lnTo>
                    <a:pt x="2151" y="177824"/>
                  </a:lnTo>
                  <a:lnTo>
                    <a:pt x="907" y="174735"/>
                  </a:lnTo>
                  <a:lnTo>
                    <a:pt x="0" y="162870"/>
                  </a:lnTo>
                  <a:lnTo>
                    <a:pt x="1833" y="158681"/>
                  </a:lnTo>
                  <a:lnTo>
                    <a:pt x="4294" y="154468"/>
                  </a:lnTo>
                  <a:lnTo>
                    <a:pt x="6384" y="148129"/>
                  </a:lnTo>
                  <a:lnTo>
                    <a:pt x="15023" y="137550"/>
                  </a:lnTo>
                  <a:lnTo>
                    <a:pt x="44539" y="115591"/>
                  </a:lnTo>
                  <a:lnTo>
                    <a:pt x="73872" y="97385"/>
                  </a:lnTo>
                  <a:lnTo>
                    <a:pt x="89936" y="86757"/>
                  </a:lnTo>
                  <a:lnTo>
                    <a:pt x="96985" y="73661"/>
                  </a:lnTo>
                  <a:lnTo>
                    <a:pt x="100916" y="52876"/>
                  </a:lnTo>
                  <a:lnTo>
                    <a:pt x="101115" y="50056"/>
                  </a:lnTo>
                  <a:lnTo>
                    <a:pt x="99454" y="45042"/>
                  </a:lnTo>
                  <a:lnTo>
                    <a:pt x="98023" y="42717"/>
                  </a:lnTo>
                  <a:lnTo>
                    <a:pt x="95021" y="30257"/>
                  </a:lnTo>
                  <a:lnTo>
                    <a:pt x="93657" y="28627"/>
                  </a:lnTo>
                  <a:lnTo>
                    <a:pt x="73805" y="15368"/>
                  </a:lnTo>
                  <a:lnTo>
                    <a:pt x="66099" y="12762"/>
                  </a:lnTo>
                  <a:lnTo>
                    <a:pt x="59348" y="8540"/>
                  </a:lnTo>
                  <a:lnTo>
                    <a:pt x="50712" y="6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49">
              <a:extLst>
                <a:ext uri="{FF2B5EF4-FFF2-40B4-BE49-F238E27FC236}">
                  <a16:creationId xmlns:a16="http://schemas.microsoft.com/office/drawing/2014/main" id="{1EA0CF36-FA0A-5990-C58A-4A160F512B5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69490" y="3397721"/>
              <a:ext cx="125935" cy="189906"/>
            </a:xfrm>
            <a:custGeom>
              <a:avLst/>
              <a:gdLst/>
              <a:ahLst/>
              <a:cxnLst/>
              <a:rect l="0" t="0" r="0" b="0"/>
              <a:pathLst>
                <a:path w="125935" h="189906">
                  <a:moveTo>
                    <a:pt x="75710" y="43979"/>
                  </a:moveTo>
                  <a:lnTo>
                    <a:pt x="75710" y="43979"/>
                  </a:lnTo>
                  <a:lnTo>
                    <a:pt x="75710" y="13941"/>
                  </a:lnTo>
                  <a:lnTo>
                    <a:pt x="73828" y="7581"/>
                  </a:lnTo>
                  <a:lnTo>
                    <a:pt x="69621" y="0"/>
                  </a:lnTo>
                  <a:lnTo>
                    <a:pt x="69438" y="3040"/>
                  </a:lnTo>
                  <a:lnTo>
                    <a:pt x="68706" y="3986"/>
                  </a:lnTo>
                  <a:lnTo>
                    <a:pt x="51065" y="14644"/>
                  </a:lnTo>
                  <a:lnTo>
                    <a:pt x="31080" y="41928"/>
                  </a:lnTo>
                  <a:lnTo>
                    <a:pt x="11481" y="69239"/>
                  </a:lnTo>
                  <a:lnTo>
                    <a:pt x="3229" y="95736"/>
                  </a:lnTo>
                  <a:lnTo>
                    <a:pt x="0" y="124774"/>
                  </a:lnTo>
                  <a:lnTo>
                    <a:pt x="1537" y="142472"/>
                  </a:lnTo>
                  <a:lnTo>
                    <a:pt x="8377" y="166994"/>
                  </a:lnTo>
                  <a:lnTo>
                    <a:pt x="14270" y="174617"/>
                  </a:lnTo>
                  <a:lnTo>
                    <a:pt x="26179" y="185260"/>
                  </a:lnTo>
                  <a:lnTo>
                    <a:pt x="32765" y="187910"/>
                  </a:lnTo>
                  <a:lnTo>
                    <a:pt x="64353" y="189905"/>
                  </a:lnTo>
                  <a:lnTo>
                    <a:pt x="76307" y="184329"/>
                  </a:lnTo>
                  <a:lnTo>
                    <a:pt x="101763" y="166256"/>
                  </a:lnTo>
                  <a:lnTo>
                    <a:pt x="115455" y="141978"/>
                  </a:lnTo>
                  <a:lnTo>
                    <a:pt x="123594" y="114398"/>
                  </a:lnTo>
                  <a:lnTo>
                    <a:pt x="125934" y="85536"/>
                  </a:lnTo>
                  <a:lnTo>
                    <a:pt x="125549" y="75149"/>
                  </a:lnTo>
                  <a:lnTo>
                    <a:pt x="121365" y="62073"/>
                  </a:lnTo>
                  <a:lnTo>
                    <a:pt x="115512" y="50977"/>
                  </a:lnTo>
                  <a:lnTo>
                    <a:pt x="114945" y="48644"/>
                  </a:lnTo>
                  <a:lnTo>
                    <a:pt x="113861" y="47089"/>
                  </a:lnTo>
                  <a:lnTo>
                    <a:pt x="112433" y="46052"/>
                  </a:lnTo>
                  <a:lnTo>
                    <a:pt x="101700" y="41018"/>
                  </a:lnTo>
                  <a:lnTo>
                    <a:pt x="94081" y="41016"/>
                  </a:lnTo>
                  <a:lnTo>
                    <a:pt x="69360" y="439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50">
              <a:extLst>
                <a:ext uri="{FF2B5EF4-FFF2-40B4-BE49-F238E27FC236}">
                  <a16:creationId xmlns:a16="http://schemas.microsoft.com/office/drawing/2014/main" id="{15FB39DD-D543-EEB5-7575-2B2EE857B98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873750" y="3581400"/>
              <a:ext cx="11819" cy="12623"/>
            </a:xfrm>
            <a:custGeom>
              <a:avLst/>
              <a:gdLst/>
              <a:ahLst/>
              <a:cxnLst/>
              <a:rect l="0" t="0" r="0" b="0"/>
              <a:pathLst>
                <a:path w="11819" h="12623">
                  <a:moveTo>
                    <a:pt x="6350" y="6350"/>
                  </a:moveTo>
                  <a:lnTo>
                    <a:pt x="6350" y="6350"/>
                  </a:lnTo>
                  <a:lnTo>
                    <a:pt x="11818" y="11817"/>
                  </a:lnTo>
                  <a:lnTo>
                    <a:pt x="11407" y="12111"/>
                  </a:lnTo>
                  <a:lnTo>
                    <a:pt x="7156" y="12622"/>
                  </a:lnTo>
                  <a:lnTo>
                    <a:pt x="6708" y="10784"/>
                  </a:lnTo>
                  <a:lnTo>
                    <a:pt x="6589" y="9306"/>
                  </a:lnTo>
                  <a:lnTo>
                    <a:pt x="5803" y="8321"/>
                  </a:lnTo>
                  <a:lnTo>
                    <a:pt x="3049" y="7226"/>
                  </a:lnTo>
                  <a:lnTo>
                    <a:pt x="2033" y="62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51">
              <a:extLst>
                <a:ext uri="{FF2B5EF4-FFF2-40B4-BE49-F238E27FC236}">
                  <a16:creationId xmlns:a16="http://schemas.microsoft.com/office/drawing/2014/main" id="{5AC15D23-C23F-9275-3267-F5451F3C688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639194" y="3384697"/>
              <a:ext cx="125452" cy="183628"/>
            </a:xfrm>
            <a:custGeom>
              <a:avLst/>
              <a:gdLst/>
              <a:ahLst/>
              <a:cxnLst/>
              <a:rect l="0" t="0" r="0" b="0"/>
              <a:pathLst>
                <a:path w="125452" h="183628">
                  <a:moveTo>
                    <a:pt x="75806" y="31603"/>
                  </a:moveTo>
                  <a:lnTo>
                    <a:pt x="75806" y="31603"/>
                  </a:lnTo>
                  <a:lnTo>
                    <a:pt x="75806" y="21905"/>
                  </a:lnTo>
                  <a:lnTo>
                    <a:pt x="73924" y="18356"/>
                  </a:lnTo>
                  <a:lnTo>
                    <a:pt x="66968" y="10328"/>
                  </a:lnTo>
                  <a:lnTo>
                    <a:pt x="62942" y="8036"/>
                  </a:lnTo>
                  <a:lnTo>
                    <a:pt x="54607" y="6565"/>
                  </a:lnTo>
                  <a:lnTo>
                    <a:pt x="44909" y="9681"/>
                  </a:lnTo>
                  <a:lnTo>
                    <a:pt x="42508" y="11344"/>
                  </a:lnTo>
                  <a:lnTo>
                    <a:pt x="39840" y="15073"/>
                  </a:lnTo>
                  <a:lnTo>
                    <a:pt x="29055" y="32872"/>
                  </a:lnTo>
                  <a:lnTo>
                    <a:pt x="16372" y="47794"/>
                  </a:lnTo>
                  <a:lnTo>
                    <a:pt x="2600" y="78345"/>
                  </a:lnTo>
                  <a:lnTo>
                    <a:pt x="0" y="104734"/>
                  </a:lnTo>
                  <a:lnTo>
                    <a:pt x="3094" y="128217"/>
                  </a:lnTo>
                  <a:lnTo>
                    <a:pt x="8447" y="141806"/>
                  </a:lnTo>
                  <a:lnTo>
                    <a:pt x="26897" y="166458"/>
                  </a:lnTo>
                  <a:lnTo>
                    <a:pt x="48641" y="179716"/>
                  </a:lnTo>
                  <a:lnTo>
                    <a:pt x="57723" y="182733"/>
                  </a:lnTo>
                  <a:lnTo>
                    <a:pt x="68253" y="183627"/>
                  </a:lnTo>
                  <a:lnTo>
                    <a:pt x="74330" y="181954"/>
                  </a:lnTo>
                  <a:lnTo>
                    <a:pt x="96003" y="169067"/>
                  </a:lnTo>
                  <a:lnTo>
                    <a:pt x="109778" y="156059"/>
                  </a:lnTo>
                  <a:lnTo>
                    <a:pt x="115599" y="144772"/>
                  </a:lnTo>
                  <a:lnTo>
                    <a:pt x="122707" y="120280"/>
                  </a:lnTo>
                  <a:lnTo>
                    <a:pt x="125451" y="94645"/>
                  </a:lnTo>
                  <a:lnTo>
                    <a:pt x="122892" y="68078"/>
                  </a:lnTo>
                  <a:lnTo>
                    <a:pt x="120777" y="39592"/>
                  </a:lnTo>
                  <a:lnTo>
                    <a:pt x="119705" y="24249"/>
                  </a:lnTo>
                  <a:lnTo>
                    <a:pt x="115232" y="11471"/>
                  </a:lnTo>
                  <a:lnTo>
                    <a:pt x="111439" y="5487"/>
                  </a:lnTo>
                  <a:lnTo>
                    <a:pt x="108734" y="3609"/>
                  </a:lnTo>
                  <a:lnTo>
                    <a:pt x="101964" y="1523"/>
                  </a:lnTo>
                  <a:lnTo>
                    <a:pt x="81175" y="0"/>
                  </a:lnTo>
                  <a:lnTo>
                    <a:pt x="76310" y="1799"/>
                  </a:lnTo>
                  <a:lnTo>
                    <a:pt x="74025" y="3267"/>
                  </a:lnTo>
                  <a:lnTo>
                    <a:pt x="58124" y="7698"/>
                  </a:lnTo>
                  <a:lnTo>
                    <a:pt x="55551" y="9316"/>
                  </a:lnTo>
                  <a:lnTo>
                    <a:pt x="52693" y="12996"/>
                  </a:lnTo>
                  <a:lnTo>
                    <a:pt x="51423" y="17689"/>
                  </a:lnTo>
                  <a:lnTo>
                    <a:pt x="50406" y="316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8.3.6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that </a:t>
            </a:r>
            <a:r>
              <a:rPr lang="en-US" i="1" dirty="0"/>
              <a:t>z</a:t>
            </a:r>
            <a:r>
              <a:rPr lang="en-US" dirty="0"/>
              <a:t> is a standard normal random variable, find the value of </a:t>
            </a:r>
            <a:r>
              <a:rPr lang="en-US" i="1" dirty="0"/>
              <a:t>z</a:t>
            </a:r>
            <a:r>
              <a:rPr lang="en-US" dirty="0"/>
              <a:t> for each situation.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area to the left of </a:t>
            </a:r>
            <a:r>
              <a:rPr lang="en-US" i="1" dirty="0"/>
              <a:t>z</a:t>
            </a:r>
            <a:r>
              <a:rPr lang="en-US" dirty="0"/>
              <a:t> is </a:t>
            </a:r>
            <a:r>
              <a:rPr lang="en-US" dirty="0">
                <a:solidFill>
                  <a:srgbClr val="0000FF"/>
                </a:solidFill>
              </a:rPr>
              <a:t>0.1469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area to the right of </a:t>
            </a:r>
            <a:r>
              <a:rPr lang="en-US" i="1" dirty="0"/>
              <a:t>z</a:t>
            </a:r>
            <a:r>
              <a:rPr lang="en-US" dirty="0"/>
              <a:t> is </a:t>
            </a:r>
            <a:r>
              <a:rPr lang="en-US">
                <a:solidFill>
                  <a:srgbClr val="0000FF"/>
                </a:solidFill>
              </a:rPr>
              <a:t>0.7967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4" name="SMARTInkShape-352">
            <a:extLst>
              <a:ext uri="{FF2B5EF4-FFF2-40B4-BE49-F238E27FC236}">
                <a16:creationId xmlns:a16="http://schemas.microsoft.com/office/drawing/2014/main" id="{01741900-ED96-12D7-4CF0-3DCE7688AD1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14400" y="5112443"/>
            <a:ext cx="2609851" cy="62808"/>
          </a:xfrm>
          <a:custGeom>
            <a:avLst/>
            <a:gdLst/>
            <a:ahLst/>
            <a:cxnLst/>
            <a:rect l="0" t="0" r="0" b="0"/>
            <a:pathLst>
              <a:path w="2609851" h="62808">
                <a:moveTo>
                  <a:pt x="0" y="5657"/>
                </a:moveTo>
                <a:lnTo>
                  <a:pt x="0" y="5657"/>
                </a:lnTo>
                <a:lnTo>
                  <a:pt x="0" y="1999"/>
                </a:lnTo>
                <a:lnTo>
                  <a:pt x="0" y="5641"/>
                </a:lnTo>
                <a:lnTo>
                  <a:pt x="0" y="188"/>
                </a:lnTo>
                <a:lnTo>
                  <a:pt x="0" y="3139"/>
                </a:lnTo>
                <a:lnTo>
                  <a:pt x="0" y="1462"/>
                </a:lnTo>
                <a:lnTo>
                  <a:pt x="0" y="4965"/>
                </a:lnTo>
                <a:lnTo>
                  <a:pt x="0" y="1862"/>
                </a:lnTo>
                <a:lnTo>
                  <a:pt x="0" y="3513"/>
                </a:lnTo>
                <a:lnTo>
                  <a:pt x="0" y="0"/>
                </a:lnTo>
                <a:lnTo>
                  <a:pt x="0" y="3102"/>
                </a:lnTo>
                <a:lnTo>
                  <a:pt x="0" y="1451"/>
                </a:lnTo>
                <a:lnTo>
                  <a:pt x="0" y="5597"/>
                </a:lnTo>
                <a:lnTo>
                  <a:pt x="29825" y="5657"/>
                </a:lnTo>
                <a:lnTo>
                  <a:pt x="33952" y="5657"/>
                </a:lnTo>
                <a:lnTo>
                  <a:pt x="52042" y="11124"/>
                </a:lnTo>
                <a:lnTo>
                  <a:pt x="54450" y="10713"/>
                </a:lnTo>
                <a:lnTo>
                  <a:pt x="59007" y="8375"/>
                </a:lnTo>
                <a:lnTo>
                  <a:pt x="61210" y="8174"/>
                </a:lnTo>
                <a:lnTo>
                  <a:pt x="83777" y="11816"/>
                </a:lnTo>
                <a:lnTo>
                  <a:pt x="88505" y="10040"/>
                </a:lnTo>
                <a:lnTo>
                  <a:pt x="90753" y="8579"/>
                </a:lnTo>
                <a:lnTo>
                  <a:pt x="92958" y="8311"/>
                </a:lnTo>
                <a:lnTo>
                  <a:pt x="118898" y="11821"/>
                </a:lnTo>
                <a:lnTo>
                  <a:pt x="146655" y="6957"/>
                </a:lnTo>
                <a:lnTo>
                  <a:pt x="177880" y="6533"/>
                </a:lnTo>
                <a:lnTo>
                  <a:pt x="206189" y="11147"/>
                </a:lnTo>
                <a:lnTo>
                  <a:pt x="233555" y="11838"/>
                </a:lnTo>
                <a:lnTo>
                  <a:pt x="260074" y="11974"/>
                </a:lnTo>
                <a:lnTo>
                  <a:pt x="277437" y="13878"/>
                </a:lnTo>
                <a:lnTo>
                  <a:pt x="299317" y="17472"/>
                </a:lnTo>
                <a:lnTo>
                  <a:pt x="330314" y="18241"/>
                </a:lnTo>
                <a:lnTo>
                  <a:pt x="354928" y="18323"/>
                </a:lnTo>
                <a:lnTo>
                  <a:pt x="383388" y="18347"/>
                </a:lnTo>
                <a:lnTo>
                  <a:pt x="411967" y="21726"/>
                </a:lnTo>
                <a:lnTo>
                  <a:pt x="437995" y="24118"/>
                </a:lnTo>
                <a:lnTo>
                  <a:pt x="463519" y="26472"/>
                </a:lnTo>
                <a:lnTo>
                  <a:pt x="492315" y="30151"/>
                </a:lnTo>
                <a:lnTo>
                  <a:pt x="520816" y="30879"/>
                </a:lnTo>
                <a:lnTo>
                  <a:pt x="551009" y="32903"/>
                </a:lnTo>
                <a:lnTo>
                  <a:pt x="580937" y="36518"/>
                </a:lnTo>
                <a:lnTo>
                  <a:pt x="605654" y="37143"/>
                </a:lnTo>
                <a:lnTo>
                  <a:pt x="630852" y="37329"/>
                </a:lnTo>
                <a:lnTo>
                  <a:pt x="660286" y="37391"/>
                </a:lnTo>
                <a:lnTo>
                  <a:pt x="684277" y="38108"/>
                </a:lnTo>
                <a:lnTo>
                  <a:pt x="709259" y="41770"/>
                </a:lnTo>
                <a:lnTo>
                  <a:pt x="733830" y="43168"/>
                </a:lnTo>
                <a:lnTo>
                  <a:pt x="763334" y="43641"/>
                </a:lnTo>
                <a:lnTo>
                  <a:pt x="787795" y="43723"/>
                </a:lnTo>
                <a:lnTo>
                  <a:pt x="812917" y="43746"/>
                </a:lnTo>
                <a:lnTo>
                  <a:pt x="843319" y="43755"/>
                </a:lnTo>
                <a:lnTo>
                  <a:pt x="874776" y="43757"/>
                </a:lnTo>
                <a:lnTo>
                  <a:pt x="899759" y="44462"/>
                </a:lnTo>
                <a:lnTo>
                  <a:pt x="925035" y="47415"/>
                </a:lnTo>
                <a:lnTo>
                  <a:pt x="951104" y="45154"/>
                </a:lnTo>
                <a:lnTo>
                  <a:pt x="979446" y="44876"/>
                </a:lnTo>
                <a:lnTo>
                  <a:pt x="1010583" y="48865"/>
                </a:lnTo>
                <a:lnTo>
                  <a:pt x="1035326" y="49739"/>
                </a:lnTo>
                <a:lnTo>
                  <a:pt x="1060532" y="49998"/>
                </a:lnTo>
                <a:lnTo>
                  <a:pt x="1087755" y="50074"/>
                </a:lnTo>
                <a:lnTo>
                  <a:pt x="1116283" y="50097"/>
                </a:lnTo>
                <a:lnTo>
                  <a:pt x="1144491" y="50104"/>
                </a:lnTo>
                <a:lnTo>
                  <a:pt x="1173310" y="50107"/>
                </a:lnTo>
                <a:lnTo>
                  <a:pt x="1199723" y="50107"/>
                </a:lnTo>
                <a:lnTo>
                  <a:pt x="1227305" y="50107"/>
                </a:lnTo>
                <a:lnTo>
                  <a:pt x="1255939" y="50107"/>
                </a:lnTo>
                <a:lnTo>
                  <a:pt x="1284178" y="50107"/>
                </a:lnTo>
                <a:lnTo>
                  <a:pt x="1313006" y="50107"/>
                </a:lnTo>
                <a:lnTo>
                  <a:pt x="1341303" y="50107"/>
                </a:lnTo>
                <a:lnTo>
                  <a:pt x="1372031" y="50107"/>
                </a:lnTo>
                <a:lnTo>
                  <a:pt x="1401596" y="50107"/>
                </a:lnTo>
                <a:lnTo>
                  <a:pt x="1430112" y="50107"/>
                </a:lnTo>
                <a:lnTo>
                  <a:pt x="1460903" y="50107"/>
                </a:lnTo>
                <a:lnTo>
                  <a:pt x="1492369" y="50107"/>
                </a:lnTo>
                <a:lnTo>
                  <a:pt x="1524036" y="50107"/>
                </a:lnTo>
                <a:lnTo>
                  <a:pt x="1555761" y="50107"/>
                </a:lnTo>
                <a:lnTo>
                  <a:pt x="1587503" y="50107"/>
                </a:lnTo>
                <a:lnTo>
                  <a:pt x="1619251" y="50107"/>
                </a:lnTo>
                <a:lnTo>
                  <a:pt x="1651000" y="51988"/>
                </a:lnTo>
                <a:lnTo>
                  <a:pt x="1682750" y="55133"/>
                </a:lnTo>
                <a:lnTo>
                  <a:pt x="1704622" y="55868"/>
                </a:lnTo>
                <a:lnTo>
                  <a:pt x="1728454" y="56195"/>
                </a:lnTo>
                <a:lnTo>
                  <a:pt x="1751275" y="58222"/>
                </a:lnTo>
                <a:lnTo>
                  <a:pt x="1773883" y="60770"/>
                </a:lnTo>
                <a:lnTo>
                  <a:pt x="1798043" y="61901"/>
                </a:lnTo>
                <a:lnTo>
                  <a:pt x="1821010" y="62404"/>
                </a:lnTo>
                <a:lnTo>
                  <a:pt x="1843682" y="62628"/>
                </a:lnTo>
                <a:lnTo>
                  <a:pt x="1867870" y="62728"/>
                </a:lnTo>
                <a:lnTo>
                  <a:pt x="1892731" y="62772"/>
                </a:lnTo>
                <a:lnTo>
                  <a:pt x="1917892" y="62791"/>
                </a:lnTo>
                <a:lnTo>
                  <a:pt x="1943185" y="62800"/>
                </a:lnTo>
                <a:lnTo>
                  <a:pt x="1966657" y="62804"/>
                </a:lnTo>
                <a:lnTo>
                  <a:pt x="1989553" y="62805"/>
                </a:lnTo>
                <a:lnTo>
                  <a:pt x="2013840" y="62807"/>
                </a:lnTo>
                <a:lnTo>
                  <a:pt x="2038745" y="62807"/>
                </a:lnTo>
                <a:lnTo>
                  <a:pt x="2063926" y="62807"/>
                </a:lnTo>
                <a:lnTo>
                  <a:pt x="2089228" y="62807"/>
                </a:lnTo>
                <a:lnTo>
                  <a:pt x="2114585" y="60925"/>
                </a:lnTo>
                <a:lnTo>
                  <a:pt x="2139260" y="58443"/>
                </a:lnTo>
                <a:lnTo>
                  <a:pt x="2161986" y="57340"/>
                </a:lnTo>
                <a:lnTo>
                  <a:pt x="2185727" y="58731"/>
                </a:lnTo>
                <a:lnTo>
                  <a:pt x="2209684" y="60289"/>
                </a:lnTo>
                <a:lnTo>
                  <a:pt x="2232091" y="58631"/>
                </a:lnTo>
                <a:lnTo>
                  <a:pt x="2255690" y="57423"/>
                </a:lnTo>
                <a:lnTo>
                  <a:pt x="2279584" y="56886"/>
                </a:lnTo>
                <a:lnTo>
                  <a:pt x="2301963" y="56648"/>
                </a:lnTo>
                <a:lnTo>
                  <a:pt x="2331025" y="56514"/>
                </a:lnTo>
                <a:lnTo>
                  <a:pt x="2352578" y="58364"/>
                </a:lnTo>
                <a:lnTo>
                  <a:pt x="2375562" y="60832"/>
                </a:lnTo>
                <a:lnTo>
                  <a:pt x="2406925" y="62222"/>
                </a:lnTo>
                <a:lnTo>
                  <a:pt x="2430955" y="62633"/>
                </a:lnTo>
                <a:lnTo>
                  <a:pt x="2456342" y="62756"/>
                </a:lnTo>
                <a:lnTo>
                  <a:pt x="2484482" y="62791"/>
                </a:lnTo>
                <a:lnTo>
                  <a:pt x="2515550" y="62804"/>
                </a:lnTo>
                <a:lnTo>
                  <a:pt x="2545283" y="62807"/>
                </a:lnTo>
                <a:lnTo>
                  <a:pt x="2571539" y="62102"/>
                </a:lnTo>
                <a:lnTo>
                  <a:pt x="2600101" y="57340"/>
                </a:lnTo>
                <a:lnTo>
                  <a:pt x="2609850" y="5645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353">
            <a:extLst>
              <a:ext uri="{FF2B5EF4-FFF2-40B4-BE49-F238E27FC236}">
                <a16:creationId xmlns:a16="http://schemas.microsoft.com/office/drawing/2014/main" id="{1C9F4F76-E425-F4B0-EDCA-A559D770F4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6000" y="3759278"/>
            <a:ext cx="2254251" cy="1212773"/>
          </a:xfrm>
          <a:custGeom>
            <a:avLst/>
            <a:gdLst/>
            <a:ahLst/>
            <a:cxnLst/>
            <a:rect l="0" t="0" r="0" b="0"/>
            <a:pathLst>
              <a:path w="2254251" h="1212773">
                <a:moveTo>
                  <a:pt x="0" y="1193722"/>
                </a:moveTo>
                <a:lnTo>
                  <a:pt x="0" y="1193722"/>
                </a:lnTo>
                <a:lnTo>
                  <a:pt x="0" y="1199994"/>
                </a:lnTo>
                <a:lnTo>
                  <a:pt x="6272" y="1200072"/>
                </a:lnTo>
                <a:lnTo>
                  <a:pt x="9698" y="1203443"/>
                </a:lnTo>
                <a:lnTo>
                  <a:pt x="10699" y="1203730"/>
                </a:lnTo>
                <a:lnTo>
                  <a:pt x="11366" y="1203216"/>
                </a:lnTo>
                <a:lnTo>
                  <a:pt x="11811" y="1202168"/>
                </a:lnTo>
                <a:lnTo>
                  <a:pt x="12813" y="1201470"/>
                </a:lnTo>
                <a:lnTo>
                  <a:pt x="18089" y="1200256"/>
                </a:lnTo>
                <a:lnTo>
                  <a:pt x="38739" y="1200088"/>
                </a:lnTo>
                <a:lnTo>
                  <a:pt x="43793" y="1198198"/>
                </a:lnTo>
                <a:lnTo>
                  <a:pt x="48391" y="1195711"/>
                </a:lnTo>
                <a:lnTo>
                  <a:pt x="57092" y="1194114"/>
                </a:lnTo>
                <a:lnTo>
                  <a:pt x="62063" y="1193191"/>
                </a:lnTo>
                <a:lnTo>
                  <a:pt x="93689" y="1178613"/>
                </a:lnTo>
                <a:lnTo>
                  <a:pt x="124889" y="1162674"/>
                </a:lnTo>
                <a:lnTo>
                  <a:pt x="138995" y="1151265"/>
                </a:lnTo>
                <a:lnTo>
                  <a:pt x="159101" y="1140789"/>
                </a:lnTo>
                <a:lnTo>
                  <a:pt x="188401" y="1114151"/>
                </a:lnTo>
                <a:lnTo>
                  <a:pt x="216482" y="1091060"/>
                </a:lnTo>
                <a:lnTo>
                  <a:pt x="232948" y="1078350"/>
                </a:lnTo>
                <a:lnTo>
                  <a:pt x="262473" y="1058186"/>
                </a:lnTo>
                <a:lnTo>
                  <a:pt x="289278" y="1037843"/>
                </a:lnTo>
                <a:lnTo>
                  <a:pt x="319968" y="1015856"/>
                </a:lnTo>
                <a:lnTo>
                  <a:pt x="346978" y="992447"/>
                </a:lnTo>
                <a:lnTo>
                  <a:pt x="377987" y="961754"/>
                </a:lnTo>
                <a:lnTo>
                  <a:pt x="409170" y="934259"/>
                </a:lnTo>
                <a:lnTo>
                  <a:pt x="431773" y="905249"/>
                </a:lnTo>
                <a:lnTo>
                  <a:pt x="449799" y="878471"/>
                </a:lnTo>
                <a:lnTo>
                  <a:pt x="470041" y="847137"/>
                </a:lnTo>
                <a:lnTo>
                  <a:pt x="488405" y="819306"/>
                </a:lnTo>
                <a:lnTo>
                  <a:pt x="503735" y="789452"/>
                </a:lnTo>
                <a:lnTo>
                  <a:pt x="518582" y="757703"/>
                </a:lnTo>
                <a:lnTo>
                  <a:pt x="528931" y="737570"/>
                </a:lnTo>
                <a:lnTo>
                  <a:pt x="547955" y="706950"/>
                </a:lnTo>
                <a:lnTo>
                  <a:pt x="560996" y="680534"/>
                </a:lnTo>
                <a:lnTo>
                  <a:pt x="573348" y="651146"/>
                </a:lnTo>
                <a:lnTo>
                  <a:pt x="588417" y="620188"/>
                </a:lnTo>
                <a:lnTo>
                  <a:pt x="601838" y="593302"/>
                </a:lnTo>
                <a:lnTo>
                  <a:pt x="617184" y="562605"/>
                </a:lnTo>
                <a:lnTo>
                  <a:pt x="630689" y="533498"/>
                </a:lnTo>
                <a:lnTo>
                  <a:pt x="639458" y="510872"/>
                </a:lnTo>
                <a:lnTo>
                  <a:pt x="646707" y="482344"/>
                </a:lnTo>
                <a:lnTo>
                  <a:pt x="652573" y="463594"/>
                </a:lnTo>
                <a:lnTo>
                  <a:pt x="668892" y="433637"/>
                </a:lnTo>
                <a:lnTo>
                  <a:pt x="684479" y="402594"/>
                </a:lnTo>
                <a:lnTo>
                  <a:pt x="689877" y="388049"/>
                </a:lnTo>
                <a:lnTo>
                  <a:pt x="691846" y="379856"/>
                </a:lnTo>
                <a:lnTo>
                  <a:pt x="702187" y="359197"/>
                </a:lnTo>
                <a:lnTo>
                  <a:pt x="707870" y="338515"/>
                </a:lnTo>
                <a:lnTo>
                  <a:pt x="725213" y="307715"/>
                </a:lnTo>
                <a:lnTo>
                  <a:pt x="734613" y="287669"/>
                </a:lnTo>
                <a:lnTo>
                  <a:pt x="744387" y="258835"/>
                </a:lnTo>
                <a:lnTo>
                  <a:pt x="749726" y="249028"/>
                </a:lnTo>
                <a:lnTo>
                  <a:pt x="765544" y="224934"/>
                </a:lnTo>
                <a:lnTo>
                  <a:pt x="775093" y="204484"/>
                </a:lnTo>
                <a:lnTo>
                  <a:pt x="784630" y="192718"/>
                </a:lnTo>
                <a:lnTo>
                  <a:pt x="790406" y="178608"/>
                </a:lnTo>
                <a:lnTo>
                  <a:pt x="792226" y="176196"/>
                </a:lnTo>
                <a:lnTo>
                  <a:pt x="798159" y="171390"/>
                </a:lnTo>
                <a:lnTo>
                  <a:pt x="803680" y="162362"/>
                </a:lnTo>
                <a:lnTo>
                  <a:pt x="806335" y="154905"/>
                </a:lnTo>
                <a:lnTo>
                  <a:pt x="833742" y="125043"/>
                </a:lnTo>
                <a:lnTo>
                  <a:pt x="850509" y="105120"/>
                </a:lnTo>
                <a:lnTo>
                  <a:pt x="852756" y="103921"/>
                </a:lnTo>
                <a:lnTo>
                  <a:pt x="854254" y="102416"/>
                </a:lnTo>
                <a:lnTo>
                  <a:pt x="862762" y="90126"/>
                </a:lnTo>
                <a:lnTo>
                  <a:pt x="872367" y="80898"/>
                </a:lnTo>
                <a:lnTo>
                  <a:pt x="879290" y="76832"/>
                </a:lnTo>
                <a:lnTo>
                  <a:pt x="882360" y="72177"/>
                </a:lnTo>
                <a:lnTo>
                  <a:pt x="885579" y="70841"/>
                </a:lnTo>
                <a:lnTo>
                  <a:pt x="886719" y="69779"/>
                </a:lnTo>
                <a:lnTo>
                  <a:pt x="887986" y="66718"/>
                </a:lnTo>
                <a:lnTo>
                  <a:pt x="888700" y="61028"/>
                </a:lnTo>
                <a:lnTo>
                  <a:pt x="889505" y="59709"/>
                </a:lnTo>
                <a:lnTo>
                  <a:pt x="890748" y="58830"/>
                </a:lnTo>
                <a:lnTo>
                  <a:pt x="892282" y="58244"/>
                </a:lnTo>
                <a:lnTo>
                  <a:pt x="893305" y="57148"/>
                </a:lnTo>
                <a:lnTo>
                  <a:pt x="894441" y="54049"/>
                </a:lnTo>
                <a:lnTo>
                  <a:pt x="895449" y="52940"/>
                </a:lnTo>
                <a:lnTo>
                  <a:pt x="919465" y="39777"/>
                </a:lnTo>
                <a:lnTo>
                  <a:pt x="924412" y="38096"/>
                </a:lnTo>
                <a:lnTo>
                  <a:pt x="939767" y="27084"/>
                </a:lnTo>
                <a:lnTo>
                  <a:pt x="950379" y="25554"/>
                </a:lnTo>
                <a:lnTo>
                  <a:pt x="954615" y="25425"/>
                </a:lnTo>
                <a:lnTo>
                  <a:pt x="958849" y="23486"/>
                </a:lnTo>
                <a:lnTo>
                  <a:pt x="963083" y="20978"/>
                </a:lnTo>
                <a:lnTo>
                  <a:pt x="971550" y="19368"/>
                </a:lnTo>
                <a:lnTo>
                  <a:pt x="980017" y="19050"/>
                </a:lnTo>
                <a:lnTo>
                  <a:pt x="981428" y="18319"/>
                </a:lnTo>
                <a:lnTo>
                  <a:pt x="982369" y="17125"/>
                </a:lnTo>
                <a:lnTo>
                  <a:pt x="982996" y="15624"/>
                </a:lnTo>
                <a:lnTo>
                  <a:pt x="984825" y="14623"/>
                </a:lnTo>
                <a:lnTo>
                  <a:pt x="1000769" y="12092"/>
                </a:lnTo>
                <a:lnTo>
                  <a:pt x="1009568" y="7631"/>
                </a:lnTo>
                <a:lnTo>
                  <a:pt x="1032342" y="5619"/>
                </a:lnTo>
                <a:lnTo>
                  <a:pt x="1041283" y="1256"/>
                </a:lnTo>
                <a:lnTo>
                  <a:pt x="1065048" y="0"/>
                </a:lnTo>
                <a:lnTo>
                  <a:pt x="1094068" y="4958"/>
                </a:lnTo>
                <a:lnTo>
                  <a:pt x="1105453" y="7764"/>
                </a:lnTo>
                <a:lnTo>
                  <a:pt x="1118572" y="11662"/>
                </a:lnTo>
                <a:lnTo>
                  <a:pt x="1128663" y="13138"/>
                </a:lnTo>
                <a:lnTo>
                  <a:pt x="1148945" y="20450"/>
                </a:lnTo>
                <a:lnTo>
                  <a:pt x="1172066" y="34946"/>
                </a:lnTo>
                <a:lnTo>
                  <a:pt x="1189344" y="42686"/>
                </a:lnTo>
                <a:lnTo>
                  <a:pt x="1220649" y="63429"/>
                </a:lnTo>
                <a:lnTo>
                  <a:pt x="1234211" y="73537"/>
                </a:lnTo>
                <a:lnTo>
                  <a:pt x="1265492" y="99057"/>
                </a:lnTo>
                <a:lnTo>
                  <a:pt x="1273525" y="106358"/>
                </a:lnTo>
                <a:lnTo>
                  <a:pt x="1284723" y="121792"/>
                </a:lnTo>
                <a:lnTo>
                  <a:pt x="1300414" y="135035"/>
                </a:lnTo>
                <a:lnTo>
                  <a:pt x="1322647" y="165460"/>
                </a:lnTo>
                <a:lnTo>
                  <a:pt x="1344481" y="195487"/>
                </a:lnTo>
                <a:lnTo>
                  <a:pt x="1363066" y="224827"/>
                </a:lnTo>
                <a:lnTo>
                  <a:pt x="1380064" y="252709"/>
                </a:lnTo>
                <a:lnTo>
                  <a:pt x="1396137" y="277285"/>
                </a:lnTo>
                <a:lnTo>
                  <a:pt x="1404583" y="286558"/>
                </a:lnTo>
                <a:lnTo>
                  <a:pt x="1407426" y="293356"/>
                </a:lnTo>
                <a:lnTo>
                  <a:pt x="1408184" y="297145"/>
                </a:lnTo>
                <a:lnTo>
                  <a:pt x="1428464" y="328275"/>
                </a:lnTo>
                <a:lnTo>
                  <a:pt x="1446451" y="359619"/>
                </a:lnTo>
                <a:lnTo>
                  <a:pt x="1458500" y="385193"/>
                </a:lnTo>
                <a:lnTo>
                  <a:pt x="1471253" y="414955"/>
                </a:lnTo>
                <a:lnTo>
                  <a:pt x="1484503" y="439498"/>
                </a:lnTo>
                <a:lnTo>
                  <a:pt x="1493796" y="448529"/>
                </a:lnTo>
                <a:lnTo>
                  <a:pt x="1505227" y="476288"/>
                </a:lnTo>
                <a:lnTo>
                  <a:pt x="1524298" y="506082"/>
                </a:lnTo>
                <a:lnTo>
                  <a:pt x="1544701" y="534415"/>
                </a:lnTo>
                <a:lnTo>
                  <a:pt x="1556239" y="550109"/>
                </a:lnTo>
                <a:lnTo>
                  <a:pt x="1572780" y="577325"/>
                </a:lnTo>
                <a:lnTo>
                  <a:pt x="1596561" y="607015"/>
                </a:lnTo>
                <a:lnTo>
                  <a:pt x="1617211" y="637432"/>
                </a:lnTo>
                <a:lnTo>
                  <a:pt x="1636646" y="668688"/>
                </a:lnTo>
                <a:lnTo>
                  <a:pt x="1658825" y="698416"/>
                </a:lnTo>
                <a:lnTo>
                  <a:pt x="1686205" y="727924"/>
                </a:lnTo>
                <a:lnTo>
                  <a:pt x="1703636" y="755688"/>
                </a:lnTo>
                <a:lnTo>
                  <a:pt x="1728170" y="785212"/>
                </a:lnTo>
                <a:lnTo>
                  <a:pt x="1742894" y="804491"/>
                </a:lnTo>
                <a:lnTo>
                  <a:pt x="1751583" y="821777"/>
                </a:lnTo>
                <a:lnTo>
                  <a:pt x="1773162" y="850856"/>
                </a:lnTo>
                <a:lnTo>
                  <a:pt x="1790275" y="876225"/>
                </a:lnTo>
                <a:lnTo>
                  <a:pt x="1802454" y="893156"/>
                </a:lnTo>
                <a:lnTo>
                  <a:pt x="1830170" y="921064"/>
                </a:lnTo>
                <a:lnTo>
                  <a:pt x="1856253" y="950190"/>
                </a:lnTo>
                <a:lnTo>
                  <a:pt x="1868350" y="963636"/>
                </a:lnTo>
                <a:lnTo>
                  <a:pt x="1875306" y="969400"/>
                </a:lnTo>
                <a:lnTo>
                  <a:pt x="1895062" y="992123"/>
                </a:lnTo>
                <a:lnTo>
                  <a:pt x="1906602" y="1001031"/>
                </a:lnTo>
                <a:lnTo>
                  <a:pt x="1919062" y="1014444"/>
                </a:lnTo>
                <a:lnTo>
                  <a:pt x="1926066" y="1020204"/>
                </a:lnTo>
                <a:lnTo>
                  <a:pt x="1938194" y="1033519"/>
                </a:lnTo>
                <a:lnTo>
                  <a:pt x="1945153" y="1039265"/>
                </a:lnTo>
                <a:lnTo>
                  <a:pt x="1957251" y="1052571"/>
                </a:lnTo>
                <a:lnTo>
                  <a:pt x="1985518" y="1074221"/>
                </a:lnTo>
                <a:lnTo>
                  <a:pt x="2010374" y="1089407"/>
                </a:lnTo>
                <a:lnTo>
                  <a:pt x="2038890" y="1110376"/>
                </a:lnTo>
                <a:lnTo>
                  <a:pt x="2070506" y="1130201"/>
                </a:lnTo>
                <a:lnTo>
                  <a:pt x="2101854" y="1150505"/>
                </a:lnTo>
                <a:lnTo>
                  <a:pt x="2109142" y="1153348"/>
                </a:lnTo>
                <a:lnTo>
                  <a:pt x="2116380" y="1155317"/>
                </a:lnTo>
                <a:lnTo>
                  <a:pt x="2126775" y="1160448"/>
                </a:lnTo>
                <a:lnTo>
                  <a:pt x="2157868" y="1171406"/>
                </a:lnTo>
                <a:lnTo>
                  <a:pt x="2171272" y="1179267"/>
                </a:lnTo>
                <a:lnTo>
                  <a:pt x="2175743" y="1180948"/>
                </a:lnTo>
                <a:lnTo>
                  <a:pt x="2182227" y="1185155"/>
                </a:lnTo>
                <a:lnTo>
                  <a:pt x="2188617" y="1186715"/>
                </a:lnTo>
                <a:lnTo>
                  <a:pt x="2192859" y="1187080"/>
                </a:lnTo>
                <a:lnTo>
                  <a:pt x="2197097" y="1189123"/>
                </a:lnTo>
                <a:lnTo>
                  <a:pt x="2201332" y="1191679"/>
                </a:lnTo>
                <a:lnTo>
                  <a:pt x="2209800" y="1193318"/>
                </a:lnTo>
                <a:lnTo>
                  <a:pt x="2211917" y="1193453"/>
                </a:lnTo>
                <a:lnTo>
                  <a:pt x="2216150" y="1195484"/>
                </a:lnTo>
                <a:lnTo>
                  <a:pt x="2222128" y="1199804"/>
                </a:lnTo>
                <a:lnTo>
                  <a:pt x="2225761" y="1199993"/>
                </a:lnTo>
                <a:lnTo>
                  <a:pt x="2229359" y="1201918"/>
                </a:lnTo>
                <a:lnTo>
                  <a:pt x="2234046" y="1205532"/>
                </a:lnTo>
                <a:lnTo>
                  <a:pt x="2240566" y="1206344"/>
                </a:lnTo>
                <a:lnTo>
                  <a:pt x="2246931" y="1206415"/>
                </a:lnTo>
                <a:lnTo>
                  <a:pt x="2247254" y="1207123"/>
                </a:lnTo>
                <a:lnTo>
                  <a:pt x="2247613" y="1209791"/>
                </a:lnTo>
                <a:lnTo>
                  <a:pt x="2248414" y="1210785"/>
                </a:lnTo>
                <a:lnTo>
                  <a:pt x="2254245" y="1212771"/>
                </a:lnTo>
                <a:lnTo>
                  <a:pt x="2254250" y="1212772"/>
                </a:lnTo>
                <a:lnTo>
                  <a:pt x="2241550" y="12127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85">
            <a:extLst>
              <a:ext uri="{FF2B5EF4-FFF2-40B4-BE49-F238E27FC236}">
                <a16:creationId xmlns:a16="http://schemas.microsoft.com/office/drawing/2014/main" id="{CB3758F0-E5BA-04E4-6E5F-A38A7E6280FD}"/>
              </a:ext>
            </a:extLst>
          </p:cNvPr>
          <p:cNvGrpSpPr/>
          <p:nvPr/>
        </p:nvGrpSpPr>
        <p:grpSpPr>
          <a:xfrm>
            <a:off x="2038391" y="3695718"/>
            <a:ext cx="152360" cy="1809725"/>
            <a:chOff x="2038391" y="3695718"/>
            <a:chExt cx="152360" cy="1809725"/>
          </a:xfrm>
        </p:grpSpPr>
        <p:sp>
          <p:nvSpPr>
            <p:cNvPr id="6" name="SMARTInkShape-354">
              <a:extLst>
                <a:ext uri="{FF2B5EF4-FFF2-40B4-BE49-F238E27FC236}">
                  <a16:creationId xmlns:a16="http://schemas.microsoft.com/office/drawing/2014/main" id="{77C5A07E-44C6-6AF7-DFDB-29BB5A1FB9D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044700" y="3695718"/>
              <a:ext cx="1" cy="6333"/>
            </a:xfrm>
            <a:custGeom>
              <a:avLst/>
              <a:gdLst/>
              <a:ahLst/>
              <a:cxnLst/>
              <a:rect l="0" t="0" r="0" b="0"/>
              <a:pathLst>
                <a:path w="1" h="6333">
                  <a:moveTo>
                    <a:pt x="0" y="6332"/>
                  </a:moveTo>
                  <a:lnTo>
                    <a:pt x="0" y="6332"/>
                  </a:lnTo>
                  <a:lnTo>
                    <a:pt x="0" y="865"/>
                  </a:lnTo>
                  <a:lnTo>
                    <a:pt x="0" y="3815"/>
                  </a:lnTo>
                  <a:lnTo>
                    <a:pt x="0" y="2137"/>
                  </a:lnTo>
                  <a:lnTo>
                    <a:pt x="0" y="40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55">
              <a:extLst>
                <a:ext uri="{FF2B5EF4-FFF2-40B4-BE49-F238E27FC236}">
                  <a16:creationId xmlns:a16="http://schemas.microsoft.com/office/drawing/2014/main" id="{47234FEA-035F-FB64-68E1-7B2BC98EC81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044700" y="38290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1995" y="18004"/>
                  </a:lnTo>
                  <a:lnTo>
                    <a:pt x="6233" y="41127"/>
                  </a:lnTo>
                  <a:lnTo>
                    <a:pt x="960" y="4938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56">
              <a:extLst>
                <a:ext uri="{FF2B5EF4-FFF2-40B4-BE49-F238E27FC236}">
                  <a16:creationId xmlns:a16="http://schemas.microsoft.com/office/drawing/2014/main" id="{095CED46-C1E9-02E6-858A-C8156ABFB9F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051050" y="40195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4024" y="6907"/>
                  </a:lnTo>
                  <a:lnTo>
                    <a:pt x="10935" y="24125"/>
                  </a:lnTo>
                  <a:lnTo>
                    <a:pt x="1443" y="3845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57">
              <a:extLst>
                <a:ext uri="{FF2B5EF4-FFF2-40B4-BE49-F238E27FC236}">
                  <a16:creationId xmlns:a16="http://schemas.microsoft.com/office/drawing/2014/main" id="{03180085-A246-2F51-0048-C6EB49AEF56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051050" y="4203700"/>
              <a:ext cx="3659" cy="38101"/>
            </a:xfrm>
            <a:custGeom>
              <a:avLst/>
              <a:gdLst/>
              <a:ahLst/>
              <a:cxnLst/>
              <a:rect l="0" t="0" r="0" b="0"/>
              <a:pathLst>
                <a:path w="3659" h="38101">
                  <a:moveTo>
                    <a:pt x="0" y="0"/>
                  </a:moveTo>
                  <a:lnTo>
                    <a:pt x="0" y="0"/>
                  </a:lnTo>
                  <a:lnTo>
                    <a:pt x="3658" y="1886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58">
              <a:extLst>
                <a:ext uri="{FF2B5EF4-FFF2-40B4-BE49-F238E27FC236}">
                  <a16:creationId xmlns:a16="http://schemas.microsoft.com/office/drawing/2014/main" id="{1980DE1D-12E3-2F78-C82D-6440F4F75F5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076450" y="4406900"/>
              <a:ext cx="5886" cy="76201"/>
            </a:xfrm>
            <a:custGeom>
              <a:avLst/>
              <a:gdLst/>
              <a:ahLst/>
              <a:cxnLst/>
              <a:rect l="0" t="0" r="0" b="0"/>
              <a:pathLst>
                <a:path w="5886" h="76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144" y="13815"/>
                  </a:lnTo>
                  <a:lnTo>
                    <a:pt x="2096" y="17676"/>
                  </a:lnTo>
                  <a:lnTo>
                    <a:pt x="2813" y="25730"/>
                  </a:lnTo>
                  <a:lnTo>
                    <a:pt x="5885" y="42246"/>
                  </a:lnTo>
                  <a:lnTo>
                    <a:pt x="5507" y="5351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59">
              <a:extLst>
                <a:ext uri="{FF2B5EF4-FFF2-40B4-BE49-F238E27FC236}">
                  <a16:creationId xmlns:a16="http://schemas.microsoft.com/office/drawing/2014/main" id="{969D6951-169E-CD9C-D1C8-05E63F88B28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089150" y="46037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6350" y="14306"/>
                  </a:lnTo>
                  <a:lnTo>
                    <a:pt x="4469" y="18822"/>
                  </a:lnTo>
                  <a:lnTo>
                    <a:pt x="1986" y="23183"/>
                  </a:lnTo>
                  <a:lnTo>
                    <a:pt x="392" y="3173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60">
              <a:extLst>
                <a:ext uri="{FF2B5EF4-FFF2-40B4-BE49-F238E27FC236}">
                  <a16:creationId xmlns:a16="http://schemas.microsoft.com/office/drawing/2014/main" id="{AE85C682-3496-6266-5410-5B655A37D4F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082800" y="47815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233" y="15580"/>
                  </a:lnTo>
                  <a:lnTo>
                    <a:pt x="5696" y="4141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61">
              <a:extLst>
                <a:ext uri="{FF2B5EF4-FFF2-40B4-BE49-F238E27FC236}">
                  <a16:creationId xmlns:a16="http://schemas.microsoft.com/office/drawing/2014/main" id="{F1ADB292-73CC-155B-3A34-C934FBB4AD3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082800" y="49212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0" y="30522"/>
                  </a:lnTo>
                  <a:lnTo>
                    <a:pt x="0" y="33048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62">
              <a:extLst>
                <a:ext uri="{FF2B5EF4-FFF2-40B4-BE49-F238E27FC236}">
                  <a16:creationId xmlns:a16="http://schemas.microsoft.com/office/drawing/2014/main" id="{1DFCEB79-25F8-8ADE-6CE1-50F14F1956D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076528" y="5086350"/>
              <a:ext cx="6273" cy="76201"/>
            </a:xfrm>
            <a:custGeom>
              <a:avLst/>
              <a:gdLst/>
              <a:ahLst/>
              <a:cxnLst/>
              <a:rect l="0" t="0" r="0" b="0"/>
              <a:pathLst>
                <a:path w="6273" h="76201">
                  <a:moveTo>
                    <a:pt x="6272" y="0"/>
                  </a:moveTo>
                  <a:lnTo>
                    <a:pt x="6272" y="0"/>
                  </a:lnTo>
                  <a:lnTo>
                    <a:pt x="2901" y="30507"/>
                  </a:lnTo>
                  <a:lnTo>
                    <a:pt x="96" y="60227"/>
                  </a:lnTo>
                  <a:lnTo>
                    <a:pt x="0" y="65103"/>
                  </a:lnTo>
                  <a:lnTo>
                    <a:pt x="679" y="66685"/>
                  </a:lnTo>
                  <a:lnTo>
                    <a:pt x="1838" y="67740"/>
                  </a:lnTo>
                  <a:lnTo>
                    <a:pt x="3316" y="68443"/>
                  </a:lnTo>
                  <a:lnTo>
                    <a:pt x="4301" y="69618"/>
                  </a:lnTo>
                  <a:lnTo>
                    <a:pt x="6272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63">
              <a:extLst>
                <a:ext uri="{FF2B5EF4-FFF2-40B4-BE49-F238E27FC236}">
                  <a16:creationId xmlns:a16="http://schemas.microsoft.com/office/drawing/2014/main" id="{34281AD0-43CE-99DB-D32B-0A5B02EED02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038391" y="5359667"/>
              <a:ext cx="152360" cy="145776"/>
            </a:xfrm>
            <a:custGeom>
              <a:avLst/>
              <a:gdLst/>
              <a:ahLst/>
              <a:cxnLst/>
              <a:rect l="0" t="0" r="0" b="0"/>
              <a:pathLst>
                <a:path w="152360" h="145776">
                  <a:moveTo>
                    <a:pt x="44409" y="18783"/>
                  </a:moveTo>
                  <a:lnTo>
                    <a:pt x="44409" y="18783"/>
                  </a:lnTo>
                  <a:lnTo>
                    <a:pt x="47780" y="18783"/>
                  </a:lnTo>
                  <a:lnTo>
                    <a:pt x="51316" y="16902"/>
                  </a:lnTo>
                  <a:lnTo>
                    <a:pt x="57080" y="12456"/>
                  </a:lnTo>
                  <a:lnTo>
                    <a:pt x="57109" y="2714"/>
                  </a:lnTo>
                  <a:lnTo>
                    <a:pt x="55698" y="2426"/>
                  </a:lnTo>
                  <a:lnTo>
                    <a:pt x="50367" y="3987"/>
                  </a:lnTo>
                  <a:lnTo>
                    <a:pt x="40516" y="10739"/>
                  </a:lnTo>
                  <a:lnTo>
                    <a:pt x="14417" y="36104"/>
                  </a:lnTo>
                  <a:lnTo>
                    <a:pt x="5340" y="55273"/>
                  </a:lnTo>
                  <a:lnTo>
                    <a:pt x="667" y="81514"/>
                  </a:lnTo>
                  <a:lnTo>
                    <a:pt x="0" y="106404"/>
                  </a:lnTo>
                  <a:lnTo>
                    <a:pt x="1859" y="112524"/>
                  </a:lnTo>
                  <a:lnTo>
                    <a:pt x="4331" y="117596"/>
                  </a:lnTo>
                  <a:lnTo>
                    <a:pt x="5430" y="122201"/>
                  </a:lnTo>
                  <a:lnTo>
                    <a:pt x="9681" y="126601"/>
                  </a:lnTo>
                  <a:lnTo>
                    <a:pt x="23556" y="136593"/>
                  </a:lnTo>
                  <a:lnTo>
                    <a:pt x="54925" y="145121"/>
                  </a:lnTo>
                  <a:lnTo>
                    <a:pt x="82629" y="145744"/>
                  </a:lnTo>
                  <a:lnTo>
                    <a:pt x="96095" y="145775"/>
                  </a:lnTo>
                  <a:lnTo>
                    <a:pt x="101012" y="143898"/>
                  </a:lnTo>
                  <a:lnTo>
                    <a:pt x="105549" y="141417"/>
                  </a:lnTo>
                  <a:lnTo>
                    <a:pt x="112070" y="139315"/>
                  </a:lnTo>
                  <a:lnTo>
                    <a:pt x="131169" y="127900"/>
                  </a:lnTo>
                  <a:lnTo>
                    <a:pt x="143309" y="110209"/>
                  </a:lnTo>
                  <a:lnTo>
                    <a:pt x="145209" y="103571"/>
                  </a:lnTo>
                  <a:lnTo>
                    <a:pt x="145653" y="99271"/>
                  </a:lnTo>
                  <a:lnTo>
                    <a:pt x="147732" y="95007"/>
                  </a:lnTo>
                  <a:lnTo>
                    <a:pt x="150303" y="90761"/>
                  </a:lnTo>
                  <a:lnTo>
                    <a:pt x="151953" y="82285"/>
                  </a:lnTo>
                  <a:lnTo>
                    <a:pt x="152348" y="52250"/>
                  </a:lnTo>
                  <a:lnTo>
                    <a:pt x="152359" y="23025"/>
                  </a:lnTo>
                  <a:lnTo>
                    <a:pt x="148596" y="16906"/>
                  </a:lnTo>
                  <a:lnTo>
                    <a:pt x="141424" y="8221"/>
                  </a:lnTo>
                  <a:lnTo>
                    <a:pt x="138563" y="7033"/>
                  </a:lnTo>
                  <a:lnTo>
                    <a:pt x="128931" y="5503"/>
                  </a:lnTo>
                  <a:lnTo>
                    <a:pt x="121977" y="1756"/>
                  </a:lnTo>
                  <a:lnTo>
                    <a:pt x="106670" y="0"/>
                  </a:lnTo>
                  <a:lnTo>
                    <a:pt x="76978" y="5700"/>
                  </a:lnTo>
                  <a:lnTo>
                    <a:pt x="53488" y="6083"/>
                  </a:lnTo>
                  <a:lnTo>
                    <a:pt x="55029" y="6083"/>
                  </a:lnTo>
                  <a:lnTo>
                    <a:pt x="55722" y="6788"/>
                  </a:lnTo>
                  <a:lnTo>
                    <a:pt x="56493" y="9453"/>
                  </a:lnTo>
                  <a:lnTo>
                    <a:pt x="56698" y="9741"/>
                  </a:lnTo>
                  <a:lnTo>
                    <a:pt x="57109" y="6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86">
            <a:extLst>
              <a:ext uri="{FF2B5EF4-FFF2-40B4-BE49-F238E27FC236}">
                <a16:creationId xmlns:a16="http://schemas.microsoft.com/office/drawing/2014/main" id="{F9F0290B-4162-AC6B-F3CA-55D6E4A3780C}"/>
              </a:ext>
            </a:extLst>
          </p:cNvPr>
          <p:cNvGrpSpPr/>
          <p:nvPr/>
        </p:nvGrpSpPr>
        <p:grpSpPr>
          <a:xfrm>
            <a:off x="952524" y="4466620"/>
            <a:ext cx="577827" cy="1108417"/>
            <a:chOff x="952524" y="4466620"/>
            <a:chExt cx="577827" cy="1108417"/>
          </a:xfrm>
        </p:grpSpPr>
        <p:sp>
          <p:nvSpPr>
            <p:cNvPr id="17" name="SMARTInkShape-364">
              <a:extLst>
                <a:ext uri="{FF2B5EF4-FFF2-40B4-BE49-F238E27FC236}">
                  <a16:creationId xmlns:a16="http://schemas.microsoft.com/office/drawing/2014/main" id="{FCC71A92-286E-27EC-2777-7FC2AEDFC38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409700" y="5041902"/>
              <a:ext cx="12701" cy="215899"/>
            </a:xfrm>
            <a:custGeom>
              <a:avLst/>
              <a:gdLst/>
              <a:ahLst/>
              <a:cxnLst/>
              <a:rect l="0" t="0" r="0" b="0"/>
              <a:pathLst>
                <a:path w="12701" h="215899">
                  <a:moveTo>
                    <a:pt x="0" y="25398"/>
                  </a:moveTo>
                  <a:lnTo>
                    <a:pt x="0" y="25398"/>
                  </a:lnTo>
                  <a:lnTo>
                    <a:pt x="0" y="19931"/>
                  </a:lnTo>
                  <a:lnTo>
                    <a:pt x="6272" y="12783"/>
                  </a:lnTo>
                  <a:lnTo>
                    <a:pt x="6343" y="7238"/>
                  </a:lnTo>
                  <a:lnTo>
                    <a:pt x="7051" y="6942"/>
                  </a:lnTo>
                  <a:lnTo>
                    <a:pt x="9719" y="6612"/>
                  </a:lnTo>
                  <a:lnTo>
                    <a:pt x="10713" y="5818"/>
                  </a:lnTo>
                  <a:lnTo>
                    <a:pt x="12690" y="33"/>
                  </a:lnTo>
                  <a:lnTo>
                    <a:pt x="12700" y="0"/>
                  </a:lnTo>
                  <a:lnTo>
                    <a:pt x="12700" y="30505"/>
                  </a:lnTo>
                  <a:lnTo>
                    <a:pt x="12700" y="60901"/>
                  </a:lnTo>
                  <a:lnTo>
                    <a:pt x="12700" y="90110"/>
                  </a:lnTo>
                  <a:lnTo>
                    <a:pt x="12700" y="118196"/>
                  </a:lnTo>
                  <a:lnTo>
                    <a:pt x="12700" y="147104"/>
                  </a:lnTo>
                  <a:lnTo>
                    <a:pt x="12700" y="176336"/>
                  </a:lnTo>
                  <a:lnTo>
                    <a:pt x="12700" y="185976"/>
                  </a:lnTo>
                  <a:lnTo>
                    <a:pt x="10819" y="190370"/>
                  </a:lnTo>
                  <a:lnTo>
                    <a:pt x="7233" y="195569"/>
                  </a:lnTo>
                  <a:lnTo>
                    <a:pt x="6428" y="202203"/>
                  </a:lnTo>
                  <a:lnTo>
                    <a:pt x="6350" y="215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65">
              <a:extLst>
                <a:ext uri="{FF2B5EF4-FFF2-40B4-BE49-F238E27FC236}">
                  <a16:creationId xmlns:a16="http://schemas.microsoft.com/office/drawing/2014/main" id="{037226D5-3F45-1D23-5DCA-8E7D2990588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371607" y="5422900"/>
              <a:ext cx="107944" cy="152137"/>
            </a:xfrm>
            <a:custGeom>
              <a:avLst/>
              <a:gdLst/>
              <a:ahLst/>
              <a:cxnLst/>
              <a:rect l="0" t="0" r="0" b="0"/>
              <a:pathLst>
                <a:path w="107944" h="152137">
                  <a:moveTo>
                    <a:pt x="6343" y="0"/>
                  </a:moveTo>
                  <a:lnTo>
                    <a:pt x="6343" y="0"/>
                  </a:lnTo>
                  <a:lnTo>
                    <a:pt x="6343" y="3370"/>
                  </a:lnTo>
                  <a:lnTo>
                    <a:pt x="7048" y="4364"/>
                  </a:lnTo>
                  <a:lnTo>
                    <a:pt x="8224" y="5026"/>
                  </a:lnTo>
                  <a:lnTo>
                    <a:pt x="11810" y="6088"/>
                  </a:lnTo>
                  <a:lnTo>
                    <a:pt x="12104" y="5470"/>
                  </a:lnTo>
                  <a:lnTo>
                    <a:pt x="12615" y="860"/>
                  </a:lnTo>
                  <a:lnTo>
                    <a:pt x="14540" y="383"/>
                  </a:lnTo>
                  <a:lnTo>
                    <a:pt x="46084" y="0"/>
                  </a:lnTo>
                  <a:lnTo>
                    <a:pt x="76284" y="0"/>
                  </a:lnTo>
                  <a:lnTo>
                    <a:pt x="80688" y="0"/>
                  </a:lnTo>
                  <a:lnTo>
                    <a:pt x="88583" y="6088"/>
                  </a:lnTo>
                  <a:lnTo>
                    <a:pt x="92172" y="9643"/>
                  </a:lnTo>
                  <a:lnTo>
                    <a:pt x="93878" y="13223"/>
                  </a:lnTo>
                  <a:lnTo>
                    <a:pt x="95227" y="25450"/>
                  </a:lnTo>
                  <a:lnTo>
                    <a:pt x="95241" y="34152"/>
                  </a:lnTo>
                  <a:lnTo>
                    <a:pt x="93361" y="38227"/>
                  </a:lnTo>
                  <a:lnTo>
                    <a:pt x="83687" y="49553"/>
                  </a:lnTo>
                  <a:lnTo>
                    <a:pt x="83051" y="52127"/>
                  </a:lnTo>
                  <a:lnTo>
                    <a:pt x="82882" y="53801"/>
                  </a:lnTo>
                  <a:lnTo>
                    <a:pt x="80812" y="57543"/>
                  </a:lnTo>
                  <a:lnTo>
                    <a:pt x="72437" y="67785"/>
                  </a:lnTo>
                  <a:lnTo>
                    <a:pt x="70996" y="71989"/>
                  </a:lnTo>
                  <a:lnTo>
                    <a:pt x="69906" y="73393"/>
                  </a:lnTo>
                  <a:lnTo>
                    <a:pt x="61106" y="79201"/>
                  </a:lnTo>
                  <a:lnTo>
                    <a:pt x="58905" y="82943"/>
                  </a:lnTo>
                  <a:lnTo>
                    <a:pt x="57491" y="87723"/>
                  </a:lnTo>
                  <a:lnTo>
                    <a:pt x="53875" y="91923"/>
                  </a:lnTo>
                  <a:lnTo>
                    <a:pt x="50281" y="93771"/>
                  </a:lnTo>
                  <a:lnTo>
                    <a:pt x="48335" y="94264"/>
                  </a:lnTo>
                  <a:lnTo>
                    <a:pt x="47038" y="95298"/>
                  </a:lnTo>
                  <a:lnTo>
                    <a:pt x="44785" y="100631"/>
                  </a:lnTo>
                  <a:lnTo>
                    <a:pt x="42714" y="101169"/>
                  </a:lnTo>
                  <a:lnTo>
                    <a:pt x="39006" y="101515"/>
                  </a:lnTo>
                  <a:lnTo>
                    <a:pt x="38701" y="102250"/>
                  </a:lnTo>
                  <a:lnTo>
                    <a:pt x="38173" y="107060"/>
                  </a:lnTo>
                  <a:lnTo>
                    <a:pt x="36247" y="107555"/>
                  </a:lnTo>
                  <a:lnTo>
                    <a:pt x="32007" y="107927"/>
                  </a:lnTo>
                  <a:lnTo>
                    <a:pt x="25472" y="114222"/>
                  </a:lnTo>
                  <a:lnTo>
                    <a:pt x="25417" y="117649"/>
                  </a:lnTo>
                  <a:lnTo>
                    <a:pt x="24703" y="118649"/>
                  </a:lnTo>
                  <a:lnTo>
                    <a:pt x="23522" y="119316"/>
                  </a:lnTo>
                  <a:lnTo>
                    <a:pt x="19305" y="120572"/>
                  </a:lnTo>
                  <a:lnTo>
                    <a:pt x="15749" y="120627"/>
                  </a:lnTo>
                  <a:lnTo>
                    <a:pt x="14731" y="121340"/>
                  </a:lnTo>
                  <a:lnTo>
                    <a:pt x="14051" y="122521"/>
                  </a:lnTo>
                  <a:lnTo>
                    <a:pt x="12961" y="126115"/>
                  </a:lnTo>
                  <a:lnTo>
                    <a:pt x="10931" y="126607"/>
                  </a:lnTo>
                  <a:lnTo>
                    <a:pt x="7249" y="126922"/>
                  </a:lnTo>
                  <a:lnTo>
                    <a:pt x="6947" y="127654"/>
                  </a:lnTo>
                  <a:lnTo>
                    <a:pt x="6422" y="132460"/>
                  </a:lnTo>
                  <a:lnTo>
                    <a:pt x="4497" y="132955"/>
                  </a:lnTo>
                  <a:lnTo>
                    <a:pt x="2996" y="133086"/>
                  </a:lnTo>
                  <a:lnTo>
                    <a:pt x="1994" y="133880"/>
                  </a:lnTo>
                  <a:lnTo>
                    <a:pt x="3" y="139664"/>
                  </a:lnTo>
                  <a:lnTo>
                    <a:pt x="0" y="139677"/>
                  </a:lnTo>
                  <a:lnTo>
                    <a:pt x="5461" y="145165"/>
                  </a:lnTo>
                  <a:lnTo>
                    <a:pt x="9453" y="145788"/>
                  </a:lnTo>
                  <a:lnTo>
                    <a:pt x="17828" y="146704"/>
                  </a:lnTo>
                  <a:lnTo>
                    <a:pt x="33003" y="151510"/>
                  </a:lnTo>
                  <a:lnTo>
                    <a:pt x="43327" y="152136"/>
                  </a:lnTo>
                  <a:lnTo>
                    <a:pt x="49356" y="150402"/>
                  </a:lnTo>
                  <a:lnTo>
                    <a:pt x="54387" y="147984"/>
                  </a:lnTo>
                  <a:lnTo>
                    <a:pt x="65248" y="146433"/>
                  </a:lnTo>
                  <a:lnTo>
                    <a:pt x="91551" y="146057"/>
                  </a:lnTo>
                  <a:lnTo>
                    <a:pt x="95484" y="144171"/>
                  </a:lnTo>
                  <a:lnTo>
                    <a:pt x="107943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66">
              <a:extLst>
                <a:ext uri="{FF2B5EF4-FFF2-40B4-BE49-F238E27FC236}">
                  <a16:creationId xmlns:a16="http://schemas.microsoft.com/office/drawing/2014/main" id="{EB04B88D-C679-2075-D0B9-3D7D97EED38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372483" y="5486400"/>
              <a:ext cx="157868" cy="11795"/>
            </a:xfrm>
            <a:custGeom>
              <a:avLst/>
              <a:gdLst/>
              <a:ahLst/>
              <a:cxnLst/>
              <a:rect l="0" t="0" r="0" b="0"/>
              <a:pathLst>
                <a:path w="157868" h="11795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6141" y="5026"/>
                  </a:lnTo>
                  <a:lnTo>
                    <a:pt x="23252" y="8115"/>
                  </a:lnTo>
                  <a:lnTo>
                    <a:pt x="25790" y="9644"/>
                  </a:lnTo>
                  <a:lnTo>
                    <a:pt x="42847" y="11794"/>
                  </a:lnTo>
                  <a:lnTo>
                    <a:pt x="70196" y="7555"/>
                  </a:lnTo>
                  <a:lnTo>
                    <a:pt x="100267" y="6456"/>
                  </a:lnTo>
                  <a:lnTo>
                    <a:pt x="108984" y="5692"/>
                  </a:lnTo>
                  <a:lnTo>
                    <a:pt x="130908" y="593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67">
              <a:extLst>
                <a:ext uri="{FF2B5EF4-FFF2-40B4-BE49-F238E27FC236}">
                  <a16:creationId xmlns:a16="http://schemas.microsoft.com/office/drawing/2014/main" id="{FA812195-B5C9-9287-7AA4-E6C24008EAD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365273" y="4718335"/>
              <a:ext cx="44428" cy="412466"/>
            </a:xfrm>
            <a:custGeom>
              <a:avLst/>
              <a:gdLst/>
              <a:ahLst/>
              <a:cxnLst/>
              <a:rect l="0" t="0" r="0" b="0"/>
              <a:pathLst>
                <a:path w="44428" h="412466">
                  <a:moveTo>
                    <a:pt x="6327" y="31465"/>
                  </a:moveTo>
                  <a:lnTo>
                    <a:pt x="6327" y="31465"/>
                  </a:lnTo>
                  <a:lnTo>
                    <a:pt x="6327" y="0"/>
                  </a:lnTo>
                  <a:lnTo>
                    <a:pt x="6327" y="3170"/>
                  </a:lnTo>
                  <a:lnTo>
                    <a:pt x="4446" y="6660"/>
                  </a:lnTo>
                  <a:lnTo>
                    <a:pt x="2956" y="8578"/>
                  </a:lnTo>
                  <a:lnTo>
                    <a:pt x="1301" y="14473"/>
                  </a:lnTo>
                  <a:lnTo>
                    <a:pt x="55" y="42169"/>
                  </a:lnTo>
                  <a:lnTo>
                    <a:pt x="687" y="72394"/>
                  </a:lnTo>
                  <a:lnTo>
                    <a:pt x="5739" y="102844"/>
                  </a:lnTo>
                  <a:lnTo>
                    <a:pt x="5570" y="130191"/>
                  </a:lnTo>
                  <a:lnTo>
                    <a:pt x="561" y="161386"/>
                  </a:lnTo>
                  <a:lnTo>
                    <a:pt x="0" y="185642"/>
                  </a:lnTo>
                  <a:lnTo>
                    <a:pt x="6858" y="213318"/>
                  </a:lnTo>
                  <a:lnTo>
                    <a:pt x="11319" y="221929"/>
                  </a:lnTo>
                  <a:lnTo>
                    <a:pt x="12675" y="252875"/>
                  </a:lnTo>
                  <a:lnTo>
                    <a:pt x="18993" y="282392"/>
                  </a:lnTo>
                  <a:lnTo>
                    <a:pt x="19717" y="289038"/>
                  </a:lnTo>
                  <a:lnTo>
                    <a:pt x="25115" y="309296"/>
                  </a:lnTo>
                  <a:lnTo>
                    <a:pt x="25354" y="316195"/>
                  </a:lnTo>
                  <a:lnTo>
                    <a:pt x="19288" y="323277"/>
                  </a:lnTo>
                  <a:lnTo>
                    <a:pt x="23443" y="328577"/>
                  </a:lnTo>
                  <a:lnTo>
                    <a:pt x="31332" y="350049"/>
                  </a:lnTo>
                  <a:lnTo>
                    <a:pt x="31704" y="365941"/>
                  </a:lnTo>
                  <a:lnTo>
                    <a:pt x="37487" y="374360"/>
                  </a:lnTo>
                  <a:lnTo>
                    <a:pt x="38077" y="406037"/>
                  </a:lnTo>
                  <a:lnTo>
                    <a:pt x="38077" y="411479"/>
                  </a:lnTo>
                  <a:lnTo>
                    <a:pt x="38783" y="411808"/>
                  </a:lnTo>
                  <a:lnTo>
                    <a:pt x="41735" y="412270"/>
                  </a:lnTo>
                  <a:lnTo>
                    <a:pt x="38698" y="412440"/>
                  </a:lnTo>
                  <a:lnTo>
                    <a:pt x="44427" y="412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68">
              <a:extLst>
                <a:ext uri="{FF2B5EF4-FFF2-40B4-BE49-F238E27FC236}">
                  <a16:creationId xmlns:a16="http://schemas.microsoft.com/office/drawing/2014/main" id="{1FF5420B-C975-A894-F361-AE77A22F337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098550" y="4992006"/>
              <a:ext cx="152401" cy="100695"/>
            </a:xfrm>
            <a:custGeom>
              <a:avLst/>
              <a:gdLst/>
              <a:ahLst/>
              <a:cxnLst/>
              <a:rect l="0" t="0" r="0" b="0"/>
              <a:pathLst>
                <a:path w="152401" h="100695">
                  <a:moveTo>
                    <a:pt x="0" y="11794"/>
                  </a:moveTo>
                  <a:lnTo>
                    <a:pt x="0" y="11794"/>
                  </a:lnTo>
                  <a:lnTo>
                    <a:pt x="0" y="8423"/>
                  </a:lnTo>
                  <a:lnTo>
                    <a:pt x="706" y="7430"/>
                  </a:lnTo>
                  <a:lnTo>
                    <a:pt x="1881" y="6768"/>
                  </a:lnTo>
                  <a:lnTo>
                    <a:pt x="5467" y="5706"/>
                  </a:lnTo>
                  <a:lnTo>
                    <a:pt x="11740" y="0"/>
                  </a:lnTo>
                  <a:lnTo>
                    <a:pt x="12765" y="404"/>
                  </a:lnTo>
                  <a:lnTo>
                    <a:pt x="17580" y="3637"/>
                  </a:lnTo>
                  <a:lnTo>
                    <a:pt x="23475" y="5614"/>
                  </a:lnTo>
                  <a:lnTo>
                    <a:pt x="29690" y="9650"/>
                  </a:lnTo>
                  <a:lnTo>
                    <a:pt x="36000" y="11864"/>
                  </a:lnTo>
                  <a:lnTo>
                    <a:pt x="65159" y="29490"/>
                  </a:lnTo>
                  <a:lnTo>
                    <a:pt x="77573" y="42231"/>
                  </a:lnTo>
                  <a:lnTo>
                    <a:pt x="96842" y="54660"/>
                  </a:lnTo>
                  <a:lnTo>
                    <a:pt x="112657" y="72574"/>
                  </a:lnTo>
                  <a:lnTo>
                    <a:pt x="143880" y="97867"/>
                  </a:lnTo>
                  <a:lnTo>
                    <a:pt x="152400" y="100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69">
              <a:extLst>
                <a:ext uri="{FF2B5EF4-FFF2-40B4-BE49-F238E27FC236}">
                  <a16:creationId xmlns:a16="http://schemas.microsoft.com/office/drawing/2014/main" id="{37B7609D-BEE4-9ED4-BD91-DCDB92CA075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83791" y="4946650"/>
              <a:ext cx="175110" cy="101601"/>
            </a:xfrm>
            <a:custGeom>
              <a:avLst/>
              <a:gdLst/>
              <a:ahLst/>
              <a:cxnLst/>
              <a:rect l="0" t="0" r="0" b="0"/>
              <a:pathLst>
                <a:path w="175110" h="1016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27170" y="1881"/>
                  </a:lnTo>
                  <a:lnTo>
                    <a:pt x="39509" y="5775"/>
                  </a:lnTo>
                  <a:lnTo>
                    <a:pt x="67337" y="25056"/>
                  </a:lnTo>
                  <a:lnTo>
                    <a:pt x="84127" y="37170"/>
                  </a:lnTo>
                  <a:lnTo>
                    <a:pt x="112734" y="64655"/>
                  </a:lnTo>
                  <a:lnTo>
                    <a:pt x="144306" y="90731"/>
                  </a:lnTo>
                  <a:lnTo>
                    <a:pt x="151071" y="93241"/>
                  </a:lnTo>
                  <a:lnTo>
                    <a:pt x="175109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70">
              <a:extLst>
                <a:ext uri="{FF2B5EF4-FFF2-40B4-BE49-F238E27FC236}">
                  <a16:creationId xmlns:a16="http://schemas.microsoft.com/office/drawing/2014/main" id="{55F8F648-BE9D-9962-4264-0184739E5FB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66801" y="4483110"/>
              <a:ext cx="114300" cy="584191"/>
            </a:xfrm>
            <a:custGeom>
              <a:avLst/>
              <a:gdLst/>
              <a:ahLst/>
              <a:cxnLst/>
              <a:rect l="0" t="0" r="0" b="0"/>
              <a:pathLst>
                <a:path w="114300" h="584191">
                  <a:moveTo>
                    <a:pt x="12699" y="38090"/>
                  </a:moveTo>
                  <a:lnTo>
                    <a:pt x="12699" y="38090"/>
                  </a:lnTo>
                  <a:lnTo>
                    <a:pt x="12699" y="34719"/>
                  </a:lnTo>
                  <a:lnTo>
                    <a:pt x="6232" y="15321"/>
                  </a:lnTo>
                  <a:lnTo>
                    <a:pt x="1439" y="6441"/>
                  </a:lnTo>
                  <a:lnTo>
                    <a:pt x="1" y="0"/>
                  </a:lnTo>
                  <a:lnTo>
                    <a:pt x="0" y="3364"/>
                  </a:lnTo>
                  <a:lnTo>
                    <a:pt x="5466" y="27126"/>
                  </a:lnTo>
                  <a:lnTo>
                    <a:pt x="6880" y="51838"/>
                  </a:lnTo>
                  <a:lnTo>
                    <a:pt x="10661" y="75717"/>
                  </a:lnTo>
                  <a:lnTo>
                    <a:pt x="13506" y="105526"/>
                  </a:lnTo>
                  <a:lnTo>
                    <a:pt x="19173" y="128739"/>
                  </a:lnTo>
                  <a:lnTo>
                    <a:pt x="24513" y="151286"/>
                  </a:lnTo>
                  <a:lnTo>
                    <a:pt x="29239" y="173772"/>
                  </a:lnTo>
                  <a:lnTo>
                    <a:pt x="33691" y="197877"/>
                  </a:lnTo>
                  <a:lnTo>
                    <a:pt x="39903" y="222700"/>
                  </a:lnTo>
                  <a:lnTo>
                    <a:pt x="47367" y="247845"/>
                  </a:lnTo>
                  <a:lnTo>
                    <a:pt x="55389" y="273131"/>
                  </a:lnTo>
                  <a:lnTo>
                    <a:pt x="63658" y="296599"/>
                  </a:lnTo>
                  <a:lnTo>
                    <a:pt x="70625" y="318789"/>
                  </a:lnTo>
                  <a:lnTo>
                    <a:pt x="73722" y="340410"/>
                  </a:lnTo>
                  <a:lnTo>
                    <a:pt x="76980" y="361778"/>
                  </a:lnTo>
                  <a:lnTo>
                    <a:pt x="80779" y="383035"/>
                  </a:lnTo>
                  <a:lnTo>
                    <a:pt x="86885" y="414130"/>
                  </a:lnTo>
                  <a:lnTo>
                    <a:pt x="93163" y="441530"/>
                  </a:lnTo>
                  <a:lnTo>
                    <a:pt x="99491" y="467523"/>
                  </a:lnTo>
                  <a:lnTo>
                    <a:pt x="105130" y="492394"/>
                  </a:lnTo>
                  <a:lnTo>
                    <a:pt x="109273" y="520118"/>
                  </a:lnTo>
                  <a:lnTo>
                    <a:pt x="113637" y="551659"/>
                  </a:lnTo>
                  <a:lnTo>
                    <a:pt x="114299" y="584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71">
              <a:extLst>
                <a:ext uri="{FF2B5EF4-FFF2-40B4-BE49-F238E27FC236}">
                  <a16:creationId xmlns:a16="http://schemas.microsoft.com/office/drawing/2014/main" id="{0A98B2FE-8700-D836-B4D9-5DD97ED3E64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52524" y="4466620"/>
              <a:ext cx="253977" cy="143385"/>
            </a:xfrm>
            <a:custGeom>
              <a:avLst/>
              <a:gdLst/>
              <a:ahLst/>
              <a:cxnLst/>
              <a:rect l="0" t="0" r="0" b="0"/>
              <a:pathLst>
                <a:path w="253977" h="143385">
                  <a:moveTo>
                    <a:pt x="88876" y="48230"/>
                  </a:moveTo>
                  <a:lnTo>
                    <a:pt x="88876" y="48230"/>
                  </a:lnTo>
                  <a:lnTo>
                    <a:pt x="88876" y="24004"/>
                  </a:lnTo>
                  <a:lnTo>
                    <a:pt x="82533" y="16487"/>
                  </a:lnTo>
                  <a:lnTo>
                    <a:pt x="82527" y="20140"/>
                  </a:lnTo>
                  <a:lnTo>
                    <a:pt x="82526" y="18578"/>
                  </a:lnTo>
                  <a:lnTo>
                    <a:pt x="81821" y="18584"/>
                  </a:lnTo>
                  <a:lnTo>
                    <a:pt x="77059" y="22132"/>
                  </a:lnTo>
                  <a:lnTo>
                    <a:pt x="61948" y="42542"/>
                  </a:lnTo>
                  <a:lnTo>
                    <a:pt x="49351" y="52882"/>
                  </a:lnTo>
                  <a:lnTo>
                    <a:pt x="39083" y="75264"/>
                  </a:lnTo>
                  <a:lnTo>
                    <a:pt x="24089" y="91475"/>
                  </a:lnTo>
                  <a:lnTo>
                    <a:pt x="9641" y="114995"/>
                  </a:lnTo>
                  <a:lnTo>
                    <a:pt x="7308" y="125397"/>
                  </a:lnTo>
                  <a:lnTo>
                    <a:pt x="6981" y="129308"/>
                  </a:lnTo>
                  <a:lnTo>
                    <a:pt x="6057" y="131916"/>
                  </a:lnTo>
                  <a:lnTo>
                    <a:pt x="4736" y="133654"/>
                  </a:lnTo>
                  <a:lnTo>
                    <a:pt x="3149" y="134812"/>
                  </a:lnTo>
                  <a:lnTo>
                    <a:pt x="2091" y="136290"/>
                  </a:lnTo>
                  <a:lnTo>
                    <a:pt x="0" y="143384"/>
                  </a:lnTo>
                  <a:lnTo>
                    <a:pt x="18800" y="113669"/>
                  </a:lnTo>
                  <a:lnTo>
                    <a:pt x="35951" y="84747"/>
                  </a:lnTo>
                  <a:lnTo>
                    <a:pt x="41601" y="76532"/>
                  </a:lnTo>
                  <a:lnTo>
                    <a:pt x="52216" y="48636"/>
                  </a:lnTo>
                  <a:lnTo>
                    <a:pt x="62306" y="31341"/>
                  </a:lnTo>
                  <a:lnTo>
                    <a:pt x="63245" y="24537"/>
                  </a:lnTo>
                  <a:lnTo>
                    <a:pt x="63373" y="20531"/>
                  </a:lnTo>
                  <a:lnTo>
                    <a:pt x="64113" y="19181"/>
                  </a:lnTo>
                  <a:lnTo>
                    <a:pt x="65312" y="18280"/>
                  </a:lnTo>
                  <a:lnTo>
                    <a:pt x="66816" y="17681"/>
                  </a:lnTo>
                  <a:lnTo>
                    <a:pt x="67820" y="16575"/>
                  </a:lnTo>
                  <a:lnTo>
                    <a:pt x="68934" y="13465"/>
                  </a:lnTo>
                  <a:lnTo>
                    <a:pt x="69562" y="7747"/>
                  </a:lnTo>
                  <a:lnTo>
                    <a:pt x="70355" y="6425"/>
                  </a:lnTo>
                  <a:lnTo>
                    <a:pt x="71590" y="5543"/>
                  </a:lnTo>
                  <a:lnTo>
                    <a:pt x="75270" y="4128"/>
                  </a:lnTo>
                  <a:lnTo>
                    <a:pt x="75774" y="2053"/>
                  </a:lnTo>
                  <a:lnTo>
                    <a:pt x="75997" y="190"/>
                  </a:lnTo>
                  <a:lnTo>
                    <a:pt x="76097" y="1714"/>
                  </a:lnTo>
                  <a:lnTo>
                    <a:pt x="76829" y="2403"/>
                  </a:lnTo>
                  <a:lnTo>
                    <a:pt x="79523" y="3168"/>
                  </a:lnTo>
                  <a:lnTo>
                    <a:pt x="80524" y="2667"/>
                  </a:lnTo>
                  <a:lnTo>
                    <a:pt x="81192" y="1627"/>
                  </a:lnTo>
                  <a:lnTo>
                    <a:pt x="81637" y="227"/>
                  </a:lnTo>
                  <a:lnTo>
                    <a:pt x="81933" y="0"/>
                  </a:lnTo>
                  <a:lnTo>
                    <a:pt x="82262" y="1630"/>
                  </a:lnTo>
                  <a:lnTo>
                    <a:pt x="83056" y="2346"/>
                  </a:lnTo>
                  <a:lnTo>
                    <a:pt x="103200" y="9518"/>
                  </a:lnTo>
                  <a:lnTo>
                    <a:pt x="134169" y="31066"/>
                  </a:lnTo>
                  <a:lnTo>
                    <a:pt x="143658" y="39012"/>
                  </a:lnTo>
                  <a:lnTo>
                    <a:pt x="163737" y="48620"/>
                  </a:lnTo>
                  <a:lnTo>
                    <a:pt x="182684" y="64109"/>
                  </a:lnTo>
                  <a:lnTo>
                    <a:pt x="187719" y="66576"/>
                  </a:lnTo>
                  <a:lnTo>
                    <a:pt x="194520" y="71226"/>
                  </a:lnTo>
                  <a:lnTo>
                    <a:pt x="201003" y="72918"/>
                  </a:lnTo>
                  <a:lnTo>
                    <a:pt x="205268" y="73313"/>
                  </a:lnTo>
                  <a:lnTo>
                    <a:pt x="209515" y="75371"/>
                  </a:lnTo>
                  <a:lnTo>
                    <a:pt x="213754" y="77932"/>
                  </a:lnTo>
                  <a:lnTo>
                    <a:pt x="220108" y="80078"/>
                  </a:lnTo>
                  <a:lnTo>
                    <a:pt x="226459" y="84164"/>
                  </a:lnTo>
                  <a:lnTo>
                    <a:pt x="232809" y="85688"/>
                  </a:lnTo>
                  <a:lnTo>
                    <a:pt x="253976" y="86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372">
            <a:extLst>
              <a:ext uri="{FF2B5EF4-FFF2-40B4-BE49-F238E27FC236}">
                <a16:creationId xmlns:a16="http://schemas.microsoft.com/office/drawing/2014/main" id="{5DB39281-3B44-82D9-E932-6DD1ABC9C9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3300" y="5035550"/>
            <a:ext cx="152401" cy="95251"/>
          </a:xfrm>
          <a:custGeom>
            <a:avLst/>
            <a:gdLst/>
            <a:ahLst/>
            <a:cxnLst/>
            <a:rect l="0" t="0" r="0" b="0"/>
            <a:pathLst>
              <a:path w="152401" h="95251">
                <a:moveTo>
                  <a:pt x="0" y="0"/>
                </a:moveTo>
                <a:lnTo>
                  <a:pt x="0" y="0"/>
                </a:lnTo>
                <a:lnTo>
                  <a:pt x="16606" y="705"/>
                </a:lnTo>
                <a:lnTo>
                  <a:pt x="27136" y="3371"/>
                </a:lnTo>
                <a:lnTo>
                  <a:pt x="35109" y="8789"/>
                </a:lnTo>
                <a:lnTo>
                  <a:pt x="45445" y="17891"/>
                </a:lnTo>
                <a:lnTo>
                  <a:pt x="76618" y="38070"/>
                </a:lnTo>
                <a:lnTo>
                  <a:pt x="89845" y="46560"/>
                </a:lnTo>
                <a:lnTo>
                  <a:pt x="109081" y="64734"/>
                </a:lnTo>
                <a:lnTo>
                  <a:pt x="115743" y="67576"/>
                </a:lnTo>
                <a:lnTo>
                  <a:pt x="122703" y="69545"/>
                </a:lnTo>
                <a:lnTo>
                  <a:pt x="132919" y="76558"/>
                </a:lnTo>
                <a:lnTo>
                  <a:pt x="144770" y="87667"/>
                </a:lnTo>
                <a:lnTo>
                  <a:pt x="147363" y="88352"/>
                </a:lnTo>
                <a:lnTo>
                  <a:pt x="149042" y="88534"/>
                </a:lnTo>
                <a:lnTo>
                  <a:pt x="150161" y="89362"/>
                </a:lnTo>
                <a:lnTo>
                  <a:pt x="152400" y="952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88">
            <a:extLst>
              <a:ext uri="{FF2B5EF4-FFF2-40B4-BE49-F238E27FC236}">
                <a16:creationId xmlns:a16="http://schemas.microsoft.com/office/drawing/2014/main" id="{70523EF0-FD85-571C-FE90-81E8890B14B2}"/>
              </a:ext>
            </a:extLst>
          </p:cNvPr>
          <p:cNvGrpSpPr/>
          <p:nvPr/>
        </p:nvGrpSpPr>
        <p:grpSpPr>
          <a:xfrm>
            <a:off x="473254" y="3772186"/>
            <a:ext cx="866597" cy="421804"/>
            <a:chOff x="473254" y="3772186"/>
            <a:chExt cx="866597" cy="421804"/>
          </a:xfrm>
        </p:grpSpPr>
        <p:sp>
          <p:nvSpPr>
            <p:cNvPr id="27" name="SMARTInkShape-373">
              <a:extLst>
                <a:ext uri="{FF2B5EF4-FFF2-40B4-BE49-F238E27FC236}">
                  <a16:creationId xmlns:a16="http://schemas.microsoft.com/office/drawing/2014/main" id="{27166E7F-0B5A-799A-52DB-C8BAB335AD2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73254" y="4001492"/>
              <a:ext cx="110924" cy="192498"/>
            </a:xfrm>
            <a:custGeom>
              <a:avLst/>
              <a:gdLst/>
              <a:ahLst/>
              <a:cxnLst/>
              <a:rect l="0" t="0" r="0" b="0"/>
              <a:pathLst>
                <a:path w="110924" h="192498">
                  <a:moveTo>
                    <a:pt x="79196" y="30758"/>
                  </a:moveTo>
                  <a:lnTo>
                    <a:pt x="79196" y="30758"/>
                  </a:lnTo>
                  <a:lnTo>
                    <a:pt x="62895" y="13751"/>
                  </a:lnTo>
                  <a:lnTo>
                    <a:pt x="61368" y="9559"/>
                  </a:lnTo>
                  <a:lnTo>
                    <a:pt x="60255" y="8159"/>
                  </a:lnTo>
                  <a:lnTo>
                    <a:pt x="48622" y="0"/>
                  </a:lnTo>
                  <a:lnTo>
                    <a:pt x="33881" y="8638"/>
                  </a:lnTo>
                  <a:lnTo>
                    <a:pt x="20373" y="20049"/>
                  </a:lnTo>
                  <a:lnTo>
                    <a:pt x="7268" y="41702"/>
                  </a:lnTo>
                  <a:lnTo>
                    <a:pt x="0" y="70144"/>
                  </a:lnTo>
                  <a:lnTo>
                    <a:pt x="1011" y="95031"/>
                  </a:lnTo>
                  <a:lnTo>
                    <a:pt x="3309" y="124201"/>
                  </a:lnTo>
                  <a:lnTo>
                    <a:pt x="6193" y="134848"/>
                  </a:lnTo>
                  <a:lnTo>
                    <a:pt x="25754" y="165417"/>
                  </a:lnTo>
                  <a:lnTo>
                    <a:pt x="33179" y="173825"/>
                  </a:lnTo>
                  <a:lnTo>
                    <a:pt x="51783" y="186610"/>
                  </a:lnTo>
                  <a:lnTo>
                    <a:pt x="65053" y="190817"/>
                  </a:lnTo>
                  <a:lnTo>
                    <a:pt x="67651" y="192497"/>
                  </a:lnTo>
                  <a:lnTo>
                    <a:pt x="71499" y="191501"/>
                  </a:lnTo>
                  <a:lnTo>
                    <a:pt x="97424" y="170946"/>
                  </a:lnTo>
                  <a:lnTo>
                    <a:pt x="104352" y="162371"/>
                  </a:lnTo>
                  <a:lnTo>
                    <a:pt x="108016" y="154869"/>
                  </a:lnTo>
                  <a:lnTo>
                    <a:pt x="110689" y="125810"/>
                  </a:lnTo>
                  <a:lnTo>
                    <a:pt x="110923" y="94296"/>
                  </a:lnTo>
                  <a:lnTo>
                    <a:pt x="110234" y="80079"/>
                  </a:lnTo>
                  <a:lnTo>
                    <a:pt x="99390" y="48970"/>
                  </a:lnTo>
                  <a:lnTo>
                    <a:pt x="89038" y="35113"/>
                  </a:lnTo>
                  <a:lnTo>
                    <a:pt x="77260" y="22586"/>
                  </a:lnTo>
                  <a:lnTo>
                    <a:pt x="72926" y="20071"/>
                  </a:lnTo>
                  <a:lnTo>
                    <a:pt x="64395" y="18455"/>
                  </a:lnTo>
                  <a:lnTo>
                    <a:pt x="58034" y="18175"/>
                  </a:lnTo>
                  <a:lnTo>
                    <a:pt x="53798" y="16229"/>
                  </a:lnTo>
                  <a:lnTo>
                    <a:pt x="48701" y="12601"/>
                  </a:lnTo>
                  <a:lnTo>
                    <a:pt x="41096" y="11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74">
              <a:extLst>
                <a:ext uri="{FF2B5EF4-FFF2-40B4-BE49-F238E27FC236}">
                  <a16:creationId xmlns:a16="http://schemas.microsoft.com/office/drawing/2014/main" id="{183F43FF-89EF-B191-6065-81555948470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66750" y="41275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6220" y="6350"/>
                  </a:lnTo>
                  <a:lnTo>
                    <a:pt x="4146" y="564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75">
              <a:extLst>
                <a:ext uri="{FF2B5EF4-FFF2-40B4-BE49-F238E27FC236}">
                  <a16:creationId xmlns:a16="http://schemas.microsoft.com/office/drawing/2014/main" id="{1E72BBCA-DFDE-9203-9904-59FFE7D6E5E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62000" y="3906472"/>
              <a:ext cx="44451" cy="265479"/>
            </a:xfrm>
            <a:custGeom>
              <a:avLst/>
              <a:gdLst/>
              <a:ahLst/>
              <a:cxnLst/>
              <a:rect l="0" t="0" r="0" b="0"/>
              <a:pathLst>
                <a:path w="44451" h="265479">
                  <a:moveTo>
                    <a:pt x="0" y="17828"/>
                  </a:moveTo>
                  <a:lnTo>
                    <a:pt x="0" y="17828"/>
                  </a:lnTo>
                  <a:lnTo>
                    <a:pt x="0" y="0"/>
                  </a:lnTo>
                  <a:lnTo>
                    <a:pt x="706" y="22615"/>
                  </a:lnTo>
                  <a:lnTo>
                    <a:pt x="5467" y="50208"/>
                  </a:lnTo>
                  <a:lnTo>
                    <a:pt x="11245" y="79466"/>
                  </a:lnTo>
                  <a:lnTo>
                    <a:pt x="19181" y="108241"/>
                  </a:lnTo>
                  <a:lnTo>
                    <a:pt x="23557" y="132576"/>
                  </a:lnTo>
                  <a:lnTo>
                    <a:pt x="28407" y="162712"/>
                  </a:lnTo>
                  <a:lnTo>
                    <a:pt x="31090" y="189048"/>
                  </a:lnTo>
                  <a:lnTo>
                    <a:pt x="33501" y="212751"/>
                  </a:lnTo>
                  <a:lnTo>
                    <a:pt x="37191" y="231231"/>
                  </a:lnTo>
                  <a:lnTo>
                    <a:pt x="39862" y="252728"/>
                  </a:lnTo>
                  <a:lnTo>
                    <a:pt x="44450" y="265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76">
              <a:extLst>
                <a:ext uri="{FF2B5EF4-FFF2-40B4-BE49-F238E27FC236}">
                  <a16:creationId xmlns:a16="http://schemas.microsoft.com/office/drawing/2014/main" id="{FE5575DE-779E-BA63-3728-76DE9D8AA21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31883" y="3848101"/>
              <a:ext cx="139668" cy="260350"/>
            </a:xfrm>
            <a:custGeom>
              <a:avLst/>
              <a:gdLst/>
              <a:ahLst/>
              <a:cxnLst/>
              <a:rect l="0" t="0" r="0" b="0"/>
              <a:pathLst>
                <a:path w="139668" h="260350">
                  <a:moveTo>
                    <a:pt x="57117" y="25399"/>
                  </a:moveTo>
                  <a:lnTo>
                    <a:pt x="57117" y="25399"/>
                  </a:lnTo>
                  <a:lnTo>
                    <a:pt x="57117" y="0"/>
                  </a:lnTo>
                  <a:lnTo>
                    <a:pt x="57117" y="3370"/>
                  </a:lnTo>
                  <a:lnTo>
                    <a:pt x="55236" y="6907"/>
                  </a:lnTo>
                  <a:lnTo>
                    <a:pt x="52753" y="10831"/>
                  </a:lnTo>
                  <a:lnTo>
                    <a:pt x="51355" y="17711"/>
                  </a:lnTo>
                  <a:lnTo>
                    <a:pt x="50236" y="27668"/>
                  </a:lnTo>
                  <a:lnTo>
                    <a:pt x="46455" y="36106"/>
                  </a:lnTo>
                  <a:lnTo>
                    <a:pt x="38821" y="61579"/>
                  </a:lnTo>
                  <a:lnTo>
                    <a:pt x="28443" y="91316"/>
                  </a:lnTo>
                  <a:lnTo>
                    <a:pt x="20703" y="115897"/>
                  </a:lnTo>
                  <a:lnTo>
                    <a:pt x="6292" y="144137"/>
                  </a:lnTo>
                  <a:lnTo>
                    <a:pt x="2778" y="149433"/>
                  </a:lnTo>
                  <a:lnTo>
                    <a:pt x="800" y="156381"/>
                  </a:lnTo>
                  <a:lnTo>
                    <a:pt x="0" y="168088"/>
                  </a:lnTo>
                  <a:lnTo>
                    <a:pt x="694" y="169208"/>
                  </a:lnTo>
                  <a:lnTo>
                    <a:pt x="1863" y="169956"/>
                  </a:lnTo>
                  <a:lnTo>
                    <a:pt x="6879" y="171006"/>
                  </a:lnTo>
                  <a:lnTo>
                    <a:pt x="8808" y="171154"/>
                  </a:lnTo>
                  <a:lnTo>
                    <a:pt x="12834" y="169436"/>
                  </a:lnTo>
                  <a:lnTo>
                    <a:pt x="14895" y="167991"/>
                  </a:lnTo>
                  <a:lnTo>
                    <a:pt x="30408" y="163598"/>
                  </a:lnTo>
                  <a:lnTo>
                    <a:pt x="42834" y="155023"/>
                  </a:lnTo>
                  <a:lnTo>
                    <a:pt x="55759" y="151036"/>
                  </a:lnTo>
                  <a:lnTo>
                    <a:pt x="68227" y="142342"/>
                  </a:lnTo>
                  <a:lnTo>
                    <a:pt x="81158" y="138339"/>
                  </a:lnTo>
                  <a:lnTo>
                    <a:pt x="86146" y="135567"/>
                  </a:lnTo>
                  <a:lnTo>
                    <a:pt x="92921" y="133301"/>
                  </a:lnTo>
                  <a:lnTo>
                    <a:pt x="99397" y="129179"/>
                  </a:lnTo>
                  <a:lnTo>
                    <a:pt x="106656" y="127286"/>
                  </a:lnTo>
                  <a:lnTo>
                    <a:pt x="113973" y="120918"/>
                  </a:lnTo>
                  <a:lnTo>
                    <a:pt x="120537" y="120651"/>
                  </a:lnTo>
                  <a:lnTo>
                    <a:pt x="120593" y="124020"/>
                  </a:lnTo>
                  <a:lnTo>
                    <a:pt x="122488" y="127557"/>
                  </a:lnTo>
                  <a:lnTo>
                    <a:pt x="126082" y="132205"/>
                  </a:lnTo>
                  <a:lnTo>
                    <a:pt x="126952" y="161581"/>
                  </a:lnTo>
                  <a:lnTo>
                    <a:pt x="126966" y="190541"/>
                  </a:lnTo>
                  <a:lnTo>
                    <a:pt x="127673" y="218606"/>
                  </a:lnTo>
                  <a:lnTo>
                    <a:pt x="136426" y="249809"/>
                  </a:lnTo>
                  <a:lnTo>
                    <a:pt x="139667" y="260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77">
              <a:extLst>
                <a:ext uri="{FF2B5EF4-FFF2-40B4-BE49-F238E27FC236}">
                  <a16:creationId xmlns:a16="http://schemas.microsoft.com/office/drawing/2014/main" id="{701D27C7-4D34-457A-B0E8-0AC0D8F01EC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60450" y="3791312"/>
              <a:ext cx="69849" cy="281234"/>
            </a:xfrm>
            <a:custGeom>
              <a:avLst/>
              <a:gdLst/>
              <a:ahLst/>
              <a:cxnLst/>
              <a:rect l="0" t="0" r="0" b="0"/>
              <a:pathLst>
                <a:path w="69849" h="281234">
                  <a:moveTo>
                    <a:pt x="63500" y="18688"/>
                  </a:moveTo>
                  <a:lnTo>
                    <a:pt x="63500" y="18688"/>
                  </a:lnTo>
                  <a:lnTo>
                    <a:pt x="66871" y="15317"/>
                  </a:lnTo>
                  <a:lnTo>
                    <a:pt x="68526" y="11781"/>
                  </a:lnTo>
                  <a:lnTo>
                    <a:pt x="69827" y="0"/>
                  </a:lnTo>
                  <a:lnTo>
                    <a:pt x="69848" y="5137"/>
                  </a:lnTo>
                  <a:lnTo>
                    <a:pt x="65486" y="10890"/>
                  </a:lnTo>
                  <a:lnTo>
                    <a:pt x="62677" y="17475"/>
                  </a:lnTo>
                  <a:lnTo>
                    <a:pt x="42508" y="48439"/>
                  </a:lnTo>
                  <a:lnTo>
                    <a:pt x="34607" y="70347"/>
                  </a:lnTo>
                  <a:lnTo>
                    <a:pt x="28755" y="101351"/>
                  </a:lnTo>
                  <a:lnTo>
                    <a:pt x="16629" y="131730"/>
                  </a:lnTo>
                  <a:lnTo>
                    <a:pt x="6708" y="163026"/>
                  </a:lnTo>
                  <a:lnTo>
                    <a:pt x="1325" y="189800"/>
                  </a:lnTo>
                  <a:lnTo>
                    <a:pt x="174" y="219962"/>
                  </a:lnTo>
                  <a:lnTo>
                    <a:pt x="728" y="246459"/>
                  </a:lnTo>
                  <a:lnTo>
                    <a:pt x="3381" y="253505"/>
                  </a:lnTo>
                  <a:lnTo>
                    <a:pt x="17713" y="274803"/>
                  </a:lnTo>
                  <a:lnTo>
                    <a:pt x="24570" y="280214"/>
                  </a:lnTo>
                  <a:lnTo>
                    <a:pt x="27669" y="281233"/>
                  </a:lnTo>
                  <a:lnTo>
                    <a:pt x="30441" y="281207"/>
                  </a:lnTo>
                  <a:lnTo>
                    <a:pt x="35401" y="279297"/>
                  </a:lnTo>
                  <a:lnTo>
                    <a:pt x="56265" y="260778"/>
                  </a:lnTo>
                  <a:lnTo>
                    <a:pt x="64727" y="245641"/>
                  </a:lnTo>
                  <a:lnTo>
                    <a:pt x="69176" y="224110"/>
                  </a:lnTo>
                  <a:lnTo>
                    <a:pt x="69810" y="203830"/>
                  </a:lnTo>
                  <a:lnTo>
                    <a:pt x="67951" y="197870"/>
                  </a:lnTo>
                  <a:lnTo>
                    <a:pt x="59017" y="186087"/>
                  </a:lnTo>
                  <a:lnTo>
                    <a:pt x="48650" y="175345"/>
                  </a:lnTo>
                  <a:lnTo>
                    <a:pt x="44435" y="172980"/>
                  </a:lnTo>
                  <a:lnTo>
                    <a:pt x="33004" y="171199"/>
                  </a:lnTo>
                  <a:lnTo>
                    <a:pt x="23022" y="171098"/>
                  </a:lnTo>
                  <a:lnTo>
                    <a:pt x="18934" y="172974"/>
                  </a:lnTo>
                  <a:lnTo>
                    <a:pt x="16856" y="174462"/>
                  </a:lnTo>
                  <a:lnTo>
                    <a:pt x="14547" y="177996"/>
                  </a:lnTo>
                  <a:lnTo>
                    <a:pt x="12815" y="181920"/>
                  </a:lnTo>
                  <a:lnTo>
                    <a:pt x="1764" y="196503"/>
                  </a:lnTo>
                  <a:lnTo>
                    <a:pt x="0" y="202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78">
              <a:extLst>
                <a:ext uri="{FF2B5EF4-FFF2-40B4-BE49-F238E27FC236}">
                  <a16:creationId xmlns:a16="http://schemas.microsoft.com/office/drawing/2014/main" id="{30B6A5C1-B90E-816F-93AA-86603B40331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95339" y="3772186"/>
              <a:ext cx="144512" cy="253627"/>
            </a:xfrm>
            <a:custGeom>
              <a:avLst/>
              <a:gdLst/>
              <a:ahLst/>
              <a:cxnLst/>
              <a:rect l="0" t="0" r="0" b="0"/>
              <a:pathLst>
                <a:path w="144512" h="253627">
                  <a:moveTo>
                    <a:pt x="106411" y="63214"/>
                  </a:moveTo>
                  <a:lnTo>
                    <a:pt x="106411" y="63214"/>
                  </a:lnTo>
                  <a:lnTo>
                    <a:pt x="106411" y="31841"/>
                  </a:lnTo>
                  <a:lnTo>
                    <a:pt x="106411" y="29599"/>
                  </a:lnTo>
                  <a:lnTo>
                    <a:pt x="103040" y="19701"/>
                  </a:lnTo>
                  <a:lnTo>
                    <a:pt x="101341" y="17272"/>
                  </a:lnTo>
                  <a:lnTo>
                    <a:pt x="84281" y="2971"/>
                  </a:lnTo>
                  <a:lnTo>
                    <a:pt x="78702" y="1162"/>
                  </a:lnTo>
                  <a:lnTo>
                    <a:pt x="66992" y="0"/>
                  </a:lnTo>
                  <a:lnTo>
                    <a:pt x="56710" y="3170"/>
                  </a:lnTo>
                  <a:lnTo>
                    <a:pt x="45663" y="10562"/>
                  </a:lnTo>
                  <a:lnTo>
                    <a:pt x="16033" y="39307"/>
                  </a:lnTo>
                  <a:lnTo>
                    <a:pt x="12292" y="43043"/>
                  </a:lnTo>
                  <a:lnTo>
                    <a:pt x="3657" y="61784"/>
                  </a:lnTo>
                  <a:lnTo>
                    <a:pt x="0" y="78470"/>
                  </a:lnTo>
                  <a:lnTo>
                    <a:pt x="1027" y="85987"/>
                  </a:lnTo>
                  <a:lnTo>
                    <a:pt x="11386" y="106109"/>
                  </a:lnTo>
                  <a:lnTo>
                    <a:pt x="19672" y="115824"/>
                  </a:lnTo>
                  <a:lnTo>
                    <a:pt x="29362" y="122390"/>
                  </a:lnTo>
                  <a:lnTo>
                    <a:pt x="37799" y="125432"/>
                  </a:lnTo>
                  <a:lnTo>
                    <a:pt x="56768" y="126602"/>
                  </a:lnTo>
                  <a:lnTo>
                    <a:pt x="63416" y="122901"/>
                  </a:lnTo>
                  <a:lnTo>
                    <a:pt x="75811" y="112399"/>
                  </a:lnTo>
                  <a:lnTo>
                    <a:pt x="78700" y="107887"/>
                  </a:lnTo>
                  <a:lnTo>
                    <a:pt x="91935" y="77636"/>
                  </a:lnTo>
                  <a:lnTo>
                    <a:pt x="101504" y="45925"/>
                  </a:lnTo>
                  <a:lnTo>
                    <a:pt x="104230" y="40713"/>
                  </a:lnTo>
                  <a:lnTo>
                    <a:pt x="105980" y="31619"/>
                  </a:lnTo>
                  <a:lnTo>
                    <a:pt x="106409" y="18875"/>
                  </a:lnTo>
                  <a:lnTo>
                    <a:pt x="106411" y="46524"/>
                  </a:lnTo>
                  <a:lnTo>
                    <a:pt x="111437" y="76225"/>
                  </a:lnTo>
                  <a:lnTo>
                    <a:pt x="112499" y="104746"/>
                  </a:lnTo>
                  <a:lnTo>
                    <a:pt x="117073" y="132488"/>
                  </a:lnTo>
                  <a:lnTo>
                    <a:pt x="118709" y="158350"/>
                  </a:lnTo>
                  <a:lnTo>
                    <a:pt x="123422" y="189494"/>
                  </a:lnTo>
                  <a:lnTo>
                    <a:pt x="129646" y="217482"/>
                  </a:lnTo>
                  <a:lnTo>
                    <a:pt x="132326" y="238039"/>
                  </a:lnTo>
                  <a:lnTo>
                    <a:pt x="137556" y="247158"/>
                  </a:lnTo>
                  <a:lnTo>
                    <a:pt x="138154" y="253626"/>
                  </a:lnTo>
                  <a:lnTo>
                    <a:pt x="144511" y="2473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89">
            <a:extLst>
              <a:ext uri="{FF2B5EF4-FFF2-40B4-BE49-F238E27FC236}">
                <a16:creationId xmlns:a16="http://schemas.microsoft.com/office/drawing/2014/main" id="{CB0E1AF3-C874-2E20-94D2-A0A251E7FD52}"/>
              </a:ext>
            </a:extLst>
          </p:cNvPr>
          <p:cNvGrpSpPr/>
          <p:nvPr/>
        </p:nvGrpSpPr>
        <p:grpSpPr>
          <a:xfrm>
            <a:off x="1022355" y="5702301"/>
            <a:ext cx="698496" cy="215900"/>
            <a:chOff x="1022355" y="5702301"/>
            <a:chExt cx="698496" cy="215900"/>
          </a:xfrm>
        </p:grpSpPr>
        <p:sp>
          <p:nvSpPr>
            <p:cNvPr id="34" name="SMARTInkShape-379">
              <a:extLst>
                <a:ext uri="{FF2B5EF4-FFF2-40B4-BE49-F238E27FC236}">
                  <a16:creationId xmlns:a16="http://schemas.microsoft.com/office/drawing/2014/main" id="{964D28DF-B36E-1F8E-D9B7-2928957B66D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22355" y="5848350"/>
              <a:ext cx="120646" cy="16344"/>
            </a:xfrm>
            <a:custGeom>
              <a:avLst/>
              <a:gdLst/>
              <a:ahLst/>
              <a:cxnLst/>
              <a:rect l="0" t="0" r="0" b="0"/>
              <a:pathLst>
                <a:path w="120646" h="16344">
                  <a:moveTo>
                    <a:pt x="6345" y="6350"/>
                  </a:moveTo>
                  <a:lnTo>
                    <a:pt x="6345" y="6350"/>
                  </a:lnTo>
                  <a:lnTo>
                    <a:pt x="6345" y="2691"/>
                  </a:lnTo>
                  <a:lnTo>
                    <a:pt x="6345" y="5729"/>
                  </a:lnTo>
                  <a:lnTo>
                    <a:pt x="2687" y="6228"/>
                  </a:lnTo>
                  <a:lnTo>
                    <a:pt x="4249" y="6296"/>
                  </a:lnTo>
                  <a:lnTo>
                    <a:pt x="4242" y="6313"/>
                  </a:lnTo>
                  <a:lnTo>
                    <a:pt x="0" y="6350"/>
                  </a:lnTo>
                  <a:lnTo>
                    <a:pt x="3367" y="9721"/>
                  </a:lnTo>
                  <a:lnTo>
                    <a:pt x="6903" y="11376"/>
                  </a:lnTo>
                  <a:lnTo>
                    <a:pt x="31884" y="13354"/>
                  </a:lnTo>
                  <a:lnTo>
                    <a:pt x="53266" y="16343"/>
                  </a:lnTo>
                  <a:lnTo>
                    <a:pt x="81366" y="12883"/>
                  </a:lnTo>
                  <a:lnTo>
                    <a:pt x="112361" y="5823"/>
                  </a:lnTo>
                  <a:lnTo>
                    <a:pt x="1206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80">
              <a:extLst>
                <a:ext uri="{FF2B5EF4-FFF2-40B4-BE49-F238E27FC236}">
                  <a16:creationId xmlns:a16="http://schemas.microsoft.com/office/drawing/2014/main" id="{7E4A6B7C-D19B-359E-FE21-F0C03B9D5AF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238250" y="576580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6350" y="0"/>
                  </a:moveTo>
                  <a:lnTo>
                    <a:pt x="6350" y="0"/>
                  </a:lnTo>
                  <a:lnTo>
                    <a:pt x="6350" y="31161"/>
                  </a:lnTo>
                  <a:lnTo>
                    <a:pt x="5644" y="57059"/>
                  </a:lnTo>
                  <a:lnTo>
                    <a:pt x="883" y="83514"/>
                  </a:lnTo>
                  <a:lnTo>
                    <a:pt x="52" y="111861"/>
                  </a:lnTo>
                  <a:lnTo>
                    <a:pt x="2" y="14190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81">
              <a:extLst>
                <a:ext uri="{FF2B5EF4-FFF2-40B4-BE49-F238E27FC236}">
                  <a16:creationId xmlns:a16="http://schemas.microsoft.com/office/drawing/2014/main" id="{A812024F-DD9A-0D64-38BF-CDC77D6F3C0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320800" y="5867400"/>
              <a:ext cx="12439" cy="19049"/>
            </a:xfrm>
            <a:custGeom>
              <a:avLst/>
              <a:gdLst/>
              <a:ahLst/>
              <a:cxnLst/>
              <a:rect l="0" t="0" r="0" b="0"/>
              <a:pathLst>
                <a:path w="12439" h="19049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376" y="6907"/>
                  </a:lnTo>
                  <a:lnTo>
                    <a:pt x="12438" y="11556"/>
                  </a:lnTo>
                  <a:lnTo>
                    <a:pt x="11820" y="11937"/>
                  </a:lnTo>
                  <a:lnTo>
                    <a:pt x="9251" y="12361"/>
                  </a:lnTo>
                  <a:lnTo>
                    <a:pt x="8284" y="13179"/>
                  </a:lnTo>
                  <a:lnTo>
                    <a:pt x="6372" y="18971"/>
                  </a:lnTo>
                  <a:lnTo>
                    <a:pt x="262" y="19048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82">
              <a:extLst>
                <a:ext uri="{FF2B5EF4-FFF2-40B4-BE49-F238E27FC236}">
                  <a16:creationId xmlns:a16="http://schemas.microsoft.com/office/drawing/2014/main" id="{8C711A09-80F0-BC75-62B4-6C79B74F6D5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428755" y="5787732"/>
              <a:ext cx="67302" cy="105060"/>
            </a:xfrm>
            <a:custGeom>
              <a:avLst/>
              <a:gdLst/>
              <a:ahLst/>
              <a:cxnLst/>
              <a:rect l="0" t="0" r="0" b="0"/>
              <a:pathLst>
                <a:path w="67302" h="105060">
                  <a:moveTo>
                    <a:pt x="38095" y="28868"/>
                  </a:moveTo>
                  <a:lnTo>
                    <a:pt x="38095" y="28868"/>
                  </a:lnTo>
                  <a:lnTo>
                    <a:pt x="38095" y="23401"/>
                  </a:lnTo>
                  <a:lnTo>
                    <a:pt x="32628" y="17128"/>
                  </a:lnTo>
                  <a:lnTo>
                    <a:pt x="31823" y="10785"/>
                  </a:lnTo>
                  <a:lnTo>
                    <a:pt x="26284" y="4435"/>
                  </a:lnTo>
                  <a:lnTo>
                    <a:pt x="25658" y="383"/>
                  </a:lnTo>
                  <a:lnTo>
                    <a:pt x="24865" y="0"/>
                  </a:lnTo>
                  <a:lnTo>
                    <a:pt x="23631" y="451"/>
                  </a:lnTo>
                  <a:lnTo>
                    <a:pt x="6859" y="15662"/>
                  </a:lnTo>
                  <a:lnTo>
                    <a:pt x="3046" y="23234"/>
                  </a:lnTo>
                  <a:lnTo>
                    <a:pt x="174" y="43354"/>
                  </a:lnTo>
                  <a:lnTo>
                    <a:pt x="0" y="72186"/>
                  </a:lnTo>
                  <a:lnTo>
                    <a:pt x="1879" y="78225"/>
                  </a:lnTo>
                  <a:lnTo>
                    <a:pt x="4360" y="83260"/>
                  </a:lnTo>
                  <a:lnTo>
                    <a:pt x="5463" y="87849"/>
                  </a:lnTo>
                  <a:lnTo>
                    <a:pt x="6463" y="89356"/>
                  </a:lnTo>
                  <a:lnTo>
                    <a:pt x="7835" y="90360"/>
                  </a:lnTo>
                  <a:lnTo>
                    <a:pt x="11240" y="92181"/>
                  </a:lnTo>
                  <a:lnTo>
                    <a:pt x="23337" y="102415"/>
                  </a:lnTo>
                  <a:lnTo>
                    <a:pt x="29646" y="104282"/>
                  </a:lnTo>
                  <a:lnTo>
                    <a:pt x="49541" y="105059"/>
                  </a:lnTo>
                  <a:lnTo>
                    <a:pt x="63639" y="95633"/>
                  </a:lnTo>
                  <a:lnTo>
                    <a:pt x="67087" y="90762"/>
                  </a:lnTo>
                  <a:lnTo>
                    <a:pt x="67301" y="88475"/>
                  </a:lnTo>
                  <a:lnTo>
                    <a:pt x="63779" y="64548"/>
                  </a:lnTo>
                  <a:lnTo>
                    <a:pt x="61698" y="47201"/>
                  </a:lnTo>
                  <a:lnTo>
                    <a:pt x="56613" y="32419"/>
                  </a:lnTo>
                  <a:lnTo>
                    <a:pt x="45668" y="17630"/>
                  </a:lnTo>
                  <a:lnTo>
                    <a:pt x="35253" y="12092"/>
                  </a:lnTo>
                  <a:lnTo>
                    <a:pt x="25395" y="9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83">
              <a:extLst>
                <a:ext uri="{FF2B5EF4-FFF2-40B4-BE49-F238E27FC236}">
                  <a16:creationId xmlns:a16="http://schemas.microsoft.com/office/drawing/2014/main" id="{3B02730C-D44B-3567-B0E3-12A4FE25F93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568450" y="5747641"/>
              <a:ext cx="88869" cy="145115"/>
            </a:xfrm>
            <a:custGeom>
              <a:avLst/>
              <a:gdLst/>
              <a:ahLst/>
              <a:cxnLst/>
              <a:rect l="0" t="0" r="0" b="0"/>
              <a:pathLst>
                <a:path w="88869" h="145115">
                  <a:moveTo>
                    <a:pt x="38100" y="18159"/>
                  </a:moveTo>
                  <a:lnTo>
                    <a:pt x="38100" y="18159"/>
                  </a:lnTo>
                  <a:lnTo>
                    <a:pt x="41471" y="14788"/>
                  </a:lnTo>
                  <a:lnTo>
                    <a:pt x="43126" y="11252"/>
                  </a:lnTo>
                  <a:lnTo>
                    <a:pt x="44372" y="5798"/>
                  </a:lnTo>
                  <a:lnTo>
                    <a:pt x="41056" y="5559"/>
                  </a:lnTo>
                  <a:lnTo>
                    <a:pt x="40071" y="4820"/>
                  </a:lnTo>
                  <a:lnTo>
                    <a:pt x="38359" y="0"/>
                  </a:lnTo>
                  <a:lnTo>
                    <a:pt x="38123" y="4655"/>
                  </a:lnTo>
                  <a:lnTo>
                    <a:pt x="36229" y="5101"/>
                  </a:lnTo>
                  <a:lnTo>
                    <a:pt x="34736" y="5221"/>
                  </a:lnTo>
                  <a:lnTo>
                    <a:pt x="33741" y="6006"/>
                  </a:lnTo>
                  <a:lnTo>
                    <a:pt x="26841" y="18315"/>
                  </a:lnTo>
                  <a:lnTo>
                    <a:pt x="26360" y="20379"/>
                  </a:lnTo>
                  <a:lnTo>
                    <a:pt x="22313" y="26657"/>
                  </a:lnTo>
                  <a:lnTo>
                    <a:pt x="15330" y="35099"/>
                  </a:lnTo>
                  <a:lnTo>
                    <a:pt x="13479" y="41444"/>
                  </a:lnTo>
                  <a:lnTo>
                    <a:pt x="12709" y="59258"/>
                  </a:lnTo>
                  <a:lnTo>
                    <a:pt x="14586" y="63001"/>
                  </a:lnTo>
                  <a:lnTo>
                    <a:pt x="18788" y="68610"/>
                  </a:lnTo>
                  <a:lnTo>
                    <a:pt x="28503" y="68950"/>
                  </a:lnTo>
                  <a:lnTo>
                    <a:pt x="29585" y="68247"/>
                  </a:lnTo>
                  <a:lnTo>
                    <a:pt x="30306" y="67073"/>
                  </a:lnTo>
                  <a:lnTo>
                    <a:pt x="30788" y="65585"/>
                  </a:lnTo>
                  <a:lnTo>
                    <a:pt x="31814" y="64593"/>
                  </a:lnTo>
                  <a:lnTo>
                    <a:pt x="38531" y="61119"/>
                  </a:lnTo>
                  <a:lnTo>
                    <a:pt x="42525" y="58419"/>
                  </a:lnTo>
                  <a:lnTo>
                    <a:pt x="50692" y="56284"/>
                  </a:lnTo>
                  <a:lnTo>
                    <a:pt x="63871" y="61334"/>
                  </a:lnTo>
                  <a:lnTo>
                    <a:pt x="80526" y="80270"/>
                  </a:lnTo>
                  <a:lnTo>
                    <a:pt x="86105" y="90263"/>
                  </a:lnTo>
                  <a:lnTo>
                    <a:pt x="88348" y="100318"/>
                  </a:lnTo>
                  <a:lnTo>
                    <a:pt x="88868" y="115503"/>
                  </a:lnTo>
                  <a:lnTo>
                    <a:pt x="87004" y="119749"/>
                  </a:lnTo>
                  <a:lnTo>
                    <a:pt x="84530" y="123987"/>
                  </a:lnTo>
                  <a:lnTo>
                    <a:pt x="83430" y="128223"/>
                  </a:lnTo>
                  <a:lnTo>
                    <a:pt x="82431" y="129636"/>
                  </a:lnTo>
                  <a:lnTo>
                    <a:pt x="81060" y="130577"/>
                  </a:lnTo>
                  <a:lnTo>
                    <a:pt x="77654" y="132328"/>
                  </a:lnTo>
                  <a:lnTo>
                    <a:pt x="67646" y="141187"/>
                  </a:lnTo>
                  <a:lnTo>
                    <a:pt x="59698" y="143394"/>
                  </a:lnTo>
                  <a:lnTo>
                    <a:pt x="30100" y="145114"/>
                  </a:lnTo>
                  <a:lnTo>
                    <a:pt x="21845" y="144433"/>
                  </a:lnTo>
                  <a:lnTo>
                    <a:pt x="0" y="138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84">
              <a:extLst>
                <a:ext uri="{FF2B5EF4-FFF2-40B4-BE49-F238E27FC236}">
                  <a16:creationId xmlns:a16="http://schemas.microsoft.com/office/drawing/2014/main" id="{FDAF1F07-CF38-ECE4-DB47-A252DEE92F9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587500" y="5702301"/>
              <a:ext cx="133351" cy="38100"/>
            </a:xfrm>
            <a:custGeom>
              <a:avLst/>
              <a:gdLst/>
              <a:ahLst/>
              <a:cxnLst/>
              <a:rect l="0" t="0" r="0" b="0"/>
              <a:pathLst>
                <a:path w="133351" h="38100">
                  <a:moveTo>
                    <a:pt x="0" y="38099"/>
                  </a:moveTo>
                  <a:lnTo>
                    <a:pt x="0" y="38099"/>
                  </a:lnTo>
                  <a:lnTo>
                    <a:pt x="0" y="34729"/>
                  </a:lnTo>
                  <a:lnTo>
                    <a:pt x="705" y="33735"/>
                  </a:lnTo>
                  <a:lnTo>
                    <a:pt x="1881" y="33073"/>
                  </a:lnTo>
                  <a:lnTo>
                    <a:pt x="3371" y="32632"/>
                  </a:lnTo>
                  <a:lnTo>
                    <a:pt x="4364" y="31632"/>
                  </a:lnTo>
                  <a:lnTo>
                    <a:pt x="5467" y="28639"/>
                  </a:lnTo>
                  <a:lnTo>
                    <a:pt x="6467" y="27560"/>
                  </a:lnTo>
                  <a:lnTo>
                    <a:pt x="15023" y="22063"/>
                  </a:lnTo>
                  <a:lnTo>
                    <a:pt x="21494" y="16861"/>
                  </a:lnTo>
                  <a:lnTo>
                    <a:pt x="49459" y="2681"/>
                  </a:lnTo>
                  <a:lnTo>
                    <a:pt x="81140" y="104"/>
                  </a:lnTo>
                  <a:lnTo>
                    <a:pt x="112446" y="3"/>
                  </a:lnTo>
                  <a:lnTo>
                    <a:pt x="122400" y="0"/>
                  </a:lnTo>
                  <a:lnTo>
                    <a:pt x="126837" y="1881"/>
                  </a:lnTo>
                  <a:lnTo>
                    <a:pt x="133350" y="6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90">
            <a:extLst>
              <a:ext uri="{FF2B5EF4-FFF2-40B4-BE49-F238E27FC236}">
                <a16:creationId xmlns:a16="http://schemas.microsoft.com/office/drawing/2014/main" id="{860D2BA7-260E-7CDE-9CFD-DB4FD571CF27}"/>
              </a:ext>
            </a:extLst>
          </p:cNvPr>
          <p:cNvGrpSpPr/>
          <p:nvPr/>
        </p:nvGrpSpPr>
        <p:grpSpPr>
          <a:xfrm>
            <a:off x="3556000" y="3655139"/>
            <a:ext cx="876301" cy="336924"/>
            <a:chOff x="3556000" y="3655139"/>
            <a:chExt cx="876301" cy="336924"/>
          </a:xfrm>
        </p:grpSpPr>
        <p:sp>
          <p:nvSpPr>
            <p:cNvPr id="41" name="SMARTInkShape-385">
              <a:extLst>
                <a:ext uri="{FF2B5EF4-FFF2-40B4-BE49-F238E27FC236}">
                  <a16:creationId xmlns:a16="http://schemas.microsoft.com/office/drawing/2014/main" id="{841371B7-49DC-1C69-051C-5220F1A60A9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562469" y="3664863"/>
              <a:ext cx="28940" cy="265788"/>
            </a:xfrm>
            <a:custGeom>
              <a:avLst/>
              <a:gdLst/>
              <a:ahLst/>
              <a:cxnLst/>
              <a:rect l="0" t="0" r="0" b="0"/>
              <a:pathLst>
                <a:path w="28940" h="265788">
                  <a:moveTo>
                    <a:pt x="25281" y="24487"/>
                  </a:moveTo>
                  <a:lnTo>
                    <a:pt x="25281" y="24487"/>
                  </a:lnTo>
                  <a:lnTo>
                    <a:pt x="25281" y="21116"/>
                  </a:lnTo>
                  <a:lnTo>
                    <a:pt x="25986" y="20123"/>
                  </a:lnTo>
                  <a:lnTo>
                    <a:pt x="27162" y="19461"/>
                  </a:lnTo>
                  <a:lnTo>
                    <a:pt x="28652" y="19020"/>
                  </a:lnTo>
                  <a:lnTo>
                    <a:pt x="28939" y="18020"/>
                  </a:lnTo>
                  <a:lnTo>
                    <a:pt x="25335" y="5783"/>
                  </a:lnTo>
                  <a:lnTo>
                    <a:pt x="25286" y="0"/>
                  </a:lnTo>
                  <a:lnTo>
                    <a:pt x="25281" y="8570"/>
                  </a:lnTo>
                  <a:lnTo>
                    <a:pt x="19520" y="33967"/>
                  </a:lnTo>
                  <a:lnTo>
                    <a:pt x="19009" y="62999"/>
                  </a:lnTo>
                  <a:lnTo>
                    <a:pt x="14582" y="92432"/>
                  </a:lnTo>
                  <a:lnTo>
                    <a:pt x="11095" y="121242"/>
                  </a:lnTo>
                  <a:lnTo>
                    <a:pt x="7192" y="150530"/>
                  </a:lnTo>
                  <a:lnTo>
                    <a:pt x="5715" y="176698"/>
                  </a:lnTo>
                  <a:lnTo>
                    <a:pt x="789" y="205241"/>
                  </a:lnTo>
                  <a:lnTo>
                    <a:pt x="0" y="232544"/>
                  </a:lnTo>
                  <a:lnTo>
                    <a:pt x="603" y="254302"/>
                  </a:lnTo>
                  <a:lnTo>
                    <a:pt x="6231" y="2657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86">
              <a:extLst>
                <a:ext uri="{FF2B5EF4-FFF2-40B4-BE49-F238E27FC236}">
                  <a16:creationId xmlns:a16="http://schemas.microsoft.com/office/drawing/2014/main" id="{674C13D9-F47E-7221-A723-A175D6C84B8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571392" y="3655139"/>
              <a:ext cx="111609" cy="53262"/>
            </a:xfrm>
            <a:custGeom>
              <a:avLst/>
              <a:gdLst/>
              <a:ahLst/>
              <a:cxnLst/>
              <a:rect l="0" t="0" r="0" b="0"/>
              <a:pathLst>
                <a:path w="111609" h="53262">
                  <a:moveTo>
                    <a:pt x="3658" y="53261"/>
                  </a:moveTo>
                  <a:lnTo>
                    <a:pt x="3658" y="53261"/>
                  </a:lnTo>
                  <a:lnTo>
                    <a:pt x="287" y="49890"/>
                  </a:lnTo>
                  <a:lnTo>
                    <a:pt x="0" y="48192"/>
                  </a:lnTo>
                  <a:lnTo>
                    <a:pt x="514" y="46354"/>
                  </a:lnTo>
                  <a:lnTo>
                    <a:pt x="6489" y="38515"/>
                  </a:lnTo>
                  <a:lnTo>
                    <a:pt x="9779" y="34963"/>
                  </a:lnTo>
                  <a:lnTo>
                    <a:pt x="35336" y="23489"/>
                  </a:lnTo>
                  <a:lnTo>
                    <a:pt x="65781" y="7652"/>
                  </a:lnTo>
                  <a:lnTo>
                    <a:pt x="84702" y="628"/>
                  </a:lnTo>
                  <a:lnTo>
                    <a:pt x="96357" y="0"/>
                  </a:lnTo>
                  <a:lnTo>
                    <a:pt x="111608" y="24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87">
              <a:extLst>
                <a:ext uri="{FF2B5EF4-FFF2-40B4-BE49-F238E27FC236}">
                  <a16:creationId xmlns:a16="http://schemas.microsoft.com/office/drawing/2014/main" id="{5709E066-00DC-40B6-4ECB-4BE5E2DC547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562350" y="3782355"/>
              <a:ext cx="133351" cy="31017"/>
            </a:xfrm>
            <a:custGeom>
              <a:avLst/>
              <a:gdLst/>
              <a:ahLst/>
              <a:cxnLst/>
              <a:rect l="0" t="0" r="0" b="0"/>
              <a:pathLst>
                <a:path w="133351" h="31017">
                  <a:moveTo>
                    <a:pt x="0" y="27645"/>
                  </a:moveTo>
                  <a:lnTo>
                    <a:pt x="0" y="27645"/>
                  </a:lnTo>
                  <a:lnTo>
                    <a:pt x="3371" y="31016"/>
                  </a:lnTo>
                  <a:lnTo>
                    <a:pt x="12552" y="30789"/>
                  </a:lnTo>
                  <a:lnTo>
                    <a:pt x="38071" y="24895"/>
                  </a:lnTo>
                  <a:lnTo>
                    <a:pt x="68564" y="16231"/>
                  </a:lnTo>
                  <a:lnTo>
                    <a:pt x="99883" y="3544"/>
                  </a:lnTo>
                  <a:lnTo>
                    <a:pt x="112831" y="0"/>
                  </a:lnTo>
                  <a:lnTo>
                    <a:pt x="133350" y="22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88">
              <a:extLst>
                <a:ext uri="{FF2B5EF4-FFF2-40B4-BE49-F238E27FC236}">
                  <a16:creationId xmlns:a16="http://schemas.microsoft.com/office/drawing/2014/main" id="{E76D90D1-D0B1-9567-8CC4-F403AA8CF41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556000" y="38735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24419" y="29262"/>
                  </a:lnTo>
                  <a:lnTo>
                    <a:pt x="54265" y="17435"/>
                  </a:lnTo>
                  <a:lnTo>
                    <a:pt x="83145" y="9952"/>
                  </a:lnTo>
                  <a:lnTo>
                    <a:pt x="109353" y="4943"/>
                  </a:lnTo>
                  <a:lnTo>
                    <a:pt x="134815" y="65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89">
              <a:extLst>
                <a:ext uri="{FF2B5EF4-FFF2-40B4-BE49-F238E27FC236}">
                  <a16:creationId xmlns:a16="http://schemas.microsoft.com/office/drawing/2014/main" id="{E0B3A49B-2CB4-2D53-9EE5-44B3643C140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759200" y="3813868"/>
              <a:ext cx="120651" cy="129483"/>
            </a:xfrm>
            <a:custGeom>
              <a:avLst/>
              <a:gdLst/>
              <a:ahLst/>
              <a:cxnLst/>
              <a:rect l="0" t="0" r="0" b="0"/>
              <a:pathLst>
                <a:path w="120651" h="129483">
                  <a:moveTo>
                    <a:pt x="0" y="15182"/>
                  </a:moveTo>
                  <a:lnTo>
                    <a:pt x="0" y="15182"/>
                  </a:lnTo>
                  <a:lnTo>
                    <a:pt x="8838" y="876"/>
                  </a:lnTo>
                  <a:lnTo>
                    <a:pt x="12242" y="0"/>
                  </a:lnTo>
                  <a:lnTo>
                    <a:pt x="27146" y="2139"/>
                  </a:lnTo>
                  <a:lnTo>
                    <a:pt x="38876" y="5387"/>
                  </a:lnTo>
                  <a:lnTo>
                    <a:pt x="49263" y="12945"/>
                  </a:lnTo>
                  <a:lnTo>
                    <a:pt x="71765" y="40418"/>
                  </a:lnTo>
                  <a:lnTo>
                    <a:pt x="86979" y="61063"/>
                  </a:lnTo>
                  <a:lnTo>
                    <a:pt x="92799" y="77224"/>
                  </a:lnTo>
                  <a:lnTo>
                    <a:pt x="93616" y="81943"/>
                  </a:lnTo>
                  <a:lnTo>
                    <a:pt x="98287" y="90950"/>
                  </a:lnTo>
                  <a:lnTo>
                    <a:pt x="120650" y="1294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90">
              <a:extLst>
                <a:ext uri="{FF2B5EF4-FFF2-40B4-BE49-F238E27FC236}">
                  <a16:creationId xmlns:a16="http://schemas.microsoft.com/office/drawing/2014/main" id="{4E3BCFB1-2E81-F900-936E-14FB724082F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759200" y="3829933"/>
              <a:ext cx="156059" cy="132468"/>
            </a:xfrm>
            <a:custGeom>
              <a:avLst/>
              <a:gdLst/>
              <a:ahLst/>
              <a:cxnLst/>
              <a:rect l="0" t="0" r="0" b="0"/>
              <a:pathLst>
                <a:path w="156059" h="132468">
                  <a:moveTo>
                    <a:pt x="152400" y="5467"/>
                  </a:moveTo>
                  <a:lnTo>
                    <a:pt x="152400" y="5467"/>
                  </a:lnTo>
                  <a:lnTo>
                    <a:pt x="155771" y="5467"/>
                  </a:lnTo>
                  <a:lnTo>
                    <a:pt x="156058" y="4762"/>
                  </a:lnTo>
                  <a:lnTo>
                    <a:pt x="154496" y="2096"/>
                  </a:lnTo>
                  <a:lnTo>
                    <a:pt x="153092" y="1103"/>
                  </a:lnTo>
                  <a:lnTo>
                    <a:pt x="149650" y="0"/>
                  </a:lnTo>
                  <a:lnTo>
                    <a:pt x="140375" y="2749"/>
                  </a:lnTo>
                  <a:lnTo>
                    <a:pt x="109548" y="26276"/>
                  </a:lnTo>
                  <a:lnTo>
                    <a:pt x="81437" y="49591"/>
                  </a:lnTo>
                  <a:lnTo>
                    <a:pt x="55018" y="71041"/>
                  </a:lnTo>
                  <a:lnTo>
                    <a:pt x="33210" y="89890"/>
                  </a:lnTo>
                  <a:lnTo>
                    <a:pt x="8360" y="119374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91">
              <a:extLst>
                <a:ext uri="{FF2B5EF4-FFF2-40B4-BE49-F238E27FC236}">
                  <a16:creationId xmlns:a16="http://schemas.microsoft.com/office/drawing/2014/main" id="{91175061-773B-C7C1-7929-CCFAE1DE718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950097" y="3835762"/>
              <a:ext cx="94699" cy="143174"/>
            </a:xfrm>
            <a:custGeom>
              <a:avLst/>
              <a:gdLst/>
              <a:ahLst/>
              <a:cxnLst/>
              <a:rect l="0" t="0" r="0" b="0"/>
              <a:pathLst>
                <a:path w="94699" h="143174">
                  <a:moveTo>
                    <a:pt x="82153" y="18688"/>
                  </a:moveTo>
                  <a:lnTo>
                    <a:pt x="82153" y="18688"/>
                  </a:lnTo>
                  <a:lnTo>
                    <a:pt x="88895" y="15317"/>
                  </a:lnTo>
                  <a:lnTo>
                    <a:pt x="90881" y="13619"/>
                  </a:lnTo>
                  <a:lnTo>
                    <a:pt x="93088" y="9850"/>
                  </a:lnTo>
                  <a:lnTo>
                    <a:pt x="94698" y="860"/>
                  </a:lnTo>
                  <a:lnTo>
                    <a:pt x="94044" y="453"/>
                  </a:lnTo>
                  <a:lnTo>
                    <a:pt x="91436" y="0"/>
                  </a:lnTo>
                  <a:lnTo>
                    <a:pt x="64342" y="11879"/>
                  </a:lnTo>
                  <a:lnTo>
                    <a:pt x="43450" y="26580"/>
                  </a:lnTo>
                  <a:lnTo>
                    <a:pt x="33056" y="38195"/>
                  </a:lnTo>
                  <a:lnTo>
                    <a:pt x="11169" y="67398"/>
                  </a:lnTo>
                  <a:lnTo>
                    <a:pt x="2619" y="88674"/>
                  </a:lnTo>
                  <a:lnTo>
                    <a:pt x="0" y="111560"/>
                  </a:lnTo>
                  <a:lnTo>
                    <a:pt x="3542" y="120172"/>
                  </a:lnTo>
                  <a:lnTo>
                    <a:pt x="10526" y="128703"/>
                  </a:lnTo>
                  <a:lnTo>
                    <a:pt x="24947" y="140028"/>
                  </a:lnTo>
                  <a:lnTo>
                    <a:pt x="31563" y="143173"/>
                  </a:lnTo>
                  <a:lnTo>
                    <a:pt x="49368" y="141572"/>
                  </a:lnTo>
                  <a:lnTo>
                    <a:pt x="82153" y="1329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92">
              <a:extLst>
                <a:ext uri="{FF2B5EF4-FFF2-40B4-BE49-F238E27FC236}">
                  <a16:creationId xmlns:a16="http://schemas.microsoft.com/office/drawing/2014/main" id="{EBBF9FD1-60B8-60B1-2EE6-7FD0EBD773A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070109" y="3845782"/>
              <a:ext cx="184392" cy="146281"/>
            </a:xfrm>
            <a:custGeom>
              <a:avLst/>
              <a:gdLst/>
              <a:ahLst/>
              <a:cxnLst/>
              <a:rect l="0" t="0" r="0" b="0"/>
              <a:pathLst>
                <a:path w="184392" h="146281">
                  <a:moveTo>
                    <a:pt x="44691" y="53118"/>
                  </a:moveTo>
                  <a:lnTo>
                    <a:pt x="44691" y="53118"/>
                  </a:lnTo>
                  <a:lnTo>
                    <a:pt x="53529" y="53118"/>
                  </a:lnTo>
                  <a:lnTo>
                    <a:pt x="57556" y="54999"/>
                  </a:lnTo>
                  <a:lnTo>
                    <a:pt x="59618" y="56489"/>
                  </a:lnTo>
                  <a:lnTo>
                    <a:pt x="76003" y="61956"/>
                  </a:lnTo>
                  <a:lnTo>
                    <a:pt x="87065" y="62220"/>
                  </a:lnTo>
                  <a:lnTo>
                    <a:pt x="110035" y="58420"/>
                  </a:lnTo>
                  <a:lnTo>
                    <a:pt x="134978" y="42202"/>
                  </a:lnTo>
                  <a:lnTo>
                    <a:pt x="140792" y="35096"/>
                  </a:lnTo>
                  <a:lnTo>
                    <a:pt x="141920" y="30520"/>
                  </a:lnTo>
                  <a:lnTo>
                    <a:pt x="141291" y="19791"/>
                  </a:lnTo>
                  <a:lnTo>
                    <a:pt x="138659" y="11730"/>
                  </a:lnTo>
                  <a:lnTo>
                    <a:pt x="136970" y="8593"/>
                  </a:lnTo>
                  <a:lnTo>
                    <a:pt x="131330" y="3225"/>
                  </a:lnTo>
                  <a:lnTo>
                    <a:pt x="127850" y="806"/>
                  </a:lnTo>
                  <a:lnTo>
                    <a:pt x="116458" y="0"/>
                  </a:lnTo>
                  <a:lnTo>
                    <a:pt x="102693" y="2699"/>
                  </a:lnTo>
                  <a:lnTo>
                    <a:pt x="73574" y="16488"/>
                  </a:lnTo>
                  <a:lnTo>
                    <a:pt x="42655" y="42745"/>
                  </a:lnTo>
                  <a:lnTo>
                    <a:pt x="20840" y="69364"/>
                  </a:lnTo>
                  <a:lnTo>
                    <a:pt x="3055" y="98687"/>
                  </a:lnTo>
                  <a:lnTo>
                    <a:pt x="0" y="106781"/>
                  </a:lnTo>
                  <a:lnTo>
                    <a:pt x="369" y="121418"/>
                  </a:lnTo>
                  <a:lnTo>
                    <a:pt x="2443" y="128284"/>
                  </a:lnTo>
                  <a:lnTo>
                    <a:pt x="5943" y="133568"/>
                  </a:lnTo>
                  <a:lnTo>
                    <a:pt x="15475" y="141320"/>
                  </a:lnTo>
                  <a:lnTo>
                    <a:pt x="36113" y="146280"/>
                  </a:lnTo>
                  <a:lnTo>
                    <a:pt x="63473" y="141008"/>
                  </a:lnTo>
                  <a:lnTo>
                    <a:pt x="89820" y="135311"/>
                  </a:lnTo>
                  <a:lnTo>
                    <a:pt x="116556" y="123943"/>
                  </a:lnTo>
                  <a:lnTo>
                    <a:pt x="142420" y="115026"/>
                  </a:lnTo>
                  <a:lnTo>
                    <a:pt x="184391" y="975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93">
              <a:extLst>
                <a:ext uri="{FF2B5EF4-FFF2-40B4-BE49-F238E27FC236}">
                  <a16:creationId xmlns:a16="http://schemas.microsoft.com/office/drawing/2014/main" id="{58C04260-251B-82E3-ED42-B8B3503EB3B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299650" y="3689612"/>
              <a:ext cx="24440" cy="279139"/>
            </a:xfrm>
            <a:custGeom>
              <a:avLst/>
              <a:gdLst/>
              <a:ahLst/>
              <a:cxnLst/>
              <a:rect l="0" t="0" r="0" b="0"/>
              <a:pathLst>
                <a:path w="24440" h="279139">
                  <a:moveTo>
                    <a:pt x="18350" y="6088"/>
                  </a:moveTo>
                  <a:lnTo>
                    <a:pt x="18350" y="6088"/>
                  </a:lnTo>
                  <a:lnTo>
                    <a:pt x="24439" y="0"/>
                  </a:lnTo>
                  <a:lnTo>
                    <a:pt x="21252" y="3187"/>
                  </a:lnTo>
                  <a:lnTo>
                    <a:pt x="15234" y="34444"/>
                  </a:lnTo>
                  <a:lnTo>
                    <a:pt x="12958" y="64898"/>
                  </a:lnTo>
                  <a:lnTo>
                    <a:pt x="12284" y="95088"/>
                  </a:lnTo>
                  <a:lnTo>
                    <a:pt x="8713" y="121907"/>
                  </a:lnTo>
                  <a:lnTo>
                    <a:pt x="6255" y="151889"/>
                  </a:lnTo>
                  <a:lnTo>
                    <a:pt x="3887" y="182376"/>
                  </a:lnTo>
                  <a:lnTo>
                    <a:pt x="2044" y="195916"/>
                  </a:lnTo>
                  <a:lnTo>
                    <a:pt x="2847" y="219974"/>
                  </a:lnTo>
                  <a:lnTo>
                    <a:pt x="0" y="245265"/>
                  </a:lnTo>
                  <a:lnTo>
                    <a:pt x="3374" y="259145"/>
                  </a:lnTo>
                  <a:lnTo>
                    <a:pt x="12000" y="279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94">
              <a:extLst>
                <a:ext uri="{FF2B5EF4-FFF2-40B4-BE49-F238E27FC236}">
                  <a16:creationId xmlns:a16="http://schemas.microsoft.com/office/drawing/2014/main" id="{346C52E5-69B4-CDC1-9BF2-B4D110E9768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407783" y="37973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5467" y="9329"/>
                  </a:lnTo>
                  <a:lnTo>
                    <a:pt x="3585" y="5793"/>
                  </a:lnTo>
                  <a:lnTo>
                    <a:pt x="0" y="1145"/>
                  </a:lnTo>
                  <a:lnTo>
                    <a:pt x="410" y="763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95">
              <a:extLst>
                <a:ext uri="{FF2B5EF4-FFF2-40B4-BE49-F238E27FC236}">
                  <a16:creationId xmlns:a16="http://schemas.microsoft.com/office/drawing/2014/main" id="{1CFF4077-8DBB-C28B-B3A9-893E46058D6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425950" y="3898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91">
            <a:extLst>
              <a:ext uri="{FF2B5EF4-FFF2-40B4-BE49-F238E27FC236}">
                <a16:creationId xmlns:a16="http://schemas.microsoft.com/office/drawing/2014/main" id="{038E3504-BB07-516B-551E-8095A0894FEE}"/>
              </a:ext>
            </a:extLst>
          </p:cNvPr>
          <p:cNvGrpSpPr/>
          <p:nvPr/>
        </p:nvGrpSpPr>
        <p:grpSpPr>
          <a:xfrm>
            <a:off x="4165629" y="4381500"/>
            <a:ext cx="158722" cy="101578"/>
            <a:chOff x="4165629" y="4381500"/>
            <a:chExt cx="158722" cy="101578"/>
          </a:xfrm>
        </p:grpSpPr>
        <p:sp>
          <p:nvSpPr>
            <p:cNvPr id="53" name="SMARTInkShape-396">
              <a:extLst>
                <a:ext uri="{FF2B5EF4-FFF2-40B4-BE49-F238E27FC236}">
                  <a16:creationId xmlns:a16="http://schemas.microsoft.com/office/drawing/2014/main" id="{8C789283-546F-02C8-8A09-59F4F505451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165629" y="4381500"/>
              <a:ext cx="133322" cy="24054"/>
            </a:xfrm>
            <a:custGeom>
              <a:avLst/>
              <a:gdLst/>
              <a:ahLst/>
              <a:cxnLst/>
              <a:rect l="0" t="0" r="0" b="0"/>
              <a:pathLst>
                <a:path w="133322" h="24054">
                  <a:moveTo>
                    <a:pt x="12671" y="0"/>
                  </a:moveTo>
                  <a:lnTo>
                    <a:pt x="12671" y="0"/>
                  </a:lnTo>
                  <a:lnTo>
                    <a:pt x="9300" y="3371"/>
                  </a:lnTo>
                  <a:lnTo>
                    <a:pt x="5764" y="5026"/>
                  </a:lnTo>
                  <a:lnTo>
                    <a:pt x="1116" y="6088"/>
                  </a:lnTo>
                  <a:lnTo>
                    <a:pt x="734" y="6881"/>
                  </a:lnTo>
                  <a:lnTo>
                    <a:pt x="0" y="12432"/>
                  </a:lnTo>
                  <a:lnTo>
                    <a:pt x="3351" y="15992"/>
                  </a:lnTo>
                  <a:lnTo>
                    <a:pt x="8764" y="17691"/>
                  </a:lnTo>
                  <a:lnTo>
                    <a:pt x="33585" y="23235"/>
                  </a:lnTo>
                  <a:lnTo>
                    <a:pt x="55478" y="24053"/>
                  </a:lnTo>
                  <a:lnTo>
                    <a:pt x="84078" y="20247"/>
                  </a:lnTo>
                  <a:lnTo>
                    <a:pt x="113324" y="19286"/>
                  </a:lnTo>
                  <a:lnTo>
                    <a:pt x="133321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97">
              <a:extLst>
                <a:ext uri="{FF2B5EF4-FFF2-40B4-BE49-F238E27FC236}">
                  <a16:creationId xmlns:a16="http://schemas.microsoft.com/office/drawing/2014/main" id="{098574F5-9536-B8ED-F52A-B0667EA16A9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175230" y="4476750"/>
              <a:ext cx="149121" cy="6328"/>
            </a:xfrm>
            <a:custGeom>
              <a:avLst/>
              <a:gdLst/>
              <a:ahLst/>
              <a:cxnLst/>
              <a:rect l="0" t="0" r="0" b="0"/>
              <a:pathLst>
                <a:path w="149121" h="6328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4669" y="705"/>
                  </a:lnTo>
                  <a:lnTo>
                    <a:pt x="30459" y="5026"/>
                  </a:lnTo>
                  <a:lnTo>
                    <a:pt x="54459" y="5958"/>
                  </a:lnTo>
                  <a:lnTo>
                    <a:pt x="81326" y="6234"/>
                  </a:lnTo>
                  <a:lnTo>
                    <a:pt x="111896" y="6327"/>
                  </a:lnTo>
                  <a:lnTo>
                    <a:pt x="1491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92">
            <a:extLst>
              <a:ext uri="{FF2B5EF4-FFF2-40B4-BE49-F238E27FC236}">
                <a16:creationId xmlns:a16="http://schemas.microsoft.com/office/drawing/2014/main" id="{C10A815C-767A-34BB-02E6-1895DB614CB1}"/>
              </a:ext>
            </a:extLst>
          </p:cNvPr>
          <p:cNvGrpSpPr/>
          <p:nvPr/>
        </p:nvGrpSpPr>
        <p:grpSpPr>
          <a:xfrm>
            <a:off x="4537220" y="4286302"/>
            <a:ext cx="1437953" cy="304749"/>
            <a:chOff x="4537220" y="4286302"/>
            <a:chExt cx="1437953" cy="304749"/>
          </a:xfrm>
        </p:grpSpPr>
        <p:sp>
          <p:nvSpPr>
            <p:cNvPr id="56" name="SMARTInkShape-398">
              <a:extLst>
                <a:ext uri="{FF2B5EF4-FFF2-40B4-BE49-F238E27FC236}">
                  <a16:creationId xmlns:a16="http://schemas.microsoft.com/office/drawing/2014/main" id="{5A3F1B63-EE32-689C-979A-54B08E2E423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956400" y="4509745"/>
              <a:ext cx="18773" cy="30506"/>
            </a:xfrm>
            <a:custGeom>
              <a:avLst/>
              <a:gdLst/>
              <a:ahLst/>
              <a:cxnLst/>
              <a:rect l="0" t="0" r="0" b="0"/>
              <a:pathLst>
                <a:path w="18773" h="30506">
                  <a:moveTo>
                    <a:pt x="12600" y="24155"/>
                  </a:moveTo>
                  <a:lnTo>
                    <a:pt x="12600" y="24155"/>
                  </a:lnTo>
                  <a:lnTo>
                    <a:pt x="6256" y="17812"/>
                  </a:lnTo>
                  <a:lnTo>
                    <a:pt x="12338" y="23893"/>
                  </a:lnTo>
                  <a:lnTo>
                    <a:pt x="9152" y="24078"/>
                  </a:lnTo>
                  <a:lnTo>
                    <a:pt x="5658" y="22239"/>
                  </a:lnTo>
                  <a:lnTo>
                    <a:pt x="3739" y="20761"/>
                  </a:lnTo>
                  <a:lnTo>
                    <a:pt x="1606" y="17238"/>
                  </a:lnTo>
                  <a:lnTo>
                    <a:pt x="237" y="9226"/>
                  </a:lnTo>
                  <a:lnTo>
                    <a:pt x="0" y="2955"/>
                  </a:lnTo>
                  <a:lnTo>
                    <a:pt x="672" y="1555"/>
                  </a:lnTo>
                  <a:lnTo>
                    <a:pt x="1825" y="622"/>
                  </a:lnTo>
                  <a:lnTo>
                    <a:pt x="3301" y="0"/>
                  </a:lnTo>
                  <a:lnTo>
                    <a:pt x="8703" y="1190"/>
                  </a:lnTo>
                  <a:lnTo>
                    <a:pt x="12118" y="2495"/>
                  </a:lnTo>
                  <a:lnTo>
                    <a:pt x="14396" y="4071"/>
                  </a:lnTo>
                  <a:lnTo>
                    <a:pt x="16925" y="7702"/>
                  </a:lnTo>
                  <a:lnTo>
                    <a:pt x="18350" y="13714"/>
                  </a:lnTo>
                  <a:lnTo>
                    <a:pt x="18772" y="19963"/>
                  </a:lnTo>
                  <a:lnTo>
                    <a:pt x="17421" y="22066"/>
                  </a:lnTo>
                  <a:lnTo>
                    <a:pt x="6250" y="305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99">
              <a:extLst>
                <a:ext uri="{FF2B5EF4-FFF2-40B4-BE49-F238E27FC236}">
                  <a16:creationId xmlns:a16="http://schemas.microsoft.com/office/drawing/2014/main" id="{EC0C0BBE-5B81-FC42-C982-DD5AC8078E4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619750" y="4286302"/>
              <a:ext cx="198221" cy="241249"/>
            </a:xfrm>
            <a:custGeom>
              <a:avLst/>
              <a:gdLst/>
              <a:ahLst/>
              <a:cxnLst/>
              <a:rect l="0" t="0" r="0" b="0"/>
              <a:pathLst>
                <a:path w="198221" h="241249">
                  <a:moveTo>
                    <a:pt x="158750" y="6298"/>
                  </a:moveTo>
                  <a:lnTo>
                    <a:pt x="158750" y="6298"/>
                  </a:lnTo>
                  <a:lnTo>
                    <a:pt x="162121" y="2927"/>
                  </a:lnTo>
                  <a:lnTo>
                    <a:pt x="181240" y="210"/>
                  </a:lnTo>
                  <a:lnTo>
                    <a:pt x="187233" y="0"/>
                  </a:lnTo>
                  <a:lnTo>
                    <a:pt x="169306" y="658"/>
                  </a:lnTo>
                  <a:lnTo>
                    <a:pt x="143745" y="8738"/>
                  </a:lnTo>
                  <a:lnTo>
                    <a:pt x="115100" y="23714"/>
                  </a:lnTo>
                  <a:lnTo>
                    <a:pt x="89764" y="45330"/>
                  </a:lnTo>
                  <a:lnTo>
                    <a:pt x="66010" y="72900"/>
                  </a:lnTo>
                  <a:lnTo>
                    <a:pt x="63762" y="78216"/>
                  </a:lnTo>
                  <a:lnTo>
                    <a:pt x="63396" y="101429"/>
                  </a:lnTo>
                  <a:lnTo>
                    <a:pt x="67216" y="108786"/>
                  </a:lnTo>
                  <a:lnTo>
                    <a:pt x="77796" y="121636"/>
                  </a:lnTo>
                  <a:lnTo>
                    <a:pt x="94626" y="132116"/>
                  </a:lnTo>
                  <a:lnTo>
                    <a:pt x="120857" y="140787"/>
                  </a:lnTo>
                  <a:lnTo>
                    <a:pt x="147528" y="150744"/>
                  </a:lnTo>
                  <a:lnTo>
                    <a:pt x="176628" y="167449"/>
                  </a:lnTo>
                  <a:lnTo>
                    <a:pt x="188568" y="178815"/>
                  </a:lnTo>
                  <a:lnTo>
                    <a:pt x="196227" y="190922"/>
                  </a:lnTo>
                  <a:lnTo>
                    <a:pt x="198220" y="201477"/>
                  </a:lnTo>
                  <a:lnTo>
                    <a:pt x="197763" y="206268"/>
                  </a:lnTo>
                  <a:lnTo>
                    <a:pt x="194636" y="210872"/>
                  </a:lnTo>
                  <a:lnTo>
                    <a:pt x="183636" y="219752"/>
                  </a:lnTo>
                  <a:lnTo>
                    <a:pt x="154835" y="229312"/>
                  </a:lnTo>
                  <a:lnTo>
                    <a:pt x="129603" y="233243"/>
                  </a:lnTo>
                  <a:lnTo>
                    <a:pt x="98608" y="234407"/>
                  </a:lnTo>
                  <a:lnTo>
                    <a:pt x="76752" y="236561"/>
                  </a:lnTo>
                  <a:lnTo>
                    <a:pt x="46495" y="239859"/>
                  </a:lnTo>
                  <a:lnTo>
                    <a:pt x="0" y="2412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00">
              <a:extLst>
                <a:ext uri="{FF2B5EF4-FFF2-40B4-BE49-F238E27FC236}">
                  <a16:creationId xmlns:a16="http://schemas.microsoft.com/office/drawing/2014/main" id="{057269AF-C8CF-F3C5-058D-2AF2E0E5F8A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486478" y="4522606"/>
              <a:ext cx="25208" cy="30345"/>
            </a:xfrm>
            <a:custGeom>
              <a:avLst/>
              <a:gdLst/>
              <a:ahLst/>
              <a:cxnLst/>
              <a:rect l="0" t="0" r="0" b="0"/>
              <a:pathLst>
                <a:path w="25208" h="30345">
                  <a:moveTo>
                    <a:pt x="6272" y="17644"/>
                  </a:moveTo>
                  <a:lnTo>
                    <a:pt x="6272" y="17644"/>
                  </a:lnTo>
                  <a:lnTo>
                    <a:pt x="804" y="17644"/>
                  </a:lnTo>
                  <a:lnTo>
                    <a:pt x="0" y="3338"/>
                  </a:lnTo>
                  <a:lnTo>
                    <a:pt x="1384" y="1757"/>
                  </a:lnTo>
                  <a:lnTo>
                    <a:pt x="6686" y="0"/>
                  </a:lnTo>
                  <a:lnTo>
                    <a:pt x="9371" y="236"/>
                  </a:lnTo>
                  <a:lnTo>
                    <a:pt x="14235" y="2382"/>
                  </a:lnTo>
                  <a:lnTo>
                    <a:pt x="20939" y="10927"/>
                  </a:lnTo>
                  <a:lnTo>
                    <a:pt x="24023" y="19025"/>
                  </a:lnTo>
                  <a:lnTo>
                    <a:pt x="25207" y="29025"/>
                  </a:lnTo>
                  <a:lnTo>
                    <a:pt x="24541" y="29465"/>
                  </a:lnTo>
                  <a:lnTo>
                    <a:pt x="18972" y="30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01">
              <a:extLst>
                <a:ext uri="{FF2B5EF4-FFF2-40B4-BE49-F238E27FC236}">
                  <a16:creationId xmlns:a16="http://schemas.microsoft.com/office/drawing/2014/main" id="{9E47F223-5C82-6929-FE27-0B72BE054D5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169725" y="4306039"/>
              <a:ext cx="221426" cy="273649"/>
            </a:xfrm>
            <a:custGeom>
              <a:avLst/>
              <a:gdLst/>
              <a:ahLst/>
              <a:cxnLst/>
              <a:rect l="0" t="0" r="0" b="0"/>
              <a:pathLst>
                <a:path w="221426" h="273649">
                  <a:moveTo>
                    <a:pt x="11875" y="37361"/>
                  </a:moveTo>
                  <a:lnTo>
                    <a:pt x="11875" y="37361"/>
                  </a:lnTo>
                  <a:lnTo>
                    <a:pt x="17963" y="13628"/>
                  </a:lnTo>
                  <a:lnTo>
                    <a:pt x="18757" y="13778"/>
                  </a:lnTo>
                  <a:lnTo>
                    <a:pt x="21519" y="15826"/>
                  </a:lnTo>
                  <a:lnTo>
                    <a:pt x="23216" y="22851"/>
                  </a:lnTo>
                  <a:lnTo>
                    <a:pt x="24396" y="51364"/>
                  </a:lnTo>
                  <a:lnTo>
                    <a:pt x="24540" y="80605"/>
                  </a:lnTo>
                  <a:lnTo>
                    <a:pt x="26446" y="106149"/>
                  </a:lnTo>
                  <a:lnTo>
                    <a:pt x="27716" y="136765"/>
                  </a:lnTo>
                  <a:lnTo>
                    <a:pt x="27387" y="159947"/>
                  </a:lnTo>
                  <a:lnTo>
                    <a:pt x="30227" y="190535"/>
                  </a:lnTo>
                  <a:lnTo>
                    <a:pt x="31492" y="221115"/>
                  </a:lnTo>
                  <a:lnTo>
                    <a:pt x="34041" y="251719"/>
                  </a:lnTo>
                  <a:lnTo>
                    <a:pt x="33016" y="263865"/>
                  </a:lnTo>
                  <a:lnTo>
                    <a:pt x="34911" y="271615"/>
                  </a:lnTo>
                  <a:lnTo>
                    <a:pt x="35700" y="273258"/>
                  </a:lnTo>
                  <a:lnTo>
                    <a:pt x="36225" y="273648"/>
                  </a:lnTo>
                  <a:lnTo>
                    <a:pt x="36575" y="273202"/>
                  </a:lnTo>
                  <a:lnTo>
                    <a:pt x="28395" y="249824"/>
                  </a:lnTo>
                  <a:lnTo>
                    <a:pt x="22744" y="234095"/>
                  </a:lnTo>
                  <a:lnTo>
                    <a:pt x="18859" y="205405"/>
                  </a:lnTo>
                  <a:lnTo>
                    <a:pt x="13551" y="174562"/>
                  </a:lnTo>
                  <a:lnTo>
                    <a:pt x="7512" y="143787"/>
                  </a:lnTo>
                  <a:lnTo>
                    <a:pt x="1959" y="116480"/>
                  </a:lnTo>
                  <a:lnTo>
                    <a:pt x="0" y="89810"/>
                  </a:lnTo>
                  <a:lnTo>
                    <a:pt x="125" y="60584"/>
                  </a:lnTo>
                  <a:lnTo>
                    <a:pt x="4249" y="30712"/>
                  </a:lnTo>
                  <a:lnTo>
                    <a:pt x="5663" y="23117"/>
                  </a:lnTo>
                  <a:lnTo>
                    <a:pt x="10426" y="14874"/>
                  </a:lnTo>
                  <a:lnTo>
                    <a:pt x="17058" y="6971"/>
                  </a:lnTo>
                  <a:lnTo>
                    <a:pt x="21835" y="26512"/>
                  </a:lnTo>
                  <a:lnTo>
                    <a:pt x="35872" y="57169"/>
                  </a:lnTo>
                  <a:lnTo>
                    <a:pt x="49511" y="88749"/>
                  </a:lnTo>
                  <a:lnTo>
                    <a:pt x="61203" y="115624"/>
                  </a:lnTo>
                  <a:lnTo>
                    <a:pt x="79973" y="142212"/>
                  </a:lnTo>
                  <a:lnTo>
                    <a:pt x="86355" y="147461"/>
                  </a:lnTo>
                  <a:lnTo>
                    <a:pt x="93915" y="150417"/>
                  </a:lnTo>
                  <a:lnTo>
                    <a:pt x="96202" y="150832"/>
                  </a:lnTo>
                  <a:lnTo>
                    <a:pt x="102505" y="145648"/>
                  </a:lnTo>
                  <a:lnTo>
                    <a:pt x="109306" y="136289"/>
                  </a:lnTo>
                  <a:lnTo>
                    <a:pt x="124584" y="108649"/>
                  </a:lnTo>
                  <a:lnTo>
                    <a:pt x="139397" y="80422"/>
                  </a:lnTo>
                  <a:lnTo>
                    <a:pt x="149848" y="56000"/>
                  </a:lnTo>
                  <a:lnTo>
                    <a:pt x="159098" y="24416"/>
                  </a:lnTo>
                  <a:lnTo>
                    <a:pt x="169439" y="1755"/>
                  </a:lnTo>
                  <a:lnTo>
                    <a:pt x="170540" y="924"/>
                  </a:lnTo>
                  <a:lnTo>
                    <a:pt x="173645" y="0"/>
                  </a:lnTo>
                  <a:lnTo>
                    <a:pt x="174755" y="459"/>
                  </a:lnTo>
                  <a:lnTo>
                    <a:pt x="175495" y="1471"/>
                  </a:lnTo>
                  <a:lnTo>
                    <a:pt x="183753" y="30996"/>
                  </a:lnTo>
                  <a:lnTo>
                    <a:pt x="189802" y="55701"/>
                  </a:lnTo>
                  <a:lnTo>
                    <a:pt x="196063" y="84188"/>
                  </a:lnTo>
                  <a:lnTo>
                    <a:pt x="201129" y="112777"/>
                  </a:lnTo>
                  <a:lnTo>
                    <a:pt x="205378" y="139121"/>
                  </a:lnTo>
                  <a:lnTo>
                    <a:pt x="207733" y="165899"/>
                  </a:lnTo>
                  <a:lnTo>
                    <a:pt x="213599" y="190090"/>
                  </a:lnTo>
                  <a:lnTo>
                    <a:pt x="219670" y="208459"/>
                  </a:lnTo>
                  <a:lnTo>
                    <a:pt x="221425" y="2278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02">
              <a:extLst>
                <a:ext uri="{FF2B5EF4-FFF2-40B4-BE49-F238E27FC236}">
                  <a16:creationId xmlns:a16="http://schemas.microsoft.com/office/drawing/2014/main" id="{187A0B0F-F482-325A-897E-617EE56733D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537220" y="4308580"/>
              <a:ext cx="20910" cy="282471"/>
            </a:xfrm>
            <a:custGeom>
              <a:avLst/>
              <a:gdLst/>
              <a:ahLst/>
              <a:cxnLst/>
              <a:rect l="0" t="0" r="0" b="0"/>
              <a:pathLst>
                <a:path w="20910" h="282471">
                  <a:moveTo>
                    <a:pt x="15730" y="9420"/>
                  </a:moveTo>
                  <a:lnTo>
                    <a:pt x="15730" y="9420"/>
                  </a:lnTo>
                  <a:lnTo>
                    <a:pt x="15730" y="6049"/>
                  </a:lnTo>
                  <a:lnTo>
                    <a:pt x="17612" y="2513"/>
                  </a:lnTo>
                  <a:lnTo>
                    <a:pt x="19389" y="0"/>
                  </a:lnTo>
                  <a:lnTo>
                    <a:pt x="17826" y="1235"/>
                  </a:lnTo>
                  <a:lnTo>
                    <a:pt x="17833" y="2553"/>
                  </a:lnTo>
                  <a:lnTo>
                    <a:pt x="19722" y="5898"/>
                  </a:lnTo>
                  <a:lnTo>
                    <a:pt x="20909" y="34778"/>
                  </a:lnTo>
                  <a:lnTo>
                    <a:pt x="18502" y="56673"/>
                  </a:lnTo>
                  <a:lnTo>
                    <a:pt x="16551" y="86059"/>
                  </a:lnTo>
                  <a:lnTo>
                    <a:pt x="15973" y="112640"/>
                  </a:lnTo>
                  <a:lnTo>
                    <a:pt x="12431" y="138389"/>
                  </a:lnTo>
                  <a:lnTo>
                    <a:pt x="8854" y="161049"/>
                  </a:lnTo>
                  <a:lnTo>
                    <a:pt x="5618" y="186877"/>
                  </a:lnTo>
                  <a:lnTo>
                    <a:pt x="4180" y="212468"/>
                  </a:lnTo>
                  <a:lnTo>
                    <a:pt x="0" y="240562"/>
                  </a:lnTo>
                  <a:lnTo>
                    <a:pt x="37" y="253496"/>
                  </a:lnTo>
                  <a:lnTo>
                    <a:pt x="3030" y="2824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03">
              <a:extLst>
                <a:ext uri="{FF2B5EF4-FFF2-40B4-BE49-F238E27FC236}">
                  <a16:creationId xmlns:a16="http://schemas.microsoft.com/office/drawing/2014/main" id="{38961DDE-2AC1-8501-F191-814BD360F40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552950" y="4357067"/>
              <a:ext cx="152401" cy="217958"/>
            </a:xfrm>
            <a:custGeom>
              <a:avLst/>
              <a:gdLst/>
              <a:ahLst/>
              <a:cxnLst/>
              <a:rect l="0" t="0" r="0" b="0"/>
              <a:pathLst>
                <a:path w="152401" h="217958">
                  <a:moveTo>
                    <a:pt x="0" y="18083"/>
                  </a:moveTo>
                  <a:lnTo>
                    <a:pt x="0" y="18083"/>
                  </a:lnTo>
                  <a:lnTo>
                    <a:pt x="11740" y="6343"/>
                  </a:lnTo>
                  <a:lnTo>
                    <a:pt x="12615" y="0"/>
                  </a:lnTo>
                  <a:lnTo>
                    <a:pt x="14544" y="1344"/>
                  </a:lnTo>
                  <a:lnTo>
                    <a:pt x="16046" y="2690"/>
                  </a:lnTo>
                  <a:lnTo>
                    <a:pt x="27443" y="27632"/>
                  </a:lnTo>
                  <a:lnTo>
                    <a:pt x="39366" y="55561"/>
                  </a:lnTo>
                  <a:lnTo>
                    <a:pt x="49221" y="81460"/>
                  </a:lnTo>
                  <a:lnTo>
                    <a:pt x="62143" y="106959"/>
                  </a:lnTo>
                  <a:lnTo>
                    <a:pt x="71698" y="135749"/>
                  </a:lnTo>
                  <a:lnTo>
                    <a:pt x="81608" y="153527"/>
                  </a:lnTo>
                  <a:lnTo>
                    <a:pt x="101755" y="180314"/>
                  </a:lnTo>
                  <a:lnTo>
                    <a:pt x="118564" y="208016"/>
                  </a:lnTo>
                  <a:lnTo>
                    <a:pt x="125132" y="215387"/>
                  </a:lnTo>
                  <a:lnTo>
                    <a:pt x="127871" y="217352"/>
                  </a:lnTo>
                  <a:lnTo>
                    <a:pt x="131108" y="217957"/>
                  </a:lnTo>
                  <a:lnTo>
                    <a:pt x="138469" y="216747"/>
                  </a:lnTo>
                  <a:lnTo>
                    <a:pt x="140996" y="212615"/>
                  </a:lnTo>
                  <a:lnTo>
                    <a:pt x="143804" y="198616"/>
                  </a:lnTo>
                  <a:lnTo>
                    <a:pt x="142013" y="174272"/>
                  </a:lnTo>
                  <a:lnTo>
                    <a:pt x="137014" y="145813"/>
                  </a:lnTo>
                  <a:lnTo>
                    <a:pt x="131065" y="115039"/>
                  </a:lnTo>
                  <a:lnTo>
                    <a:pt x="128205" y="83578"/>
                  </a:lnTo>
                  <a:lnTo>
                    <a:pt x="123986" y="58656"/>
                  </a:lnTo>
                  <a:lnTo>
                    <a:pt x="122015" y="26907"/>
                  </a:lnTo>
                  <a:lnTo>
                    <a:pt x="126204" y="3122"/>
                  </a:lnTo>
                  <a:lnTo>
                    <a:pt x="128586" y="2464"/>
                  </a:lnTo>
                  <a:lnTo>
                    <a:pt x="152400" y="5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04">
              <a:extLst>
                <a:ext uri="{FF2B5EF4-FFF2-40B4-BE49-F238E27FC236}">
                  <a16:creationId xmlns:a16="http://schemas.microsoft.com/office/drawing/2014/main" id="{811B80F7-B512-55B4-E404-BEB034FAE97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807360" y="4337050"/>
              <a:ext cx="91645" cy="198899"/>
            </a:xfrm>
            <a:custGeom>
              <a:avLst/>
              <a:gdLst/>
              <a:ahLst/>
              <a:cxnLst/>
              <a:rect l="0" t="0" r="0" b="0"/>
              <a:pathLst>
                <a:path w="91645" h="198899">
                  <a:moveTo>
                    <a:pt x="69440" y="82550"/>
                  </a:moveTo>
                  <a:lnTo>
                    <a:pt x="69440" y="82550"/>
                  </a:lnTo>
                  <a:lnTo>
                    <a:pt x="69440" y="53315"/>
                  </a:lnTo>
                  <a:lnTo>
                    <a:pt x="68735" y="42530"/>
                  </a:lnTo>
                  <a:lnTo>
                    <a:pt x="66069" y="37011"/>
                  </a:lnTo>
                  <a:lnTo>
                    <a:pt x="64370" y="35258"/>
                  </a:lnTo>
                  <a:lnTo>
                    <a:pt x="60602" y="33309"/>
                  </a:lnTo>
                  <a:lnTo>
                    <a:pt x="57904" y="34201"/>
                  </a:lnTo>
                  <a:lnTo>
                    <a:pt x="30940" y="54209"/>
                  </a:lnTo>
                  <a:lnTo>
                    <a:pt x="11654" y="79628"/>
                  </a:lnTo>
                  <a:lnTo>
                    <a:pt x="2705" y="101572"/>
                  </a:lnTo>
                  <a:lnTo>
                    <a:pt x="0" y="131343"/>
                  </a:lnTo>
                  <a:lnTo>
                    <a:pt x="376" y="156942"/>
                  </a:lnTo>
                  <a:lnTo>
                    <a:pt x="8439" y="176142"/>
                  </a:lnTo>
                  <a:lnTo>
                    <a:pt x="17891" y="188519"/>
                  </a:lnTo>
                  <a:lnTo>
                    <a:pt x="36370" y="197753"/>
                  </a:lnTo>
                  <a:lnTo>
                    <a:pt x="47922" y="198898"/>
                  </a:lnTo>
                  <a:lnTo>
                    <a:pt x="52978" y="198215"/>
                  </a:lnTo>
                  <a:lnTo>
                    <a:pt x="62359" y="193694"/>
                  </a:lnTo>
                  <a:lnTo>
                    <a:pt x="79880" y="179293"/>
                  </a:lnTo>
                  <a:lnTo>
                    <a:pt x="84663" y="171173"/>
                  </a:lnTo>
                  <a:lnTo>
                    <a:pt x="91644" y="144472"/>
                  </a:lnTo>
                  <a:lnTo>
                    <a:pt x="87440" y="113570"/>
                  </a:lnTo>
                  <a:lnTo>
                    <a:pt x="83710" y="86802"/>
                  </a:lnTo>
                  <a:lnTo>
                    <a:pt x="82450" y="56265"/>
                  </a:lnTo>
                  <a:lnTo>
                    <a:pt x="77155" y="27165"/>
                  </a:lnTo>
                  <a:lnTo>
                    <a:pt x="75691" y="18423"/>
                  </a:lnTo>
                  <a:lnTo>
                    <a:pt x="70900" y="9535"/>
                  </a:lnTo>
                  <a:lnTo>
                    <a:pt x="6309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05">
              <a:extLst>
                <a:ext uri="{FF2B5EF4-FFF2-40B4-BE49-F238E27FC236}">
                  <a16:creationId xmlns:a16="http://schemas.microsoft.com/office/drawing/2014/main" id="{577A16D9-DE85-573F-F66A-58E369188EA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000809" y="4375897"/>
              <a:ext cx="21997" cy="189754"/>
            </a:xfrm>
            <a:custGeom>
              <a:avLst/>
              <a:gdLst/>
              <a:ahLst/>
              <a:cxnLst/>
              <a:rect l="0" t="0" r="0" b="0"/>
              <a:pathLst>
                <a:path w="21997" h="189754">
                  <a:moveTo>
                    <a:pt x="9341" y="43703"/>
                  </a:moveTo>
                  <a:lnTo>
                    <a:pt x="9341" y="43703"/>
                  </a:lnTo>
                  <a:lnTo>
                    <a:pt x="18068" y="29200"/>
                  </a:lnTo>
                  <a:lnTo>
                    <a:pt x="21257" y="12015"/>
                  </a:lnTo>
                  <a:lnTo>
                    <a:pt x="21996" y="0"/>
                  </a:lnTo>
                  <a:lnTo>
                    <a:pt x="18666" y="29204"/>
                  </a:lnTo>
                  <a:lnTo>
                    <a:pt x="14201" y="57490"/>
                  </a:lnTo>
                  <a:lnTo>
                    <a:pt x="6930" y="82018"/>
                  </a:lnTo>
                  <a:lnTo>
                    <a:pt x="4158" y="111030"/>
                  </a:lnTo>
                  <a:lnTo>
                    <a:pt x="1628" y="132422"/>
                  </a:lnTo>
                  <a:lnTo>
                    <a:pt x="0" y="158655"/>
                  </a:lnTo>
                  <a:lnTo>
                    <a:pt x="2991" y="1897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06">
              <a:extLst>
                <a:ext uri="{FF2B5EF4-FFF2-40B4-BE49-F238E27FC236}">
                  <a16:creationId xmlns:a16="http://schemas.microsoft.com/office/drawing/2014/main" id="{AAC0FD82-0014-3AF8-0461-168C525F9D0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972781" y="4299354"/>
              <a:ext cx="119920" cy="240897"/>
            </a:xfrm>
            <a:custGeom>
              <a:avLst/>
              <a:gdLst/>
              <a:ahLst/>
              <a:cxnLst/>
              <a:rect l="0" t="0" r="0" b="0"/>
              <a:pathLst>
                <a:path w="119920" h="240897">
                  <a:moveTo>
                    <a:pt x="37369" y="120246"/>
                  </a:moveTo>
                  <a:lnTo>
                    <a:pt x="37369" y="120246"/>
                  </a:lnTo>
                  <a:lnTo>
                    <a:pt x="33998" y="116875"/>
                  </a:lnTo>
                  <a:lnTo>
                    <a:pt x="32343" y="111457"/>
                  </a:lnTo>
                  <a:lnTo>
                    <a:pt x="31901" y="108036"/>
                  </a:lnTo>
                  <a:lnTo>
                    <a:pt x="37538" y="79229"/>
                  </a:lnTo>
                  <a:lnTo>
                    <a:pt x="42280" y="63643"/>
                  </a:lnTo>
                  <a:lnTo>
                    <a:pt x="48859" y="53223"/>
                  </a:lnTo>
                  <a:lnTo>
                    <a:pt x="68739" y="24914"/>
                  </a:lnTo>
                  <a:lnTo>
                    <a:pt x="73888" y="17198"/>
                  </a:lnTo>
                  <a:lnTo>
                    <a:pt x="91799" y="2663"/>
                  </a:lnTo>
                  <a:lnTo>
                    <a:pt x="98574" y="505"/>
                  </a:lnTo>
                  <a:lnTo>
                    <a:pt x="102906" y="0"/>
                  </a:lnTo>
                  <a:lnTo>
                    <a:pt x="107184" y="1657"/>
                  </a:lnTo>
                  <a:lnTo>
                    <a:pt x="109312" y="3087"/>
                  </a:lnTo>
                  <a:lnTo>
                    <a:pt x="110732" y="5451"/>
                  </a:lnTo>
                  <a:lnTo>
                    <a:pt x="118429" y="33447"/>
                  </a:lnTo>
                  <a:lnTo>
                    <a:pt x="118550" y="44274"/>
                  </a:lnTo>
                  <a:lnTo>
                    <a:pt x="109030" y="75055"/>
                  </a:lnTo>
                  <a:lnTo>
                    <a:pt x="98928" y="89395"/>
                  </a:lnTo>
                  <a:lnTo>
                    <a:pt x="78036" y="109780"/>
                  </a:lnTo>
                  <a:lnTo>
                    <a:pt x="50785" y="124738"/>
                  </a:lnTo>
                  <a:lnTo>
                    <a:pt x="31552" y="131324"/>
                  </a:lnTo>
                  <a:lnTo>
                    <a:pt x="7596" y="132804"/>
                  </a:lnTo>
                  <a:lnTo>
                    <a:pt x="4821" y="132146"/>
                  </a:lnTo>
                  <a:lnTo>
                    <a:pt x="2970" y="131001"/>
                  </a:lnTo>
                  <a:lnTo>
                    <a:pt x="0" y="127466"/>
                  </a:lnTo>
                  <a:lnTo>
                    <a:pt x="6599" y="132543"/>
                  </a:lnTo>
                  <a:lnTo>
                    <a:pt x="32885" y="148283"/>
                  </a:lnTo>
                  <a:lnTo>
                    <a:pt x="61883" y="168196"/>
                  </a:lnTo>
                  <a:lnTo>
                    <a:pt x="90640" y="193144"/>
                  </a:lnTo>
                  <a:lnTo>
                    <a:pt x="104591" y="207300"/>
                  </a:lnTo>
                  <a:lnTo>
                    <a:pt x="110596" y="217615"/>
                  </a:lnTo>
                  <a:lnTo>
                    <a:pt x="119919" y="2408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93">
            <a:extLst>
              <a:ext uri="{FF2B5EF4-FFF2-40B4-BE49-F238E27FC236}">
                <a16:creationId xmlns:a16="http://schemas.microsoft.com/office/drawing/2014/main" id="{F80A8187-0BA1-6C63-95B9-6F446F7B7A24}"/>
              </a:ext>
            </a:extLst>
          </p:cNvPr>
          <p:cNvGrpSpPr/>
          <p:nvPr/>
        </p:nvGrpSpPr>
        <p:grpSpPr>
          <a:xfrm>
            <a:off x="6197600" y="4025928"/>
            <a:ext cx="895263" cy="666346"/>
            <a:chOff x="6197600" y="4025928"/>
            <a:chExt cx="895263" cy="666346"/>
          </a:xfrm>
        </p:grpSpPr>
        <p:sp>
          <p:nvSpPr>
            <p:cNvPr id="66" name="SMARTInkShape-407">
              <a:extLst>
                <a:ext uri="{FF2B5EF4-FFF2-40B4-BE49-F238E27FC236}">
                  <a16:creationId xmlns:a16="http://schemas.microsoft.com/office/drawing/2014/main" id="{702DE71A-94E8-7976-1625-557401090DA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877527" y="4025928"/>
              <a:ext cx="215336" cy="666346"/>
            </a:xfrm>
            <a:custGeom>
              <a:avLst/>
              <a:gdLst/>
              <a:ahLst/>
              <a:cxnLst/>
              <a:rect l="0" t="0" r="0" b="0"/>
              <a:pathLst>
                <a:path w="215336" h="666346">
                  <a:moveTo>
                    <a:pt x="183673" y="31722"/>
                  </a:moveTo>
                  <a:lnTo>
                    <a:pt x="183673" y="31722"/>
                  </a:lnTo>
                  <a:lnTo>
                    <a:pt x="195606" y="17907"/>
                  </a:lnTo>
                  <a:lnTo>
                    <a:pt x="200266" y="11471"/>
                  </a:lnTo>
                  <a:lnTo>
                    <a:pt x="206151" y="7142"/>
                  </a:lnTo>
                  <a:lnTo>
                    <a:pt x="207774" y="3629"/>
                  </a:lnTo>
                  <a:lnTo>
                    <a:pt x="208913" y="2410"/>
                  </a:lnTo>
                  <a:lnTo>
                    <a:pt x="215335" y="0"/>
                  </a:lnTo>
                  <a:lnTo>
                    <a:pt x="199835" y="24393"/>
                  </a:lnTo>
                  <a:lnTo>
                    <a:pt x="186188" y="47503"/>
                  </a:lnTo>
                  <a:lnTo>
                    <a:pt x="173207" y="75596"/>
                  </a:lnTo>
                  <a:lnTo>
                    <a:pt x="157053" y="106262"/>
                  </a:lnTo>
                  <a:lnTo>
                    <a:pt x="143149" y="130938"/>
                  </a:lnTo>
                  <a:lnTo>
                    <a:pt x="128268" y="158368"/>
                  </a:lnTo>
                  <a:lnTo>
                    <a:pt x="114598" y="187022"/>
                  </a:lnTo>
                  <a:lnTo>
                    <a:pt x="99586" y="218102"/>
                  </a:lnTo>
                  <a:lnTo>
                    <a:pt x="91631" y="234292"/>
                  </a:lnTo>
                  <a:lnTo>
                    <a:pt x="75267" y="265451"/>
                  </a:lnTo>
                  <a:lnTo>
                    <a:pt x="58588" y="296468"/>
                  </a:lnTo>
                  <a:lnTo>
                    <a:pt x="50188" y="312642"/>
                  </a:lnTo>
                  <a:lnTo>
                    <a:pt x="35446" y="344253"/>
                  </a:lnTo>
                  <a:lnTo>
                    <a:pt x="26542" y="372414"/>
                  </a:lnTo>
                  <a:lnTo>
                    <a:pt x="18353" y="399041"/>
                  </a:lnTo>
                  <a:lnTo>
                    <a:pt x="10714" y="424281"/>
                  </a:lnTo>
                  <a:lnTo>
                    <a:pt x="4967" y="447257"/>
                  </a:lnTo>
                  <a:lnTo>
                    <a:pt x="1136" y="476656"/>
                  </a:lnTo>
                  <a:lnTo>
                    <a:pt x="0" y="503239"/>
                  </a:lnTo>
                  <a:lnTo>
                    <a:pt x="3036" y="528991"/>
                  </a:lnTo>
                  <a:lnTo>
                    <a:pt x="11775" y="554495"/>
                  </a:lnTo>
                  <a:lnTo>
                    <a:pt x="23711" y="583327"/>
                  </a:lnTo>
                  <a:lnTo>
                    <a:pt x="39145" y="602266"/>
                  </a:lnTo>
                  <a:lnTo>
                    <a:pt x="66202" y="629472"/>
                  </a:lnTo>
                  <a:lnTo>
                    <a:pt x="79644" y="641182"/>
                  </a:lnTo>
                  <a:lnTo>
                    <a:pt x="107989" y="653725"/>
                  </a:lnTo>
                  <a:lnTo>
                    <a:pt x="138379" y="666345"/>
                  </a:lnTo>
                  <a:lnTo>
                    <a:pt x="138660" y="665765"/>
                  </a:lnTo>
                  <a:lnTo>
                    <a:pt x="138973" y="663239"/>
                  </a:lnTo>
                  <a:lnTo>
                    <a:pt x="145573" y="6540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08">
              <a:extLst>
                <a:ext uri="{FF2B5EF4-FFF2-40B4-BE49-F238E27FC236}">
                  <a16:creationId xmlns:a16="http://schemas.microsoft.com/office/drawing/2014/main" id="{5B984CDA-AA8B-1060-6006-BA3B2B7B5E5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04000" y="4286250"/>
              <a:ext cx="177801" cy="249810"/>
            </a:xfrm>
            <a:custGeom>
              <a:avLst/>
              <a:gdLst/>
              <a:ahLst/>
              <a:cxnLst/>
              <a:rect l="0" t="0" r="0" b="0"/>
              <a:pathLst>
                <a:path w="177801" h="249810">
                  <a:moveTo>
                    <a:pt x="0" y="50800"/>
                  </a:moveTo>
                  <a:lnTo>
                    <a:pt x="0" y="50800"/>
                  </a:lnTo>
                  <a:lnTo>
                    <a:pt x="12361" y="38439"/>
                  </a:lnTo>
                  <a:lnTo>
                    <a:pt x="12600" y="41572"/>
                  </a:lnTo>
                  <a:lnTo>
                    <a:pt x="14538" y="45052"/>
                  </a:lnTo>
                  <a:lnTo>
                    <a:pt x="17750" y="50362"/>
                  </a:lnTo>
                  <a:lnTo>
                    <a:pt x="29706" y="75752"/>
                  </a:lnTo>
                  <a:lnTo>
                    <a:pt x="36005" y="100369"/>
                  </a:lnTo>
                  <a:lnTo>
                    <a:pt x="42339" y="128596"/>
                  </a:lnTo>
                  <a:lnTo>
                    <a:pt x="49391" y="150286"/>
                  </a:lnTo>
                  <a:lnTo>
                    <a:pt x="58693" y="166669"/>
                  </a:lnTo>
                  <a:lnTo>
                    <a:pt x="63487" y="183909"/>
                  </a:lnTo>
                  <a:lnTo>
                    <a:pt x="80989" y="207123"/>
                  </a:lnTo>
                  <a:lnTo>
                    <a:pt x="111178" y="236262"/>
                  </a:lnTo>
                  <a:lnTo>
                    <a:pt x="119968" y="243294"/>
                  </a:lnTo>
                  <a:lnTo>
                    <a:pt x="123875" y="248772"/>
                  </a:lnTo>
                  <a:lnTo>
                    <a:pt x="126327" y="249809"/>
                  </a:lnTo>
                  <a:lnTo>
                    <a:pt x="132815" y="249080"/>
                  </a:lnTo>
                  <a:lnTo>
                    <a:pt x="135816" y="246486"/>
                  </a:lnTo>
                  <a:lnTo>
                    <a:pt x="141031" y="237961"/>
                  </a:lnTo>
                  <a:lnTo>
                    <a:pt x="147934" y="214518"/>
                  </a:lnTo>
                  <a:lnTo>
                    <a:pt x="151077" y="188601"/>
                  </a:lnTo>
                  <a:lnTo>
                    <a:pt x="152009" y="159677"/>
                  </a:lnTo>
                  <a:lnTo>
                    <a:pt x="154108" y="137290"/>
                  </a:lnTo>
                  <a:lnTo>
                    <a:pt x="156687" y="113229"/>
                  </a:lnTo>
                  <a:lnTo>
                    <a:pt x="157833" y="88424"/>
                  </a:lnTo>
                  <a:lnTo>
                    <a:pt x="158478" y="57401"/>
                  </a:lnTo>
                  <a:lnTo>
                    <a:pt x="162040" y="30335"/>
                  </a:lnTo>
                  <a:lnTo>
                    <a:pt x="167564" y="11183"/>
                  </a:lnTo>
                  <a:lnTo>
                    <a:pt x="171604" y="497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09">
              <a:extLst>
                <a:ext uri="{FF2B5EF4-FFF2-40B4-BE49-F238E27FC236}">
                  <a16:creationId xmlns:a16="http://schemas.microsoft.com/office/drawing/2014/main" id="{D3F6388B-3E87-D1F7-903F-003BFF87765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337300" y="4325957"/>
              <a:ext cx="184151" cy="238227"/>
            </a:xfrm>
            <a:custGeom>
              <a:avLst/>
              <a:gdLst/>
              <a:ahLst/>
              <a:cxnLst/>
              <a:rect l="0" t="0" r="0" b="0"/>
              <a:pathLst>
                <a:path w="184151" h="238227">
                  <a:moveTo>
                    <a:pt x="0" y="42843"/>
                  </a:moveTo>
                  <a:lnTo>
                    <a:pt x="0" y="42843"/>
                  </a:lnTo>
                  <a:lnTo>
                    <a:pt x="0" y="39472"/>
                  </a:lnTo>
                  <a:lnTo>
                    <a:pt x="7840" y="12761"/>
                  </a:lnTo>
                  <a:lnTo>
                    <a:pt x="11739" y="6327"/>
                  </a:lnTo>
                  <a:lnTo>
                    <a:pt x="12765" y="6505"/>
                  </a:lnTo>
                  <a:lnTo>
                    <a:pt x="15787" y="8583"/>
                  </a:lnTo>
                  <a:lnTo>
                    <a:pt x="32435" y="33366"/>
                  </a:lnTo>
                  <a:lnTo>
                    <a:pt x="48819" y="64646"/>
                  </a:lnTo>
                  <a:lnTo>
                    <a:pt x="69867" y="94494"/>
                  </a:lnTo>
                  <a:lnTo>
                    <a:pt x="86654" y="124800"/>
                  </a:lnTo>
                  <a:lnTo>
                    <a:pt x="105877" y="153377"/>
                  </a:lnTo>
                  <a:lnTo>
                    <a:pt x="124942" y="184756"/>
                  </a:lnTo>
                  <a:lnTo>
                    <a:pt x="144220" y="214584"/>
                  </a:lnTo>
                  <a:lnTo>
                    <a:pt x="160520" y="234743"/>
                  </a:lnTo>
                  <a:lnTo>
                    <a:pt x="164947" y="237493"/>
                  </a:lnTo>
                  <a:lnTo>
                    <a:pt x="167114" y="238226"/>
                  </a:lnTo>
                  <a:lnTo>
                    <a:pt x="169265" y="238009"/>
                  </a:lnTo>
                  <a:lnTo>
                    <a:pt x="173537" y="235887"/>
                  </a:lnTo>
                  <a:lnTo>
                    <a:pt x="174252" y="232922"/>
                  </a:lnTo>
                  <a:lnTo>
                    <a:pt x="170331" y="207312"/>
                  </a:lnTo>
                  <a:lnTo>
                    <a:pt x="164768" y="177887"/>
                  </a:lnTo>
                  <a:lnTo>
                    <a:pt x="158652" y="149414"/>
                  </a:lnTo>
                  <a:lnTo>
                    <a:pt x="152371" y="120516"/>
                  </a:lnTo>
                  <a:lnTo>
                    <a:pt x="147923" y="94079"/>
                  </a:lnTo>
                  <a:lnTo>
                    <a:pt x="146421" y="63234"/>
                  </a:lnTo>
                  <a:lnTo>
                    <a:pt x="146123" y="33805"/>
                  </a:lnTo>
                  <a:lnTo>
                    <a:pt x="146778" y="21194"/>
                  </a:lnTo>
                  <a:lnTo>
                    <a:pt x="151127" y="9538"/>
                  </a:lnTo>
                  <a:lnTo>
                    <a:pt x="154891" y="3817"/>
                  </a:lnTo>
                  <a:lnTo>
                    <a:pt x="157589" y="2009"/>
                  </a:lnTo>
                  <a:lnTo>
                    <a:pt x="164349" y="0"/>
                  </a:lnTo>
                  <a:lnTo>
                    <a:pt x="184150" y="47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10">
              <a:extLst>
                <a:ext uri="{FF2B5EF4-FFF2-40B4-BE49-F238E27FC236}">
                  <a16:creationId xmlns:a16="http://schemas.microsoft.com/office/drawing/2014/main" id="{B8394B28-2E84-B18C-4C8B-16F5633CA3B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343650" y="4363856"/>
              <a:ext cx="31751" cy="214495"/>
            </a:xfrm>
            <a:custGeom>
              <a:avLst/>
              <a:gdLst/>
              <a:ahLst/>
              <a:cxnLst/>
              <a:rect l="0" t="0" r="0" b="0"/>
              <a:pathLst>
                <a:path w="31751" h="21449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2" y="5711"/>
                  </a:lnTo>
                  <a:lnTo>
                    <a:pt x="5468" y="0"/>
                  </a:lnTo>
                  <a:lnTo>
                    <a:pt x="9460" y="9123"/>
                  </a:lnTo>
                  <a:lnTo>
                    <a:pt x="11739" y="31975"/>
                  </a:lnTo>
                  <a:lnTo>
                    <a:pt x="12273" y="52941"/>
                  </a:lnTo>
                  <a:lnTo>
                    <a:pt x="14455" y="82900"/>
                  </a:lnTo>
                  <a:lnTo>
                    <a:pt x="16303" y="98153"/>
                  </a:lnTo>
                  <a:lnTo>
                    <a:pt x="15503" y="125191"/>
                  </a:lnTo>
                  <a:lnTo>
                    <a:pt x="17999" y="148287"/>
                  </a:lnTo>
                  <a:lnTo>
                    <a:pt x="20620" y="175592"/>
                  </a:lnTo>
                  <a:lnTo>
                    <a:pt x="31750" y="2144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11">
              <a:extLst>
                <a:ext uri="{FF2B5EF4-FFF2-40B4-BE49-F238E27FC236}">
                  <a16:creationId xmlns:a16="http://schemas.microsoft.com/office/drawing/2014/main" id="{1197DA4D-AF74-B1FE-9C5D-ABB947B8EA7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197600" y="4292939"/>
              <a:ext cx="22694" cy="304462"/>
            </a:xfrm>
            <a:custGeom>
              <a:avLst/>
              <a:gdLst/>
              <a:ahLst/>
              <a:cxnLst/>
              <a:rect l="0" t="0" r="0" b="0"/>
              <a:pathLst>
                <a:path w="22694" h="304462">
                  <a:moveTo>
                    <a:pt x="0" y="12361"/>
                  </a:moveTo>
                  <a:lnTo>
                    <a:pt x="0" y="12361"/>
                  </a:lnTo>
                  <a:lnTo>
                    <a:pt x="12361" y="0"/>
                  </a:lnTo>
                  <a:lnTo>
                    <a:pt x="17044" y="23474"/>
                  </a:lnTo>
                  <a:lnTo>
                    <a:pt x="18159" y="45757"/>
                  </a:lnTo>
                  <a:lnTo>
                    <a:pt x="18785" y="75957"/>
                  </a:lnTo>
                  <a:lnTo>
                    <a:pt x="18971" y="102779"/>
                  </a:lnTo>
                  <a:lnTo>
                    <a:pt x="22693" y="132762"/>
                  </a:lnTo>
                  <a:lnTo>
                    <a:pt x="20443" y="156848"/>
                  </a:lnTo>
                  <a:lnTo>
                    <a:pt x="17444" y="188389"/>
                  </a:lnTo>
                  <a:lnTo>
                    <a:pt x="13638" y="218582"/>
                  </a:lnTo>
                  <a:lnTo>
                    <a:pt x="8522" y="248064"/>
                  </a:lnTo>
                  <a:lnTo>
                    <a:pt x="6993" y="274894"/>
                  </a:lnTo>
                  <a:lnTo>
                    <a:pt x="6350" y="3044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94">
            <a:extLst>
              <a:ext uri="{FF2B5EF4-FFF2-40B4-BE49-F238E27FC236}">
                <a16:creationId xmlns:a16="http://schemas.microsoft.com/office/drawing/2014/main" id="{A3C25F03-AF84-AAA4-5DB5-31554762BE5D}"/>
              </a:ext>
            </a:extLst>
          </p:cNvPr>
          <p:cNvGrpSpPr/>
          <p:nvPr/>
        </p:nvGrpSpPr>
        <p:grpSpPr>
          <a:xfrm>
            <a:off x="7107023" y="4016179"/>
            <a:ext cx="1144423" cy="712402"/>
            <a:chOff x="7107023" y="4016179"/>
            <a:chExt cx="1144423" cy="712402"/>
          </a:xfrm>
        </p:grpSpPr>
        <p:sp>
          <p:nvSpPr>
            <p:cNvPr id="72" name="SMARTInkShape-412">
              <a:extLst>
                <a:ext uri="{FF2B5EF4-FFF2-40B4-BE49-F238E27FC236}">
                  <a16:creationId xmlns:a16="http://schemas.microsoft.com/office/drawing/2014/main" id="{4B10329E-8C65-C738-87D0-49F131276B7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102600" y="4016179"/>
              <a:ext cx="148846" cy="712402"/>
            </a:xfrm>
            <a:custGeom>
              <a:avLst/>
              <a:gdLst/>
              <a:ahLst/>
              <a:cxnLst/>
              <a:rect l="0" t="0" r="0" b="0"/>
              <a:pathLst>
                <a:path w="148846" h="712402">
                  <a:moveTo>
                    <a:pt x="0" y="3371"/>
                  </a:moveTo>
                  <a:lnTo>
                    <a:pt x="0" y="3371"/>
                  </a:lnTo>
                  <a:lnTo>
                    <a:pt x="3372" y="0"/>
                  </a:lnTo>
                  <a:lnTo>
                    <a:pt x="10671" y="227"/>
                  </a:lnTo>
                  <a:lnTo>
                    <a:pt x="20265" y="3385"/>
                  </a:lnTo>
                  <a:lnTo>
                    <a:pt x="42214" y="20863"/>
                  </a:lnTo>
                  <a:lnTo>
                    <a:pt x="65366" y="50334"/>
                  </a:lnTo>
                  <a:lnTo>
                    <a:pt x="81221" y="75847"/>
                  </a:lnTo>
                  <a:lnTo>
                    <a:pt x="91132" y="96261"/>
                  </a:lnTo>
                  <a:lnTo>
                    <a:pt x="102592" y="119444"/>
                  </a:lnTo>
                  <a:lnTo>
                    <a:pt x="112859" y="143859"/>
                  </a:lnTo>
                  <a:lnTo>
                    <a:pt x="121420" y="170233"/>
                  </a:lnTo>
                  <a:lnTo>
                    <a:pt x="127577" y="200769"/>
                  </a:lnTo>
                  <a:lnTo>
                    <a:pt x="132666" y="231274"/>
                  </a:lnTo>
                  <a:lnTo>
                    <a:pt x="137279" y="261294"/>
                  </a:lnTo>
                  <a:lnTo>
                    <a:pt x="141681" y="291100"/>
                  </a:lnTo>
                  <a:lnTo>
                    <a:pt x="145990" y="320810"/>
                  </a:lnTo>
                  <a:lnTo>
                    <a:pt x="148845" y="350477"/>
                  </a:lnTo>
                  <a:lnTo>
                    <a:pt x="147762" y="380126"/>
                  </a:lnTo>
                  <a:lnTo>
                    <a:pt x="143048" y="409766"/>
                  </a:lnTo>
                  <a:lnTo>
                    <a:pt x="136955" y="437991"/>
                  </a:lnTo>
                  <a:lnTo>
                    <a:pt x="131895" y="462295"/>
                  </a:lnTo>
                  <a:lnTo>
                    <a:pt x="123530" y="486737"/>
                  </a:lnTo>
                  <a:lnTo>
                    <a:pt x="113464" y="511006"/>
                  </a:lnTo>
                  <a:lnTo>
                    <a:pt x="104286" y="533551"/>
                  </a:lnTo>
                  <a:lnTo>
                    <a:pt x="95503" y="555331"/>
                  </a:lnTo>
                  <a:lnTo>
                    <a:pt x="82625" y="585544"/>
                  </a:lnTo>
                  <a:lnTo>
                    <a:pt x="69872" y="612371"/>
                  </a:lnTo>
                  <a:lnTo>
                    <a:pt x="52920" y="643348"/>
                  </a:lnTo>
                  <a:lnTo>
                    <a:pt x="36776" y="671264"/>
                  </a:lnTo>
                  <a:lnTo>
                    <a:pt x="15718" y="700009"/>
                  </a:lnTo>
                  <a:lnTo>
                    <a:pt x="14041" y="707158"/>
                  </a:lnTo>
                  <a:lnTo>
                    <a:pt x="14300" y="709629"/>
                  </a:lnTo>
                  <a:lnTo>
                    <a:pt x="15177" y="711277"/>
                  </a:lnTo>
                  <a:lnTo>
                    <a:pt x="16469" y="712374"/>
                  </a:lnTo>
                  <a:lnTo>
                    <a:pt x="17329" y="712401"/>
                  </a:lnTo>
                  <a:lnTo>
                    <a:pt x="19050" y="7082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13">
              <a:extLst>
                <a:ext uri="{FF2B5EF4-FFF2-40B4-BE49-F238E27FC236}">
                  <a16:creationId xmlns:a16="http://schemas.microsoft.com/office/drawing/2014/main" id="{2D2449F0-8A1E-38D7-4F75-87C093FC3E1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979982" y="4327676"/>
              <a:ext cx="116269" cy="210995"/>
            </a:xfrm>
            <a:custGeom>
              <a:avLst/>
              <a:gdLst/>
              <a:ahLst/>
              <a:cxnLst/>
              <a:rect l="0" t="0" r="0" b="0"/>
              <a:pathLst>
                <a:path w="116269" h="210995">
                  <a:moveTo>
                    <a:pt x="59118" y="47474"/>
                  </a:moveTo>
                  <a:lnTo>
                    <a:pt x="59118" y="47474"/>
                  </a:lnTo>
                  <a:lnTo>
                    <a:pt x="64188" y="41699"/>
                  </a:lnTo>
                  <a:lnTo>
                    <a:pt x="77353" y="22357"/>
                  </a:lnTo>
                  <a:lnTo>
                    <a:pt x="78062" y="16737"/>
                  </a:lnTo>
                  <a:lnTo>
                    <a:pt x="66609" y="4194"/>
                  </a:lnTo>
                  <a:lnTo>
                    <a:pt x="59065" y="0"/>
                  </a:lnTo>
                  <a:lnTo>
                    <a:pt x="48040" y="33"/>
                  </a:lnTo>
                  <a:lnTo>
                    <a:pt x="24709" y="5804"/>
                  </a:lnTo>
                  <a:lnTo>
                    <a:pt x="10902" y="15058"/>
                  </a:lnTo>
                  <a:lnTo>
                    <a:pt x="1244" y="30108"/>
                  </a:lnTo>
                  <a:lnTo>
                    <a:pt x="0" y="43754"/>
                  </a:lnTo>
                  <a:lnTo>
                    <a:pt x="2504" y="57109"/>
                  </a:lnTo>
                  <a:lnTo>
                    <a:pt x="13729" y="71432"/>
                  </a:lnTo>
                  <a:lnTo>
                    <a:pt x="16158" y="74029"/>
                  </a:lnTo>
                  <a:lnTo>
                    <a:pt x="19895" y="75056"/>
                  </a:lnTo>
                  <a:lnTo>
                    <a:pt x="29690" y="74314"/>
                  </a:lnTo>
                  <a:lnTo>
                    <a:pt x="56834" y="64162"/>
                  </a:lnTo>
                  <a:lnTo>
                    <a:pt x="63512" y="58183"/>
                  </a:lnTo>
                  <a:lnTo>
                    <a:pt x="81141" y="36481"/>
                  </a:lnTo>
                  <a:lnTo>
                    <a:pt x="85399" y="28929"/>
                  </a:lnTo>
                  <a:lnTo>
                    <a:pt x="102329" y="4549"/>
                  </a:lnTo>
                  <a:lnTo>
                    <a:pt x="102742" y="4746"/>
                  </a:lnTo>
                  <a:lnTo>
                    <a:pt x="103201" y="6847"/>
                  </a:lnTo>
                  <a:lnTo>
                    <a:pt x="99131" y="34928"/>
                  </a:lnTo>
                  <a:lnTo>
                    <a:pt x="98068" y="56715"/>
                  </a:lnTo>
                  <a:lnTo>
                    <a:pt x="95714" y="80509"/>
                  </a:lnTo>
                  <a:lnTo>
                    <a:pt x="93022" y="105196"/>
                  </a:lnTo>
                  <a:lnTo>
                    <a:pt x="91825" y="130277"/>
                  </a:lnTo>
                  <a:lnTo>
                    <a:pt x="94523" y="158086"/>
                  </a:lnTo>
                  <a:lnTo>
                    <a:pt x="97391" y="189398"/>
                  </a:lnTo>
                  <a:lnTo>
                    <a:pt x="102615" y="207240"/>
                  </a:lnTo>
                  <a:lnTo>
                    <a:pt x="104344" y="209018"/>
                  </a:lnTo>
                  <a:lnTo>
                    <a:pt x="110028" y="210994"/>
                  </a:lnTo>
                  <a:lnTo>
                    <a:pt x="112108" y="210816"/>
                  </a:lnTo>
                  <a:lnTo>
                    <a:pt x="113495" y="209990"/>
                  </a:lnTo>
                  <a:lnTo>
                    <a:pt x="116268" y="2062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14">
              <a:extLst>
                <a:ext uri="{FF2B5EF4-FFF2-40B4-BE49-F238E27FC236}">
                  <a16:creationId xmlns:a16="http://schemas.microsoft.com/office/drawing/2014/main" id="{F5FDB929-B836-9DA3-DB29-BFA9F64AB90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810500" y="4286558"/>
              <a:ext cx="139333" cy="215565"/>
            </a:xfrm>
            <a:custGeom>
              <a:avLst/>
              <a:gdLst/>
              <a:ahLst/>
              <a:cxnLst/>
              <a:rect l="0" t="0" r="0" b="0"/>
              <a:pathLst>
                <a:path w="139333" h="215565">
                  <a:moveTo>
                    <a:pt x="114300" y="18742"/>
                  </a:moveTo>
                  <a:lnTo>
                    <a:pt x="114300" y="18742"/>
                  </a:lnTo>
                  <a:lnTo>
                    <a:pt x="117672" y="18742"/>
                  </a:lnTo>
                  <a:lnTo>
                    <a:pt x="121207" y="14979"/>
                  </a:lnTo>
                  <a:lnTo>
                    <a:pt x="125131" y="10014"/>
                  </a:lnTo>
                  <a:lnTo>
                    <a:pt x="139332" y="0"/>
                  </a:lnTo>
                  <a:lnTo>
                    <a:pt x="136220" y="3154"/>
                  </a:lnTo>
                  <a:lnTo>
                    <a:pt x="130863" y="4758"/>
                  </a:lnTo>
                  <a:lnTo>
                    <a:pt x="127458" y="5186"/>
                  </a:lnTo>
                  <a:lnTo>
                    <a:pt x="119914" y="9424"/>
                  </a:lnTo>
                  <a:lnTo>
                    <a:pt x="99386" y="28360"/>
                  </a:lnTo>
                  <a:lnTo>
                    <a:pt x="74780" y="59115"/>
                  </a:lnTo>
                  <a:lnTo>
                    <a:pt x="62174" y="86454"/>
                  </a:lnTo>
                  <a:lnTo>
                    <a:pt x="54170" y="111477"/>
                  </a:lnTo>
                  <a:lnTo>
                    <a:pt x="49917" y="136060"/>
                  </a:lnTo>
                  <a:lnTo>
                    <a:pt x="47585" y="154844"/>
                  </a:lnTo>
                  <a:lnTo>
                    <a:pt x="50240" y="180581"/>
                  </a:lnTo>
                  <a:lnTo>
                    <a:pt x="53608" y="195093"/>
                  </a:lnTo>
                  <a:lnTo>
                    <a:pt x="61220" y="206716"/>
                  </a:lnTo>
                  <a:lnTo>
                    <a:pt x="66214" y="211792"/>
                  </a:lnTo>
                  <a:lnTo>
                    <a:pt x="70954" y="214469"/>
                  </a:lnTo>
                  <a:lnTo>
                    <a:pt x="75525" y="215550"/>
                  </a:lnTo>
                  <a:lnTo>
                    <a:pt x="79983" y="215564"/>
                  </a:lnTo>
                  <a:lnTo>
                    <a:pt x="84367" y="213457"/>
                  </a:lnTo>
                  <a:lnTo>
                    <a:pt x="96572" y="201083"/>
                  </a:lnTo>
                  <a:lnTo>
                    <a:pt x="102423" y="192446"/>
                  </a:lnTo>
                  <a:lnTo>
                    <a:pt x="106313" y="176279"/>
                  </a:lnTo>
                  <a:lnTo>
                    <a:pt x="104094" y="158082"/>
                  </a:lnTo>
                  <a:lnTo>
                    <a:pt x="98968" y="146027"/>
                  </a:lnTo>
                  <a:lnTo>
                    <a:pt x="85140" y="130563"/>
                  </a:lnTo>
                  <a:lnTo>
                    <a:pt x="62757" y="115802"/>
                  </a:lnTo>
                  <a:lnTo>
                    <a:pt x="44694" y="109254"/>
                  </a:lnTo>
                  <a:lnTo>
                    <a:pt x="33312" y="108120"/>
                  </a:lnTo>
                  <a:lnTo>
                    <a:pt x="21003" y="111155"/>
                  </a:lnTo>
                  <a:lnTo>
                    <a:pt x="0" y="1203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15">
              <a:extLst>
                <a:ext uri="{FF2B5EF4-FFF2-40B4-BE49-F238E27FC236}">
                  <a16:creationId xmlns:a16="http://schemas.microsoft.com/office/drawing/2014/main" id="{2EFF8540-32C2-41E5-5EF7-86710BBE12C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588314" y="4273550"/>
              <a:ext cx="106992" cy="234951"/>
            </a:xfrm>
            <a:custGeom>
              <a:avLst/>
              <a:gdLst/>
              <a:ahLst/>
              <a:cxnLst/>
              <a:rect l="0" t="0" r="0" b="0"/>
              <a:pathLst>
                <a:path w="106992" h="234951">
                  <a:moveTo>
                    <a:pt x="69786" y="12700"/>
                  </a:moveTo>
                  <a:lnTo>
                    <a:pt x="69786" y="12700"/>
                  </a:lnTo>
                  <a:lnTo>
                    <a:pt x="69786" y="9329"/>
                  </a:lnTo>
                  <a:lnTo>
                    <a:pt x="70491" y="8336"/>
                  </a:lnTo>
                  <a:lnTo>
                    <a:pt x="71668" y="7674"/>
                  </a:lnTo>
                  <a:lnTo>
                    <a:pt x="73158" y="7233"/>
                  </a:lnTo>
                  <a:lnTo>
                    <a:pt x="74150" y="6233"/>
                  </a:lnTo>
                  <a:lnTo>
                    <a:pt x="76130" y="25"/>
                  </a:lnTo>
                  <a:lnTo>
                    <a:pt x="76133" y="11"/>
                  </a:lnTo>
                  <a:lnTo>
                    <a:pt x="76134" y="7"/>
                  </a:lnTo>
                  <a:lnTo>
                    <a:pt x="76134" y="5"/>
                  </a:lnTo>
                  <a:lnTo>
                    <a:pt x="76136" y="2"/>
                  </a:lnTo>
                  <a:lnTo>
                    <a:pt x="76136" y="0"/>
                  </a:lnTo>
                  <a:lnTo>
                    <a:pt x="71110" y="11933"/>
                  </a:lnTo>
                  <a:lnTo>
                    <a:pt x="70668" y="14306"/>
                  </a:lnTo>
                  <a:lnTo>
                    <a:pt x="48882" y="44798"/>
                  </a:lnTo>
                  <a:lnTo>
                    <a:pt x="24917" y="76096"/>
                  </a:lnTo>
                  <a:lnTo>
                    <a:pt x="3662" y="99710"/>
                  </a:lnTo>
                  <a:lnTo>
                    <a:pt x="672" y="106322"/>
                  </a:lnTo>
                  <a:lnTo>
                    <a:pt x="0" y="113274"/>
                  </a:lnTo>
                  <a:lnTo>
                    <a:pt x="13760" y="114165"/>
                  </a:lnTo>
                  <a:lnTo>
                    <a:pt x="21602" y="113535"/>
                  </a:lnTo>
                  <a:lnTo>
                    <a:pt x="45706" y="108825"/>
                  </a:lnTo>
                  <a:lnTo>
                    <a:pt x="68636" y="107417"/>
                  </a:lnTo>
                  <a:lnTo>
                    <a:pt x="90611" y="102203"/>
                  </a:lnTo>
                  <a:lnTo>
                    <a:pt x="101069" y="101623"/>
                  </a:lnTo>
                  <a:lnTo>
                    <a:pt x="106991" y="128736"/>
                  </a:lnTo>
                  <a:lnTo>
                    <a:pt x="102742" y="157097"/>
                  </a:lnTo>
                  <a:lnTo>
                    <a:pt x="100990" y="187721"/>
                  </a:lnTo>
                  <a:lnTo>
                    <a:pt x="96090" y="214506"/>
                  </a:lnTo>
                  <a:lnTo>
                    <a:pt x="95454" y="227795"/>
                  </a:lnTo>
                  <a:lnTo>
                    <a:pt x="96070" y="230180"/>
                  </a:lnTo>
                  <a:lnTo>
                    <a:pt x="97187" y="231770"/>
                  </a:lnTo>
                  <a:lnTo>
                    <a:pt x="101536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16">
              <a:extLst>
                <a:ext uri="{FF2B5EF4-FFF2-40B4-BE49-F238E27FC236}">
                  <a16:creationId xmlns:a16="http://schemas.microsoft.com/office/drawing/2014/main" id="{9DBB8B03-B18B-ECD7-0DFD-38CAC069D1A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487532" y="4269892"/>
              <a:ext cx="5469" cy="244959"/>
            </a:xfrm>
            <a:custGeom>
              <a:avLst/>
              <a:gdLst/>
              <a:ahLst/>
              <a:cxnLst/>
              <a:rect l="0" t="0" r="0" b="0"/>
              <a:pathLst>
                <a:path w="5469" h="244959">
                  <a:moveTo>
                    <a:pt x="5468" y="3658"/>
                  </a:moveTo>
                  <a:lnTo>
                    <a:pt x="5468" y="3658"/>
                  </a:lnTo>
                  <a:lnTo>
                    <a:pt x="5468" y="0"/>
                  </a:lnTo>
                  <a:lnTo>
                    <a:pt x="5468" y="31393"/>
                  </a:lnTo>
                  <a:lnTo>
                    <a:pt x="5468" y="60011"/>
                  </a:lnTo>
                  <a:lnTo>
                    <a:pt x="2096" y="90832"/>
                  </a:lnTo>
                  <a:lnTo>
                    <a:pt x="0" y="122307"/>
                  </a:lnTo>
                  <a:lnTo>
                    <a:pt x="2750" y="153976"/>
                  </a:lnTo>
                  <a:lnTo>
                    <a:pt x="1273" y="182484"/>
                  </a:lnTo>
                  <a:lnTo>
                    <a:pt x="4430" y="211947"/>
                  </a:lnTo>
                  <a:lnTo>
                    <a:pt x="5468" y="244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17">
              <a:extLst>
                <a:ext uri="{FF2B5EF4-FFF2-40B4-BE49-F238E27FC236}">
                  <a16:creationId xmlns:a16="http://schemas.microsoft.com/office/drawing/2014/main" id="{111B6753-5A0F-7D1B-04E6-6C9DE273150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378700" y="44577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50" y="22029"/>
                  </a:lnTo>
                  <a:lnTo>
                    <a:pt x="4468" y="18493"/>
                  </a:lnTo>
                  <a:lnTo>
                    <a:pt x="1986" y="14568"/>
                  </a:lnTo>
                  <a:lnTo>
                    <a:pt x="392" y="63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18">
              <a:extLst>
                <a:ext uri="{FF2B5EF4-FFF2-40B4-BE49-F238E27FC236}">
                  <a16:creationId xmlns:a16="http://schemas.microsoft.com/office/drawing/2014/main" id="{FED2ED1B-59A7-748A-0CBD-F2C922B7A6A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107023" y="4294706"/>
              <a:ext cx="151382" cy="199500"/>
            </a:xfrm>
            <a:custGeom>
              <a:avLst/>
              <a:gdLst/>
              <a:ahLst/>
              <a:cxnLst/>
              <a:rect l="0" t="0" r="0" b="0"/>
              <a:pathLst>
                <a:path w="151382" h="199500">
                  <a:moveTo>
                    <a:pt x="62127" y="35994"/>
                  </a:moveTo>
                  <a:lnTo>
                    <a:pt x="62127" y="35994"/>
                  </a:lnTo>
                  <a:lnTo>
                    <a:pt x="74356" y="29527"/>
                  </a:lnTo>
                  <a:lnTo>
                    <a:pt x="79548" y="25454"/>
                  </a:lnTo>
                  <a:lnTo>
                    <a:pt x="86336" y="23579"/>
                  </a:lnTo>
                  <a:lnTo>
                    <a:pt x="86733" y="22778"/>
                  </a:lnTo>
                  <a:lnTo>
                    <a:pt x="87174" y="20007"/>
                  </a:lnTo>
                  <a:lnTo>
                    <a:pt x="85489" y="16424"/>
                  </a:lnTo>
                  <a:lnTo>
                    <a:pt x="78658" y="5004"/>
                  </a:lnTo>
                  <a:lnTo>
                    <a:pt x="75264" y="2634"/>
                  </a:lnTo>
                  <a:lnTo>
                    <a:pt x="65849" y="0"/>
                  </a:lnTo>
                  <a:lnTo>
                    <a:pt x="60375" y="1415"/>
                  </a:lnTo>
                  <a:lnTo>
                    <a:pt x="38262" y="17013"/>
                  </a:lnTo>
                  <a:lnTo>
                    <a:pt x="16468" y="38825"/>
                  </a:lnTo>
                  <a:lnTo>
                    <a:pt x="3259" y="68117"/>
                  </a:lnTo>
                  <a:lnTo>
                    <a:pt x="0" y="86904"/>
                  </a:lnTo>
                  <a:lnTo>
                    <a:pt x="2404" y="115990"/>
                  </a:lnTo>
                  <a:lnTo>
                    <a:pt x="14328" y="144677"/>
                  </a:lnTo>
                  <a:lnTo>
                    <a:pt x="31266" y="171051"/>
                  </a:lnTo>
                  <a:lnTo>
                    <a:pt x="46320" y="186626"/>
                  </a:lnTo>
                  <a:lnTo>
                    <a:pt x="66459" y="195709"/>
                  </a:lnTo>
                  <a:lnTo>
                    <a:pt x="83558" y="199499"/>
                  </a:lnTo>
                  <a:lnTo>
                    <a:pt x="104304" y="197250"/>
                  </a:lnTo>
                  <a:lnTo>
                    <a:pt x="118211" y="192116"/>
                  </a:lnTo>
                  <a:lnTo>
                    <a:pt x="133543" y="176013"/>
                  </a:lnTo>
                  <a:lnTo>
                    <a:pt x="148120" y="149996"/>
                  </a:lnTo>
                  <a:lnTo>
                    <a:pt x="151381" y="126408"/>
                  </a:lnTo>
                  <a:lnTo>
                    <a:pt x="151184" y="102283"/>
                  </a:lnTo>
                  <a:lnTo>
                    <a:pt x="149663" y="76802"/>
                  </a:lnTo>
                  <a:lnTo>
                    <a:pt x="136728" y="46072"/>
                  </a:lnTo>
                  <a:lnTo>
                    <a:pt x="123271" y="25496"/>
                  </a:lnTo>
                  <a:lnTo>
                    <a:pt x="116296" y="20529"/>
                  </a:lnTo>
                  <a:lnTo>
                    <a:pt x="85397" y="10675"/>
                  </a:lnTo>
                  <a:lnTo>
                    <a:pt x="79757" y="8532"/>
                  </a:lnTo>
                  <a:lnTo>
                    <a:pt x="67846" y="8031"/>
                  </a:lnTo>
                  <a:lnTo>
                    <a:pt x="61706" y="8885"/>
                  </a:lnTo>
                  <a:lnTo>
                    <a:pt x="53003" y="13597"/>
                  </a:lnTo>
                  <a:lnTo>
                    <a:pt x="49694" y="16830"/>
                  </a:lnTo>
                  <a:lnTo>
                    <a:pt x="36727" y="486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419">
            <a:extLst>
              <a:ext uri="{FF2B5EF4-FFF2-40B4-BE49-F238E27FC236}">
                <a16:creationId xmlns:a16="http://schemas.microsoft.com/office/drawing/2014/main" id="{7ADE6E17-AD77-6F30-5096-D9C18E32AD9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46850" y="3200400"/>
            <a:ext cx="1911351" cy="19051"/>
          </a:xfrm>
          <a:custGeom>
            <a:avLst/>
            <a:gdLst/>
            <a:ahLst/>
            <a:cxnLst/>
            <a:rect l="0" t="0" r="0" b="0"/>
            <a:pathLst>
              <a:path w="1911351" h="19051">
                <a:moveTo>
                  <a:pt x="6350" y="19050"/>
                </a:moveTo>
                <a:lnTo>
                  <a:pt x="6350" y="19050"/>
                </a:lnTo>
                <a:lnTo>
                  <a:pt x="6350" y="13583"/>
                </a:lnTo>
                <a:lnTo>
                  <a:pt x="5645" y="13288"/>
                </a:lnTo>
                <a:lnTo>
                  <a:pt x="0" y="12700"/>
                </a:lnTo>
                <a:lnTo>
                  <a:pt x="6089" y="6611"/>
                </a:lnTo>
                <a:lnTo>
                  <a:pt x="36000" y="6350"/>
                </a:lnTo>
                <a:lnTo>
                  <a:pt x="64735" y="6350"/>
                </a:lnTo>
                <a:lnTo>
                  <a:pt x="91918" y="6350"/>
                </a:lnTo>
                <a:lnTo>
                  <a:pt x="122196" y="6350"/>
                </a:lnTo>
                <a:lnTo>
                  <a:pt x="153187" y="6350"/>
                </a:lnTo>
                <a:lnTo>
                  <a:pt x="184253" y="6350"/>
                </a:lnTo>
                <a:lnTo>
                  <a:pt x="215913" y="6350"/>
                </a:lnTo>
                <a:lnTo>
                  <a:pt x="242481" y="6350"/>
                </a:lnTo>
                <a:lnTo>
                  <a:pt x="274105" y="6350"/>
                </a:lnTo>
                <a:lnTo>
                  <a:pt x="298763" y="6350"/>
                </a:lnTo>
                <a:lnTo>
                  <a:pt x="323943" y="8231"/>
                </a:lnTo>
                <a:lnTo>
                  <a:pt x="340825" y="10008"/>
                </a:lnTo>
                <a:lnTo>
                  <a:pt x="366901" y="8453"/>
                </a:lnTo>
                <a:lnTo>
                  <a:pt x="386493" y="10342"/>
                </a:lnTo>
                <a:lnTo>
                  <a:pt x="412604" y="9771"/>
                </a:lnTo>
                <a:lnTo>
                  <a:pt x="440907" y="8576"/>
                </a:lnTo>
                <a:lnTo>
                  <a:pt x="465246" y="10397"/>
                </a:lnTo>
                <a:lnTo>
                  <a:pt x="495410" y="12018"/>
                </a:lnTo>
                <a:lnTo>
                  <a:pt x="525593" y="12498"/>
                </a:lnTo>
                <a:lnTo>
                  <a:pt x="548274" y="12610"/>
                </a:lnTo>
                <a:lnTo>
                  <a:pt x="571055" y="11955"/>
                </a:lnTo>
                <a:lnTo>
                  <a:pt x="600453" y="8324"/>
                </a:lnTo>
                <a:lnTo>
                  <a:pt x="631897" y="6935"/>
                </a:lnTo>
                <a:lnTo>
                  <a:pt x="655493" y="6610"/>
                </a:lnTo>
                <a:lnTo>
                  <a:pt x="678211" y="6465"/>
                </a:lnTo>
                <a:lnTo>
                  <a:pt x="700066" y="6401"/>
                </a:lnTo>
                <a:lnTo>
                  <a:pt x="721539" y="6373"/>
                </a:lnTo>
                <a:lnTo>
                  <a:pt x="744723" y="6360"/>
                </a:lnTo>
                <a:lnTo>
                  <a:pt x="768432" y="6355"/>
                </a:lnTo>
                <a:lnTo>
                  <a:pt x="790729" y="6352"/>
                </a:lnTo>
                <a:lnTo>
                  <a:pt x="812398" y="6351"/>
                </a:lnTo>
                <a:lnTo>
                  <a:pt x="834493" y="6351"/>
                </a:lnTo>
                <a:lnTo>
                  <a:pt x="858425" y="6350"/>
                </a:lnTo>
                <a:lnTo>
                  <a:pt x="881291" y="6350"/>
                </a:lnTo>
                <a:lnTo>
                  <a:pt x="903213" y="6350"/>
                </a:lnTo>
                <a:lnTo>
                  <a:pt x="924715" y="6350"/>
                </a:lnTo>
                <a:lnTo>
                  <a:pt x="946031" y="6350"/>
                </a:lnTo>
                <a:lnTo>
                  <a:pt x="967264" y="6350"/>
                </a:lnTo>
                <a:lnTo>
                  <a:pt x="988460" y="6350"/>
                </a:lnTo>
                <a:lnTo>
                  <a:pt x="1009640" y="6350"/>
                </a:lnTo>
                <a:lnTo>
                  <a:pt x="1030811" y="6350"/>
                </a:lnTo>
                <a:lnTo>
                  <a:pt x="1051982" y="6350"/>
                </a:lnTo>
                <a:lnTo>
                  <a:pt x="1073149" y="6350"/>
                </a:lnTo>
                <a:lnTo>
                  <a:pt x="1094317" y="6350"/>
                </a:lnTo>
                <a:lnTo>
                  <a:pt x="1126067" y="6350"/>
                </a:lnTo>
                <a:lnTo>
                  <a:pt x="1147233" y="6350"/>
                </a:lnTo>
                <a:lnTo>
                  <a:pt x="1170282" y="4469"/>
                </a:lnTo>
                <a:lnTo>
                  <a:pt x="1193931" y="1986"/>
                </a:lnTo>
                <a:lnTo>
                  <a:pt x="1216202" y="883"/>
                </a:lnTo>
                <a:lnTo>
                  <a:pt x="1237858" y="392"/>
                </a:lnTo>
                <a:lnTo>
                  <a:pt x="1259948" y="175"/>
                </a:lnTo>
                <a:lnTo>
                  <a:pt x="1283877" y="78"/>
                </a:lnTo>
                <a:lnTo>
                  <a:pt x="1306741" y="35"/>
                </a:lnTo>
                <a:lnTo>
                  <a:pt x="1328663" y="16"/>
                </a:lnTo>
                <a:lnTo>
                  <a:pt x="1350165" y="7"/>
                </a:lnTo>
                <a:lnTo>
                  <a:pt x="1371481" y="3"/>
                </a:lnTo>
                <a:lnTo>
                  <a:pt x="1392714" y="1"/>
                </a:lnTo>
                <a:lnTo>
                  <a:pt x="1413910" y="0"/>
                </a:lnTo>
                <a:lnTo>
                  <a:pt x="1436970" y="0"/>
                </a:lnTo>
                <a:lnTo>
                  <a:pt x="1460626" y="0"/>
                </a:lnTo>
                <a:lnTo>
                  <a:pt x="1482899" y="0"/>
                </a:lnTo>
                <a:lnTo>
                  <a:pt x="1511900" y="3371"/>
                </a:lnTo>
                <a:lnTo>
                  <a:pt x="1541738" y="5467"/>
                </a:lnTo>
                <a:lnTo>
                  <a:pt x="1572922" y="6088"/>
                </a:lnTo>
                <a:lnTo>
                  <a:pt x="1604504" y="6272"/>
                </a:lnTo>
                <a:lnTo>
                  <a:pt x="1636203" y="6327"/>
                </a:lnTo>
                <a:lnTo>
                  <a:pt x="1667939" y="6343"/>
                </a:lnTo>
                <a:lnTo>
                  <a:pt x="1696314" y="6348"/>
                </a:lnTo>
                <a:lnTo>
                  <a:pt x="1722596" y="6349"/>
                </a:lnTo>
                <a:lnTo>
                  <a:pt x="1751628" y="6350"/>
                </a:lnTo>
                <a:lnTo>
                  <a:pt x="1775830" y="6350"/>
                </a:lnTo>
                <a:lnTo>
                  <a:pt x="1799779" y="6350"/>
                </a:lnTo>
                <a:lnTo>
                  <a:pt x="1824748" y="6350"/>
                </a:lnTo>
                <a:lnTo>
                  <a:pt x="1850020" y="6350"/>
                </a:lnTo>
                <a:lnTo>
                  <a:pt x="1875382" y="6350"/>
                </a:lnTo>
                <a:lnTo>
                  <a:pt x="1911350" y="6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SMARTInkShape-Group102">
            <a:extLst>
              <a:ext uri="{FF2B5EF4-FFF2-40B4-BE49-F238E27FC236}">
                <a16:creationId xmlns:a16="http://schemas.microsoft.com/office/drawing/2014/main" id="{DEAD864B-8048-5F4F-BF62-CAA46349C19E}"/>
              </a:ext>
            </a:extLst>
          </p:cNvPr>
          <p:cNvGrpSpPr/>
          <p:nvPr/>
        </p:nvGrpSpPr>
        <p:grpSpPr>
          <a:xfrm>
            <a:off x="6527800" y="1943100"/>
            <a:ext cx="1955801" cy="1477639"/>
            <a:chOff x="6527800" y="1943100"/>
            <a:chExt cx="1955801" cy="1477639"/>
          </a:xfrm>
        </p:grpSpPr>
        <p:sp>
          <p:nvSpPr>
            <p:cNvPr id="81" name="SMARTInkShape-420">
              <a:extLst>
                <a:ext uri="{FF2B5EF4-FFF2-40B4-BE49-F238E27FC236}">
                  <a16:creationId xmlns:a16="http://schemas.microsoft.com/office/drawing/2014/main" id="{2695BBAC-365A-C897-B36D-B9178BC2FD5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462858" y="3277572"/>
              <a:ext cx="112502" cy="143167"/>
            </a:xfrm>
            <a:custGeom>
              <a:avLst/>
              <a:gdLst/>
              <a:ahLst/>
              <a:cxnLst/>
              <a:rect l="0" t="0" r="0" b="0"/>
              <a:pathLst>
                <a:path w="112502" h="143167">
                  <a:moveTo>
                    <a:pt x="74592" y="43478"/>
                  </a:moveTo>
                  <a:lnTo>
                    <a:pt x="74592" y="43478"/>
                  </a:lnTo>
                  <a:lnTo>
                    <a:pt x="71220" y="40107"/>
                  </a:lnTo>
                  <a:lnTo>
                    <a:pt x="67685" y="38452"/>
                  </a:lnTo>
                  <a:lnTo>
                    <a:pt x="59665" y="37390"/>
                  </a:lnTo>
                  <a:lnTo>
                    <a:pt x="39909" y="43947"/>
                  </a:lnTo>
                  <a:lnTo>
                    <a:pt x="29074" y="50977"/>
                  </a:lnTo>
                  <a:lnTo>
                    <a:pt x="12997" y="70359"/>
                  </a:lnTo>
                  <a:lnTo>
                    <a:pt x="3817" y="88367"/>
                  </a:lnTo>
                  <a:lnTo>
                    <a:pt x="0" y="110479"/>
                  </a:lnTo>
                  <a:lnTo>
                    <a:pt x="2869" y="122880"/>
                  </a:lnTo>
                  <a:lnTo>
                    <a:pt x="8849" y="132390"/>
                  </a:lnTo>
                  <a:lnTo>
                    <a:pt x="16209" y="138969"/>
                  </a:lnTo>
                  <a:lnTo>
                    <a:pt x="27948" y="142363"/>
                  </a:lnTo>
                  <a:lnTo>
                    <a:pt x="41867" y="143166"/>
                  </a:lnTo>
                  <a:lnTo>
                    <a:pt x="66168" y="137932"/>
                  </a:lnTo>
                  <a:lnTo>
                    <a:pt x="84091" y="128379"/>
                  </a:lnTo>
                  <a:lnTo>
                    <a:pt x="101630" y="114024"/>
                  </a:lnTo>
                  <a:lnTo>
                    <a:pt x="107775" y="105171"/>
                  </a:lnTo>
                  <a:lnTo>
                    <a:pt x="111235" y="92253"/>
                  </a:lnTo>
                  <a:lnTo>
                    <a:pt x="112501" y="64265"/>
                  </a:lnTo>
                  <a:lnTo>
                    <a:pt x="111949" y="43246"/>
                  </a:lnTo>
                  <a:lnTo>
                    <a:pt x="104851" y="19636"/>
                  </a:lnTo>
                  <a:lnTo>
                    <a:pt x="103231" y="17000"/>
                  </a:lnTo>
                  <a:lnTo>
                    <a:pt x="99550" y="14071"/>
                  </a:lnTo>
                  <a:lnTo>
                    <a:pt x="97581" y="13290"/>
                  </a:lnTo>
                  <a:lnTo>
                    <a:pt x="96268" y="12064"/>
                  </a:lnTo>
                  <a:lnTo>
                    <a:pt x="91914" y="3950"/>
                  </a:lnTo>
                  <a:lnTo>
                    <a:pt x="90373" y="2309"/>
                  </a:lnTo>
                  <a:lnTo>
                    <a:pt x="86780" y="486"/>
                  </a:lnTo>
                  <a:lnTo>
                    <a:pt x="84833" y="0"/>
                  </a:lnTo>
                  <a:lnTo>
                    <a:pt x="54312" y="6037"/>
                  </a:lnTo>
                  <a:lnTo>
                    <a:pt x="38758" y="12276"/>
                  </a:lnTo>
                  <a:lnTo>
                    <a:pt x="33971" y="16205"/>
                  </a:lnTo>
                  <a:lnTo>
                    <a:pt x="31843" y="20303"/>
                  </a:lnTo>
                  <a:lnTo>
                    <a:pt x="30142" y="371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21">
              <a:extLst>
                <a:ext uri="{FF2B5EF4-FFF2-40B4-BE49-F238E27FC236}">
                  <a16:creationId xmlns:a16="http://schemas.microsoft.com/office/drawing/2014/main" id="{04BEC76A-A98F-CF9F-802D-FB0A1DEEB48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493000" y="313690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20330" y="577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22">
              <a:extLst>
                <a:ext uri="{FF2B5EF4-FFF2-40B4-BE49-F238E27FC236}">
                  <a16:creationId xmlns:a16="http://schemas.microsoft.com/office/drawing/2014/main" id="{2CD93C5E-1694-C246-D472-0ABF7CC55CF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486650" y="3048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8" y="0"/>
                  </a:lnTo>
                  <a:lnTo>
                    <a:pt x="8336" y="1411"/>
                  </a:lnTo>
                  <a:lnTo>
                    <a:pt x="6232" y="8728"/>
                  </a:lnTo>
                  <a:lnTo>
                    <a:pt x="4860" y="10052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23">
              <a:extLst>
                <a:ext uri="{FF2B5EF4-FFF2-40B4-BE49-F238E27FC236}">
                  <a16:creationId xmlns:a16="http://schemas.microsoft.com/office/drawing/2014/main" id="{0C43E313-B33F-64D6-79D5-91C87C91763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467600" y="2717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5645" y="13798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24">
              <a:extLst>
                <a:ext uri="{FF2B5EF4-FFF2-40B4-BE49-F238E27FC236}">
                  <a16:creationId xmlns:a16="http://schemas.microsoft.com/office/drawing/2014/main" id="{6540B35A-6B5F-0113-06A4-B4217FB1844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448550" y="24638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5678" y="3371"/>
                  </a:lnTo>
                  <a:lnTo>
                    <a:pt x="4123" y="3260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25">
              <a:extLst>
                <a:ext uri="{FF2B5EF4-FFF2-40B4-BE49-F238E27FC236}">
                  <a16:creationId xmlns:a16="http://schemas.microsoft.com/office/drawing/2014/main" id="{D0B1D301-DEE9-6056-90EF-F821207AADE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416800" y="2228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26">
              <a:extLst>
                <a:ext uri="{FF2B5EF4-FFF2-40B4-BE49-F238E27FC236}">
                  <a16:creationId xmlns:a16="http://schemas.microsoft.com/office/drawing/2014/main" id="{A672CFBE-0136-38EC-5C21-F7D0F085B71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381678" y="1943100"/>
              <a:ext cx="9723" cy="63501"/>
            </a:xfrm>
            <a:custGeom>
              <a:avLst/>
              <a:gdLst/>
              <a:ahLst/>
              <a:cxnLst/>
              <a:rect l="0" t="0" r="0" b="0"/>
              <a:pathLst>
                <a:path w="9723" h="63501">
                  <a:moveTo>
                    <a:pt x="3372" y="0"/>
                  </a:moveTo>
                  <a:lnTo>
                    <a:pt x="3372" y="0"/>
                  </a:lnTo>
                  <a:lnTo>
                    <a:pt x="0" y="6742"/>
                  </a:lnTo>
                  <a:lnTo>
                    <a:pt x="227" y="15696"/>
                  </a:lnTo>
                  <a:lnTo>
                    <a:pt x="3096" y="47300"/>
                  </a:lnTo>
                  <a:lnTo>
                    <a:pt x="3188" y="50583"/>
                  </a:lnTo>
                  <a:lnTo>
                    <a:pt x="5172" y="56113"/>
                  </a:lnTo>
                  <a:lnTo>
                    <a:pt x="9722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27">
              <a:extLst>
                <a:ext uri="{FF2B5EF4-FFF2-40B4-BE49-F238E27FC236}">
                  <a16:creationId xmlns:a16="http://schemas.microsoft.com/office/drawing/2014/main" id="{1AAC1C53-8789-60B2-BCEF-3A867594909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527800" y="1968958"/>
              <a:ext cx="1955801" cy="1098093"/>
            </a:xfrm>
            <a:custGeom>
              <a:avLst/>
              <a:gdLst/>
              <a:ahLst/>
              <a:cxnLst/>
              <a:rect l="0" t="0" r="0" b="0"/>
              <a:pathLst>
                <a:path w="1955801" h="1098093">
                  <a:moveTo>
                    <a:pt x="0" y="1098092"/>
                  </a:moveTo>
                  <a:lnTo>
                    <a:pt x="0" y="1098092"/>
                  </a:lnTo>
                  <a:lnTo>
                    <a:pt x="0" y="1094721"/>
                  </a:lnTo>
                  <a:lnTo>
                    <a:pt x="705" y="1093728"/>
                  </a:lnTo>
                  <a:lnTo>
                    <a:pt x="1882" y="1093067"/>
                  </a:lnTo>
                  <a:lnTo>
                    <a:pt x="3372" y="1092625"/>
                  </a:lnTo>
                  <a:lnTo>
                    <a:pt x="12864" y="1086832"/>
                  </a:lnTo>
                  <a:lnTo>
                    <a:pt x="24716" y="1084171"/>
                  </a:lnTo>
                  <a:lnTo>
                    <a:pt x="54694" y="1068110"/>
                  </a:lnTo>
                  <a:lnTo>
                    <a:pt x="82979" y="1055036"/>
                  </a:lnTo>
                  <a:lnTo>
                    <a:pt x="109869" y="1039183"/>
                  </a:lnTo>
                  <a:lnTo>
                    <a:pt x="118680" y="1033105"/>
                  </a:lnTo>
                  <a:lnTo>
                    <a:pt x="120042" y="1031484"/>
                  </a:lnTo>
                  <a:lnTo>
                    <a:pt x="120245" y="1030403"/>
                  </a:lnTo>
                  <a:lnTo>
                    <a:pt x="151059" y="1005740"/>
                  </a:lnTo>
                  <a:lnTo>
                    <a:pt x="161682" y="997075"/>
                  </a:lnTo>
                  <a:lnTo>
                    <a:pt x="163527" y="994764"/>
                  </a:lnTo>
                  <a:lnTo>
                    <a:pt x="164051" y="993223"/>
                  </a:lnTo>
                  <a:lnTo>
                    <a:pt x="194894" y="969365"/>
                  </a:lnTo>
                  <a:lnTo>
                    <a:pt x="224579" y="942878"/>
                  </a:lnTo>
                  <a:lnTo>
                    <a:pt x="255385" y="912545"/>
                  </a:lnTo>
                  <a:lnTo>
                    <a:pt x="287086" y="880856"/>
                  </a:lnTo>
                  <a:lnTo>
                    <a:pt x="309940" y="850163"/>
                  </a:lnTo>
                  <a:lnTo>
                    <a:pt x="327349" y="823463"/>
                  </a:lnTo>
                  <a:lnTo>
                    <a:pt x="349318" y="794452"/>
                  </a:lnTo>
                  <a:lnTo>
                    <a:pt x="364498" y="768147"/>
                  </a:lnTo>
                  <a:lnTo>
                    <a:pt x="381084" y="737656"/>
                  </a:lnTo>
                  <a:lnTo>
                    <a:pt x="394579" y="711041"/>
                  </a:lnTo>
                  <a:lnTo>
                    <a:pt x="413144" y="684058"/>
                  </a:lnTo>
                  <a:lnTo>
                    <a:pt x="423686" y="664030"/>
                  </a:lnTo>
                  <a:lnTo>
                    <a:pt x="433159" y="643985"/>
                  </a:lnTo>
                  <a:lnTo>
                    <a:pt x="453145" y="615063"/>
                  </a:lnTo>
                  <a:lnTo>
                    <a:pt x="468054" y="588126"/>
                  </a:lnTo>
                  <a:lnTo>
                    <a:pt x="477585" y="567872"/>
                  </a:lnTo>
                  <a:lnTo>
                    <a:pt x="493447" y="541645"/>
                  </a:lnTo>
                  <a:lnTo>
                    <a:pt x="515236" y="510237"/>
                  </a:lnTo>
                  <a:lnTo>
                    <a:pt x="531914" y="481661"/>
                  </a:lnTo>
                  <a:lnTo>
                    <a:pt x="544944" y="453276"/>
                  </a:lnTo>
                  <a:lnTo>
                    <a:pt x="556968" y="428825"/>
                  </a:lnTo>
                  <a:lnTo>
                    <a:pt x="569468" y="403707"/>
                  </a:lnTo>
                  <a:lnTo>
                    <a:pt x="582109" y="378390"/>
                  </a:lnTo>
                  <a:lnTo>
                    <a:pt x="594658" y="353280"/>
                  </a:lnTo>
                  <a:lnTo>
                    <a:pt x="609994" y="322606"/>
                  </a:lnTo>
                  <a:lnTo>
                    <a:pt x="622416" y="297759"/>
                  </a:lnTo>
                  <a:lnTo>
                    <a:pt x="635034" y="272523"/>
                  </a:lnTo>
                  <a:lnTo>
                    <a:pt x="648569" y="245454"/>
                  </a:lnTo>
                  <a:lnTo>
                    <a:pt x="663812" y="217085"/>
                  </a:lnTo>
                  <a:lnTo>
                    <a:pt x="682712" y="188485"/>
                  </a:lnTo>
                  <a:lnTo>
                    <a:pt x="693117" y="167944"/>
                  </a:lnTo>
                  <a:lnTo>
                    <a:pt x="709080" y="138840"/>
                  </a:lnTo>
                  <a:lnTo>
                    <a:pt x="728411" y="110810"/>
                  </a:lnTo>
                  <a:lnTo>
                    <a:pt x="757077" y="80751"/>
                  </a:lnTo>
                  <a:lnTo>
                    <a:pt x="785546" y="55571"/>
                  </a:lnTo>
                  <a:lnTo>
                    <a:pt x="814932" y="29691"/>
                  </a:lnTo>
                  <a:lnTo>
                    <a:pt x="845388" y="10226"/>
                  </a:lnTo>
                  <a:lnTo>
                    <a:pt x="863849" y="3021"/>
                  </a:lnTo>
                  <a:lnTo>
                    <a:pt x="892011" y="0"/>
                  </a:lnTo>
                  <a:lnTo>
                    <a:pt x="910631" y="338"/>
                  </a:lnTo>
                  <a:lnTo>
                    <a:pt x="940718" y="7386"/>
                  </a:lnTo>
                  <a:lnTo>
                    <a:pt x="972188" y="25631"/>
                  </a:lnTo>
                  <a:lnTo>
                    <a:pt x="999654" y="45377"/>
                  </a:lnTo>
                  <a:lnTo>
                    <a:pt x="1026254" y="61199"/>
                  </a:lnTo>
                  <a:lnTo>
                    <a:pt x="1052912" y="82277"/>
                  </a:lnTo>
                  <a:lnTo>
                    <a:pt x="1083689" y="108492"/>
                  </a:lnTo>
                  <a:lnTo>
                    <a:pt x="1115434" y="137492"/>
                  </a:lnTo>
                  <a:lnTo>
                    <a:pt x="1140847" y="159201"/>
                  </a:lnTo>
                  <a:lnTo>
                    <a:pt x="1172585" y="188280"/>
                  </a:lnTo>
                  <a:lnTo>
                    <a:pt x="1201841" y="214024"/>
                  </a:lnTo>
                  <a:lnTo>
                    <a:pt x="1221984" y="241936"/>
                  </a:lnTo>
                  <a:lnTo>
                    <a:pt x="1237417" y="269680"/>
                  </a:lnTo>
                  <a:lnTo>
                    <a:pt x="1256508" y="300971"/>
                  </a:lnTo>
                  <a:lnTo>
                    <a:pt x="1270705" y="330801"/>
                  </a:lnTo>
                  <a:lnTo>
                    <a:pt x="1282514" y="359750"/>
                  </a:lnTo>
                  <a:lnTo>
                    <a:pt x="1298329" y="391157"/>
                  </a:lnTo>
                  <a:lnTo>
                    <a:pt x="1315419" y="419343"/>
                  </a:lnTo>
                  <a:lnTo>
                    <a:pt x="1328465" y="447839"/>
                  </a:lnTo>
                  <a:lnTo>
                    <a:pt x="1333419" y="463825"/>
                  </a:lnTo>
                  <a:lnTo>
                    <a:pt x="1349962" y="491193"/>
                  </a:lnTo>
                  <a:lnTo>
                    <a:pt x="1360689" y="512544"/>
                  </a:lnTo>
                  <a:lnTo>
                    <a:pt x="1379596" y="543609"/>
                  </a:lnTo>
                  <a:lnTo>
                    <a:pt x="1393902" y="565754"/>
                  </a:lnTo>
                  <a:lnTo>
                    <a:pt x="1413321" y="593672"/>
                  </a:lnTo>
                  <a:lnTo>
                    <a:pt x="1430040" y="620589"/>
                  </a:lnTo>
                  <a:lnTo>
                    <a:pt x="1446550" y="648053"/>
                  </a:lnTo>
                  <a:lnTo>
                    <a:pt x="1467789" y="678671"/>
                  </a:lnTo>
                  <a:lnTo>
                    <a:pt x="1470795" y="686140"/>
                  </a:lnTo>
                  <a:lnTo>
                    <a:pt x="1471597" y="690107"/>
                  </a:lnTo>
                  <a:lnTo>
                    <a:pt x="1479467" y="702433"/>
                  </a:lnTo>
                  <a:lnTo>
                    <a:pt x="1489698" y="715581"/>
                  </a:lnTo>
                  <a:lnTo>
                    <a:pt x="1500395" y="735216"/>
                  </a:lnTo>
                  <a:lnTo>
                    <a:pt x="1509951" y="750449"/>
                  </a:lnTo>
                  <a:lnTo>
                    <a:pt x="1526070" y="780098"/>
                  </a:lnTo>
                  <a:lnTo>
                    <a:pt x="1541904" y="806903"/>
                  </a:lnTo>
                  <a:lnTo>
                    <a:pt x="1563047" y="835334"/>
                  </a:lnTo>
                  <a:lnTo>
                    <a:pt x="1582282" y="857629"/>
                  </a:lnTo>
                  <a:lnTo>
                    <a:pt x="1610186" y="880335"/>
                  </a:lnTo>
                  <a:lnTo>
                    <a:pt x="1638779" y="901276"/>
                  </a:lnTo>
                  <a:lnTo>
                    <a:pt x="1666390" y="923500"/>
                  </a:lnTo>
                  <a:lnTo>
                    <a:pt x="1678301" y="933007"/>
                  </a:lnTo>
                  <a:lnTo>
                    <a:pt x="1705181" y="944859"/>
                  </a:lnTo>
                  <a:lnTo>
                    <a:pt x="1733995" y="961235"/>
                  </a:lnTo>
                  <a:lnTo>
                    <a:pt x="1760920" y="975704"/>
                  </a:lnTo>
                  <a:lnTo>
                    <a:pt x="1789835" y="985566"/>
                  </a:lnTo>
                  <a:lnTo>
                    <a:pt x="1819191" y="996446"/>
                  </a:lnTo>
                  <a:lnTo>
                    <a:pt x="1849406" y="1002705"/>
                  </a:lnTo>
                  <a:lnTo>
                    <a:pt x="1881017" y="1008530"/>
                  </a:lnTo>
                  <a:lnTo>
                    <a:pt x="1910089" y="1009166"/>
                  </a:lnTo>
                  <a:lnTo>
                    <a:pt x="1931337" y="1009190"/>
                  </a:lnTo>
                  <a:lnTo>
                    <a:pt x="1936226" y="1007309"/>
                  </a:lnTo>
                  <a:lnTo>
                    <a:pt x="1955800" y="9901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428">
            <a:extLst>
              <a:ext uri="{FF2B5EF4-FFF2-40B4-BE49-F238E27FC236}">
                <a16:creationId xmlns:a16="http://schemas.microsoft.com/office/drawing/2014/main" id="{DB59554D-29F1-3CA0-1E28-7818C107881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78700" y="1803400"/>
            <a:ext cx="1" cy="12701"/>
          </a:xfrm>
          <a:custGeom>
            <a:avLst/>
            <a:gdLst/>
            <a:ahLst/>
            <a:cxnLst/>
            <a:rect l="0" t="0" r="0" b="0"/>
            <a:pathLst>
              <a:path w="1" h="12701">
                <a:moveTo>
                  <a:pt x="0" y="0"/>
                </a:moveTo>
                <a:lnTo>
                  <a:pt x="0" y="0"/>
                </a:lnTo>
                <a:lnTo>
                  <a:pt x="0" y="127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104">
            <a:extLst>
              <a:ext uri="{FF2B5EF4-FFF2-40B4-BE49-F238E27FC236}">
                <a16:creationId xmlns:a16="http://schemas.microsoft.com/office/drawing/2014/main" id="{37CDD7AF-2156-3B60-56BE-67A7AE888344}"/>
              </a:ext>
            </a:extLst>
          </p:cNvPr>
          <p:cNvGrpSpPr/>
          <p:nvPr/>
        </p:nvGrpSpPr>
        <p:grpSpPr>
          <a:xfrm>
            <a:off x="6751938" y="1714531"/>
            <a:ext cx="2099661" cy="1898193"/>
            <a:chOff x="6751938" y="1714531"/>
            <a:chExt cx="2099661" cy="1898193"/>
          </a:xfrm>
        </p:grpSpPr>
        <p:sp>
          <p:nvSpPr>
            <p:cNvPr id="91" name="SMARTInkShape-429">
              <a:extLst>
                <a:ext uri="{FF2B5EF4-FFF2-40B4-BE49-F238E27FC236}">
                  <a16:creationId xmlns:a16="http://schemas.microsoft.com/office/drawing/2014/main" id="{F7735205-5094-8EFA-15F8-0CAA369D259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733941" y="1714531"/>
              <a:ext cx="117658" cy="253970"/>
            </a:xfrm>
            <a:custGeom>
              <a:avLst/>
              <a:gdLst/>
              <a:ahLst/>
              <a:cxnLst/>
              <a:rect l="0" t="0" r="0" b="0"/>
              <a:pathLst>
                <a:path w="117658" h="253970">
                  <a:moveTo>
                    <a:pt x="3659" y="44419"/>
                  </a:moveTo>
                  <a:lnTo>
                    <a:pt x="3659" y="44419"/>
                  </a:lnTo>
                  <a:lnTo>
                    <a:pt x="3659" y="41048"/>
                  </a:lnTo>
                  <a:lnTo>
                    <a:pt x="2954" y="40055"/>
                  </a:lnTo>
                  <a:lnTo>
                    <a:pt x="1777" y="39393"/>
                  </a:lnTo>
                  <a:lnTo>
                    <a:pt x="286" y="38952"/>
                  </a:lnTo>
                  <a:lnTo>
                    <a:pt x="0" y="37952"/>
                  </a:lnTo>
                  <a:lnTo>
                    <a:pt x="1562" y="34959"/>
                  </a:lnTo>
                  <a:lnTo>
                    <a:pt x="25198" y="17419"/>
                  </a:lnTo>
                  <a:lnTo>
                    <a:pt x="54623" y="8016"/>
                  </a:lnTo>
                  <a:lnTo>
                    <a:pt x="70108" y="2667"/>
                  </a:lnTo>
                  <a:lnTo>
                    <a:pt x="101079" y="206"/>
                  </a:lnTo>
                  <a:lnTo>
                    <a:pt x="110083" y="0"/>
                  </a:lnTo>
                  <a:lnTo>
                    <a:pt x="114529" y="3349"/>
                  </a:lnTo>
                  <a:lnTo>
                    <a:pt x="116434" y="8762"/>
                  </a:lnTo>
                  <a:lnTo>
                    <a:pt x="117657" y="33848"/>
                  </a:lnTo>
                  <a:lnTo>
                    <a:pt x="115944" y="54537"/>
                  </a:lnTo>
                  <a:lnTo>
                    <a:pt x="112893" y="86222"/>
                  </a:lnTo>
                  <a:lnTo>
                    <a:pt x="110108" y="111603"/>
                  </a:lnTo>
                  <a:lnTo>
                    <a:pt x="106217" y="139142"/>
                  </a:lnTo>
                  <a:lnTo>
                    <a:pt x="100359" y="169468"/>
                  </a:lnTo>
                  <a:lnTo>
                    <a:pt x="94736" y="197398"/>
                  </a:lnTo>
                  <a:lnTo>
                    <a:pt x="92847" y="228645"/>
                  </a:lnTo>
                  <a:lnTo>
                    <a:pt x="92643" y="240900"/>
                  </a:lnTo>
                  <a:lnTo>
                    <a:pt x="94478" y="246514"/>
                  </a:lnTo>
                  <a:lnTo>
                    <a:pt x="98909" y="253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30">
              <a:extLst>
                <a:ext uri="{FF2B5EF4-FFF2-40B4-BE49-F238E27FC236}">
                  <a16:creationId xmlns:a16="http://schemas.microsoft.com/office/drawing/2014/main" id="{5A5467B3-B85C-A062-8875-8F2120F9DDA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623300" y="1740184"/>
              <a:ext cx="95151" cy="225937"/>
            </a:xfrm>
            <a:custGeom>
              <a:avLst/>
              <a:gdLst/>
              <a:ahLst/>
              <a:cxnLst/>
              <a:rect l="0" t="0" r="0" b="0"/>
              <a:pathLst>
                <a:path w="95151" h="225937">
                  <a:moveTo>
                    <a:pt x="82550" y="12416"/>
                  </a:moveTo>
                  <a:lnTo>
                    <a:pt x="82550" y="12416"/>
                  </a:lnTo>
                  <a:lnTo>
                    <a:pt x="85921" y="9045"/>
                  </a:lnTo>
                  <a:lnTo>
                    <a:pt x="89457" y="7390"/>
                  </a:lnTo>
                  <a:lnTo>
                    <a:pt x="91387" y="6949"/>
                  </a:lnTo>
                  <a:lnTo>
                    <a:pt x="92674" y="5949"/>
                  </a:lnTo>
                  <a:lnTo>
                    <a:pt x="95150" y="0"/>
                  </a:lnTo>
                  <a:lnTo>
                    <a:pt x="75474" y="30484"/>
                  </a:lnTo>
                  <a:lnTo>
                    <a:pt x="51991" y="61042"/>
                  </a:lnTo>
                  <a:lnTo>
                    <a:pt x="38536" y="89166"/>
                  </a:lnTo>
                  <a:lnTo>
                    <a:pt x="27574" y="116074"/>
                  </a:lnTo>
                  <a:lnTo>
                    <a:pt x="19062" y="143586"/>
                  </a:lnTo>
                  <a:lnTo>
                    <a:pt x="14584" y="170520"/>
                  </a:lnTo>
                  <a:lnTo>
                    <a:pt x="15140" y="196375"/>
                  </a:lnTo>
                  <a:lnTo>
                    <a:pt x="19772" y="216265"/>
                  </a:lnTo>
                  <a:lnTo>
                    <a:pt x="21648" y="220282"/>
                  </a:lnTo>
                  <a:lnTo>
                    <a:pt x="24310" y="222960"/>
                  </a:lnTo>
                  <a:lnTo>
                    <a:pt x="31030" y="225936"/>
                  </a:lnTo>
                  <a:lnTo>
                    <a:pt x="40602" y="223495"/>
                  </a:lnTo>
                  <a:lnTo>
                    <a:pt x="51207" y="217001"/>
                  </a:lnTo>
                  <a:lnTo>
                    <a:pt x="64405" y="201445"/>
                  </a:lnTo>
                  <a:lnTo>
                    <a:pt x="72392" y="183430"/>
                  </a:lnTo>
                  <a:lnTo>
                    <a:pt x="74508" y="170972"/>
                  </a:lnTo>
                  <a:lnTo>
                    <a:pt x="70584" y="139791"/>
                  </a:lnTo>
                  <a:lnTo>
                    <a:pt x="66697" y="128317"/>
                  </a:lnTo>
                  <a:lnTo>
                    <a:pt x="61158" y="122018"/>
                  </a:lnTo>
                  <a:lnTo>
                    <a:pt x="57705" y="119351"/>
                  </a:lnTo>
                  <a:lnTo>
                    <a:pt x="46343" y="118268"/>
                  </a:lnTo>
                  <a:lnTo>
                    <a:pt x="33297" y="120845"/>
                  </a:lnTo>
                  <a:lnTo>
                    <a:pt x="18018" y="130229"/>
                  </a:lnTo>
                  <a:lnTo>
                    <a:pt x="0" y="1457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31">
              <a:extLst>
                <a:ext uri="{FF2B5EF4-FFF2-40B4-BE49-F238E27FC236}">
                  <a16:creationId xmlns:a16="http://schemas.microsoft.com/office/drawing/2014/main" id="{9B659F6A-A97D-190F-92D1-2D5266EDC2A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446840" y="1791070"/>
              <a:ext cx="132011" cy="186294"/>
            </a:xfrm>
            <a:custGeom>
              <a:avLst/>
              <a:gdLst/>
              <a:ahLst/>
              <a:cxnLst/>
              <a:rect l="0" t="0" r="0" b="0"/>
              <a:pathLst>
                <a:path w="132011" h="186294">
                  <a:moveTo>
                    <a:pt x="74860" y="69480"/>
                  </a:moveTo>
                  <a:lnTo>
                    <a:pt x="74860" y="69480"/>
                  </a:lnTo>
                  <a:lnTo>
                    <a:pt x="75565" y="55682"/>
                  </a:lnTo>
                  <a:lnTo>
                    <a:pt x="78232" y="49707"/>
                  </a:lnTo>
                  <a:lnTo>
                    <a:pt x="78519" y="46420"/>
                  </a:lnTo>
                  <a:lnTo>
                    <a:pt x="75481" y="30268"/>
                  </a:lnTo>
                  <a:lnTo>
                    <a:pt x="74569" y="28522"/>
                  </a:lnTo>
                  <a:lnTo>
                    <a:pt x="73255" y="27358"/>
                  </a:lnTo>
                  <a:lnTo>
                    <a:pt x="71673" y="26582"/>
                  </a:lnTo>
                  <a:lnTo>
                    <a:pt x="70618" y="25359"/>
                  </a:lnTo>
                  <a:lnTo>
                    <a:pt x="67045" y="18327"/>
                  </a:lnTo>
                  <a:lnTo>
                    <a:pt x="64331" y="14290"/>
                  </a:lnTo>
                  <a:lnTo>
                    <a:pt x="62097" y="8050"/>
                  </a:lnTo>
                  <a:lnTo>
                    <a:pt x="59075" y="3843"/>
                  </a:lnTo>
                  <a:lnTo>
                    <a:pt x="53499" y="1502"/>
                  </a:lnTo>
                  <a:lnTo>
                    <a:pt x="38420" y="0"/>
                  </a:lnTo>
                  <a:lnTo>
                    <a:pt x="32089" y="1676"/>
                  </a:lnTo>
                  <a:lnTo>
                    <a:pt x="22676" y="8467"/>
                  </a:lnTo>
                  <a:lnTo>
                    <a:pt x="10224" y="20034"/>
                  </a:lnTo>
                  <a:lnTo>
                    <a:pt x="3184" y="33663"/>
                  </a:lnTo>
                  <a:lnTo>
                    <a:pt x="0" y="51106"/>
                  </a:lnTo>
                  <a:lnTo>
                    <a:pt x="2429" y="69680"/>
                  </a:lnTo>
                  <a:lnTo>
                    <a:pt x="7615" y="81847"/>
                  </a:lnTo>
                  <a:lnTo>
                    <a:pt x="26810" y="97815"/>
                  </a:lnTo>
                  <a:lnTo>
                    <a:pt x="28010" y="98248"/>
                  </a:lnTo>
                  <a:lnTo>
                    <a:pt x="28810" y="97831"/>
                  </a:lnTo>
                  <a:lnTo>
                    <a:pt x="29343" y="96847"/>
                  </a:lnTo>
                  <a:lnTo>
                    <a:pt x="30405" y="96192"/>
                  </a:lnTo>
                  <a:lnTo>
                    <a:pt x="35269" y="94563"/>
                  </a:lnTo>
                  <a:lnTo>
                    <a:pt x="60440" y="74501"/>
                  </a:lnTo>
                  <a:lnTo>
                    <a:pt x="63130" y="71416"/>
                  </a:lnTo>
                  <a:lnTo>
                    <a:pt x="72401" y="44453"/>
                  </a:lnTo>
                  <a:lnTo>
                    <a:pt x="74837" y="34862"/>
                  </a:lnTo>
                  <a:lnTo>
                    <a:pt x="79742" y="25299"/>
                  </a:lnTo>
                  <a:lnTo>
                    <a:pt x="80557" y="22327"/>
                  </a:lnTo>
                  <a:lnTo>
                    <a:pt x="80774" y="22523"/>
                  </a:lnTo>
                  <a:lnTo>
                    <a:pt x="81171" y="52440"/>
                  </a:lnTo>
                  <a:lnTo>
                    <a:pt x="84573" y="81323"/>
                  </a:lnTo>
                  <a:lnTo>
                    <a:pt x="89048" y="110672"/>
                  </a:lnTo>
                  <a:lnTo>
                    <a:pt x="98339" y="140887"/>
                  </a:lnTo>
                  <a:lnTo>
                    <a:pt x="110860" y="171792"/>
                  </a:lnTo>
                  <a:lnTo>
                    <a:pt x="121428" y="185433"/>
                  </a:lnTo>
                  <a:lnTo>
                    <a:pt x="123545" y="186293"/>
                  </a:lnTo>
                  <a:lnTo>
                    <a:pt x="125661" y="186161"/>
                  </a:lnTo>
                  <a:lnTo>
                    <a:pt x="132010" y="183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32">
              <a:extLst>
                <a:ext uri="{FF2B5EF4-FFF2-40B4-BE49-F238E27FC236}">
                  <a16:creationId xmlns:a16="http://schemas.microsoft.com/office/drawing/2014/main" id="{1278DF12-DD9D-11A8-5550-83B21F82FA6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267700" y="1797059"/>
              <a:ext cx="138049" cy="166840"/>
            </a:xfrm>
            <a:custGeom>
              <a:avLst/>
              <a:gdLst/>
              <a:ahLst/>
              <a:cxnLst/>
              <a:rect l="0" t="0" r="0" b="0"/>
              <a:pathLst>
                <a:path w="138049" h="166840">
                  <a:moveTo>
                    <a:pt x="0" y="19041"/>
                  </a:moveTo>
                  <a:lnTo>
                    <a:pt x="0" y="19041"/>
                  </a:lnTo>
                  <a:lnTo>
                    <a:pt x="18696" y="13279"/>
                  </a:lnTo>
                  <a:lnTo>
                    <a:pt x="49990" y="7673"/>
                  </a:lnTo>
                  <a:lnTo>
                    <a:pt x="79072" y="1142"/>
                  </a:lnTo>
                  <a:lnTo>
                    <a:pt x="106446" y="142"/>
                  </a:lnTo>
                  <a:lnTo>
                    <a:pt x="134124" y="0"/>
                  </a:lnTo>
                  <a:lnTo>
                    <a:pt x="135982" y="702"/>
                  </a:lnTo>
                  <a:lnTo>
                    <a:pt x="137222" y="1876"/>
                  </a:lnTo>
                  <a:lnTo>
                    <a:pt x="138048" y="3365"/>
                  </a:lnTo>
                  <a:lnTo>
                    <a:pt x="137085" y="8781"/>
                  </a:lnTo>
                  <a:lnTo>
                    <a:pt x="134457" y="19764"/>
                  </a:lnTo>
                  <a:lnTo>
                    <a:pt x="134088" y="23756"/>
                  </a:lnTo>
                  <a:lnTo>
                    <a:pt x="121514" y="53294"/>
                  </a:lnTo>
                  <a:lnTo>
                    <a:pt x="116438" y="76933"/>
                  </a:lnTo>
                  <a:lnTo>
                    <a:pt x="111351" y="103462"/>
                  </a:lnTo>
                  <a:lnTo>
                    <a:pt x="103372" y="133587"/>
                  </a:lnTo>
                  <a:lnTo>
                    <a:pt x="101128" y="159348"/>
                  </a:lnTo>
                  <a:lnTo>
                    <a:pt x="98333" y="165596"/>
                  </a:lnTo>
                  <a:lnTo>
                    <a:pt x="99422" y="166839"/>
                  </a:lnTo>
                  <a:lnTo>
                    <a:pt x="114300" y="1650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33">
              <a:extLst>
                <a:ext uri="{FF2B5EF4-FFF2-40B4-BE49-F238E27FC236}">
                  <a16:creationId xmlns:a16="http://schemas.microsoft.com/office/drawing/2014/main" id="{8AA5A421-088D-DD08-7DFF-F38BFA40E6C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235950" y="1962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34">
              <a:extLst>
                <a:ext uri="{FF2B5EF4-FFF2-40B4-BE49-F238E27FC236}">
                  <a16:creationId xmlns:a16="http://schemas.microsoft.com/office/drawing/2014/main" id="{352137DB-B835-B057-E279-E197AFB06D6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26400" y="1816100"/>
              <a:ext cx="112698" cy="156464"/>
            </a:xfrm>
            <a:custGeom>
              <a:avLst/>
              <a:gdLst/>
              <a:ahLst/>
              <a:cxnLst/>
              <a:rect l="0" t="0" r="0" b="0"/>
              <a:pathLst>
                <a:path w="112698" h="156464">
                  <a:moveTo>
                    <a:pt x="44450" y="57150"/>
                  </a:moveTo>
                  <a:lnTo>
                    <a:pt x="44450" y="57150"/>
                  </a:lnTo>
                  <a:lnTo>
                    <a:pt x="47822" y="57150"/>
                  </a:lnTo>
                  <a:lnTo>
                    <a:pt x="48814" y="56444"/>
                  </a:lnTo>
                  <a:lnTo>
                    <a:pt x="49476" y="55269"/>
                  </a:lnTo>
                  <a:lnTo>
                    <a:pt x="49918" y="53779"/>
                  </a:lnTo>
                  <a:lnTo>
                    <a:pt x="50212" y="53492"/>
                  </a:lnTo>
                  <a:lnTo>
                    <a:pt x="50408" y="54005"/>
                  </a:lnTo>
                  <a:lnTo>
                    <a:pt x="50539" y="55054"/>
                  </a:lnTo>
                  <a:lnTo>
                    <a:pt x="50626" y="55047"/>
                  </a:lnTo>
                  <a:lnTo>
                    <a:pt x="50722" y="53158"/>
                  </a:lnTo>
                  <a:lnTo>
                    <a:pt x="52647" y="49967"/>
                  </a:lnTo>
                  <a:lnTo>
                    <a:pt x="54148" y="48128"/>
                  </a:lnTo>
                  <a:lnTo>
                    <a:pt x="55815" y="42321"/>
                  </a:lnTo>
                  <a:lnTo>
                    <a:pt x="56261" y="38798"/>
                  </a:lnTo>
                  <a:lnTo>
                    <a:pt x="54873" y="33001"/>
                  </a:lnTo>
                  <a:lnTo>
                    <a:pt x="53515" y="30467"/>
                  </a:lnTo>
                  <a:lnTo>
                    <a:pt x="51905" y="28778"/>
                  </a:lnTo>
                  <a:lnTo>
                    <a:pt x="48233" y="26901"/>
                  </a:lnTo>
                  <a:lnTo>
                    <a:pt x="38829" y="25845"/>
                  </a:lnTo>
                  <a:lnTo>
                    <a:pt x="36470" y="26402"/>
                  </a:lnTo>
                  <a:lnTo>
                    <a:pt x="34897" y="27479"/>
                  </a:lnTo>
                  <a:lnTo>
                    <a:pt x="21974" y="48335"/>
                  </a:lnTo>
                  <a:lnTo>
                    <a:pt x="16257" y="68893"/>
                  </a:lnTo>
                  <a:lnTo>
                    <a:pt x="17125" y="91987"/>
                  </a:lnTo>
                  <a:lnTo>
                    <a:pt x="21850" y="113333"/>
                  </a:lnTo>
                  <a:lnTo>
                    <a:pt x="31090" y="129693"/>
                  </a:lnTo>
                  <a:lnTo>
                    <a:pt x="49694" y="151031"/>
                  </a:lnTo>
                  <a:lnTo>
                    <a:pt x="55718" y="155319"/>
                  </a:lnTo>
                  <a:lnTo>
                    <a:pt x="58311" y="156463"/>
                  </a:lnTo>
                  <a:lnTo>
                    <a:pt x="66839" y="155852"/>
                  </a:lnTo>
                  <a:lnTo>
                    <a:pt x="72075" y="154701"/>
                  </a:lnTo>
                  <a:lnTo>
                    <a:pt x="79776" y="149660"/>
                  </a:lnTo>
                  <a:lnTo>
                    <a:pt x="93840" y="131554"/>
                  </a:lnTo>
                  <a:lnTo>
                    <a:pt x="102671" y="107026"/>
                  </a:lnTo>
                  <a:lnTo>
                    <a:pt x="111272" y="80930"/>
                  </a:lnTo>
                  <a:lnTo>
                    <a:pt x="112697" y="58865"/>
                  </a:lnTo>
                  <a:lnTo>
                    <a:pt x="107215" y="33970"/>
                  </a:lnTo>
                  <a:lnTo>
                    <a:pt x="102684" y="24270"/>
                  </a:lnTo>
                  <a:lnTo>
                    <a:pt x="92905" y="12287"/>
                  </a:lnTo>
                  <a:lnTo>
                    <a:pt x="87623" y="8989"/>
                  </a:lnTo>
                  <a:lnTo>
                    <a:pt x="64377" y="1671"/>
                  </a:lnTo>
                  <a:lnTo>
                    <a:pt x="33721" y="220"/>
                  </a:lnTo>
                  <a:lnTo>
                    <a:pt x="2118" y="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35">
              <a:extLst>
                <a:ext uri="{FF2B5EF4-FFF2-40B4-BE49-F238E27FC236}">
                  <a16:creationId xmlns:a16="http://schemas.microsoft.com/office/drawing/2014/main" id="{5B97249B-0972-C369-30D6-E24B7E48745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402709" y="1930401"/>
              <a:ext cx="604140" cy="437267"/>
            </a:xfrm>
            <a:custGeom>
              <a:avLst/>
              <a:gdLst/>
              <a:ahLst/>
              <a:cxnLst/>
              <a:rect l="0" t="0" r="0" b="0"/>
              <a:pathLst>
                <a:path w="604140" h="437267">
                  <a:moveTo>
                    <a:pt x="26791" y="431799"/>
                  </a:moveTo>
                  <a:lnTo>
                    <a:pt x="26791" y="431799"/>
                  </a:lnTo>
                  <a:lnTo>
                    <a:pt x="21323" y="431799"/>
                  </a:lnTo>
                  <a:lnTo>
                    <a:pt x="15052" y="437266"/>
                  </a:lnTo>
                  <a:lnTo>
                    <a:pt x="14026" y="436855"/>
                  </a:lnTo>
                  <a:lnTo>
                    <a:pt x="1966" y="425862"/>
                  </a:lnTo>
                  <a:lnTo>
                    <a:pt x="0" y="412697"/>
                  </a:lnTo>
                  <a:lnTo>
                    <a:pt x="2184" y="396498"/>
                  </a:lnTo>
                  <a:lnTo>
                    <a:pt x="13203" y="368852"/>
                  </a:lnTo>
                  <a:lnTo>
                    <a:pt x="25753" y="343008"/>
                  </a:lnTo>
                  <a:lnTo>
                    <a:pt x="46890" y="317521"/>
                  </a:lnTo>
                  <a:lnTo>
                    <a:pt x="73330" y="293985"/>
                  </a:lnTo>
                  <a:lnTo>
                    <a:pt x="97260" y="278076"/>
                  </a:lnTo>
                  <a:lnTo>
                    <a:pt x="125987" y="261838"/>
                  </a:lnTo>
                  <a:lnTo>
                    <a:pt x="148490" y="251839"/>
                  </a:lnTo>
                  <a:lnTo>
                    <a:pt x="170250" y="240339"/>
                  </a:lnTo>
                  <a:lnTo>
                    <a:pt x="195443" y="228172"/>
                  </a:lnTo>
                  <a:lnTo>
                    <a:pt x="221692" y="216415"/>
                  </a:lnTo>
                  <a:lnTo>
                    <a:pt x="245117" y="206486"/>
                  </a:lnTo>
                  <a:lnTo>
                    <a:pt x="274768" y="192962"/>
                  </a:lnTo>
                  <a:lnTo>
                    <a:pt x="304798" y="180019"/>
                  </a:lnTo>
                  <a:lnTo>
                    <a:pt x="336040" y="167246"/>
                  </a:lnTo>
                  <a:lnTo>
                    <a:pt x="364267" y="157896"/>
                  </a:lnTo>
                  <a:lnTo>
                    <a:pt x="390505" y="147286"/>
                  </a:lnTo>
                  <a:lnTo>
                    <a:pt x="416153" y="138576"/>
                  </a:lnTo>
                  <a:lnTo>
                    <a:pt x="441626" y="131527"/>
                  </a:lnTo>
                  <a:lnTo>
                    <a:pt x="471154" y="122824"/>
                  </a:lnTo>
                  <a:lnTo>
                    <a:pt x="499669" y="114310"/>
                  </a:lnTo>
                  <a:lnTo>
                    <a:pt x="528127" y="104423"/>
                  </a:lnTo>
                  <a:lnTo>
                    <a:pt x="558167" y="96738"/>
                  </a:lnTo>
                  <a:lnTo>
                    <a:pt x="566498" y="95257"/>
                  </a:lnTo>
                  <a:lnTo>
                    <a:pt x="566528" y="91880"/>
                  </a:lnTo>
                  <a:lnTo>
                    <a:pt x="564654" y="88342"/>
                  </a:lnTo>
                  <a:lnTo>
                    <a:pt x="561468" y="83007"/>
                  </a:lnTo>
                  <a:lnTo>
                    <a:pt x="551614" y="59744"/>
                  </a:lnTo>
                  <a:lnTo>
                    <a:pt x="545560" y="52893"/>
                  </a:lnTo>
                  <a:lnTo>
                    <a:pt x="538872" y="46791"/>
                  </a:lnTo>
                  <a:lnTo>
                    <a:pt x="522206" y="22701"/>
                  </a:lnTo>
                  <a:lnTo>
                    <a:pt x="513647" y="16400"/>
                  </a:lnTo>
                  <a:lnTo>
                    <a:pt x="507281" y="10424"/>
                  </a:lnTo>
                  <a:lnTo>
                    <a:pt x="504925" y="6279"/>
                  </a:lnTo>
                  <a:lnTo>
                    <a:pt x="503043" y="5"/>
                  </a:lnTo>
                  <a:lnTo>
                    <a:pt x="503043" y="3"/>
                  </a:lnTo>
                  <a:lnTo>
                    <a:pt x="503042" y="2"/>
                  </a:lnTo>
                  <a:lnTo>
                    <a:pt x="503042" y="1"/>
                  </a:lnTo>
                  <a:lnTo>
                    <a:pt x="503041" y="0"/>
                  </a:lnTo>
                  <a:lnTo>
                    <a:pt x="508817" y="5069"/>
                  </a:lnTo>
                  <a:lnTo>
                    <a:pt x="538150" y="19098"/>
                  </a:lnTo>
                  <a:lnTo>
                    <a:pt x="568901" y="38100"/>
                  </a:lnTo>
                  <a:lnTo>
                    <a:pt x="596059" y="50799"/>
                  </a:lnTo>
                  <a:lnTo>
                    <a:pt x="604139" y="56777"/>
                  </a:lnTo>
                  <a:lnTo>
                    <a:pt x="589874" y="84746"/>
                  </a:lnTo>
                  <a:lnTo>
                    <a:pt x="571208" y="113883"/>
                  </a:lnTo>
                  <a:lnTo>
                    <a:pt x="555039" y="140620"/>
                  </a:lnTo>
                  <a:lnTo>
                    <a:pt x="539695" y="169689"/>
                  </a:lnTo>
                  <a:lnTo>
                    <a:pt x="533443" y="179839"/>
                  </a:lnTo>
                  <a:lnTo>
                    <a:pt x="530664" y="191406"/>
                  </a:lnTo>
                  <a:lnTo>
                    <a:pt x="531311" y="201721"/>
                  </a:lnTo>
                  <a:lnTo>
                    <a:pt x="537475" y="219840"/>
                  </a:lnTo>
                  <a:lnTo>
                    <a:pt x="547491" y="2349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36">
              <a:extLst>
                <a:ext uri="{FF2B5EF4-FFF2-40B4-BE49-F238E27FC236}">
                  <a16:creationId xmlns:a16="http://schemas.microsoft.com/office/drawing/2014/main" id="{BA46F16B-AF77-8002-4256-76E7AF9BCA4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24578" y="2990850"/>
              <a:ext cx="219273" cy="101601"/>
            </a:xfrm>
            <a:custGeom>
              <a:avLst/>
              <a:gdLst/>
              <a:ahLst/>
              <a:cxnLst/>
              <a:rect l="0" t="0" r="0" b="0"/>
              <a:pathLst>
                <a:path w="219273" h="101601">
                  <a:moveTo>
                    <a:pt x="3372" y="101600"/>
                  </a:moveTo>
                  <a:lnTo>
                    <a:pt x="3372" y="101600"/>
                  </a:lnTo>
                  <a:lnTo>
                    <a:pt x="0" y="101600"/>
                  </a:lnTo>
                  <a:lnTo>
                    <a:pt x="419" y="99483"/>
                  </a:lnTo>
                  <a:lnTo>
                    <a:pt x="4647" y="91487"/>
                  </a:lnTo>
                  <a:lnTo>
                    <a:pt x="28445" y="75085"/>
                  </a:lnTo>
                  <a:lnTo>
                    <a:pt x="55565" y="60191"/>
                  </a:lnTo>
                  <a:lnTo>
                    <a:pt x="84845" y="50212"/>
                  </a:lnTo>
                  <a:lnTo>
                    <a:pt x="107315" y="41366"/>
                  </a:lnTo>
                  <a:lnTo>
                    <a:pt x="131413" y="31085"/>
                  </a:lnTo>
                  <a:lnTo>
                    <a:pt x="156235" y="21812"/>
                  </a:lnTo>
                  <a:lnTo>
                    <a:pt x="181378" y="12987"/>
                  </a:lnTo>
                  <a:lnTo>
                    <a:pt x="21927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37">
              <a:extLst>
                <a:ext uri="{FF2B5EF4-FFF2-40B4-BE49-F238E27FC236}">
                  <a16:creationId xmlns:a16="http://schemas.microsoft.com/office/drawing/2014/main" id="{B8C3194B-6D7F-8169-03BF-B30BB51AAB4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63364" y="2851150"/>
              <a:ext cx="661437" cy="173261"/>
            </a:xfrm>
            <a:custGeom>
              <a:avLst/>
              <a:gdLst/>
              <a:ahLst/>
              <a:cxnLst/>
              <a:rect l="0" t="0" r="0" b="0"/>
              <a:pathLst>
                <a:path w="661437" h="173261">
                  <a:moveTo>
                    <a:pt x="20086" y="139700"/>
                  </a:moveTo>
                  <a:lnTo>
                    <a:pt x="20086" y="139700"/>
                  </a:lnTo>
                  <a:lnTo>
                    <a:pt x="2410" y="157377"/>
                  </a:lnTo>
                  <a:lnTo>
                    <a:pt x="541" y="160657"/>
                  </a:lnTo>
                  <a:lnTo>
                    <a:pt x="0" y="163549"/>
                  </a:lnTo>
                  <a:lnTo>
                    <a:pt x="345" y="166182"/>
                  </a:lnTo>
                  <a:lnTo>
                    <a:pt x="1986" y="168644"/>
                  </a:lnTo>
                  <a:lnTo>
                    <a:pt x="7574" y="173260"/>
                  </a:lnTo>
                  <a:lnTo>
                    <a:pt x="22286" y="172019"/>
                  </a:lnTo>
                  <a:lnTo>
                    <a:pt x="48725" y="165268"/>
                  </a:lnTo>
                  <a:lnTo>
                    <a:pt x="79992" y="153295"/>
                  </a:lnTo>
                  <a:lnTo>
                    <a:pt x="108313" y="141455"/>
                  </a:lnTo>
                  <a:lnTo>
                    <a:pt x="139048" y="129009"/>
                  </a:lnTo>
                  <a:lnTo>
                    <a:pt x="161858" y="118721"/>
                  </a:lnTo>
                  <a:lnTo>
                    <a:pt x="185401" y="107798"/>
                  </a:lnTo>
                  <a:lnTo>
                    <a:pt x="207624" y="98240"/>
                  </a:lnTo>
                  <a:lnTo>
                    <a:pt x="233023" y="89288"/>
                  </a:lnTo>
                  <a:lnTo>
                    <a:pt x="259364" y="80606"/>
                  </a:lnTo>
                  <a:lnTo>
                    <a:pt x="282830" y="72043"/>
                  </a:lnTo>
                  <a:lnTo>
                    <a:pt x="308782" y="63534"/>
                  </a:lnTo>
                  <a:lnTo>
                    <a:pt x="336779" y="55049"/>
                  </a:lnTo>
                  <a:lnTo>
                    <a:pt x="365685" y="46573"/>
                  </a:lnTo>
                  <a:lnTo>
                    <a:pt x="394995" y="39984"/>
                  </a:lnTo>
                  <a:lnTo>
                    <a:pt x="423779" y="33999"/>
                  </a:lnTo>
                  <a:lnTo>
                    <a:pt x="450682" y="26635"/>
                  </a:lnTo>
                  <a:lnTo>
                    <a:pt x="476751" y="20540"/>
                  </a:lnTo>
                  <a:lnTo>
                    <a:pt x="502448" y="15479"/>
                  </a:lnTo>
                  <a:lnTo>
                    <a:pt x="527981" y="10878"/>
                  </a:lnTo>
                  <a:lnTo>
                    <a:pt x="553439" y="8362"/>
                  </a:lnTo>
                  <a:lnTo>
                    <a:pt x="578865" y="6539"/>
                  </a:lnTo>
                  <a:lnTo>
                    <a:pt x="604277" y="3376"/>
                  </a:lnTo>
                  <a:lnTo>
                    <a:pt x="627800" y="1501"/>
                  </a:lnTo>
                  <a:lnTo>
                    <a:pt x="6614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38">
              <a:extLst>
                <a:ext uri="{FF2B5EF4-FFF2-40B4-BE49-F238E27FC236}">
                  <a16:creationId xmlns:a16="http://schemas.microsoft.com/office/drawing/2014/main" id="{CC5B2280-6A9C-FFFC-74AD-F612E15F4B2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948666" y="2559050"/>
              <a:ext cx="950735" cy="354457"/>
            </a:xfrm>
            <a:custGeom>
              <a:avLst/>
              <a:gdLst/>
              <a:ahLst/>
              <a:cxnLst/>
              <a:rect l="0" t="0" r="0" b="0"/>
              <a:pathLst>
                <a:path w="950735" h="354457">
                  <a:moveTo>
                    <a:pt x="10934" y="342900"/>
                  </a:moveTo>
                  <a:lnTo>
                    <a:pt x="10934" y="342900"/>
                  </a:lnTo>
                  <a:lnTo>
                    <a:pt x="4193" y="346271"/>
                  </a:lnTo>
                  <a:lnTo>
                    <a:pt x="2207" y="347969"/>
                  </a:lnTo>
                  <a:lnTo>
                    <a:pt x="0" y="351738"/>
                  </a:lnTo>
                  <a:lnTo>
                    <a:pt x="117" y="353026"/>
                  </a:lnTo>
                  <a:lnTo>
                    <a:pt x="901" y="353884"/>
                  </a:lnTo>
                  <a:lnTo>
                    <a:pt x="2128" y="354456"/>
                  </a:lnTo>
                  <a:lnTo>
                    <a:pt x="30010" y="336608"/>
                  </a:lnTo>
                  <a:lnTo>
                    <a:pt x="52804" y="323867"/>
                  </a:lnTo>
                  <a:lnTo>
                    <a:pt x="83782" y="309273"/>
                  </a:lnTo>
                  <a:lnTo>
                    <a:pt x="107516" y="298322"/>
                  </a:lnTo>
                  <a:lnTo>
                    <a:pt x="132175" y="288750"/>
                  </a:lnTo>
                  <a:lnTo>
                    <a:pt x="159128" y="277912"/>
                  </a:lnTo>
                  <a:lnTo>
                    <a:pt x="187571" y="265333"/>
                  </a:lnTo>
                  <a:lnTo>
                    <a:pt x="216674" y="250335"/>
                  </a:lnTo>
                  <a:lnTo>
                    <a:pt x="232761" y="243090"/>
                  </a:lnTo>
                  <a:lnTo>
                    <a:pt x="249835" y="236143"/>
                  </a:lnTo>
                  <a:lnTo>
                    <a:pt x="267568" y="229395"/>
                  </a:lnTo>
                  <a:lnTo>
                    <a:pt x="285034" y="222075"/>
                  </a:lnTo>
                  <a:lnTo>
                    <a:pt x="302324" y="214372"/>
                  </a:lnTo>
                  <a:lnTo>
                    <a:pt x="319493" y="206415"/>
                  </a:lnTo>
                  <a:lnTo>
                    <a:pt x="337995" y="198993"/>
                  </a:lnTo>
                  <a:lnTo>
                    <a:pt x="357386" y="191929"/>
                  </a:lnTo>
                  <a:lnTo>
                    <a:pt x="377369" y="185103"/>
                  </a:lnTo>
                  <a:lnTo>
                    <a:pt x="397041" y="177730"/>
                  </a:lnTo>
                  <a:lnTo>
                    <a:pt x="416505" y="169992"/>
                  </a:lnTo>
                  <a:lnTo>
                    <a:pt x="435831" y="162012"/>
                  </a:lnTo>
                  <a:lnTo>
                    <a:pt x="455065" y="154574"/>
                  </a:lnTo>
                  <a:lnTo>
                    <a:pt x="474238" y="147500"/>
                  </a:lnTo>
                  <a:lnTo>
                    <a:pt x="493370" y="140666"/>
                  </a:lnTo>
                  <a:lnTo>
                    <a:pt x="512475" y="133994"/>
                  </a:lnTo>
                  <a:lnTo>
                    <a:pt x="531562" y="127430"/>
                  </a:lnTo>
                  <a:lnTo>
                    <a:pt x="550636" y="120936"/>
                  </a:lnTo>
                  <a:lnTo>
                    <a:pt x="569702" y="114491"/>
                  </a:lnTo>
                  <a:lnTo>
                    <a:pt x="588762" y="108078"/>
                  </a:lnTo>
                  <a:lnTo>
                    <a:pt x="607819" y="101685"/>
                  </a:lnTo>
                  <a:lnTo>
                    <a:pt x="626874" y="95307"/>
                  </a:lnTo>
                  <a:lnTo>
                    <a:pt x="645928" y="88938"/>
                  </a:lnTo>
                  <a:lnTo>
                    <a:pt x="664980" y="82575"/>
                  </a:lnTo>
                  <a:lnTo>
                    <a:pt x="683326" y="76922"/>
                  </a:lnTo>
                  <a:lnTo>
                    <a:pt x="701201" y="71743"/>
                  </a:lnTo>
                  <a:lnTo>
                    <a:pt x="718762" y="66878"/>
                  </a:lnTo>
                  <a:lnTo>
                    <a:pt x="735408" y="61519"/>
                  </a:lnTo>
                  <a:lnTo>
                    <a:pt x="767075" y="49919"/>
                  </a:lnTo>
                  <a:lnTo>
                    <a:pt x="797612" y="39590"/>
                  </a:lnTo>
                  <a:lnTo>
                    <a:pt x="826941" y="31001"/>
                  </a:lnTo>
                  <a:lnTo>
                    <a:pt x="854088" y="24832"/>
                  </a:lnTo>
                  <a:lnTo>
                    <a:pt x="876501" y="19738"/>
                  </a:lnTo>
                  <a:lnTo>
                    <a:pt x="904986" y="12904"/>
                  </a:lnTo>
                  <a:lnTo>
                    <a:pt x="936524" y="4274"/>
                  </a:lnTo>
                  <a:lnTo>
                    <a:pt x="9507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39">
              <a:extLst>
                <a:ext uri="{FF2B5EF4-FFF2-40B4-BE49-F238E27FC236}">
                  <a16:creationId xmlns:a16="http://schemas.microsoft.com/office/drawing/2014/main" id="{97D41AE0-AFF4-40A4-5CCE-4EB7C0527FB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889750" y="28511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9328" y="3371"/>
                  </a:lnTo>
                  <a:lnTo>
                    <a:pt x="7674" y="6908"/>
                  </a:lnTo>
                  <a:lnTo>
                    <a:pt x="7232" y="8838"/>
                  </a:lnTo>
                  <a:lnTo>
                    <a:pt x="1441" y="1909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40">
              <a:extLst>
                <a:ext uri="{FF2B5EF4-FFF2-40B4-BE49-F238E27FC236}">
                  <a16:creationId xmlns:a16="http://schemas.microsoft.com/office/drawing/2014/main" id="{EDE19F4E-A5FE-B656-A6FB-C90EEA7426C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896100" y="2971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41">
              <a:extLst>
                <a:ext uri="{FF2B5EF4-FFF2-40B4-BE49-F238E27FC236}">
                  <a16:creationId xmlns:a16="http://schemas.microsoft.com/office/drawing/2014/main" id="{4D896872-AEC7-27F1-CBAF-24170C7DC79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08800" y="3073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42">
              <a:extLst>
                <a:ext uri="{FF2B5EF4-FFF2-40B4-BE49-F238E27FC236}">
                  <a16:creationId xmlns:a16="http://schemas.microsoft.com/office/drawing/2014/main" id="{13D5906D-AF98-AFFC-16CD-D72DDD13BFD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08800" y="31686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43">
              <a:extLst>
                <a:ext uri="{FF2B5EF4-FFF2-40B4-BE49-F238E27FC236}">
                  <a16:creationId xmlns:a16="http://schemas.microsoft.com/office/drawing/2014/main" id="{C5353321-4D73-EF8C-C36E-937274C9F30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751938" y="3410539"/>
              <a:ext cx="156863" cy="202185"/>
            </a:xfrm>
            <a:custGeom>
              <a:avLst/>
              <a:gdLst/>
              <a:ahLst/>
              <a:cxnLst/>
              <a:rect l="0" t="0" r="0" b="0"/>
              <a:pathLst>
                <a:path w="156863" h="202185">
                  <a:moveTo>
                    <a:pt x="48912" y="5761"/>
                  </a:moveTo>
                  <a:lnTo>
                    <a:pt x="48912" y="5761"/>
                  </a:lnTo>
                  <a:lnTo>
                    <a:pt x="65518" y="5056"/>
                  </a:lnTo>
                  <a:lnTo>
                    <a:pt x="95691" y="0"/>
                  </a:lnTo>
                  <a:lnTo>
                    <a:pt x="119222" y="1409"/>
                  </a:lnTo>
                  <a:lnTo>
                    <a:pt x="140882" y="8272"/>
                  </a:lnTo>
                  <a:lnTo>
                    <a:pt x="144092" y="12375"/>
                  </a:lnTo>
                  <a:lnTo>
                    <a:pt x="147659" y="24458"/>
                  </a:lnTo>
                  <a:lnTo>
                    <a:pt x="146493" y="30925"/>
                  </a:lnTo>
                  <a:lnTo>
                    <a:pt x="135445" y="49435"/>
                  </a:lnTo>
                  <a:lnTo>
                    <a:pt x="110273" y="77474"/>
                  </a:lnTo>
                  <a:lnTo>
                    <a:pt x="80529" y="103105"/>
                  </a:lnTo>
                  <a:lnTo>
                    <a:pt x="49027" y="132759"/>
                  </a:lnTo>
                  <a:lnTo>
                    <a:pt x="21641" y="158161"/>
                  </a:lnTo>
                  <a:lnTo>
                    <a:pt x="11391" y="167333"/>
                  </a:lnTo>
                  <a:lnTo>
                    <a:pt x="2360" y="182986"/>
                  </a:lnTo>
                  <a:lnTo>
                    <a:pt x="0" y="189890"/>
                  </a:lnTo>
                  <a:lnTo>
                    <a:pt x="782" y="192720"/>
                  </a:lnTo>
                  <a:lnTo>
                    <a:pt x="5414" y="197745"/>
                  </a:lnTo>
                  <a:lnTo>
                    <a:pt x="15939" y="200448"/>
                  </a:lnTo>
                  <a:lnTo>
                    <a:pt x="45691" y="202184"/>
                  </a:lnTo>
                  <a:lnTo>
                    <a:pt x="73750" y="199114"/>
                  </a:lnTo>
                  <a:lnTo>
                    <a:pt x="101035" y="193735"/>
                  </a:lnTo>
                  <a:lnTo>
                    <a:pt x="129763" y="190666"/>
                  </a:lnTo>
                  <a:lnTo>
                    <a:pt x="144443" y="189430"/>
                  </a:lnTo>
                  <a:lnTo>
                    <a:pt x="156862" y="183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44">
              <a:extLst>
                <a:ext uri="{FF2B5EF4-FFF2-40B4-BE49-F238E27FC236}">
                  <a16:creationId xmlns:a16="http://schemas.microsoft.com/office/drawing/2014/main" id="{01620B44-0C17-1484-4925-81D6AF83EA3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775450" y="3517905"/>
              <a:ext cx="215901" cy="6346"/>
            </a:xfrm>
            <a:custGeom>
              <a:avLst/>
              <a:gdLst/>
              <a:ahLst/>
              <a:cxnLst/>
              <a:rect l="0" t="0" r="0" b="0"/>
              <a:pathLst>
                <a:path w="215901" h="6346">
                  <a:moveTo>
                    <a:pt x="0" y="6345"/>
                  </a:moveTo>
                  <a:lnTo>
                    <a:pt x="0" y="6345"/>
                  </a:lnTo>
                  <a:lnTo>
                    <a:pt x="0" y="2974"/>
                  </a:lnTo>
                  <a:lnTo>
                    <a:pt x="705" y="1981"/>
                  </a:lnTo>
                  <a:lnTo>
                    <a:pt x="1882" y="1319"/>
                  </a:lnTo>
                  <a:lnTo>
                    <a:pt x="7186" y="584"/>
                  </a:lnTo>
                  <a:lnTo>
                    <a:pt x="37350" y="111"/>
                  </a:lnTo>
                  <a:lnTo>
                    <a:pt x="58934" y="47"/>
                  </a:lnTo>
                  <a:lnTo>
                    <a:pt x="90212" y="11"/>
                  </a:lnTo>
                  <a:lnTo>
                    <a:pt x="116963" y="0"/>
                  </a:lnTo>
                  <a:lnTo>
                    <a:pt x="140019" y="702"/>
                  </a:lnTo>
                  <a:lnTo>
                    <a:pt x="167860" y="4359"/>
                  </a:lnTo>
                  <a:lnTo>
                    <a:pt x="215900" y="63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45">
              <a:extLst>
                <a:ext uri="{FF2B5EF4-FFF2-40B4-BE49-F238E27FC236}">
                  <a16:creationId xmlns:a16="http://schemas.microsoft.com/office/drawing/2014/main" id="{4F1AAFD2-C143-3116-F286-F02833A5900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858000" y="2362200"/>
              <a:ext cx="806451" cy="431801"/>
            </a:xfrm>
            <a:custGeom>
              <a:avLst/>
              <a:gdLst/>
              <a:ahLst/>
              <a:cxnLst/>
              <a:rect l="0" t="0" r="0" b="0"/>
              <a:pathLst>
                <a:path w="806451" h="431801">
                  <a:moveTo>
                    <a:pt x="0" y="431800"/>
                  </a:moveTo>
                  <a:lnTo>
                    <a:pt x="0" y="431800"/>
                  </a:lnTo>
                  <a:lnTo>
                    <a:pt x="30701" y="402980"/>
                  </a:lnTo>
                  <a:lnTo>
                    <a:pt x="56943" y="383695"/>
                  </a:lnTo>
                  <a:lnTo>
                    <a:pt x="86873" y="361934"/>
                  </a:lnTo>
                  <a:lnTo>
                    <a:pt x="115781" y="341433"/>
                  </a:lnTo>
                  <a:lnTo>
                    <a:pt x="140140" y="323415"/>
                  </a:lnTo>
                  <a:lnTo>
                    <a:pt x="167112" y="306553"/>
                  </a:lnTo>
                  <a:lnTo>
                    <a:pt x="197446" y="290738"/>
                  </a:lnTo>
                  <a:lnTo>
                    <a:pt x="218987" y="278089"/>
                  </a:lnTo>
                  <a:lnTo>
                    <a:pt x="242673" y="263060"/>
                  </a:lnTo>
                  <a:lnTo>
                    <a:pt x="267310" y="248855"/>
                  </a:lnTo>
                  <a:lnTo>
                    <a:pt x="292371" y="235485"/>
                  </a:lnTo>
                  <a:lnTo>
                    <a:pt x="317620" y="222488"/>
                  </a:lnTo>
                  <a:lnTo>
                    <a:pt x="344836" y="207774"/>
                  </a:lnTo>
                  <a:lnTo>
                    <a:pt x="374099" y="192533"/>
                  </a:lnTo>
                  <a:lnTo>
                    <a:pt x="389805" y="185505"/>
                  </a:lnTo>
                  <a:lnTo>
                    <a:pt x="405920" y="178704"/>
                  </a:lnTo>
                  <a:lnTo>
                    <a:pt x="436996" y="165502"/>
                  </a:lnTo>
                  <a:lnTo>
                    <a:pt x="466565" y="152578"/>
                  </a:lnTo>
                  <a:lnTo>
                    <a:pt x="493817" y="139780"/>
                  </a:lnTo>
                  <a:lnTo>
                    <a:pt x="521922" y="125154"/>
                  </a:lnTo>
                  <a:lnTo>
                    <a:pt x="550171" y="110657"/>
                  </a:lnTo>
                  <a:lnTo>
                    <a:pt x="576838" y="99510"/>
                  </a:lnTo>
                  <a:lnTo>
                    <a:pt x="602800" y="87971"/>
                  </a:lnTo>
                  <a:lnTo>
                    <a:pt x="627745" y="76493"/>
                  </a:lnTo>
                  <a:lnTo>
                    <a:pt x="650591" y="66687"/>
                  </a:lnTo>
                  <a:lnTo>
                    <a:pt x="672503" y="55744"/>
                  </a:lnTo>
                  <a:lnTo>
                    <a:pt x="702792" y="41447"/>
                  </a:lnTo>
                  <a:lnTo>
                    <a:pt x="729640" y="30860"/>
                  </a:lnTo>
                  <a:lnTo>
                    <a:pt x="757351" y="18786"/>
                  </a:lnTo>
                  <a:lnTo>
                    <a:pt x="784141" y="8154"/>
                  </a:lnTo>
                  <a:lnTo>
                    <a:pt x="806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46">
              <a:extLst>
                <a:ext uri="{FF2B5EF4-FFF2-40B4-BE49-F238E27FC236}">
                  <a16:creationId xmlns:a16="http://schemas.microsoft.com/office/drawing/2014/main" id="{A633F430-D841-3A06-310D-F0447BED946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877050" y="2737112"/>
              <a:ext cx="1" cy="18789"/>
            </a:xfrm>
            <a:custGeom>
              <a:avLst/>
              <a:gdLst/>
              <a:ahLst/>
              <a:cxnLst/>
              <a:rect l="0" t="0" r="0" b="0"/>
              <a:pathLst>
                <a:path w="1" h="187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0" y="18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05">
            <a:extLst>
              <a:ext uri="{FF2B5EF4-FFF2-40B4-BE49-F238E27FC236}">
                <a16:creationId xmlns:a16="http://schemas.microsoft.com/office/drawing/2014/main" id="{692E263B-5228-AD99-0AAC-133753CE3B3C}"/>
              </a:ext>
            </a:extLst>
          </p:cNvPr>
          <p:cNvGrpSpPr/>
          <p:nvPr/>
        </p:nvGrpSpPr>
        <p:grpSpPr>
          <a:xfrm>
            <a:off x="6464666" y="2603564"/>
            <a:ext cx="386985" cy="552387"/>
            <a:chOff x="6464666" y="2603564"/>
            <a:chExt cx="386985" cy="552387"/>
          </a:xfrm>
        </p:grpSpPr>
        <p:sp>
          <p:nvSpPr>
            <p:cNvPr id="110" name="SMARTInkShape-447">
              <a:extLst>
                <a:ext uri="{FF2B5EF4-FFF2-40B4-BE49-F238E27FC236}">
                  <a16:creationId xmlns:a16="http://schemas.microsoft.com/office/drawing/2014/main" id="{5E6BF802-FA32-2111-123F-4C678C30EC0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64666" y="2603564"/>
              <a:ext cx="212048" cy="163630"/>
            </a:xfrm>
            <a:custGeom>
              <a:avLst/>
              <a:gdLst/>
              <a:ahLst/>
              <a:cxnLst/>
              <a:rect l="0" t="0" r="0" b="0"/>
              <a:pathLst>
                <a:path w="212048" h="163630">
                  <a:moveTo>
                    <a:pt x="69484" y="44386"/>
                  </a:moveTo>
                  <a:lnTo>
                    <a:pt x="69484" y="44386"/>
                  </a:lnTo>
                  <a:lnTo>
                    <a:pt x="69484" y="38919"/>
                  </a:lnTo>
                  <a:lnTo>
                    <a:pt x="63157" y="31711"/>
                  </a:lnTo>
                  <a:lnTo>
                    <a:pt x="59770" y="31694"/>
                  </a:lnTo>
                  <a:lnTo>
                    <a:pt x="56229" y="37334"/>
                  </a:lnTo>
                  <a:lnTo>
                    <a:pt x="45422" y="59110"/>
                  </a:lnTo>
                  <a:lnTo>
                    <a:pt x="34575" y="74236"/>
                  </a:lnTo>
                  <a:lnTo>
                    <a:pt x="21613" y="103747"/>
                  </a:lnTo>
                  <a:lnTo>
                    <a:pt x="13999" y="131722"/>
                  </a:lnTo>
                  <a:lnTo>
                    <a:pt x="5895" y="149728"/>
                  </a:lnTo>
                  <a:lnTo>
                    <a:pt x="2417" y="155410"/>
                  </a:lnTo>
                  <a:lnTo>
                    <a:pt x="0" y="163629"/>
                  </a:lnTo>
                  <a:lnTo>
                    <a:pt x="3114" y="157877"/>
                  </a:lnTo>
                  <a:lnTo>
                    <a:pt x="9781" y="130200"/>
                  </a:lnTo>
                  <a:lnTo>
                    <a:pt x="15368" y="100990"/>
                  </a:lnTo>
                  <a:lnTo>
                    <a:pt x="22011" y="72859"/>
                  </a:lnTo>
                  <a:lnTo>
                    <a:pt x="32903" y="44993"/>
                  </a:lnTo>
                  <a:lnTo>
                    <a:pt x="42124" y="24649"/>
                  </a:lnTo>
                  <a:lnTo>
                    <a:pt x="50138" y="668"/>
                  </a:lnTo>
                  <a:lnTo>
                    <a:pt x="50346" y="153"/>
                  </a:lnTo>
                  <a:lnTo>
                    <a:pt x="53779" y="0"/>
                  </a:lnTo>
                  <a:lnTo>
                    <a:pt x="84032" y="12169"/>
                  </a:lnTo>
                  <a:lnTo>
                    <a:pt x="112174" y="24691"/>
                  </a:lnTo>
                  <a:lnTo>
                    <a:pt x="138986" y="35374"/>
                  </a:lnTo>
                  <a:lnTo>
                    <a:pt x="166547" y="44278"/>
                  </a:lnTo>
                  <a:lnTo>
                    <a:pt x="195587" y="52832"/>
                  </a:lnTo>
                  <a:lnTo>
                    <a:pt x="203141" y="57077"/>
                  </a:lnTo>
                  <a:lnTo>
                    <a:pt x="211361" y="65551"/>
                  </a:lnTo>
                  <a:lnTo>
                    <a:pt x="212047" y="67668"/>
                  </a:lnTo>
                  <a:lnTo>
                    <a:pt x="211798" y="69785"/>
                  </a:lnTo>
                  <a:lnTo>
                    <a:pt x="209184" y="76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48">
              <a:extLst>
                <a:ext uri="{FF2B5EF4-FFF2-40B4-BE49-F238E27FC236}">
                  <a16:creationId xmlns:a16="http://schemas.microsoft.com/office/drawing/2014/main" id="{5D01C956-0655-8D1C-5380-FB7B5DC631E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554083" y="2622606"/>
              <a:ext cx="113418" cy="463495"/>
            </a:xfrm>
            <a:custGeom>
              <a:avLst/>
              <a:gdLst/>
              <a:ahLst/>
              <a:cxnLst/>
              <a:rect l="0" t="0" r="0" b="0"/>
              <a:pathLst>
                <a:path w="113418" h="463495">
                  <a:moveTo>
                    <a:pt x="18167" y="38044"/>
                  </a:moveTo>
                  <a:lnTo>
                    <a:pt x="18167" y="38044"/>
                  </a:lnTo>
                  <a:lnTo>
                    <a:pt x="18167" y="31302"/>
                  </a:lnTo>
                  <a:lnTo>
                    <a:pt x="16756" y="28610"/>
                  </a:lnTo>
                  <a:lnTo>
                    <a:pt x="8116" y="19221"/>
                  </a:lnTo>
                  <a:lnTo>
                    <a:pt x="6644" y="14156"/>
                  </a:lnTo>
                  <a:lnTo>
                    <a:pt x="5471" y="0"/>
                  </a:lnTo>
                  <a:lnTo>
                    <a:pt x="1104" y="10094"/>
                  </a:lnTo>
                  <a:lnTo>
                    <a:pt x="0" y="17626"/>
                  </a:lnTo>
                  <a:lnTo>
                    <a:pt x="1391" y="23795"/>
                  </a:lnTo>
                  <a:lnTo>
                    <a:pt x="4361" y="31711"/>
                  </a:lnTo>
                  <a:lnTo>
                    <a:pt x="10000" y="57412"/>
                  </a:lnTo>
                  <a:lnTo>
                    <a:pt x="14066" y="82165"/>
                  </a:lnTo>
                  <a:lnTo>
                    <a:pt x="20107" y="107748"/>
                  </a:lnTo>
                  <a:lnTo>
                    <a:pt x="26791" y="131112"/>
                  </a:lnTo>
                  <a:lnTo>
                    <a:pt x="34519" y="158283"/>
                  </a:lnTo>
                  <a:lnTo>
                    <a:pt x="39076" y="180383"/>
                  </a:lnTo>
                  <a:lnTo>
                    <a:pt x="45607" y="206513"/>
                  </a:lnTo>
                  <a:lnTo>
                    <a:pt x="53429" y="234305"/>
                  </a:lnTo>
                  <a:lnTo>
                    <a:pt x="57589" y="263941"/>
                  </a:lnTo>
                  <a:lnTo>
                    <a:pt x="64994" y="293235"/>
                  </a:lnTo>
                  <a:lnTo>
                    <a:pt x="73252" y="323454"/>
                  </a:lnTo>
                  <a:lnTo>
                    <a:pt x="81676" y="355137"/>
                  </a:lnTo>
                  <a:lnTo>
                    <a:pt x="92252" y="386090"/>
                  </a:lnTo>
                  <a:lnTo>
                    <a:pt x="100717" y="414338"/>
                  </a:lnTo>
                  <a:lnTo>
                    <a:pt x="108391" y="444797"/>
                  </a:lnTo>
                  <a:lnTo>
                    <a:pt x="113417" y="463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49">
              <a:extLst>
                <a:ext uri="{FF2B5EF4-FFF2-40B4-BE49-F238E27FC236}">
                  <a16:creationId xmlns:a16="http://schemas.microsoft.com/office/drawing/2014/main" id="{3BD2EB85-D058-AE82-AF02-65C2FFDE668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705600" y="30924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50">
              <a:extLst>
                <a:ext uri="{FF2B5EF4-FFF2-40B4-BE49-F238E27FC236}">
                  <a16:creationId xmlns:a16="http://schemas.microsoft.com/office/drawing/2014/main" id="{8B1A80F0-0723-345D-E7F9-BA626BE7561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838950" y="3124200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1289" y="4364"/>
                  </a:lnTo>
                  <a:lnTo>
                    <a:pt x="5959" y="5467"/>
                  </a:lnTo>
                  <a:lnTo>
                    <a:pt x="3973" y="5056"/>
                  </a:lnTo>
                  <a:lnTo>
                    <a:pt x="2649" y="40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51">
              <a:extLst>
                <a:ext uri="{FF2B5EF4-FFF2-40B4-BE49-F238E27FC236}">
                  <a16:creationId xmlns:a16="http://schemas.microsoft.com/office/drawing/2014/main" id="{29FF3E47-C5D9-2C31-1F03-D94884364DB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731000" y="3149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2" y="3371"/>
                  </a:lnTo>
                  <a:lnTo>
                    <a:pt x="6907" y="5026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52">
              <a:extLst>
                <a:ext uri="{FF2B5EF4-FFF2-40B4-BE49-F238E27FC236}">
                  <a16:creationId xmlns:a16="http://schemas.microsoft.com/office/drawing/2014/main" id="{858F9A91-2283-DA36-A27A-3068B807BAB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597650" y="30988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22213" y="16593"/>
                  </a:lnTo>
                  <a:lnTo>
                    <a:pt x="20455" y="21015"/>
                  </a:lnTo>
                  <a:lnTo>
                    <a:pt x="15911" y="2533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53">
              <a:extLst>
                <a:ext uri="{FF2B5EF4-FFF2-40B4-BE49-F238E27FC236}">
                  <a16:creationId xmlns:a16="http://schemas.microsoft.com/office/drawing/2014/main" id="{B4536F07-7902-0A6B-D4F3-1E673A85C62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92900" y="30035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25400" y="12700"/>
                  </a:lnTo>
                  <a:lnTo>
                    <a:pt x="22028" y="12700"/>
                  </a:lnTo>
                  <a:lnTo>
                    <a:pt x="13191" y="93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54">
              <a:extLst>
                <a:ext uri="{FF2B5EF4-FFF2-40B4-BE49-F238E27FC236}">
                  <a16:creationId xmlns:a16="http://schemas.microsoft.com/office/drawing/2014/main" id="{361780E8-6F01-6208-77C3-FD08E9A24DC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00850" y="30226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50" y="138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55">
              <a:extLst>
                <a:ext uri="{FF2B5EF4-FFF2-40B4-BE49-F238E27FC236}">
                  <a16:creationId xmlns:a16="http://schemas.microsoft.com/office/drawing/2014/main" id="{00D0CBD3-4CFE-8A73-E970-BA5A40B40F5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69100" y="3105150"/>
              <a:ext cx="3660" cy="25401"/>
            </a:xfrm>
            <a:custGeom>
              <a:avLst/>
              <a:gdLst/>
              <a:ahLst/>
              <a:cxnLst/>
              <a:rect l="0" t="0" r="0" b="0"/>
              <a:pathLst>
                <a:path w="3660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5"/>
                  </a:lnTo>
                  <a:lnTo>
                    <a:pt x="3372" y="5467"/>
                  </a:lnTo>
                  <a:lnTo>
                    <a:pt x="3659" y="6467"/>
                  </a:lnTo>
                  <a:lnTo>
                    <a:pt x="184" y="17883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06">
            <a:extLst>
              <a:ext uri="{FF2B5EF4-FFF2-40B4-BE49-F238E27FC236}">
                <a16:creationId xmlns:a16="http://schemas.microsoft.com/office/drawing/2014/main" id="{026B7FEB-5B7F-2141-64AE-609AF82229DA}"/>
              </a:ext>
            </a:extLst>
          </p:cNvPr>
          <p:cNvGrpSpPr/>
          <p:nvPr/>
        </p:nvGrpSpPr>
        <p:grpSpPr>
          <a:xfrm>
            <a:off x="6078236" y="2295614"/>
            <a:ext cx="584332" cy="199937"/>
            <a:chOff x="6078236" y="2295614"/>
            <a:chExt cx="584332" cy="199937"/>
          </a:xfrm>
        </p:grpSpPr>
        <p:sp>
          <p:nvSpPr>
            <p:cNvPr id="120" name="SMARTInkShape-456">
              <a:extLst>
                <a:ext uri="{FF2B5EF4-FFF2-40B4-BE49-F238E27FC236}">
                  <a16:creationId xmlns:a16="http://schemas.microsoft.com/office/drawing/2014/main" id="{FED2088B-A0AA-ECAE-B792-D518F573092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27800" y="2305690"/>
              <a:ext cx="134768" cy="189861"/>
            </a:xfrm>
            <a:custGeom>
              <a:avLst/>
              <a:gdLst/>
              <a:ahLst/>
              <a:cxnLst/>
              <a:rect l="0" t="0" r="0" b="0"/>
              <a:pathLst>
                <a:path w="134768" h="189861">
                  <a:moveTo>
                    <a:pt x="63500" y="12060"/>
                  </a:moveTo>
                  <a:lnTo>
                    <a:pt x="63500" y="12060"/>
                  </a:lnTo>
                  <a:lnTo>
                    <a:pt x="63500" y="8689"/>
                  </a:lnTo>
                  <a:lnTo>
                    <a:pt x="64205" y="7696"/>
                  </a:lnTo>
                  <a:lnTo>
                    <a:pt x="65382" y="7034"/>
                  </a:lnTo>
                  <a:lnTo>
                    <a:pt x="91338" y="0"/>
                  </a:lnTo>
                  <a:lnTo>
                    <a:pt x="103812" y="255"/>
                  </a:lnTo>
                  <a:lnTo>
                    <a:pt x="112226" y="2815"/>
                  </a:lnTo>
                  <a:lnTo>
                    <a:pt x="124896" y="11594"/>
                  </a:lnTo>
                  <a:lnTo>
                    <a:pt x="129593" y="19144"/>
                  </a:lnTo>
                  <a:lnTo>
                    <a:pt x="130846" y="23132"/>
                  </a:lnTo>
                  <a:lnTo>
                    <a:pt x="130356" y="31327"/>
                  </a:lnTo>
                  <a:lnTo>
                    <a:pt x="129237" y="35488"/>
                  </a:lnTo>
                  <a:lnTo>
                    <a:pt x="107424" y="62852"/>
                  </a:lnTo>
                  <a:lnTo>
                    <a:pt x="75928" y="85431"/>
                  </a:lnTo>
                  <a:lnTo>
                    <a:pt x="70650" y="93262"/>
                  </a:lnTo>
                  <a:lnTo>
                    <a:pt x="70383" y="93006"/>
                  </a:lnTo>
                  <a:lnTo>
                    <a:pt x="69920" y="89024"/>
                  </a:lnTo>
                  <a:lnTo>
                    <a:pt x="76612" y="85115"/>
                  </a:lnTo>
                  <a:lnTo>
                    <a:pt x="84162" y="82860"/>
                  </a:lnTo>
                  <a:lnTo>
                    <a:pt x="94238" y="85562"/>
                  </a:lnTo>
                  <a:lnTo>
                    <a:pt x="110990" y="94208"/>
                  </a:lnTo>
                  <a:lnTo>
                    <a:pt x="133359" y="114051"/>
                  </a:lnTo>
                  <a:lnTo>
                    <a:pt x="134767" y="117449"/>
                  </a:lnTo>
                  <a:lnTo>
                    <a:pt x="134451" y="124987"/>
                  </a:lnTo>
                  <a:lnTo>
                    <a:pt x="126934" y="140535"/>
                  </a:lnTo>
                  <a:lnTo>
                    <a:pt x="119680" y="148652"/>
                  </a:lnTo>
                  <a:lnTo>
                    <a:pt x="110341" y="154612"/>
                  </a:lnTo>
                  <a:lnTo>
                    <a:pt x="79468" y="166069"/>
                  </a:lnTo>
                  <a:lnTo>
                    <a:pt x="53649" y="175755"/>
                  </a:lnTo>
                  <a:lnTo>
                    <a:pt x="24884" y="184711"/>
                  </a:lnTo>
                  <a:lnTo>
                    <a:pt x="11736" y="188843"/>
                  </a:lnTo>
                  <a:lnTo>
                    <a:pt x="0" y="189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57">
              <a:extLst>
                <a:ext uri="{FF2B5EF4-FFF2-40B4-BE49-F238E27FC236}">
                  <a16:creationId xmlns:a16="http://schemas.microsoft.com/office/drawing/2014/main" id="{FCF9A967-1E7A-8D73-2948-463C2F56171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441087" y="2313237"/>
              <a:ext cx="111003" cy="118017"/>
            </a:xfrm>
            <a:custGeom>
              <a:avLst/>
              <a:gdLst/>
              <a:ahLst/>
              <a:cxnLst/>
              <a:rect l="0" t="0" r="0" b="0"/>
              <a:pathLst>
                <a:path w="111003" h="118017">
                  <a:moveTo>
                    <a:pt x="61313" y="17213"/>
                  </a:moveTo>
                  <a:lnTo>
                    <a:pt x="61313" y="17213"/>
                  </a:lnTo>
                  <a:lnTo>
                    <a:pt x="66781" y="11746"/>
                  </a:lnTo>
                  <a:lnTo>
                    <a:pt x="67585" y="5473"/>
                  </a:lnTo>
                  <a:lnTo>
                    <a:pt x="66906" y="5153"/>
                  </a:lnTo>
                  <a:lnTo>
                    <a:pt x="62190" y="4597"/>
                  </a:lnTo>
                  <a:lnTo>
                    <a:pt x="54831" y="1167"/>
                  </a:lnTo>
                  <a:lnTo>
                    <a:pt x="47613" y="1380"/>
                  </a:lnTo>
                  <a:lnTo>
                    <a:pt x="34853" y="3894"/>
                  </a:lnTo>
                  <a:lnTo>
                    <a:pt x="28151" y="9882"/>
                  </a:lnTo>
                  <a:lnTo>
                    <a:pt x="5315" y="38343"/>
                  </a:lnTo>
                  <a:lnTo>
                    <a:pt x="1147" y="49888"/>
                  </a:lnTo>
                  <a:lnTo>
                    <a:pt x="0" y="62780"/>
                  </a:lnTo>
                  <a:lnTo>
                    <a:pt x="5013" y="90289"/>
                  </a:lnTo>
                  <a:lnTo>
                    <a:pt x="9479" y="100491"/>
                  </a:lnTo>
                  <a:lnTo>
                    <a:pt x="16168" y="109729"/>
                  </a:lnTo>
                  <a:lnTo>
                    <a:pt x="27608" y="114776"/>
                  </a:lnTo>
                  <a:lnTo>
                    <a:pt x="51205" y="118016"/>
                  </a:lnTo>
                  <a:lnTo>
                    <a:pt x="62465" y="114696"/>
                  </a:lnTo>
                  <a:lnTo>
                    <a:pt x="73819" y="107811"/>
                  </a:lnTo>
                  <a:lnTo>
                    <a:pt x="88145" y="91329"/>
                  </a:lnTo>
                  <a:lnTo>
                    <a:pt x="99915" y="70296"/>
                  </a:lnTo>
                  <a:lnTo>
                    <a:pt x="108364" y="41938"/>
                  </a:lnTo>
                  <a:lnTo>
                    <a:pt x="111002" y="30105"/>
                  </a:lnTo>
                  <a:lnTo>
                    <a:pt x="107857" y="20826"/>
                  </a:lnTo>
                  <a:lnTo>
                    <a:pt x="105043" y="15388"/>
                  </a:lnTo>
                  <a:lnTo>
                    <a:pt x="94389" y="7465"/>
                  </a:lnTo>
                  <a:lnTo>
                    <a:pt x="80247" y="2297"/>
                  </a:lnTo>
                  <a:lnTo>
                    <a:pt x="64554" y="0"/>
                  </a:lnTo>
                  <a:lnTo>
                    <a:pt x="50054" y="2743"/>
                  </a:lnTo>
                  <a:lnTo>
                    <a:pt x="18463" y="14863"/>
                  </a:lnTo>
                  <a:lnTo>
                    <a:pt x="4163" y="23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58">
              <a:extLst>
                <a:ext uri="{FF2B5EF4-FFF2-40B4-BE49-F238E27FC236}">
                  <a16:creationId xmlns:a16="http://schemas.microsoft.com/office/drawing/2014/main" id="{1E8695D0-637F-5FA6-D03E-9A83C0D9309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264927" y="2311699"/>
              <a:ext cx="104124" cy="139402"/>
            </a:xfrm>
            <a:custGeom>
              <a:avLst/>
              <a:gdLst/>
              <a:ahLst/>
              <a:cxnLst/>
              <a:rect l="0" t="0" r="0" b="0"/>
              <a:pathLst>
                <a:path w="104124" h="139402">
                  <a:moveTo>
                    <a:pt x="21573" y="50501"/>
                  </a:moveTo>
                  <a:lnTo>
                    <a:pt x="21573" y="50501"/>
                  </a:lnTo>
                  <a:lnTo>
                    <a:pt x="21573" y="47130"/>
                  </a:lnTo>
                  <a:lnTo>
                    <a:pt x="20868" y="46137"/>
                  </a:lnTo>
                  <a:lnTo>
                    <a:pt x="19691" y="45475"/>
                  </a:lnTo>
                  <a:lnTo>
                    <a:pt x="18201" y="45034"/>
                  </a:lnTo>
                  <a:lnTo>
                    <a:pt x="17914" y="44034"/>
                  </a:lnTo>
                  <a:lnTo>
                    <a:pt x="21159" y="37735"/>
                  </a:lnTo>
                  <a:lnTo>
                    <a:pt x="21518" y="29047"/>
                  </a:lnTo>
                  <a:lnTo>
                    <a:pt x="22242" y="27731"/>
                  </a:lnTo>
                  <a:lnTo>
                    <a:pt x="23430" y="26855"/>
                  </a:lnTo>
                  <a:lnTo>
                    <a:pt x="24928" y="26270"/>
                  </a:lnTo>
                  <a:lnTo>
                    <a:pt x="48704" y="9282"/>
                  </a:lnTo>
                  <a:lnTo>
                    <a:pt x="59180" y="4808"/>
                  </a:lnTo>
                  <a:lnTo>
                    <a:pt x="63687" y="1971"/>
                  </a:lnTo>
                  <a:lnTo>
                    <a:pt x="70192" y="373"/>
                  </a:lnTo>
                  <a:lnTo>
                    <a:pt x="74461" y="0"/>
                  </a:lnTo>
                  <a:lnTo>
                    <a:pt x="75881" y="606"/>
                  </a:lnTo>
                  <a:lnTo>
                    <a:pt x="76829" y="1715"/>
                  </a:lnTo>
                  <a:lnTo>
                    <a:pt x="83583" y="19485"/>
                  </a:lnTo>
                  <a:lnTo>
                    <a:pt x="83704" y="28250"/>
                  </a:lnTo>
                  <a:lnTo>
                    <a:pt x="79101" y="45084"/>
                  </a:lnTo>
                  <a:lnTo>
                    <a:pt x="61282" y="76024"/>
                  </a:lnTo>
                  <a:lnTo>
                    <a:pt x="44051" y="96256"/>
                  </a:lnTo>
                  <a:lnTo>
                    <a:pt x="14392" y="121691"/>
                  </a:lnTo>
                  <a:lnTo>
                    <a:pt x="5648" y="129371"/>
                  </a:lnTo>
                  <a:lnTo>
                    <a:pt x="0" y="131961"/>
                  </a:lnTo>
                  <a:lnTo>
                    <a:pt x="136" y="132324"/>
                  </a:lnTo>
                  <a:lnTo>
                    <a:pt x="932" y="132566"/>
                  </a:lnTo>
                  <a:lnTo>
                    <a:pt x="5422" y="136278"/>
                  </a:lnTo>
                  <a:lnTo>
                    <a:pt x="17964" y="138476"/>
                  </a:lnTo>
                  <a:lnTo>
                    <a:pt x="44823" y="139218"/>
                  </a:lnTo>
                  <a:lnTo>
                    <a:pt x="73066" y="139377"/>
                  </a:lnTo>
                  <a:lnTo>
                    <a:pt x="104123" y="139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59">
              <a:extLst>
                <a:ext uri="{FF2B5EF4-FFF2-40B4-BE49-F238E27FC236}">
                  <a16:creationId xmlns:a16="http://schemas.microsoft.com/office/drawing/2014/main" id="{397AB1D3-1139-0033-5782-47EFC223674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248400" y="2415866"/>
              <a:ext cx="12701" cy="9835"/>
            </a:xfrm>
            <a:custGeom>
              <a:avLst/>
              <a:gdLst/>
              <a:ahLst/>
              <a:cxnLst/>
              <a:rect l="0" t="0" r="0" b="0"/>
              <a:pathLst>
                <a:path w="12701" h="9835">
                  <a:moveTo>
                    <a:pt x="0" y="9834"/>
                  </a:moveTo>
                  <a:lnTo>
                    <a:pt x="0" y="9834"/>
                  </a:lnTo>
                  <a:lnTo>
                    <a:pt x="0" y="4367"/>
                  </a:lnTo>
                  <a:lnTo>
                    <a:pt x="3372" y="375"/>
                  </a:lnTo>
                  <a:lnTo>
                    <a:pt x="5070" y="0"/>
                  </a:lnTo>
                  <a:lnTo>
                    <a:pt x="6907" y="456"/>
                  </a:lnTo>
                  <a:lnTo>
                    <a:pt x="1270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60">
              <a:extLst>
                <a:ext uri="{FF2B5EF4-FFF2-40B4-BE49-F238E27FC236}">
                  <a16:creationId xmlns:a16="http://schemas.microsoft.com/office/drawing/2014/main" id="{F9689D6B-20DA-C197-E2A2-4947B2935FE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078236" y="2295614"/>
              <a:ext cx="86606" cy="158265"/>
            </a:xfrm>
            <a:custGeom>
              <a:avLst/>
              <a:gdLst/>
              <a:ahLst/>
              <a:cxnLst/>
              <a:rect l="0" t="0" r="0" b="0"/>
              <a:pathLst>
                <a:path w="86606" h="158265">
                  <a:moveTo>
                    <a:pt x="55864" y="22136"/>
                  </a:moveTo>
                  <a:lnTo>
                    <a:pt x="55864" y="22136"/>
                  </a:lnTo>
                  <a:lnTo>
                    <a:pt x="61952" y="16048"/>
                  </a:lnTo>
                  <a:lnTo>
                    <a:pt x="62191" y="10342"/>
                  </a:lnTo>
                  <a:lnTo>
                    <a:pt x="62904" y="10040"/>
                  </a:lnTo>
                  <a:lnTo>
                    <a:pt x="68302" y="9459"/>
                  </a:lnTo>
                  <a:lnTo>
                    <a:pt x="65115" y="9443"/>
                  </a:lnTo>
                  <a:lnTo>
                    <a:pt x="64148" y="8735"/>
                  </a:lnTo>
                  <a:lnTo>
                    <a:pt x="63073" y="6067"/>
                  </a:lnTo>
                  <a:lnTo>
                    <a:pt x="62082" y="5073"/>
                  </a:lnTo>
                  <a:lnTo>
                    <a:pt x="59098" y="3969"/>
                  </a:lnTo>
                  <a:lnTo>
                    <a:pt x="50080" y="6719"/>
                  </a:lnTo>
                  <a:lnTo>
                    <a:pt x="38471" y="15373"/>
                  </a:lnTo>
                  <a:lnTo>
                    <a:pt x="26094" y="30245"/>
                  </a:lnTo>
                  <a:lnTo>
                    <a:pt x="11954" y="61731"/>
                  </a:lnTo>
                  <a:lnTo>
                    <a:pt x="5224" y="77142"/>
                  </a:lnTo>
                  <a:lnTo>
                    <a:pt x="0" y="104263"/>
                  </a:lnTo>
                  <a:lnTo>
                    <a:pt x="4295" y="136007"/>
                  </a:lnTo>
                  <a:lnTo>
                    <a:pt x="6603" y="141655"/>
                  </a:lnTo>
                  <a:lnTo>
                    <a:pt x="13834" y="151029"/>
                  </a:lnTo>
                  <a:lnTo>
                    <a:pt x="26712" y="157536"/>
                  </a:lnTo>
                  <a:lnTo>
                    <a:pt x="30785" y="158264"/>
                  </a:lnTo>
                  <a:lnTo>
                    <a:pt x="44765" y="155991"/>
                  </a:lnTo>
                  <a:lnTo>
                    <a:pt x="54850" y="148894"/>
                  </a:lnTo>
                  <a:lnTo>
                    <a:pt x="73777" y="122274"/>
                  </a:lnTo>
                  <a:lnTo>
                    <a:pt x="82416" y="107624"/>
                  </a:lnTo>
                  <a:lnTo>
                    <a:pt x="86074" y="90975"/>
                  </a:lnTo>
                  <a:lnTo>
                    <a:pt x="86605" y="62023"/>
                  </a:lnTo>
                  <a:lnTo>
                    <a:pt x="80647" y="35189"/>
                  </a:lnTo>
                  <a:lnTo>
                    <a:pt x="78735" y="28721"/>
                  </a:lnTo>
                  <a:lnTo>
                    <a:pt x="70968" y="17772"/>
                  </a:lnTo>
                  <a:lnTo>
                    <a:pt x="58458" y="7437"/>
                  </a:lnTo>
                  <a:lnTo>
                    <a:pt x="44539" y="575"/>
                  </a:lnTo>
                  <a:lnTo>
                    <a:pt x="41258" y="0"/>
                  </a:lnTo>
                  <a:lnTo>
                    <a:pt x="38366" y="323"/>
                  </a:lnTo>
                  <a:lnTo>
                    <a:pt x="35732" y="1244"/>
                  </a:lnTo>
                  <a:lnTo>
                    <a:pt x="33977" y="2564"/>
                  </a:lnTo>
                  <a:lnTo>
                    <a:pt x="32025" y="5911"/>
                  </a:lnTo>
                  <a:lnTo>
                    <a:pt x="30773" y="14515"/>
                  </a:lnTo>
                  <a:lnTo>
                    <a:pt x="30464" y="28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SMARTInkShape-461">
            <a:extLst>
              <a:ext uri="{FF2B5EF4-FFF2-40B4-BE49-F238E27FC236}">
                <a16:creationId xmlns:a16="http://schemas.microsoft.com/office/drawing/2014/main" id="{109A53E4-F0BD-D246-C80F-7A9E97E4DB6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667500" y="2289040"/>
            <a:ext cx="110375" cy="162061"/>
          </a:xfrm>
          <a:custGeom>
            <a:avLst/>
            <a:gdLst/>
            <a:ahLst/>
            <a:cxnLst/>
            <a:rect l="0" t="0" r="0" b="0"/>
            <a:pathLst>
              <a:path w="110375" h="162061">
                <a:moveTo>
                  <a:pt x="0" y="16010"/>
                </a:moveTo>
                <a:lnTo>
                  <a:pt x="0" y="16010"/>
                </a:lnTo>
                <a:lnTo>
                  <a:pt x="5468" y="16010"/>
                </a:lnTo>
                <a:lnTo>
                  <a:pt x="2" y="16010"/>
                </a:lnTo>
                <a:lnTo>
                  <a:pt x="3659" y="16010"/>
                </a:lnTo>
                <a:lnTo>
                  <a:pt x="621" y="16010"/>
                </a:lnTo>
                <a:lnTo>
                  <a:pt x="6926" y="9268"/>
                </a:lnTo>
                <a:lnTo>
                  <a:pt x="13897" y="5958"/>
                </a:lnTo>
                <a:lnTo>
                  <a:pt x="34730" y="0"/>
                </a:lnTo>
                <a:lnTo>
                  <a:pt x="50977" y="2721"/>
                </a:lnTo>
                <a:lnTo>
                  <a:pt x="73828" y="11978"/>
                </a:lnTo>
                <a:lnTo>
                  <a:pt x="78673" y="16099"/>
                </a:lnTo>
                <a:lnTo>
                  <a:pt x="79966" y="18186"/>
                </a:lnTo>
                <a:lnTo>
                  <a:pt x="79416" y="21694"/>
                </a:lnTo>
                <a:lnTo>
                  <a:pt x="70276" y="38770"/>
                </a:lnTo>
                <a:lnTo>
                  <a:pt x="65101" y="44470"/>
                </a:lnTo>
                <a:lnTo>
                  <a:pt x="54959" y="50940"/>
                </a:lnTo>
                <a:lnTo>
                  <a:pt x="44584" y="54073"/>
                </a:lnTo>
                <a:lnTo>
                  <a:pt x="47860" y="50728"/>
                </a:lnTo>
                <a:lnTo>
                  <a:pt x="53256" y="49079"/>
                </a:lnTo>
                <a:lnTo>
                  <a:pt x="68218" y="48021"/>
                </a:lnTo>
                <a:lnTo>
                  <a:pt x="80576" y="51208"/>
                </a:lnTo>
                <a:lnTo>
                  <a:pt x="88964" y="58465"/>
                </a:lnTo>
                <a:lnTo>
                  <a:pt x="109700" y="84509"/>
                </a:lnTo>
                <a:lnTo>
                  <a:pt x="110374" y="96313"/>
                </a:lnTo>
                <a:lnTo>
                  <a:pt x="108322" y="108850"/>
                </a:lnTo>
                <a:lnTo>
                  <a:pt x="105058" y="116774"/>
                </a:lnTo>
                <a:lnTo>
                  <a:pt x="95882" y="128573"/>
                </a:lnTo>
                <a:lnTo>
                  <a:pt x="90122" y="133066"/>
                </a:lnTo>
                <a:lnTo>
                  <a:pt x="82912" y="135595"/>
                </a:lnTo>
                <a:lnTo>
                  <a:pt x="80674" y="135950"/>
                </a:lnTo>
                <a:lnTo>
                  <a:pt x="76307" y="138226"/>
                </a:lnTo>
                <a:lnTo>
                  <a:pt x="70603" y="141589"/>
                </a:lnTo>
                <a:lnTo>
                  <a:pt x="51576" y="147616"/>
                </a:lnTo>
                <a:lnTo>
                  <a:pt x="41973" y="149996"/>
                </a:lnTo>
                <a:lnTo>
                  <a:pt x="12700" y="1620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108">
            <a:extLst>
              <a:ext uri="{FF2B5EF4-FFF2-40B4-BE49-F238E27FC236}">
                <a16:creationId xmlns:a16="http://schemas.microsoft.com/office/drawing/2014/main" id="{447401B5-0609-27F4-4E05-70DE84F0B98C}"/>
              </a:ext>
            </a:extLst>
          </p:cNvPr>
          <p:cNvGrpSpPr/>
          <p:nvPr/>
        </p:nvGrpSpPr>
        <p:grpSpPr>
          <a:xfrm>
            <a:off x="6610352" y="3797569"/>
            <a:ext cx="708336" cy="170832"/>
            <a:chOff x="6610352" y="3797569"/>
            <a:chExt cx="708336" cy="170832"/>
          </a:xfrm>
        </p:grpSpPr>
        <p:sp>
          <p:nvSpPr>
            <p:cNvPr id="127" name="SMARTInkShape-462">
              <a:extLst>
                <a:ext uri="{FF2B5EF4-FFF2-40B4-BE49-F238E27FC236}">
                  <a16:creationId xmlns:a16="http://schemas.microsoft.com/office/drawing/2014/main" id="{C179E2FE-7FDF-E2BE-FC83-8289E384CD8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207250" y="3797569"/>
              <a:ext cx="111438" cy="170832"/>
            </a:xfrm>
            <a:custGeom>
              <a:avLst/>
              <a:gdLst/>
              <a:ahLst/>
              <a:cxnLst/>
              <a:rect l="0" t="0" r="0" b="0"/>
              <a:pathLst>
                <a:path w="111438" h="170832">
                  <a:moveTo>
                    <a:pt x="19050" y="12431"/>
                  </a:moveTo>
                  <a:lnTo>
                    <a:pt x="19050" y="12431"/>
                  </a:lnTo>
                  <a:lnTo>
                    <a:pt x="22422" y="12431"/>
                  </a:lnTo>
                  <a:lnTo>
                    <a:pt x="25957" y="10550"/>
                  </a:lnTo>
                  <a:lnTo>
                    <a:pt x="29881" y="8067"/>
                  </a:lnTo>
                  <a:lnTo>
                    <a:pt x="36762" y="6670"/>
                  </a:lnTo>
                  <a:lnTo>
                    <a:pt x="47425" y="5550"/>
                  </a:lnTo>
                  <a:lnTo>
                    <a:pt x="69343" y="134"/>
                  </a:lnTo>
                  <a:lnTo>
                    <a:pt x="71629" y="0"/>
                  </a:lnTo>
                  <a:lnTo>
                    <a:pt x="91629" y="5826"/>
                  </a:lnTo>
                  <a:lnTo>
                    <a:pt x="92835" y="6617"/>
                  </a:lnTo>
                  <a:lnTo>
                    <a:pt x="93641" y="7849"/>
                  </a:lnTo>
                  <a:lnTo>
                    <a:pt x="94773" y="12955"/>
                  </a:lnTo>
                  <a:lnTo>
                    <a:pt x="95156" y="24372"/>
                  </a:lnTo>
                  <a:lnTo>
                    <a:pt x="93327" y="30203"/>
                  </a:lnTo>
                  <a:lnTo>
                    <a:pt x="77536" y="52729"/>
                  </a:lnTo>
                  <a:lnTo>
                    <a:pt x="46043" y="74653"/>
                  </a:lnTo>
                  <a:lnTo>
                    <a:pt x="39122" y="81286"/>
                  </a:lnTo>
                  <a:lnTo>
                    <a:pt x="38781" y="80912"/>
                  </a:lnTo>
                  <a:lnTo>
                    <a:pt x="38403" y="78615"/>
                  </a:lnTo>
                  <a:lnTo>
                    <a:pt x="39008" y="77720"/>
                  </a:lnTo>
                  <a:lnTo>
                    <a:pt x="40116" y="77124"/>
                  </a:lnTo>
                  <a:lnTo>
                    <a:pt x="43593" y="76167"/>
                  </a:lnTo>
                  <a:lnTo>
                    <a:pt x="49350" y="71613"/>
                  </a:lnTo>
                  <a:lnTo>
                    <a:pt x="55231" y="70183"/>
                  </a:lnTo>
                  <a:lnTo>
                    <a:pt x="82087" y="69604"/>
                  </a:lnTo>
                  <a:lnTo>
                    <a:pt x="93163" y="73354"/>
                  </a:lnTo>
                  <a:lnTo>
                    <a:pt x="105028" y="80518"/>
                  </a:lnTo>
                  <a:lnTo>
                    <a:pt x="106652" y="85260"/>
                  </a:lnTo>
                  <a:lnTo>
                    <a:pt x="108079" y="91366"/>
                  </a:lnTo>
                  <a:lnTo>
                    <a:pt x="111065" y="96432"/>
                  </a:lnTo>
                  <a:lnTo>
                    <a:pt x="111437" y="99476"/>
                  </a:lnTo>
                  <a:lnTo>
                    <a:pt x="109970" y="106621"/>
                  </a:lnTo>
                  <a:lnTo>
                    <a:pt x="99289" y="125590"/>
                  </a:lnTo>
                  <a:lnTo>
                    <a:pt x="68252" y="153901"/>
                  </a:lnTo>
                  <a:lnTo>
                    <a:pt x="61849" y="156445"/>
                  </a:lnTo>
                  <a:lnTo>
                    <a:pt x="55005" y="158282"/>
                  </a:lnTo>
                  <a:lnTo>
                    <a:pt x="33196" y="169412"/>
                  </a:lnTo>
                  <a:lnTo>
                    <a:pt x="16827" y="170831"/>
                  </a:lnTo>
                  <a:lnTo>
                    <a:pt x="9125" y="169144"/>
                  </a:lnTo>
                  <a:lnTo>
                    <a:pt x="0" y="1648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63">
              <a:extLst>
                <a:ext uri="{FF2B5EF4-FFF2-40B4-BE49-F238E27FC236}">
                  <a16:creationId xmlns:a16="http://schemas.microsoft.com/office/drawing/2014/main" id="{4C83B3BD-6B76-C7B1-44EC-E9EE7EEBE1A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54983" y="3803650"/>
              <a:ext cx="100498" cy="151509"/>
            </a:xfrm>
            <a:custGeom>
              <a:avLst/>
              <a:gdLst/>
              <a:ahLst/>
              <a:cxnLst/>
              <a:rect l="0" t="0" r="0" b="0"/>
              <a:pathLst>
                <a:path w="100498" h="151509">
                  <a:moveTo>
                    <a:pt x="82417" y="6350"/>
                  </a:moveTo>
                  <a:lnTo>
                    <a:pt x="82417" y="6350"/>
                  </a:lnTo>
                  <a:lnTo>
                    <a:pt x="82417" y="23"/>
                  </a:lnTo>
                  <a:lnTo>
                    <a:pt x="57578" y="705"/>
                  </a:lnTo>
                  <a:lnTo>
                    <a:pt x="34898" y="6467"/>
                  </a:lnTo>
                  <a:lnTo>
                    <a:pt x="25497" y="13141"/>
                  </a:lnTo>
                  <a:lnTo>
                    <a:pt x="3287" y="35412"/>
                  </a:lnTo>
                  <a:lnTo>
                    <a:pt x="317" y="43121"/>
                  </a:lnTo>
                  <a:lnTo>
                    <a:pt x="0" y="54169"/>
                  </a:lnTo>
                  <a:lnTo>
                    <a:pt x="662" y="57279"/>
                  </a:lnTo>
                  <a:lnTo>
                    <a:pt x="1807" y="59353"/>
                  </a:lnTo>
                  <a:lnTo>
                    <a:pt x="3277" y="60735"/>
                  </a:lnTo>
                  <a:lnTo>
                    <a:pt x="6791" y="62271"/>
                  </a:lnTo>
                  <a:lnTo>
                    <a:pt x="8717" y="62681"/>
                  </a:lnTo>
                  <a:lnTo>
                    <a:pt x="18967" y="68418"/>
                  </a:lnTo>
                  <a:lnTo>
                    <a:pt x="47448" y="79285"/>
                  </a:lnTo>
                  <a:lnTo>
                    <a:pt x="78046" y="87731"/>
                  </a:lnTo>
                  <a:lnTo>
                    <a:pt x="84494" y="91924"/>
                  </a:lnTo>
                  <a:lnTo>
                    <a:pt x="86867" y="95653"/>
                  </a:lnTo>
                  <a:lnTo>
                    <a:pt x="87501" y="97636"/>
                  </a:lnTo>
                  <a:lnTo>
                    <a:pt x="88628" y="98957"/>
                  </a:lnTo>
                  <a:lnTo>
                    <a:pt x="91763" y="100425"/>
                  </a:lnTo>
                  <a:lnTo>
                    <a:pt x="92881" y="101522"/>
                  </a:lnTo>
                  <a:lnTo>
                    <a:pt x="99284" y="113068"/>
                  </a:lnTo>
                  <a:lnTo>
                    <a:pt x="100497" y="119867"/>
                  </a:lnTo>
                  <a:lnTo>
                    <a:pt x="100114" y="122245"/>
                  </a:lnTo>
                  <a:lnTo>
                    <a:pt x="99155" y="123830"/>
                  </a:lnTo>
                  <a:lnTo>
                    <a:pt x="92544" y="129745"/>
                  </a:lnTo>
                  <a:lnTo>
                    <a:pt x="90446" y="133629"/>
                  </a:lnTo>
                  <a:lnTo>
                    <a:pt x="88807" y="137707"/>
                  </a:lnTo>
                  <a:lnTo>
                    <a:pt x="85728" y="141872"/>
                  </a:lnTo>
                  <a:lnTo>
                    <a:pt x="82007" y="144193"/>
                  </a:lnTo>
                  <a:lnTo>
                    <a:pt x="73869" y="145683"/>
                  </a:lnTo>
                  <a:lnTo>
                    <a:pt x="61104" y="146683"/>
                  </a:lnTo>
                  <a:lnTo>
                    <a:pt x="48810" y="151508"/>
                  </a:lnTo>
                  <a:lnTo>
                    <a:pt x="21520" y="145881"/>
                  </a:lnTo>
                  <a:lnTo>
                    <a:pt x="13960" y="142917"/>
                  </a:lnTo>
                  <a:lnTo>
                    <a:pt x="11379" y="141139"/>
                  </a:lnTo>
                  <a:lnTo>
                    <a:pt x="7041" y="135971"/>
                  </a:lnTo>
                  <a:lnTo>
                    <a:pt x="3525" y="134515"/>
                  </a:lnTo>
                  <a:lnTo>
                    <a:pt x="2306" y="133421"/>
                  </a:lnTo>
                  <a:lnTo>
                    <a:pt x="951" y="130324"/>
                  </a:lnTo>
                  <a:lnTo>
                    <a:pt x="189" y="124614"/>
                  </a:lnTo>
                  <a:lnTo>
                    <a:pt x="1892" y="120531"/>
                  </a:lnTo>
                  <a:lnTo>
                    <a:pt x="8733" y="112159"/>
                  </a:lnTo>
                  <a:lnTo>
                    <a:pt x="12745" y="109821"/>
                  </a:lnTo>
                  <a:lnTo>
                    <a:pt x="14803" y="109198"/>
                  </a:lnTo>
                  <a:lnTo>
                    <a:pt x="44488" y="89176"/>
                  </a:lnTo>
                  <a:lnTo>
                    <a:pt x="74758" y="69317"/>
                  </a:lnTo>
                  <a:lnTo>
                    <a:pt x="82541" y="61852"/>
                  </a:lnTo>
                  <a:lnTo>
                    <a:pt x="86000" y="56183"/>
                  </a:lnTo>
                  <a:lnTo>
                    <a:pt x="87948" y="49024"/>
                  </a:lnTo>
                  <a:lnTo>
                    <a:pt x="88746" y="29642"/>
                  </a:lnTo>
                  <a:lnTo>
                    <a:pt x="86876" y="25404"/>
                  </a:lnTo>
                  <a:lnTo>
                    <a:pt x="78640" y="14817"/>
                  </a:lnTo>
                  <a:lnTo>
                    <a:pt x="74693" y="6350"/>
                  </a:lnTo>
                  <a:lnTo>
                    <a:pt x="73035" y="4233"/>
                  </a:lnTo>
                  <a:lnTo>
                    <a:pt x="67429" y="1881"/>
                  </a:lnTo>
                  <a:lnTo>
                    <a:pt x="570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64">
              <a:extLst>
                <a:ext uri="{FF2B5EF4-FFF2-40B4-BE49-F238E27FC236}">
                  <a16:creationId xmlns:a16="http://schemas.microsoft.com/office/drawing/2014/main" id="{EE7FDFF3-B735-1445-EB8D-33DAADC2E86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972300" y="3911600"/>
              <a:ext cx="19027" cy="6351"/>
            </a:xfrm>
            <a:custGeom>
              <a:avLst/>
              <a:gdLst/>
              <a:ahLst/>
              <a:cxnLst/>
              <a:rect l="0" t="0" r="0" b="0"/>
              <a:pathLst>
                <a:path w="19027" h="6351">
                  <a:moveTo>
                    <a:pt x="6350" y="0"/>
                  </a:moveTo>
                  <a:lnTo>
                    <a:pt x="6350" y="0"/>
                  </a:lnTo>
                  <a:lnTo>
                    <a:pt x="9722" y="0"/>
                  </a:lnTo>
                  <a:lnTo>
                    <a:pt x="10714" y="705"/>
                  </a:lnTo>
                  <a:lnTo>
                    <a:pt x="11376" y="1881"/>
                  </a:lnTo>
                  <a:lnTo>
                    <a:pt x="12439" y="5467"/>
                  </a:lnTo>
                  <a:lnTo>
                    <a:pt x="14465" y="5958"/>
                  </a:lnTo>
                  <a:lnTo>
                    <a:pt x="19026" y="6348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65">
              <a:extLst>
                <a:ext uri="{FF2B5EF4-FFF2-40B4-BE49-F238E27FC236}">
                  <a16:creationId xmlns:a16="http://schemas.microsoft.com/office/drawing/2014/main" id="{E22F334D-DF57-053B-2441-18F4B7AFE29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807281" y="3803728"/>
              <a:ext cx="82153" cy="139536"/>
            </a:xfrm>
            <a:custGeom>
              <a:avLst/>
              <a:gdLst/>
              <a:ahLst/>
              <a:cxnLst/>
              <a:rect l="0" t="0" r="0" b="0"/>
              <a:pathLst>
                <a:path w="82153" h="139536">
                  <a:moveTo>
                    <a:pt x="69769" y="12622"/>
                  </a:moveTo>
                  <a:lnTo>
                    <a:pt x="69769" y="12622"/>
                  </a:lnTo>
                  <a:lnTo>
                    <a:pt x="73141" y="12622"/>
                  </a:lnTo>
                  <a:lnTo>
                    <a:pt x="73428" y="11917"/>
                  </a:lnTo>
                  <a:lnTo>
                    <a:pt x="70390" y="7155"/>
                  </a:lnTo>
                  <a:lnTo>
                    <a:pt x="73325" y="9904"/>
                  </a:lnTo>
                  <a:lnTo>
                    <a:pt x="74256" y="10105"/>
                  </a:lnTo>
                  <a:lnTo>
                    <a:pt x="74876" y="9533"/>
                  </a:lnTo>
                  <a:lnTo>
                    <a:pt x="75290" y="8446"/>
                  </a:lnTo>
                  <a:lnTo>
                    <a:pt x="74861" y="7721"/>
                  </a:lnTo>
                  <a:lnTo>
                    <a:pt x="57867" y="1254"/>
                  </a:lnTo>
                  <a:lnTo>
                    <a:pt x="36832" y="0"/>
                  </a:lnTo>
                  <a:lnTo>
                    <a:pt x="32082" y="1838"/>
                  </a:lnTo>
                  <a:lnTo>
                    <a:pt x="27620" y="4302"/>
                  </a:lnTo>
                  <a:lnTo>
                    <a:pt x="21140" y="6394"/>
                  </a:lnTo>
                  <a:lnTo>
                    <a:pt x="16876" y="9383"/>
                  </a:lnTo>
                  <a:lnTo>
                    <a:pt x="10510" y="18405"/>
                  </a:lnTo>
                  <a:lnTo>
                    <a:pt x="7526" y="26643"/>
                  </a:lnTo>
                  <a:lnTo>
                    <a:pt x="4554" y="44825"/>
                  </a:lnTo>
                  <a:lnTo>
                    <a:pt x="1293" y="57206"/>
                  </a:lnTo>
                  <a:lnTo>
                    <a:pt x="0" y="86713"/>
                  </a:lnTo>
                  <a:lnTo>
                    <a:pt x="1837" y="93294"/>
                  </a:lnTo>
                  <a:lnTo>
                    <a:pt x="16927" y="117794"/>
                  </a:lnTo>
                  <a:lnTo>
                    <a:pt x="27445" y="128951"/>
                  </a:lnTo>
                  <a:lnTo>
                    <a:pt x="31673" y="131352"/>
                  </a:lnTo>
                  <a:lnTo>
                    <a:pt x="35904" y="133124"/>
                  </a:lnTo>
                  <a:lnTo>
                    <a:pt x="42253" y="137383"/>
                  </a:lnTo>
                  <a:lnTo>
                    <a:pt x="48602" y="138959"/>
                  </a:lnTo>
                  <a:lnTo>
                    <a:pt x="59186" y="139535"/>
                  </a:lnTo>
                  <a:lnTo>
                    <a:pt x="65301" y="135820"/>
                  </a:lnTo>
                  <a:lnTo>
                    <a:pt x="68907" y="132854"/>
                  </a:lnTo>
                  <a:lnTo>
                    <a:pt x="72914" y="125795"/>
                  </a:lnTo>
                  <a:lnTo>
                    <a:pt x="75400" y="118660"/>
                  </a:lnTo>
                  <a:lnTo>
                    <a:pt x="80061" y="109971"/>
                  </a:lnTo>
                  <a:lnTo>
                    <a:pt x="82152" y="87287"/>
                  </a:lnTo>
                  <a:lnTo>
                    <a:pt x="77401" y="58751"/>
                  </a:lnTo>
                  <a:lnTo>
                    <a:pt x="75583" y="36832"/>
                  </a:lnTo>
                  <a:lnTo>
                    <a:pt x="64569" y="11507"/>
                  </a:lnTo>
                  <a:lnTo>
                    <a:pt x="60167" y="6717"/>
                  </a:lnTo>
                  <a:lnTo>
                    <a:pt x="51272" y="320"/>
                  </a:lnTo>
                  <a:lnTo>
                    <a:pt x="50965" y="1980"/>
                  </a:lnTo>
                  <a:lnTo>
                    <a:pt x="50719" y="12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66">
              <a:extLst>
                <a:ext uri="{FF2B5EF4-FFF2-40B4-BE49-F238E27FC236}">
                  <a16:creationId xmlns:a16="http://schemas.microsoft.com/office/drawing/2014/main" id="{22F2BDFA-7B6D-F1C2-0DE0-A80403BC9F8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10352" y="3861393"/>
              <a:ext cx="146049" cy="12108"/>
            </a:xfrm>
            <a:custGeom>
              <a:avLst/>
              <a:gdLst/>
              <a:ahLst/>
              <a:cxnLst/>
              <a:rect l="0" t="0" r="0" b="0"/>
              <a:pathLst>
                <a:path w="146049" h="12108">
                  <a:moveTo>
                    <a:pt x="12698" y="5757"/>
                  </a:moveTo>
                  <a:lnTo>
                    <a:pt x="12698" y="5757"/>
                  </a:lnTo>
                  <a:lnTo>
                    <a:pt x="6609" y="5757"/>
                  </a:lnTo>
                  <a:lnTo>
                    <a:pt x="6426" y="9128"/>
                  </a:lnTo>
                  <a:lnTo>
                    <a:pt x="5694" y="10121"/>
                  </a:lnTo>
                  <a:lnTo>
                    <a:pt x="77" y="12084"/>
                  </a:lnTo>
                  <a:lnTo>
                    <a:pt x="0" y="12107"/>
                  </a:lnTo>
                  <a:lnTo>
                    <a:pt x="27958" y="12107"/>
                  </a:lnTo>
                  <a:lnTo>
                    <a:pt x="40346" y="11402"/>
                  </a:lnTo>
                  <a:lnTo>
                    <a:pt x="64830" y="6149"/>
                  </a:lnTo>
                  <a:lnTo>
                    <a:pt x="84840" y="5103"/>
                  </a:lnTo>
                  <a:lnTo>
                    <a:pt x="110080" y="0"/>
                  </a:lnTo>
                  <a:lnTo>
                    <a:pt x="122063" y="288"/>
                  </a:lnTo>
                  <a:lnTo>
                    <a:pt x="137334" y="5184"/>
                  </a:lnTo>
                  <a:lnTo>
                    <a:pt x="146048" y="5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99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Section 8.3</vt:lpstr>
      <vt:lpstr>Standard Normal Distribution</vt:lpstr>
      <vt:lpstr>z-distribution</vt:lpstr>
      <vt:lpstr>z-distribution (cont.)</vt:lpstr>
      <vt:lpstr>Example 8.3.1</vt:lpstr>
      <vt:lpstr>Example 8.3.3</vt:lpstr>
      <vt:lpstr>Example 8.3.6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288</cp:revision>
  <dcterms:created xsi:type="dcterms:W3CDTF">2013-04-26T14:43:13Z</dcterms:created>
  <dcterms:modified xsi:type="dcterms:W3CDTF">2023-09-06T14:06:26Z</dcterms:modified>
</cp:coreProperties>
</file>