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6" r:id="rId3"/>
    <p:sldId id="297" r:id="rId4"/>
    <p:sldId id="305" r:id="rId5"/>
    <p:sldId id="306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  <a:srgbClr val="0000FF"/>
    <a:srgbClr val="000000"/>
    <a:srgbClr val="1F497D"/>
    <a:srgbClr val="2D7D9F"/>
    <a:srgbClr val="1F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>
      <p:cViewPr varScale="1">
        <p:scale>
          <a:sx n="111" d="100"/>
          <a:sy n="111" d="100"/>
        </p:scale>
        <p:origin x="19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5DB0-18E5-42EE-8A41-3EE53E7DF1D8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92EB-0FA9-4C62-9AEF-94474B71B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6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7EA9-0F95-4E3A-B40A-64C12DA5C34F}" type="datetimeFigureOut">
              <a:rPr lang="en-US" smtClean="0"/>
              <a:pPr/>
              <a:t>8/30/2023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950B-8241-42E2-98BC-F99EB045F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sp>
        <p:nvSpPr>
          <p:cNvPr id="12" name="Title 1"/>
          <p:cNvSpPr>
            <a:spLocks noGrp="1"/>
          </p:cNvSpPr>
          <p:nvPr userDrawn="1"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endParaRPr lang="en-US" b="1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ubtitle 2"/>
          <p:cNvSpPr>
            <a:spLocks noGrp="1"/>
          </p:cNvSpPr>
          <p:nvPr userDrawn="1"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>
              <a:buNone/>
              <a:defRPr/>
            </a:pPr>
            <a:endParaRPr lang="en-US" b="1" i="1" dirty="0">
              <a:solidFill>
                <a:srgbClr val="1F497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lnSpc>
                <a:spcPts val="3000"/>
              </a:lnSpc>
              <a:defRPr sz="3200" baseline="0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0" i="0" baseline="0">
                <a:solidFill>
                  <a:srgbClr val="36609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019800"/>
            <a:ext cx="8778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6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slideLayout" Target="../slideLayouts/slideLayout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image" Target="../media/image2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38.xml"/><Relationship Id="rId21" Type="http://schemas.openxmlformats.org/officeDocument/2006/relationships/tags" Target="../tags/tag133.xml"/><Relationship Id="rId42" Type="http://schemas.openxmlformats.org/officeDocument/2006/relationships/tags" Target="../tags/tag154.xml"/><Relationship Id="rId47" Type="http://schemas.openxmlformats.org/officeDocument/2006/relationships/tags" Target="../tags/tag159.xml"/><Relationship Id="rId63" Type="http://schemas.openxmlformats.org/officeDocument/2006/relationships/tags" Target="../tags/tag175.xml"/><Relationship Id="rId68" Type="http://schemas.openxmlformats.org/officeDocument/2006/relationships/tags" Target="../tags/tag180.xml"/><Relationship Id="rId84" Type="http://schemas.openxmlformats.org/officeDocument/2006/relationships/tags" Target="../tags/tag196.xml"/><Relationship Id="rId89" Type="http://schemas.openxmlformats.org/officeDocument/2006/relationships/tags" Target="../tags/tag201.xml"/><Relationship Id="rId112" Type="http://schemas.openxmlformats.org/officeDocument/2006/relationships/slideLayout" Target="../slideLayouts/slideLayout2.xml"/><Relationship Id="rId16" Type="http://schemas.openxmlformats.org/officeDocument/2006/relationships/tags" Target="../tags/tag128.xml"/><Relationship Id="rId107" Type="http://schemas.openxmlformats.org/officeDocument/2006/relationships/tags" Target="../tags/tag219.xml"/><Relationship Id="rId11" Type="http://schemas.openxmlformats.org/officeDocument/2006/relationships/tags" Target="../tags/tag123.xml"/><Relationship Id="rId32" Type="http://schemas.openxmlformats.org/officeDocument/2006/relationships/tags" Target="../tags/tag144.xml"/><Relationship Id="rId37" Type="http://schemas.openxmlformats.org/officeDocument/2006/relationships/tags" Target="../tags/tag149.xml"/><Relationship Id="rId53" Type="http://schemas.openxmlformats.org/officeDocument/2006/relationships/tags" Target="../tags/tag165.xml"/><Relationship Id="rId58" Type="http://schemas.openxmlformats.org/officeDocument/2006/relationships/tags" Target="../tags/tag170.xml"/><Relationship Id="rId74" Type="http://schemas.openxmlformats.org/officeDocument/2006/relationships/tags" Target="../tags/tag186.xml"/><Relationship Id="rId79" Type="http://schemas.openxmlformats.org/officeDocument/2006/relationships/tags" Target="../tags/tag191.xml"/><Relationship Id="rId102" Type="http://schemas.openxmlformats.org/officeDocument/2006/relationships/tags" Target="../tags/tag214.xml"/><Relationship Id="rId5" Type="http://schemas.openxmlformats.org/officeDocument/2006/relationships/tags" Target="../tags/tag117.xml"/><Relationship Id="rId90" Type="http://schemas.openxmlformats.org/officeDocument/2006/relationships/tags" Target="../tags/tag202.xml"/><Relationship Id="rId95" Type="http://schemas.openxmlformats.org/officeDocument/2006/relationships/tags" Target="../tags/tag207.xml"/><Relationship Id="rId22" Type="http://schemas.openxmlformats.org/officeDocument/2006/relationships/tags" Target="../tags/tag134.xml"/><Relationship Id="rId27" Type="http://schemas.openxmlformats.org/officeDocument/2006/relationships/tags" Target="../tags/tag139.xml"/><Relationship Id="rId43" Type="http://schemas.openxmlformats.org/officeDocument/2006/relationships/tags" Target="../tags/tag155.xml"/><Relationship Id="rId48" Type="http://schemas.openxmlformats.org/officeDocument/2006/relationships/tags" Target="../tags/tag160.xml"/><Relationship Id="rId64" Type="http://schemas.openxmlformats.org/officeDocument/2006/relationships/tags" Target="../tags/tag176.xml"/><Relationship Id="rId69" Type="http://schemas.openxmlformats.org/officeDocument/2006/relationships/tags" Target="../tags/tag181.xml"/><Relationship Id="rId80" Type="http://schemas.openxmlformats.org/officeDocument/2006/relationships/tags" Target="../tags/tag192.xml"/><Relationship Id="rId85" Type="http://schemas.openxmlformats.org/officeDocument/2006/relationships/tags" Target="../tags/tag197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33" Type="http://schemas.openxmlformats.org/officeDocument/2006/relationships/tags" Target="../tags/tag145.xml"/><Relationship Id="rId38" Type="http://schemas.openxmlformats.org/officeDocument/2006/relationships/tags" Target="../tags/tag150.xml"/><Relationship Id="rId59" Type="http://schemas.openxmlformats.org/officeDocument/2006/relationships/tags" Target="../tags/tag171.xml"/><Relationship Id="rId103" Type="http://schemas.openxmlformats.org/officeDocument/2006/relationships/tags" Target="../tags/tag215.xml"/><Relationship Id="rId108" Type="http://schemas.openxmlformats.org/officeDocument/2006/relationships/tags" Target="../tags/tag220.xml"/><Relationship Id="rId54" Type="http://schemas.openxmlformats.org/officeDocument/2006/relationships/tags" Target="../tags/tag166.xml"/><Relationship Id="rId70" Type="http://schemas.openxmlformats.org/officeDocument/2006/relationships/tags" Target="../tags/tag182.xml"/><Relationship Id="rId75" Type="http://schemas.openxmlformats.org/officeDocument/2006/relationships/tags" Target="../tags/tag187.xml"/><Relationship Id="rId91" Type="http://schemas.openxmlformats.org/officeDocument/2006/relationships/tags" Target="../tags/tag203.xml"/><Relationship Id="rId96" Type="http://schemas.openxmlformats.org/officeDocument/2006/relationships/tags" Target="../tags/tag208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tags" Target="../tags/tag140.xml"/><Relationship Id="rId36" Type="http://schemas.openxmlformats.org/officeDocument/2006/relationships/tags" Target="../tags/tag148.xml"/><Relationship Id="rId49" Type="http://schemas.openxmlformats.org/officeDocument/2006/relationships/tags" Target="../tags/tag161.xml"/><Relationship Id="rId57" Type="http://schemas.openxmlformats.org/officeDocument/2006/relationships/tags" Target="../tags/tag169.xml"/><Relationship Id="rId106" Type="http://schemas.openxmlformats.org/officeDocument/2006/relationships/tags" Target="../tags/tag218.xml"/><Relationship Id="rId10" Type="http://schemas.openxmlformats.org/officeDocument/2006/relationships/tags" Target="../tags/tag122.xml"/><Relationship Id="rId31" Type="http://schemas.openxmlformats.org/officeDocument/2006/relationships/tags" Target="../tags/tag143.xml"/><Relationship Id="rId44" Type="http://schemas.openxmlformats.org/officeDocument/2006/relationships/tags" Target="../tags/tag156.xml"/><Relationship Id="rId52" Type="http://schemas.openxmlformats.org/officeDocument/2006/relationships/tags" Target="../tags/tag164.xml"/><Relationship Id="rId60" Type="http://schemas.openxmlformats.org/officeDocument/2006/relationships/tags" Target="../tags/tag172.xml"/><Relationship Id="rId65" Type="http://schemas.openxmlformats.org/officeDocument/2006/relationships/tags" Target="../tags/tag177.xml"/><Relationship Id="rId73" Type="http://schemas.openxmlformats.org/officeDocument/2006/relationships/tags" Target="../tags/tag185.xml"/><Relationship Id="rId78" Type="http://schemas.openxmlformats.org/officeDocument/2006/relationships/tags" Target="../tags/tag190.xml"/><Relationship Id="rId81" Type="http://schemas.openxmlformats.org/officeDocument/2006/relationships/tags" Target="../tags/tag193.xml"/><Relationship Id="rId86" Type="http://schemas.openxmlformats.org/officeDocument/2006/relationships/tags" Target="../tags/tag198.xml"/><Relationship Id="rId94" Type="http://schemas.openxmlformats.org/officeDocument/2006/relationships/tags" Target="../tags/tag206.xml"/><Relationship Id="rId99" Type="http://schemas.openxmlformats.org/officeDocument/2006/relationships/tags" Target="../tags/tag211.xml"/><Relationship Id="rId101" Type="http://schemas.openxmlformats.org/officeDocument/2006/relationships/tags" Target="../tags/tag213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39" Type="http://schemas.openxmlformats.org/officeDocument/2006/relationships/tags" Target="../tags/tag151.xml"/><Relationship Id="rId109" Type="http://schemas.openxmlformats.org/officeDocument/2006/relationships/tags" Target="../tags/tag221.xml"/><Relationship Id="rId34" Type="http://schemas.openxmlformats.org/officeDocument/2006/relationships/tags" Target="../tags/tag146.xml"/><Relationship Id="rId50" Type="http://schemas.openxmlformats.org/officeDocument/2006/relationships/tags" Target="../tags/tag162.xml"/><Relationship Id="rId55" Type="http://schemas.openxmlformats.org/officeDocument/2006/relationships/tags" Target="../tags/tag167.xml"/><Relationship Id="rId76" Type="http://schemas.openxmlformats.org/officeDocument/2006/relationships/tags" Target="../tags/tag188.xml"/><Relationship Id="rId97" Type="http://schemas.openxmlformats.org/officeDocument/2006/relationships/tags" Target="../tags/tag209.xml"/><Relationship Id="rId104" Type="http://schemas.openxmlformats.org/officeDocument/2006/relationships/tags" Target="../tags/tag216.xml"/><Relationship Id="rId7" Type="http://schemas.openxmlformats.org/officeDocument/2006/relationships/tags" Target="../tags/tag119.xml"/><Relationship Id="rId71" Type="http://schemas.openxmlformats.org/officeDocument/2006/relationships/tags" Target="../tags/tag183.xml"/><Relationship Id="rId92" Type="http://schemas.openxmlformats.org/officeDocument/2006/relationships/tags" Target="../tags/tag204.xml"/><Relationship Id="rId2" Type="http://schemas.openxmlformats.org/officeDocument/2006/relationships/tags" Target="../tags/tag114.xml"/><Relationship Id="rId29" Type="http://schemas.openxmlformats.org/officeDocument/2006/relationships/tags" Target="../tags/tag141.xml"/><Relationship Id="rId24" Type="http://schemas.openxmlformats.org/officeDocument/2006/relationships/tags" Target="../tags/tag136.xml"/><Relationship Id="rId40" Type="http://schemas.openxmlformats.org/officeDocument/2006/relationships/tags" Target="../tags/tag152.xml"/><Relationship Id="rId45" Type="http://schemas.openxmlformats.org/officeDocument/2006/relationships/tags" Target="../tags/tag157.xml"/><Relationship Id="rId66" Type="http://schemas.openxmlformats.org/officeDocument/2006/relationships/tags" Target="../tags/tag178.xml"/><Relationship Id="rId87" Type="http://schemas.openxmlformats.org/officeDocument/2006/relationships/tags" Target="../tags/tag199.xml"/><Relationship Id="rId110" Type="http://schemas.openxmlformats.org/officeDocument/2006/relationships/tags" Target="../tags/tag222.xml"/><Relationship Id="rId61" Type="http://schemas.openxmlformats.org/officeDocument/2006/relationships/tags" Target="../tags/tag173.xml"/><Relationship Id="rId82" Type="http://schemas.openxmlformats.org/officeDocument/2006/relationships/tags" Target="../tags/tag194.xml"/><Relationship Id="rId19" Type="http://schemas.openxmlformats.org/officeDocument/2006/relationships/tags" Target="../tags/tag131.xml"/><Relationship Id="rId14" Type="http://schemas.openxmlformats.org/officeDocument/2006/relationships/tags" Target="../tags/tag126.xml"/><Relationship Id="rId30" Type="http://schemas.openxmlformats.org/officeDocument/2006/relationships/tags" Target="../tags/tag142.xml"/><Relationship Id="rId35" Type="http://schemas.openxmlformats.org/officeDocument/2006/relationships/tags" Target="../tags/tag147.xml"/><Relationship Id="rId56" Type="http://schemas.openxmlformats.org/officeDocument/2006/relationships/tags" Target="../tags/tag168.xml"/><Relationship Id="rId77" Type="http://schemas.openxmlformats.org/officeDocument/2006/relationships/tags" Target="../tags/tag189.xml"/><Relationship Id="rId100" Type="http://schemas.openxmlformats.org/officeDocument/2006/relationships/tags" Target="../tags/tag212.xml"/><Relationship Id="rId105" Type="http://schemas.openxmlformats.org/officeDocument/2006/relationships/tags" Target="../tags/tag217.xml"/><Relationship Id="rId8" Type="http://schemas.openxmlformats.org/officeDocument/2006/relationships/tags" Target="../tags/tag120.xml"/><Relationship Id="rId51" Type="http://schemas.openxmlformats.org/officeDocument/2006/relationships/tags" Target="../tags/tag163.xml"/><Relationship Id="rId72" Type="http://schemas.openxmlformats.org/officeDocument/2006/relationships/tags" Target="../tags/tag184.xml"/><Relationship Id="rId93" Type="http://schemas.openxmlformats.org/officeDocument/2006/relationships/tags" Target="../tags/tag205.xml"/><Relationship Id="rId98" Type="http://schemas.openxmlformats.org/officeDocument/2006/relationships/tags" Target="../tags/tag210.xml"/><Relationship Id="rId3" Type="http://schemas.openxmlformats.org/officeDocument/2006/relationships/tags" Target="../tags/tag115.xml"/><Relationship Id="rId25" Type="http://schemas.openxmlformats.org/officeDocument/2006/relationships/tags" Target="../tags/tag137.xml"/><Relationship Id="rId46" Type="http://schemas.openxmlformats.org/officeDocument/2006/relationships/tags" Target="../tags/tag158.xml"/><Relationship Id="rId67" Type="http://schemas.openxmlformats.org/officeDocument/2006/relationships/tags" Target="../tags/tag179.xml"/><Relationship Id="rId20" Type="http://schemas.openxmlformats.org/officeDocument/2006/relationships/tags" Target="../tags/tag132.xml"/><Relationship Id="rId41" Type="http://schemas.openxmlformats.org/officeDocument/2006/relationships/tags" Target="../tags/tag153.xml"/><Relationship Id="rId62" Type="http://schemas.openxmlformats.org/officeDocument/2006/relationships/tags" Target="../tags/tag174.xml"/><Relationship Id="rId83" Type="http://schemas.openxmlformats.org/officeDocument/2006/relationships/tags" Target="../tags/tag195.xml"/><Relationship Id="rId88" Type="http://schemas.openxmlformats.org/officeDocument/2006/relationships/tags" Target="../tags/tag200.xml"/><Relationship Id="rId111" Type="http://schemas.openxmlformats.org/officeDocument/2006/relationships/tags" Target="../tags/tag22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13" Type="http://schemas.openxmlformats.org/officeDocument/2006/relationships/tags" Target="../tags/tag236.xml"/><Relationship Id="rId3" Type="http://schemas.openxmlformats.org/officeDocument/2006/relationships/tags" Target="../tags/tag226.xml"/><Relationship Id="rId7" Type="http://schemas.openxmlformats.org/officeDocument/2006/relationships/tags" Target="../tags/tag230.xml"/><Relationship Id="rId12" Type="http://schemas.openxmlformats.org/officeDocument/2006/relationships/tags" Target="../tags/tag235.xml"/><Relationship Id="rId2" Type="http://schemas.openxmlformats.org/officeDocument/2006/relationships/tags" Target="../tags/tag225.xml"/><Relationship Id="rId16" Type="http://schemas.openxmlformats.org/officeDocument/2006/relationships/image" Target="../media/image3.JPG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11" Type="http://schemas.openxmlformats.org/officeDocument/2006/relationships/tags" Target="../tags/tag234.xml"/><Relationship Id="rId5" Type="http://schemas.openxmlformats.org/officeDocument/2006/relationships/tags" Target="../tags/tag22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33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5.xml"/><Relationship Id="rId13" Type="http://schemas.openxmlformats.org/officeDocument/2006/relationships/tags" Target="../tags/tag250.xml"/><Relationship Id="rId3" Type="http://schemas.openxmlformats.org/officeDocument/2006/relationships/tags" Target="../tags/tag240.xml"/><Relationship Id="rId7" Type="http://schemas.openxmlformats.org/officeDocument/2006/relationships/tags" Target="../tags/tag244.xml"/><Relationship Id="rId12" Type="http://schemas.openxmlformats.org/officeDocument/2006/relationships/tags" Target="../tags/tag249.xml"/><Relationship Id="rId2" Type="http://schemas.openxmlformats.org/officeDocument/2006/relationships/tags" Target="../tags/tag239.xml"/><Relationship Id="rId16" Type="http://schemas.openxmlformats.org/officeDocument/2006/relationships/image" Target="../media/image4.JPG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1" Type="http://schemas.openxmlformats.org/officeDocument/2006/relationships/tags" Target="../tags/tag248.xml"/><Relationship Id="rId5" Type="http://schemas.openxmlformats.org/officeDocument/2006/relationships/tags" Target="../tags/tag24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47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tags" Target="../tags/tag2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solidFill>
                  <a:srgbClr val="1F497D"/>
                </a:solidFill>
                <a:latin typeface="Arial" charset="0"/>
                <a:cs typeface="Arial" charset="0"/>
              </a:rPr>
              <a:t>Section 8.2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>
                <a:solidFill>
                  <a:srgbClr val="1F497D"/>
                </a:solidFill>
              </a:rPr>
              <a:t>The Normal Distribution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Distribution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114" cstate="print">
            <a:clrChange>
              <a:clrFrom>
                <a:srgbClr val="EFEEE1"/>
              </a:clrFrom>
              <a:clrTo>
                <a:srgbClr val="EFEE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752600"/>
            <a:ext cx="5787471" cy="267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SMARTInkShape-Group1">
            <a:extLst>
              <a:ext uri="{FF2B5EF4-FFF2-40B4-BE49-F238E27FC236}">
                <a16:creationId xmlns:a16="http://schemas.microsoft.com/office/drawing/2014/main" id="{48A0D36C-C530-7160-6E62-7AA5225E231A}"/>
              </a:ext>
            </a:extLst>
          </p:cNvPr>
          <p:cNvGrpSpPr/>
          <p:nvPr/>
        </p:nvGrpSpPr>
        <p:grpSpPr>
          <a:xfrm>
            <a:off x="565150" y="1385783"/>
            <a:ext cx="711201" cy="295583"/>
            <a:chOff x="565150" y="1385783"/>
            <a:chExt cx="711201" cy="295583"/>
          </a:xfrm>
        </p:grpSpPr>
        <p:sp>
          <p:nvSpPr>
            <p:cNvPr id="3" name="SMARTInkShape-1">
              <a:extLst>
                <a:ext uri="{FF2B5EF4-FFF2-40B4-BE49-F238E27FC236}">
                  <a16:creationId xmlns:a16="http://schemas.microsoft.com/office/drawing/2014/main" id="{2424923F-CE7C-8408-00F3-F9CFBFCE0B71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628650" y="1466875"/>
              <a:ext cx="19051" cy="203176"/>
            </a:xfrm>
            <a:custGeom>
              <a:avLst/>
              <a:gdLst/>
              <a:ahLst/>
              <a:cxnLst/>
              <a:rect l="0" t="0" r="0" b="0"/>
              <a:pathLst>
                <a:path w="19051" h="203176">
                  <a:moveTo>
                    <a:pt x="0" y="12675"/>
                  </a:moveTo>
                  <a:lnTo>
                    <a:pt x="0" y="12675"/>
                  </a:lnTo>
                  <a:lnTo>
                    <a:pt x="0" y="9016"/>
                  </a:lnTo>
                  <a:lnTo>
                    <a:pt x="0" y="10579"/>
                  </a:lnTo>
                  <a:lnTo>
                    <a:pt x="0" y="0"/>
                  </a:lnTo>
                  <a:lnTo>
                    <a:pt x="0" y="29863"/>
                  </a:lnTo>
                  <a:lnTo>
                    <a:pt x="0" y="60336"/>
                  </a:lnTo>
                  <a:lnTo>
                    <a:pt x="0" y="86064"/>
                  </a:lnTo>
                  <a:lnTo>
                    <a:pt x="0" y="117205"/>
                  </a:lnTo>
                  <a:lnTo>
                    <a:pt x="706" y="145376"/>
                  </a:lnTo>
                  <a:lnTo>
                    <a:pt x="6467" y="174004"/>
                  </a:lnTo>
                  <a:lnTo>
                    <a:pt x="12765" y="198907"/>
                  </a:lnTo>
                  <a:lnTo>
                    <a:pt x="19050" y="203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">
              <a:extLst>
                <a:ext uri="{FF2B5EF4-FFF2-40B4-BE49-F238E27FC236}">
                  <a16:creationId xmlns:a16="http://schemas.microsoft.com/office/drawing/2014/main" id="{603229D4-0FC8-E1CD-DC35-25337CDA080B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565150" y="1411208"/>
              <a:ext cx="199252" cy="270158"/>
            </a:xfrm>
            <a:custGeom>
              <a:avLst/>
              <a:gdLst/>
              <a:ahLst/>
              <a:cxnLst/>
              <a:rect l="0" t="0" r="0" b="0"/>
              <a:pathLst>
                <a:path w="199252" h="270158">
                  <a:moveTo>
                    <a:pt x="25400" y="36592"/>
                  </a:moveTo>
                  <a:lnTo>
                    <a:pt x="25400" y="36592"/>
                  </a:lnTo>
                  <a:lnTo>
                    <a:pt x="22029" y="36592"/>
                  </a:lnTo>
                  <a:lnTo>
                    <a:pt x="21036" y="35886"/>
                  </a:lnTo>
                  <a:lnTo>
                    <a:pt x="20374" y="34710"/>
                  </a:lnTo>
                  <a:lnTo>
                    <a:pt x="19312" y="31125"/>
                  </a:lnTo>
                  <a:lnTo>
                    <a:pt x="27911" y="21481"/>
                  </a:lnTo>
                  <a:lnTo>
                    <a:pt x="40726" y="11967"/>
                  </a:lnTo>
                  <a:lnTo>
                    <a:pt x="64670" y="3582"/>
                  </a:lnTo>
                  <a:lnTo>
                    <a:pt x="87365" y="0"/>
                  </a:lnTo>
                  <a:lnTo>
                    <a:pt x="107495" y="2310"/>
                  </a:lnTo>
                  <a:lnTo>
                    <a:pt x="118566" y="7480"/>
                  </a:lnTo>
                  <a:lnTo>
                    <a:pt x="123494" y="10834"/>
                  </a:lnTo>
                  <a:lnTo>
                    <a:pt x="128970" y="18323"/>
                  </a:lnTo>
                  <a:lnTo>
                    <a:pt x="130430" y="22296"/>
                  </a:lnTo>
                  <a:lnTo>
                    <a:pt x="130171" y="32355"/>
                  </a:lnTo>
                  <a:lnTo>
                    <a:pt x="124255" y="56059"/>
                  </a:lnTo>
                  <a:lnTo>
                    <a:pt x="114976" y="71445"/>
                  </a:lnTo>
                  <a:lnTo>
                    <a:pt x="86699" y="102143"/>
                  </a:lnTo>
                  <a:lnTo>
                    <a:pt x="56284" y="132702"/>
                  </a:lnTo>
                  <a:lnTo>
                    <a:pt x="34879" y="148645"/>
                  </a:lnTo>
                  <a:lnTo>
                    <a:pt x="34542" y="149394"/>
                  </a:lnTo>
                  <a:lnTo>
                    <a:pt x="35022" y="149893"/>
                  </a:lnTo>
                  <a:lnTo>
                    <a:pt x="36048" y="150226"/>
                  </a:lnTo>
                  <a:lnTo>
                    <a:pt x="47128" y="141327"/>
                  </a:lnTo>
                  <a:lnTo>
                    <a:pt x="55984" y="134260"/>
                  </a:lnTo>
                  <a:lnTo>
                    <a:pt x="70681" y="128404"/>
                  </a:lnTo>
                  <a:lnTo>
                    <a:pt x="99706" y="122504"/>
                  </a:lnTo>
                  <a:lnTo>
                    <a:pt x="126831" y="120138"/>
                  </a:lnTo>
                  <a:lnTo>
                    <a:pt x="143153" y="123348"/>
                  </a:lnTo>
                  <a:lnTo>
                    <a:pt x="172349" y="132135"/>
                  </a:lnTo>
                  <a:lnTo>
                    <a:pt x="191202" y="146000"/>
                  </a:lnTo>
                  <a:lnTo>
                    <a:pt x="198548" y="159556"/>
                  </a:lnTo>
                  <a:lnTo>
                    <a:pt x="199251" y="172852"/>
                  </a:lnTo>
                  <a:lnTo>
                    <a:pt x="196506" y="186052"/>
                  </a:lnTo>
                  <a:lnTo>
                    <a:pt x="190582" y="194270"/>
                  </a:lnTo>
                  <a:lnTo>
                    <a:pt x="164274" y="214530"/>
                  </a:lnTo>
                  <a:lnTo>
                    <a:pt x="133241" y="234871"/>
                  </a:lnTo>
                  <a:lnTo>
                    <a:pt x="104957" y="251260"/>
                  </a:lnTo>
                  <a:lnTo>
                    <a:pt x="84642" y="259967"/>
                  </a:lnTo>
                  <a:lnTo>
                    <a:pt x="56152" y="264865"/>
                  </a:lnTo>
                  <a:lnTo>
                    <a:pt x="29495" y="269250"/>
                  </a:lnTo>
                  <a:lnTo>
                    <a:pt x="8974" y="270157"/>
                  </a:lnTo>
                  <a:lnTo>
                    <a:pt x="0" y="2651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">
              <a:extLst>
                <a:ext uri="{FF2B5EF4-FFF2-40B4-BE49-F238E27FC236}">
                  <a16:creationId xmlns:a16="http://schemas.microsoft.com/office/drawing/2014/main" id="{59E4CC79-6596-DC7F-CD6C-5E7D696DF66F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793750" y="1517951"/>
              <a:ext cx="133351" cy="121609"/>
            </a:xfrm>
            <a:custGeom>
              <a:avLst/>
              <a:gdLst/>
              <a:ahLst/>
              <a:cxnLst/>
              <a:rect l="0" t="0" r="0" b="0"/>
              <a:pathLst>
                <a:path w="133351" h="121609">
                  <a:moveTo>
                    <a:pt x="0" y="56849"/>
                  </a:moveTo>
                  <a:lnTo>
                    <a:pt x="0" y="56849"/>
                  </a:lnTo>
                  <a:lnTo>
                    <a:pt x="3371" y="53478"/>
                  </a:lnTo>
                  <a:lnTo>
                    <a:pt x="6908" y="51823"/>
                  </a:lnTo>
                  <a:lnTo>
                    <a:pt x="33444" y="46892"/>
                  </a:lnTo>
                  <a:lnTo>
                    <a:pt x="61271" y="49384"/>
                  </a:lnTo>
                  <a:lnTo>
                    <a:pt x="89442" y="44978"/>
                  </a:lnTo>
                  <a:lnTo>
                    <a:pt x="112996" y="39243"/>
                  </a:lnTo>
                  <a:lnTo>
                    <a:pt x="125906" y="31316"/>
                  </a:lnTo>
                  <a:lnTo>
                    <a:pt x="128388" y="29244"/>
                  </a:lnTo>
                  <a:lnTo>
                    <a:pt x="129336" y="26451"/>
                  </a:lnTo>
                  <a:lnTo>
                    <a:pt x="128508" y="19585"/>
                  </a:lnTo>
                  <a:lnTo>
                    <a:pt x="124076" y="11157"/>
                  </a:lnTo>
                  <a:lnTo>
                    <a:pt x="121523" y="9455"/>
                  </a:lnTo>
                  <a:lnTo>
                    <a:pt x="94119" y="1984"/>
                  </a:lnTo>
                  <a:lnTo>
                    <a:pt x="66722" y="0"/>
                  </a:lnTo>
                  <a:lnTo>
                    <a:pt x="49873" y="3159"/>
                  </a:lnTo>
                  <a:lnTo>
                    <a:pt x="26628" y="14912"/>
                  </a:lnTo>
                  <a:lnTo>
                    <a:pt x="19360" y="20101"/>
                  </a:lnTo>
                  <a:lnTo>
                    <a:pt x="11303" y="37102"/>
                  </a:lnTo>
                  <a:lnTo>
                    <a:pt x="7328" y="66720"/>
                  </a:lnTo>
                  <a:lnTo>
                    <a:pt x="7345" y="83606"/>
                  </a:lnTo>
                  <a:lnTo>
                    <a:pt x="9850" y="95552"/>
                  </a:lnTo>
                  <a:lnTo>
                    <a:pt x="18598" y="110807"/>
                  </a:lnTo>
                  <a:lnTo>
                    <a:pt x="28021" y="117989"/>
                  </a:lnTo>
                  <a:lnTo>
                    <a:pt x="33497" y="120893"/>
                  </a:lnTo>
                  <a:lnTo>
                    <a:pt x="61431" y="121608"/>
                  </a:lnTo>
                  <a:lnTo>
                    <a:pt x="89776" y="113980"/>
                  </a:lnTo>
                  <a:lnTo>
                    <a:pt x="133350" y="885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">
              <a:extLst>
                <a:ext uri="{FF2B5EF4-FFF2-40B4-BE49-F238E27FC236}">
                  <a16:creationId xmlns:a16="http://schemas.microsoft.com/office/drawing/2014/main" id="{3047CC56-10C2-F5B8-7EA5-DB366E7DAB9B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996950" y="1385783"/>
              <a:ext cx="12701" cy="271568"/>
            </a:xfrm>
            <a:custGeom>
              <a:avLst/>
              <a:gdLst/>
              <a:ahLst/>
              <a:cxnLst/>
              <a:rect l="0" t="0" r="0" b="0"/>
              <a:pathLst>
                <a:path w="12701" h="271568">
                  <a:moveTo>
                    <a:pt x="0" y="23917"/>
                  </a:moveTo>
                  <a:lnTo>
                    <a:pt x="0" y="23917"/>
                  </a:lnTo>
                  <a:lnTo>
                    <a:pt x="0" y="0"/>
                  </a:lnTo>
                  <a:lnTo>
                    <a:pt x="3371" y="28533"/>
                  </a:lnTo>
                  <a:lnTo>
                    <a:pt x="8838" y="55545"/>
                  </a:lnTo>
                  <a:lnTo>
                    <a:pt x="8185" y="79150"/>
                  </a:lnTo>
                  <a:lnTo>
                    <a:pt x="6894" y="109662"/>
                  </a:lnTo>
                  <a:lnTo>
                    <a:pt x="6511" y="138772"/>
                  </a:lnTo>
                  <a:lnTo>
                    <a:pt x="6398" y="161900"/>
                  </a:lnTo>
                  <a:lnTo>
                    <a:pt x="6364" y="192271"/>
                  </a:lnTo>
                  <a:lnTo>
                    <a:pt x="6356" y="213982"/>
                  </a:lnTo>
                  <a:lnTo>
                    <a:pt x="6352" y="240394"/>
                  </a:lnTo>
                  <a:lnTo>
                    <a:pt x="7057" y="252068"/>
                  </a:lnTo>
                  <a:lnTo>
                    <a:pt x="12700" y="2715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">
              <a:extLst>
                <a:ext uri="{FF2B5EF4-FFF2-40B4-BE49-F238E27FC236}">
                  <a16:creationId xmlns:a16="http://schemas.microsoft.com/office/drawing/2014/main" id="{3ACC1DEB-DC7A-08A5-76F5-292053565C2C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1081778" y="1390650"/>
              <a:ext cx="10423" cy="260351"/>
            </a:xfrm>
            <a:custGeom>
              <a:avLst/>
              <a:gdLst/>
              <a:ahLst/>
              <a:cxnLst/>
              <a:rect l="0" t="0" r="0" b="0"/>
              <a:pathLst>
                <a:path w="10423" h="260351">
                  <a:moveTo>
                    <a:pt x="4072" y="0"/>
                  </a:moveTo>
                  <a:lnTo>
                    <a:pt x="4072" y="0"/>
                  </a:lnTo>
                  <a:lnTo>
                    <a:pt x="7443" y="0"/>
                  </a:lnTo>
                  <a:lnTo>
                    <a:pt x="7730" y="706"/>
                  </a:lnTo>
                  <a:lnTo>
                    <a:pt x="6168" y="3371"/>
                  </a:lnTo>
                  <a:lnTo>
                    <a:pt x="4486" y="27451"/>
                  </a:lnTo>
                  <a:lnTo>
                    <a:pt x="4194" y="58934"/>
                  </a:lnTo>
                  <a:lnTo>
                    <a:pt x="4126" y="80285"/>
                  </a:lnTo>
                  <a:lnTo>
                    <a:pt x="4096" y="105297"/>
                  </a:lnTo>
                  <a:lnTo>
                    <a:pt x="3377" y="130760"/>
                  </a:lnTo>
                  <a:lnTo>
                    <a:pt x="417" y="160256"/>
                  </a:lnTo>
                  <a:lnTo>
                    <a:pt x="1260" y="189543"/>
                  </a:lnTo>
                  <a:lnTo>
                    <a:pt x="0" y="203480"/>
                  </a:lnTo>
                  <a:lnTo>
                    <a:pt x="4940" y="233542"/>
                  </a:lnTo>
                  <a:lnTo>
                    <a:pt x="10422" y="260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">
              <a:extLst>
                <a:ext uri="{FF2B5EF4-FFF2-40B4-BE49-F238E27FC236}">
                  <a16:creationId xmlns:a16="http://schemas.microsoft.com/office/drawing/2014/main" id="{74814454-6131-1BE2-E1B8-3C5757760C45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1162050" y="154940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3371" y="15679"/>
                  </a:lnTo>
                  <a:lnTo>
                    <a:pt x="32603" y="6219"/>
                  </a:lnTo>
                  <a:lnTo>
                    <a:pt x="47682" y="1843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2">
            <a:extLst>
              <a:ext uri="{FF2B5EF4-FFF2-40B4-BE49-F238E27FC236}">
                <a16:creationId xmlns:a16="http://schemas.microsoft.com/office/drawing/2014/main" id="{AF98F8B2-9B68-85FB-E459-BD79B973AEB5}"/>
              </a:ext>
            </a:extLst>
          </p:cNvPr>
          <p:cNvGrpSpPr/>
          <p:nvPr/>
        </p:nvGrpSpPr>
        <p:grpSpPr>
          <a:xfrm>
            <a:off x="1466850" y="1327150"/>
            <a:ext cx="914401" cy="431801"/>
            <a:chOff x="1466850" y="1327150"/>
            <a:chExt cx="914401" cy="431801"/>
          </a:xfrm>
        </p:grpSpPr>
        <p:sp>
          <p:nvSpPr>
            <p:cNvPr id="10" name="SMARTInkShape-7">
              <a:extLst>
                <a:ext uri="{FF2B5EF4-FFF2-40B4-BE49-F238E27FC236}">
                  <a16:creationId xmlns:a16="http://schemas.microsoft.com/office/drawing/2014/main" id="{FA1070EE-4C73-66BB-4FB0-486F8BEFAE13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466850" y="1518238"/>
              <a:ext cx="118305" cy="148675"/>
            </a:xfrm>
            <a:custGeom>
              <a:avLst/>
              <a:gdLst/>
              <a:ahLst/>
              <a:cxnLst/>
              <a:rect l="0" t="0" r="0" b="0"/>
              <a:pathLst>
                <a:path w="118305" h="148675">
                  <a:moveTo>
                    <a:pt x="95250" y="5762"/>
                  </a:moveTo>
                  <a:lnTo>
                    <a:pt x="95250" y="5762"/>
                  </a:lnTo>
                  <a:lnTo>
                    <a:pt x="109556" y="5762"/>
                  </a:lnTo>
                  <a:lnTo>
                    <a:pt x="111137" y="5056"/>
                  </a:lnTo>
                  <a:lnTo>
                    <a:pt x="112192" y="3880"/>
                  </a:lnTo>
                  <a:lnTo>
                    <a:pt x="112894" y="2391"/>
                  </a:lnTo>
                  <a:lnTo>
                    <a:pt x="112657" y="1398"/>
                  </a:lnTo>
                  <a:lnTo>
                    <a:pt x="111794" y="736"/>
                  </a:lnTo>
                  <a:lnTo>
                    <a:pt x="108247" y="0"/>
                  </a:lnTo>
                  <a:lnTo>
                    <a:pt x="97612" y="292"/>
                  </a:lnTo>
                  <a:lnTo>
                    <a:pt x="76067" y="4902"/>
                  </a:lnTo>
                  <a:lnTo>
                    <a:pt x="44893" y="22304"/>
                  </a:lnTo>
                  <a:lnTo>
                    <a:pt x="38062" y="26755"/>
                  </a:lnTo>
                  <a:lnTo>
                    <a:pt x="35958" y="29635"/>
                  </a:lnTo>
                  <a:lnTo>
                    <a:pt x="32997" y="39725"/>
                  </a:lnTo>
                  <a:lnTo>
                    <a:pt x="32304" y="45081"/>
                  </a:lnTo>
                  <a:lnTo>
                    <a:pt x="33878" y="49813"/>
                  </a:lnTo>
                  <a:lnTo>
                    <a:pt x="35285" y="52063"/>
                  </a:lnTo>
                  <a:lnTo>
                    <a:pt x="44008" y="58600"/>
                  </a:lnTo>
                  <a:lnTo>
                    <a:pt x="71251" y="71372"/>
                  </a:lnTo>
                  <a:lnTo>
                    <a:pt x="101331" y="84078"/>
                  </a:lnTo>
                  <a:lnTo>
                    <a:pt x="112731" y="90429"/>
                  </a:lnTo>
                  <a:lnTo>
                    <a:pt x="115371" y="93957"/>
                  </a:lnTo>
                  <a:lnTo>
                    <a:pt x="118304" y="103521"/>
                  </a:lnTo>
                  <a:lnTo>
                    <a:pt x="117675" y="108329"/>
                  </a:lnTo>
                  <a:lnTo>
                    <a:pt x="113213" y="117434"/>
                  </a:lnTo>
                  <a:lnTo>
                    <a:pt x="102767" y="127123"/>
                  </a:lnTo>
                  <a:lnTo>
                    <a:pt x="72093" y="140376"/>
                  </a:lnTo>
                  <a:lnTo>
                    <a:pt x="47310" y="144660"/>
                  </a:lnTo>
                  <a:lnTo>
                    <a:pt x="26247" y="148674"/>
                  </a:lnTo>
                  <a:lnTo>
                    <a:pt x="0" y="1454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>
              <a:extLst>
                <a:ext uri="{FF2B5EF4-FFF2-40B4-BE49-F238E27FC236}">
                  <a16:creationId xmlns:a16="http://schemas.microsoft.com/office/drawing/2014/main" id="{EB72FBF6-ABF9-4482-15BC-D86342B815E9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631950" y="1385024"/>
              <a:ext cx="152090" cy="247046"/>
            </a:xfrm>
            <a:custGeom>
              <a:avLst/>
              <a:gdLst/>
              <a:ahLst/>
              <a:cxnLst/>
              <a:rect l="0" t="0" r="0" b="0"/>
              <a:pathLst>
                <a:path w="152090" h="247046">
                  <a:moveTo>
                    <a:pt x="0" y="37376"/>
                  </a:moveTo>
                  <a:lnTo>
                    <a:pt x="0" y="37376"/>
                  </a:lnTo>
                  <a:lnTo>
                    <a:pt x="6742" y="30634"/>
                  </a:lnTo>
                  <a:lnTo>
                    <a:pt x="10052" y="23561"/>
                  </a:lnTo>
                  <a:lnTo>
                    <a:pt x="18742" y="0"/>
                  </a:lnTo>
                  <a:lnTo>
                    <a:pt x="22330" y="6233"/>
                  </a:lnTo>
                  <a:lnTo>
                    <a:pt x="21851" y="36968"/>
                  </a:lnTo>
                  <a:lnTo>
                    <a:pt x="24349" y="61949"/>
                  </a:lnTo>
                  <a:lnTo>
                    <a:pt x="24933" y="84281"/>
                  </a:lnTo>
                  <a:lnTo>
                    <a:pt x="25192" y="108317"/>
                  </a:lnTo>
                  <a:lnTo>
                    <a:pt x="25308" y="133111"/>
                  </a:lnTo>
                  <a:lnTo>
                    <a:pt x="25359" y="158241"/>
                  </a:lnTo>
                  <a:lnTo>
                    <a:pt x="25382" y="183522"/>
                  </a:lnTo>
                  <a:lnTo>
                    <a:pt x="26102" y="214672"/>
                  </a:lnTo>
                  <a:lnTo>
                    <a:pt x="30867" y="243489"/>
                  </a:lnTo>
                  <a:lnTo>
                    <a:pt x="32573" y="246046"/>
                  </a:lnTo>
                  <a:lnTo>
                    <a:pt x="35121" y="247045"/>
                  </a:lnTo>
                  <a:lnTo>
                    <a:pt x="38230" y="247005"/>
                  </a:lnTo>
                  <a:lnTo>
                    <a:pt x="41009" y="244862"/>
                  </a:lnTo>
                  <a:lnTo>
                    <a:pt x="54302" y="228095"/>
                  </a:lnTo>
                  <a:lnTo>
                    <a:pt x="73521" y="207615"/>
                  </a:lnTo>
                  <a:lnTo>
                    <a:pt x="97337" y="176087"/>
                  </a:lnTo>
                  <a:lnTo>
                    <a:pt x="128066" y="147728"/>
                  </a:lnTo>
                  <a:lnTo>
                    <a:pt x="144146" y="139744"/>
                  </a:lnTo>
                  <a:lnTo>
                    <a:pt x="148857" y="139204"/>
                  </a:lnTo>
                  <a:lnTo>
                    <a:pt x="150038" y="141950"/>
                  </a:lnTo>
                  <a:lnTo>
                    <a:pt x="152089" y="170978"/>
                  </a:lnTo>
                  <a:lnTo>
                    <a:pt x="147269" y="201951"/>
                  </a:lnTo>
                  <a:lnTo>
                    <a:pt x="139700" y="2405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>
              <a:extLst>
                <a:ext uri="{FF2B5EF4-FFF2-40B4-BE49-F238E27FC236}">
                  <a16:creationId xmlns:a16="http://schemas.microsoft.com/office/drawing/2014/main" id="{E19C9818-2C90-7360-1597-4188502F40A2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836543" y="1533871"/>
              <a:ext cx="131958" cy="93375"/>
            </a:xfrm>
            <a:custGeom>
              <a:avLst/>
              <a:gdLst/>
              <a:ahLst/>
              <a:cxnLst/>
              <a:rect l="0" t="0" r="0" b="0"/>
              <a:pathLst>
                <a:path w="131958" h="93375">
                  <a:moveTo>
                    <a:pt x="68457" y="28229"/>
                  </a:moveTo>
                  <a:lnTo>
                    <a:pt x="68457" y="28229"/>
                  </a:lnTo>
                  <a:lnTo>
                    <a:pt x="68457" y="19390"/>
                  </a:lnTo>
                  <a:lnTo>
                    <a:pt x="70338" y="15364"/>
                  </a:lnTo>
                  <a:lnTo>
                    <a:pt x="72821" y="11222"/>
                  </a:lnTo>
                  <a:lnTo>
                    <a:pt x="74415" y="2815"/>
                  </a:lnTo>
                  <a:lnTo>
                    <a:pt x="74545" y="703"/>
                  </a:lnTo>
                  <a:lnTo>
                    <a:pt x="73221" y="0"/>
                  </a:lnTo>
                  <a:lnTo>
                    <a:pt x="53736" y="5688"/>
                  </a:lnTo>
                  <a:lnTo>
                    <a:pt x="36108" y="14887"/>
                  </a:lnTo>
                  <a:lnTo>
                    <a:pt x="10764" y="41038"/>
                  </a:lnTo>
                  <a:lnTo>
                    <a:pt x="3307" y="52172"/>
                  </a:lnTo>
                  <a:lnTo>
                    <a:pt x="0" y="64408"/>
                  </a:lnTo>
                  <a:lnTo>
                    <a:pt x="2390" y="80341"/>
                  </a:lnTo>
                  <a:lnTo>
                    <a:pt x="7579" y="88549"/>
                  </a:lnTo>
                  <a:lnTo>
                    <a:pt x="10938" y="91726"/>
                  </a:lnTo>
                  <a:lnTo>
                    <a:pt x="13884" y="93138"/>
                  </a:lnTo>
                  <a:lnTo>
                    <a:pt x="16552" y="93374"/>
                  </a:lnTo>
                  <a:lnTo>
                    <a:pt x="19037" y="92826"/>
                  </a:lnTo>
                  <a:lnTo>
                    <a:pt x="48264" y="61283"/>
                  </a:lnTo>
                  <a:lnTo>
                    <a:pt x="52427" y="53267"/>
                  </a:lnTo>
                  <a:lnTo>
                    <a:pt x="55099" y="43366"/>
                  </a:lnTo>
                  <a:lnTo>
                    <a:pt x="55319" y="43259"/>
                  </a:lnTo>
                  <a:lnTo>
                    <a:pt x="63588" y="71040"/>
                  </a:lnTo>
                  <a:lnTo>
                    <a:pt x="70866" y="84193"/>
                  </a:lnTo>
                  <a:lnTo>
                    <a:pt x="74297" y="86000"/>
                  </a:lnTo>
                  <a:lnTo>
                    <a:pt x="83752" y="86125"/>
                  </a:lnTo>
                  <a:lnTo>
                    <a:pt x="107070" y="79751"/>
                  </a:lnTo>
                  <a:lnTo>
                    <a:pt x="131957" y="663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>
              <a:extLst>
                <a:ext uri="{FF2B5EF4-FFF2-40B4-BE49-F238E27FC236}">
                  <a16:creationId xmlns:a16="http://schemas.microsoft.com/office/drawing/2014/main" id="{2F57C76D-971D-4981-A7AE-D381412F6DB9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1981200" y="1537583"/>
              <a:ext cx="25401" cy="221368"/>
            </a:xfrm>
            <a:custGeom>
              <a:avLst/>
              <a:gdLst/>
              <a:ahLst/>
              <a:cxnLst/>
              <a:rect l="0" t="0" r="0" b="0"/>
              <a:pathLst>
                <a:path w="25401" h="221368">
                  <a:moveTo>
                    <a:pt x="25400" y="5467"/>
                  </a:moveTo>
                  <a:lnTo>
                    <a:pt x="25400" y="5467"/>
                  </a:lnTo>
                  <a:lnTo>
                    <a:pt x="25400" y="0"/>
                  </a:lnTo>
                  <a:lnTo>
                    <a:pt x="21036" y="15911"/>
                  </a:lnTo>
                  <a:lnTo>
                    <a:pt x="19639" y="42507"/>
                  </a:lnTo>
                  <a:lnTo>
                    <a:pt x="19312" y="64968"/>
                  </a:lnTo>
                  <a:lnTo>
                    <a:pt x="15756" y="91301"/>
                  </a:lnTo>
                  <a:lnTo>
                    <a:pt x="10235" y="119251"/>
                  </a:lnTo>
                  <a:lnTo>
                    <a:pt x="10776" y="149455"/>
                  </a:lnTo>
                  <a:lnTo>
                    <a:pt x="7433" y="175386"/>
                  </a:lnTo>
                  <a:lnTo>
                    <a:pt x="0" y="221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>
              <a:extLst>
                <a:ext uri="{FF2B5EF4-FFF2-40B4-BE49-F238E27FC236}">
                  <a16:creationId xmlns:a16="http://schemas.microsoft.com/office/drawing/2014/main" id="{F61B3023-1242-63E1-D9ED-E43C0A59ADD7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1974850" y="1486621"/>
              <a:ext cx="99936" cy="119930"/>
            </a:xfrm>
            <a:custGeom>
              <a:avLst/>
              <a:gdLst/>
              <a:ahLst/>
              <a:cxnLst/>
              <a:rect l="0" t="0" r="0" b="0"/>
              <a:pathLst>
                <a:path w="99936" h="119930">
                  <a:moveTo>
                    <a:pt x="0" y="50079"/>
                  </a:moveTo>
                  <a:lnTo>
                    <a:pt x="0" y="50079"/>
                  </a:lnTo>
                  <a:lnTo>
                    <a:pt x="6907" y="33120"/>
                  </a:lnTo>
                  <a:lnTo>
                    <a:pt x="30038" y="7496"/>
                  </a:lnTo>
                  <a:lnTo>
                    <a:pt x="36398" y="2931"/>
                  </a:lnTo>
                  <a:lnTo>
                    <a:pt x="39082" y="1714"/>
                  </a:lnTo>
                  <a:lnTo>
                    <a:pt x="56343" y="0"/>
                  </a:lnTo>
                  <a:lnTo>
                    <a:pt x="72590" y="2864"/>
                  </a:lnTo>
                  <a:lnTo>
                    <a:pt x="81886" y="10045"/>
                  </a:lnTo>
                  <a:lnTo>
                    <a:pt x="95981" y="25159"/>
                  </a:lnTo>
                  <a:lnTo>
                    <a:pt x="99102" y="35946"/>
                  </a:lnTo>
                  <a:lnTo>
                    <a:pt x="99935" y="42774"/>
                  </a:lnTo>
                  <a:lnTo>
                    <a:pt x="94365" y="65867"/>
                  </a:lnTo>
                  <a:lnTo>
                    <a:pt x="80406" y="87212"/>
                  </a:lnTo>
                  <a:lnTo>
                    <a:pt x="66235" y="100201"/>
                  </a:lnTo>
                  <a:lnTo>
                    <a:pt x="40078" y="114569"/>
                  </a:lnTo>
                  <a:lnTo>
                    <a:pt x="6350" y="119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">
              <a:extLst>
                <a:ext uri="{FF2B5EF4-FFF2-40B4-BE49-F238E27FC236}">
                  <a16:creationId xmlns:a16="http://schemas.microsoft.com/office/drawing/2014/main" id="{E9BCD3B3-5FF5-B823-083A-6D37AE6CDFB2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2108200" y="1513178"/>
              <a:ext cx="101601" cy="113805"/>
            </a:xfrm>
            <a:custGeom>
              <a:avLst/>
              <a:gdLst/>
              <a:ahLst/>
              <a:cxnLst/>
              <a:rect l="0" t="0" r="0" b="0"/>
              <a:pathLst>
                <a:path w="101601" h="113805">
                  <a:moveTo>
                    <a:pt x="0" y="36222"/>
                  </a:moveTo>
                  <a:lnTo>
                    <a:pt x="0" y="36222"/>
                  </a:lnTo>
                  <a:lnTo>
                    <a:pt x="8838" y="36222"/>
                  </a:lnTo>
                  <a:lnTo>
                    <a:pt x="39911" y="29755"/>
                  </a:lnTo>
                  <a:lnTo>
                    <a:pt x="66863" y="23081"/>
                  </a:lnTo>
                  <a:lnTo>
                    <a:pt x="79783" y="17041"/>
                  </a:lnTo>
                  <a:lnTo>
                    <a:pt x="90470" y="8679"/>
                  </a:lnTo>
                  <a:lnTo>
                    <a:pt x="91358" y="6571"/>
                  </a:lnTo>
                  <a:lnTo>
                    <a:pt x="91244" y="4461"/>
                  </a:lnTo>
                  <a:lnTo>
                    <a:pt x="90463" y="2348"/>
                  </a:lnTo>
                  <a:lnTo>
                    <a:pt x="80187" y="0"/>
                  </a:lnTo>
                  <a:lnTo>
                    <a:pt x="64566" y="368"/>
                  </a:lnTo>
                  <a:lnTo>
                    <a:pt x="48216" y="5235"/>
                  </a:lnTo>
                  <a:lnTo>
                    <a:pt x="26516" y="19280"/>
                  </a:lnTo>
                  <a:lnTo>
                    <a:pt x="10052" y="40217"/>
                  </a:lnTo>
                  <a:lnTo>
                    <a:pt x="2978" y="57553"/>
                  </a:lnTo>
                  <a:lnTo>
                    <a:pt x="4254" y="78369"/>
                  </a:lnTo>
                  <a:lnTo>
                    <a:pt x="9100" y="99039"/>
                  </a:lnTo>
                  <a:lnTo>
                    <a:pt x="12416" y="104206"/>
                  </a:lnTo>
                  <a:lnTo>
                    <a:pt x="21746" y="111828"/>
                  </a:lnTo>
                  <a:lnTo>
                    <a:pt x="34830" y="113804"/>
                  </a:lnTo>
                  <a:lnTo>
                    <a:pt x="59944" y="110950"/>
                  </a:lnTo>
                  <a:lnTo>
                    <a:pt x="101600" y="997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">
              <a:extLst>
                <a:ext uri="{FF2B5EF4-FFF2-40B4-BE49-F238E27FC236}">
                  <a16:creationId xmlns:a16="http://schemas.microsoft.com/office/drawing/2014/main" id="{ADD0EFD9-DF1F-D758-299A-F2E6923EE3E2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2286311" y="1327150"/>
              <a:ext cx="94940" cy="329443"/>
            </a:xfrm>
            <a:custGeom>
              <a:avLst/>
              <a:gdLst/>
              <a:ahLst/>
              <a:cxnLst/>
              <a:rect l="0" t="0" r="0" b="0"/>
              <a:pathLst>
                <a:path w="94940" h="329443">
                  <a:moveTo>
                    <a:pt x="56839" y="215900"/>
                  </a:moveTo>
                  <a:lnTo>
                    <a:pt x="56839" y="215900"/>
                  </a:lnTo>
                  <a:lnTo>
                    <a:pt x="56839" y="212529"/>
                  </a:lnTo>
                  <a:lnTo>
                    <a:pt x="54958" y="208992"/>
                  </a:lnTo>
                  <a:lnTo>
                    <a:pt x="48001" y="200973"/>
                  </a:lnTo>
                  <a:lnTo>
                    <a:pt x="43974" y="198682"/>
                  </a:lnTo>
                  <a:lnTo>
                    <a:pt x="41913" y="198072"/>
                  </a:lnTo>
                  <a:lnTo>
                    <a:pt x="28897" y="203954"/>
                  </a:lnTo>
                  <a:lnTo>
                    <a:pt x="11636" y="218005"/>
                  </a:lnTo>
                  <a:lnTo>
                    <a:pt x="4999" y="231417"/>
                  </a:lnTo>
                  <a:lnTo>
                    <a:pt x="1263" y="256716"/>
                  </a:lnTo>
                  <a:lnTo>
                    <a:pt x="0" y="286757"/>
                  </a:lnTo>
                  <a:lnTo>
                    <a:pt x="3590" y="298897"/>
                  </a:lnTo>
                  <a:lnTo>
                    <a:pt x="14022" y="323938"/>
                  </a:lnTo>
                  <a:lnTo>
                    <a:pt x="17711" y="327437"/>
                  </a:lnTo>
                  <a:lnTo>
                    <a:pt x="22287" y="329063"/>
                  </a:lnTo>
                  <a:lnTo>
                    <a:pt x="27454" y="329442"/>
                  </a:lnTo>
                  <a:lnTo>
                    <a:pt x="32311" y="327578"/>
                  </a:lnTo>
                  <a:lnTo>
                    <a:pt x="41469" y="319862"/>
                  </a:lnTo>
                  <a:lnTo>
                    <a:pt x="54559" y="296877"/>
                  </a:lnTo>
                  <a:lnTo>
                    <a:pt x="60632" y="271094"/>
                  </a:lnTo>
                  <a:lnTo>
                    <a:pt x="63934" y="250308"/>
                  </a:lnTo>
                  <a:lnTo>
                    <a:pt x="67048" y="226254"/>
                  </a:lnTo>
                  <a:lnTo>
                    <a:pt x="68432" y="199100"/>
                  </a:lnTo>
                  <a:lnTo>
                    <a:pt x="70928" y="170568"/>
                  </a:lnTo>
                  <a:lnTo>
                    <a:pt x="74390" y="142836"/>
                  </a:lnTo>
                  <a:lnTo>
                    <a:pt x="78280" y="118751"/>
                  </a:lnTo>
                  <a:lnTo>
                    <a:pt x="84437" y="92100"/>
                  </a:lnTo>
                  <a:lnTo>
                    <a:pt x="87769" y="63426"/>
                  </a:lnTo>
                  <a:lnTo>
                    <a:pt x="89052" y="41685"/>
                  </a:lnTo>
                  <a:lnTo>
                    <a:pt x="94329" y="13125"/>
                  </a:lnTo>
                  <a:lnTo>
                    <a:pt x="9493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SMARTInkShape-Group3">
            <a:extLst>
              <a:ext uri="{FF2B5EF4-FFF2-40B4-BE49-F238E27FC236}">
                <a16:creationId xmlns:a16="http://schemas.microsoft.com/office/drawing/2014/main" id="{B8EB8712-BDC5-0312-9F2F-07168462F4A8}"/>
              </a:ext>
            </a:extLst>
          </p:cNvPr>
          <p:cNvGrpSpPr/>
          <p:nvPr/>
        </p:nvGrpSpPr>
        <p:grpSpPr>
          <a:xfrm>
            <a:off x="558800" y="1924050"/>
            <a:ext cx="1803401" cy="298451"/>
            <a:chOff x="558800" y="1924050"/>
            <a:chExt cx="1803401" cy="298451"/>
          </a:xfrm>
        </p:grpSpPr>
        <p:sp>
          <p:nvSpPr>
            <p:cNvPr id="18" name="SMARTInkShape-14">
              <a:extLst>
                <a:ext uri="{FF2B5EF4-FFF2-40B4-BE49-F238E27FC236}">
                  <a16:creationId xmlns:a16="http://schemas.microsoft.com/office/drawing/2014/main" id="{26B97E6B-4340-38E5-D17A-AF675365A92C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558800" y="1952316"/>
              <a:ext cx="203382" cy="213035"/>
            </a:xfrm>
            <a:custGeom>
              <a:avLst/>
              <a:gdLst/>
              <a:ahLst/>
              <a:cxnLst/>
              <a:rect l="0" t="0" r="0" b="0"/>
              <a:pathLst>
                <a:path w="203382" h="213035">
                  <a:moveTo>
                    <a:pt x="158750" y="9834"/>
                  </a:moveTo>
                  <a:lnTo>
                    <a:pt x="158750" y="9834"/>
                  </a:lnTo>
                  <a:lnTo>
                    <a:pt x="169685" y="9834"/>
                  </a:lnTo>
                  <a:lnTo>
                    <a:pt x="170273" y="9128"/>
                  </a:lnTo>
                  <a:lnTo>
                    <a:pt x="171295" y="4367"/>
                  </a:lnTo>
                  <a:lnTo>
                    <a:pt x="171404" y="375"/>
                  </a:lnTo>
                  <a:lnTo>
                    <a:pt x="169303" y="0"/>
                  </a:lnTo>
                  <a:lnTo>
                    <a:pt x="141560" y="6257"/>
                  </a:lnTo>
                  <a:lnTo>
                    <a:pt x="114667" y="19267"/>
                  </a:lnTo>
                  <a:lnTo>
                    <a:pt x="85666" y="39421"/>
                  </a:lnTo>
                  <a:lnTo>
                    <a:pt x="77820" y="46738"/>
                  </a:lnTo>
                  <a:lnTo>
                    <a:pt x="73392" y="54693"/>
                  </a:lnTo>
                  <a:lnTo>
                    <a:pt x="72211" y="58790"/>
                  </a:lnTo>
                  <a:lnTo>
                    <a:pt x="72835" y="62933"/>
                  </a:lnTo>
                  <a:lnTo>
                    <a:pt x="77292" y="71298"/>
                  </a:lnTo>
                  <a:lnTo>
                    <a:pt x="87734" y="80570"/>
                  </a:lnTo>
                  <a:lnTo>
                    <a:pt x="114043" y="90730"/>
                  </a:lnTo>
                  <a:lnTo>
                    <a:pt x="144649" y="102915"/>
                  </a:lnTo>
                  <a:lnTo>
                    <a:pt x="174805" y="114795"/>
                  </a:lnTo>
                  <a:lnTo>
                    <a:pt x="189169" y="122570"/>
                  </a:lnTo>
                  <a:lnTo>
                    <a:pt x="198845" y="132611"/>
                  </a:lnTo>
                  <a:lnTo>
                    <a:pt x="202414" y="138252"/>
                  </a:lnTo>
                  <a:lnTo>
                    <a:pt x="203381" y="143424"/>
                  </a:lnTo>
                  <a:lnTo>
                    <a:pt x="202615" y="148283"/>
                  </a:lnTo>
                  <a:lnTo>
                    <a:pt x="200694" y="152933"/>
                  </a:lnTo>
                  <a:lnTo>
                    <a:pt x="187270" y="161863"/>
                  </a:lnTo>
                  <a:lnTo>
                    <a:pt x="161556" y="174824"/>
                  </a:lnTo>
                  <a:lnTo>
                    <a:pt x="130533" y="188475"/>
                  </a:lnTo>
                  <a:lnTo>
                    <a:pt x="101592" y="197260"/>
                  </a:lnTo>
                  <a:lnTo>
                    <a:pt x="77687" y="200129"/>
                  </a:lnTo>
                  <a:lnTo>
                    <a:pt x="52025" y="205134"/>
                  </a:lnTo>
                  <a:lnTo>
                    <a:pt x="24509" y="210380"/>
                  </a:lnTo>
                  <a:lnTo>
                    <a:pt x="0" y="2130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">
              <a:extLst>
                <a:ext uri="{FF2B5EF4-FFF2-40B4-BE49-F238E27FC236}">
                  <a16:creationId xmlns:a16="http://schemas.microsoft.com/office/drawing/2014/main" id="{5911246F-054E-DE84-BB80-538070998983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802792" y="2019412"/>
              <a:ext cx="117959" cy="76089"/>
            </a:xfrm>
            <a:custGeom>
              <a:avLst/>
              <a:gdLst/>
              <a:ahLst/>
              <a:cxnLst/>
              <a:rect l="0" t="0" r="0" b="0"/>
              <a:pathLst>
                <a:path w="117959" h="76089">
                  <a:moveTo>
                    <a:pt x="3658" y="37988"/>
                  </a:moveTo>
                  <a:lnTo>
                    <a:pt x="3658" y="37988"/>
                  </a:lnTo>
                  <a:lnTo>
                    <a:pt x="287" y="34617"/>
                  </a:lnTo>
                  <a:lnTo>
                    <a:pt x="0" y="32213"/>
                  </a:lnTo>
                  <a:lnTo>
                    <a:pt x="1562" y="25779"/>
                  </a:lnTo>
                  <a:lnTo>
                    <a:pt x="6408" y="17594"/>
                  </a:lnTo>
                  <a:lnTo>
                    <a:pt x="18530" y="4189"/>
                  </a:lnTo>
                  <a:lnTo>
                    <a:pt x="22733" y="1800"/>
                  </a:lnTo>
                  <a:lnTo>
                    <a:pt x="31180" y="265"/>
                  </a:lnTo>
                  <a:lnTo>
                    <a:pt x="37526" y="0"/>
                  </a:lnTo>
                  <a:lnTo>
                    <a:pt x="47246" y="3292"/>
                  </a:lnTo>
                  <a:lnTo>
                    <a:pt x="74231" y="26572"/>
                  </a:lnTo>
                  <a:lnTo>
                    <a:pt x="97857" y="51567"/>
                  </a:lnTo>
                  <a:lnTo>
                    <a:pt x="117958" y="760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">
              <a:extLst>
                <a:ext uri="{FF2B5EF4-FFF2-40B4-BE49-F238E27FC236}">
                  <a16:creationId xmlns:a16="http://schemas.microsoft.com/office/drawing/2014/main" id="{346AFC3B-BA9C-B6F1-7AD7-8F878B9D8297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914400" y="2021821"/>
              <a:ext cx="79572" cy="200680"/>
            </a:xfrm>
            <a:custGeom>
              <a:avLst/>
              <a:gdLst/>
              <a:ahLst/>
              <a:cxnLst/>
              <a:rect l="0" t="0" r="0" b="0"/>
              <a:pathLst>
                <a:path w="79572" h="200680">
                  <a:moveTo>
                    <a:pt x="76200" y="41929"/>
                  </a:moveTo>
                  <a:lnTo>
                    <a:pt x="76200" y="41929"/>
                  </a:lnTo>
                  <a:lnTo>
                    <a:pt x="79571" y="31816"/>
                  </a:lnTo>
                  <a:lnTo>
                    <a:pt x="79345" y="23088"/>
                  </a:lnTo>
                  <a:lnTo>
                    <a:pt x="73450" y="5987"/>
                  </a:lnTo>
                  <a:lnTo>
                    <a:pt x="69569" y="1260"/>
                  </a:lnTo>
                  <a:lnTo>
                    <a:pt x="67546" y="0"/>
                  </a:lnTo>
                  <a:lnTo>
                    <a:pt x="64786" y="571"/>
                  </a:lnTo>
                  <a:lnTo>
                    <a:pt x="57957" y="4968"/>
                  </a:lnTo>
                  <a:lnTo>
                    <a:pt x="49550" y="15377"/>
                  </a:lnTo>
                  <a:lnTo>
                    <a:pt x="36024" y="41675"/>
                  </a:lnTo>
                  <a:lnTo>
                    <a:pt x="25826" y="72166"/>
                  </a:lnTo>
                  <a:lnTo>
                    <a:pt x="17017" y="98780"/>
                  </a:lnTo>
                  <a:lnTo>
                    <a:pt x="8483" y="128784"/>
                  </a:lnTo>
                  <a:lnTo>
                    <a:pt x="1885" y="157706"/>
                  </a:lnTo>
                  <a:lnTo>
                    <a:pt x="0" y="2006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7">
              <a:extLst>
                <a:ext uri="{FF2B5EF4-FFF2-40B4-BE49-F238E27FC236}">
                  <a16:creationId xmlns:a16="http://schemas.microsoft.com/office/drawing/2014/main" id="{2408A5DB-0BDC-F7B0-82D0-CB77966700EB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1066800" y="2022873"/>
              <a:ext cx="241301" cy="129778"/>
            </a:xfrm>
            <a:custGeom>
              <a:avLst/>
              <a:gdLst/>
              <a:ahLst/>
              <a:cxnLst/>
              <a:rect l="0" t="0" r="0" b="0"/>
              <a:pathLst>
                <a:path w="241301" h="129778">
                  <a:moveTo>
                    <a:pt x="0" y="34527"/>
                  </a:moveTo>
                  <a:lnTo>
                    <a:pt x="0" y="34527"/>
                  </a:lnTo>
                  <a:lnTo>
                    <a:pt x="14490" y="19332"/>
                  </a:lnTo>
                  <a:lnTo>
                    <a:pt x="19110" y="11759"/>
                  </a:lnTo>
                  <a:lnTo>
                    <a:pt x="33178" y="728"/>
                  </a:lnTo>
                  <a:lnTo>
                    <a:pt x="35524" y="0"/>
                  </a:lnTo>
                  <a:lnTo>
                    <a:pt x="37794" y="220"/>
                  </a:lnTo>
                  <a:lnTo>
                    <a:pt x="40012" y="1072"/>
                  </a:lnTo>
                  <a:lnTo>
                    <a:pt x="49877" y="9014"/>
                  </a:lnTo>
                  <a:lnTo>
                    <a:pt x="53918" y="18249"/>
                  </a:lnTo>
                  <a:lnTo>
                    <a:pt x="56511" y="44796"/>
                  </a:lnTo>
                  <a:lnTo>
                    <a:pt x="56961" y="72299"/>
                  </a:lnTo>
                  <a:lnTo>
                    <a:pt x="57125" y="99795"/>
                  </a:lnTo>
                  <a:lnTo>
                    <a:pt x="57145" y="117034"/>
                  </a:lnTo>
                  <a:lnTo>
                    <a:pt x="57852" y="119165"/>
                  </a:lnTo>
                  <a:lnTo>
                    <a:pt x="59029" y="120586"/>
                  </a:lnTo>
                  <a:lnTo>
                    <a:pt x="60520" y="121533"/>
                  </a:lnTo>
                  <a:lnTo>
                    <a:pt x="62219" y="120048"/>
                  </a:lnTo>
                  <a:lnTo>
                    <a:pt x="78131" y="89783"/>
                  </a:lnTo>
                  <a:lnTo>
                    <a:pt x="96744" y="60318"/>
                  </a:lnTo>
                  <a:lnTo>
                    <a:pt x="116613" y="39517"/>
                  </a:lnTo>
                  <a:lnTo>
                    <a:pt x="124971" y="33688"/>
                  </a:lnTo>
                  <a:lnTo>
                    <a:pt x="128469" y="32556"/>
                  </a:lnTo>
                  <a:lnTo>
                    <a:pt x="131507" y="32508"/>
                  </a:lnTo>
                  <a:lnTo>
                    <a:pt x="134238" y="33181"/>
                  </a:lnTo>
                  <a:lnTo>
                    <a:pt x="136059" y="35041"/>
                  </a:lnTo>
                  <a:lnTo>
                    <a:pt x="144513" y="63349"/>
                  </a:lnTo>
                  <a:lnTo>
                    <a:pt x="145990" y="94619"/>
                  </a:lnTo>
                  <a:lnTo>
                    <a:pt x="146048" y="103955"/>
                  </a:lnTo>
                  <a:lnTo>
                    <a:pt x="158259" y="92131"/>
                  </a:lnTo>
                  <a:lnTo>
                    <a:pt x="162059" y="84588"/>
                  </a:lnTo>
                  <a:lnTo>
                    <a:pt x="163073" y="80601"/>
                  </a:lnTo>
                  <a:lnTo>
                    <a:pt x="171241" y="68248"/>
                  </a:lnTo>
                  <a:lnTo>
                    <a:pt x="191530" y="46352"/>
                  </a:lnTo>
                  <a:lnTo>
                    <a:pt x="198248" y="43310"/>
                  </a:lnTo>
                  <a:lnTo>
                    <a:pt x="210689" y="41358"/>
                  </a:lnTo>
                  <a:lnTo>
                    <a:pt x="217347" y="46735"/>
                  </a:lnTo>
                  <a:lnTo>
                    <a:pt x="224304" y="56181"/>
                  </a:lnTo>
                  <a:lnTo>
                    <a:pt x="231482" y="73398"/>
                  </a:lnTo>
                  <a:lnTo>
                    <a:pt x="234493" y="104479"/>
                  </a:lnTo>
                  <a:lnTo>
                    <a:pt x="241300" y="1297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">
              <a:extLst>
                <a:ext uri="{FF2B5EF4-FFF2-40B4-BE49-F238E27FC236}">
                  <a16:creationId xmlns:a16="http://schemas.microsoft.com/office/drawing/2014/main" id="{3F86B4D9-788B-5B54-9AF7-A3D071D1DFF1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1358900" y="2065311"/>
              <a:ext cx="209551" cy="100040"/>
            </a:xfrm>
            <a:custGeom>
              <a:avLst/>
              <a:gdLst/>
              <a:ahLst/>
              <a:cxnLst/>
              <a:rect l="0" t="0" r="0" b="0"/>
              <a:pathLst>
                <a:path w="209551" h="100040">
                  <a:moveTo>
                    <a:pt x="0" y="30189"/>
                  </a:moveTo>
                  <a:lnTo>
                    <a:pt x="0" y="30189"/>
                  </a:lnTo>
                  <a:lnTo>
                    <a:pt x="13798" y="20050"/>
                  </a:lnTo>
                  <a:lnTo>
                    <a:pt x="26662" y="6340"/>
                  </a:lnTo>
                  <a:lnTo>
                    <a:pt x="36592" y="780"/>
                  </a:lnTo>
                  <a:lnTo>
                    <a:pt x="39212" y="0"/>
                  </a:lnTo>
                  <a:lnTo>
                    <a:pt x="41663" y="185"/>
                  </a:lnTo>
                  <a:lnTo>
                    <a:pt x="46269" y="2272"/>
                  </a:lnTo>
                  <a:lnTo>
                    <a:pt x="47779" y="5228"/>
                  </a:lnTo>
                  <a:lnTo>
                    <a:pt x="50402" y="34454"/>
                  </a:lnTo>
                  <a:lnTo>
                    <a:pt x="50016" y="61527"/>
                  </a:lnTo>
                  <a:lnTo>
                    <a:pt x="45323" y="90264"/>
                  </a:lnTo>
                  <a:lnTo>
                    <a:pt x="44709" y="97143"/>
                  </a:lnTo>
                  <a:lnTo>
                    <a:pt x="44622" y="97403"/>
                  </a:lnTo>
                  <a:lnTo>
                    <a:pt x="44527" y="95810"/>
                  </a:lnTo>
                  <a:lnTo>
                    <a:pt x="61753" y="65684"/>
                  </a:lnTo>
                  <a:lnTo>
                    <a:pt x="84179" y="35735"/>
                  </a:lnTo>
                  <a:lnTo>
                    <a:pt x="109082" y="10039"/>
                  </a:lnTo>
                  <a:lnTo>
                    <a:pt x="115744" y="7122"/>
                  </a:lnTo>
                  <a:lnTo>
                    <a:pt x="119496" y="6344"/>
                  </a:lnTo>
                  <a:lnTo>
                    <a:pt x="122703" y="7237"/>
                  </a:lnTo>
                  <a:lnTo>
                    <a:pt x="128148" y="11992"/>
                  </a:lnTo>
                  <a:lnTo>
                    <a:pt x="135180" y="22602"/>
                  </a:lnTo>
                  <a:lnTo>
                    <a:pt x="135810" y="32461"/>
                  </a:lnTo>
                  <a:lnTo>
                    <a:pt x="133566" y="61581"/>
                  </a:lnTo>
                  <a:lnTo>
                    <a:pt x="133393" y="78802"/>
                  </a:lnTo>
                  <a:lnTo>
                    <a:pt x="132673" y="81647"/>
                  </a:lnTo>
                  <a:lnTo>
                    <a:pt x="131488" y="83545"/>
                  </a:lnTo>
                  <a:lnTo>
                    <a:pt x="127886" y="86589"/>
                  </a:lnTo>
                  <a:lnTo>
                    <a:pt x="134005" y="83746"/>
                  </a:lnTo>
                  <a:lnTo>
                    <a:pt x="139050" y="78451"/>
                  </a:lnTo>
                  <a:lnTo>
                    <a:pt x="163781" y="50682"/>
                  </a:lnTo>
                  <a:lnTo>
                    <a:pt x="192222" y="22128"/>
                  </a:lnTo>
                  <a:lnTo>
                    <a:pt x="203788" y="11259"/>
                  </a:lnTo>
                  <a:lnTo>
                    <a:pt x="205709" y="10513"/>
                  </a:lnTo>
                  <a:lnTo>
                    <a:pt x="206989" y="10722"/>
                  </a:lnTo>
                  <a:lnTo>
                    <a:pt x="207843" y="11566"/>
                  </a:lnTo>
                  <a:lnTo>
                    <a:pt x="208791" y="14387"/>
                  </a:lnTo>
                  <a:lnTo>
                    <a:pt x="209483" y="43731"/>
                  </a:lnTo>
                  <a:lnTo>
                    <a:pt x="209541" y="74750"/>
                  </a:lnTo>
                  <a:lnTo>
                    <a:pt x="209550" y="1000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>
              <a:extLst>
                <a:ext uri="{FF2B5EF4-FFF2-40B4-BE49-F238E27FC236}">
                  <a16:creationId xmlns:a16="http://schemas.microsoft.com/office/drawing/2014/main" id="{0AEC77F2-848E-9E45-62B6-B29C666DA367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1631950" y="2026987"/>
              <a:ext cx="120651" cy="140123"/>
            </a:xfrm>
            <a:custGeom>
              <a:avLst/>
              <a:gdLst/>
              <a:ahLst/>
              <a:cxnLst/>
              <a:rect l="0" t="0" r="0" b="0"/>
              <a:pathLst>
                <a:path w="120651" h="140123">
                  <a:moveTo>
                    <a:pt x="0" y="68513"/>
                  </a:moveTo>
                  <a:lnTo>
                    <a:pt x="0" y="68513"/>
                  </a:lnTo>
                  <a:lnTo>
                    <a:pt x="0" y="65142"/>
                  </a:lnTo>
                  <a:lnTo>
                    <a:pt x="3763" y="61605"/>
                  </a:lnTo>
                  <a:lnTo>
                    <a:pt x="10139" y="58387"/>
                  </a:lnTo>
                  <a:lnTo>
                    <a:pt x="20957" y="55870"/>
                  </a:lnTo>
                  <a:lnTo>
                    <a:pt x="43673" y="47075"/>
                  </a:lnTo>
                  <a:lnTo>
                    <a:pt x="71072" y="39872"/>
                  </a:lnTo>
                  <a:lnTo>
                    <a:pt x="100350" y="25884"/>
                  </a:lnTo>
                  <a:lnTo>
                    <a:pt x="107629" y="18757"/>
                  </a:lnTo>
                  <a:lnTo>
                    <a:pt x="109147" y="15587"/>
                  </a:lnTo>
                  <a:lnTo>
                    <a:pt x="109454" y="12768"/>
                  </a:lnTo>
                  <a:lnTo>
                    <a:pt x="108953" y="10183"/>
                  </a:lnTo>
                  <a:lnTo>
                    <a:pt x="104632" y="5429"/>
                  </a:lnTo>
                  <a:lnTo>
                    <a:pt x="101505" y="3174"/>
                  </a:lnTo>
                  <a:lnTo>
                    <a:pt x="83619" y="0"/>
                  </a:lnTo>
                  <a:lnTo>
                    <a:pt x="63817" y="2430"/>
                  </a:lnTo>
                  <a:lnTo>
                    <a:pt x="50941" y="11391"/>
                  </a:lnTo>
                  <a:lnTo>
                    <a:pt x="25428" y="40139"/>
                  </a:lnTo>
                  <a:lnTo>
                    <a:pt x="13100" y="68024"/>
                  </a:lnTo>
                  <a:lnTo>
                    <a:pt x="4025" y="95254"/>
                  </a:lnTo>
                  <a:lnTo>
                    <a:pt x="4846" y="110266"/>
                  </a:lnTo>
                  <a:lnTo>
                    <a:pt x="9445" y="122583"/>
                  </a:lnTo>
                  <a:lnTo>
                    <a:pt x="12647" y="127843"/>
                  </a:lnTo>
                  <a:lnTo>
                    <a:pt x="21848" y="135569"/>
                  </a:lnTo>
                  <a:lnTo>
                    <a:pt x="27266" y="138617"/>
                  </a:lnTo>
                  <a:lnTo>
                    <a:pt x="40811" y="140122"/>
                  </a:lnTo>
                  <a:lnTo>
                    <a:pt x="72062" y="137184"/>
                  </a:lnTo>
                  <a:lnTo>
                    <a:pt x="100573" y="126475"/>
                  </a:lnTo>
                  <a:lnTo>
                    <a:pt x="120650" y="119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0">
              <a:extLst>
                <a:ext uri="{FF2B5EF4-FFF2-40B4-BE49-F238E27FC236}">
                  <a16:creationId xmlns:a16="http://schemas.microsoft.com/office/drawing/2014/main" id="{5E1C1DED-0CFD-5E65-9651-538038F301CF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1784398" y="1924050"/>
              <a:ext cx="88853" cy="176111"/>
            </a:xfrm>
            <a:custGeom>
              <a:avLst/>
              <a:gdLst/>
              <a:ahLst/>
              <a:cxnLst/>
              <a:rect l="0" t="0" r="0" b="0"/>
              <a:pathLst>
                <a:path w="88853" h="176111">
                  <a:moveTo>
                    <a:pt x="19002" y="0"/>
                  </a:moveTo>
                  <a:lnTo>
                    <a:pt x="19002" y="0"/>
                  </a:lnTo>
                  <a:lnTo>
                    <a:pt x="22373" y="0"/>
                  </a:lnTo>
                  <a:lnTo>
                    <a:pt x="22660" y="706"/>
                  </a:lnTo>
                  <a:lnTo>
                    <a:pt x="12371" y="28562"/>
                  </a:lnTo>
                  <a:lnTo>
                    <a:pt x="4130" y="56520"/>
                  </a:lnTo>
                  <a:lnTo>
                    <a:pt x="777" y="87495"/>
                  </a:lnTo>
                  <a:lnTo>
                    <a:pt x="197" y="112394"/>
                  </a:lnTo>
                  <a:lnTo>
                    <a:pt x="0" y="142329"/>
                  </a:lnTo>
                  <a:lnTo>
                    <a:pt x="664" y="166021"/>
                  </a:lnTo>
                  <a:lnTo>
                    <a:pt x="3326" y="172095"/>
                  </a:lnTo>
                  <a:lnTo>
                    <a:pt x="5729" y="173996"/>
                  </a:lnTo>
                  <a:lnTo>
                    <a:pt x="12162" y="176110"/>
                  </a:lnTo>
                  <a:lnTo>
                    <a:pt x="41546" y="172184"/>
                  </a:lnTo>
                  <a:lnTo>
                    <a:pt x="58137" y="168297"/>
                  </a:lnTo>
                  <a:lnTo>
                    <a:pt x="73088" y="159305"/>
                  </a:lnTo>
                  <a:lnTo>
                    <a:pt x="88852" y="146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">
              <a:extLst>
                <a:ext uri="{FF2B5EF4-FFF2-40B4-BE49-F238E27FC236}">
                  <a16:creationId xmlns:a16="http://schemas.microsoft.com/office/drawing/2014/main" id="{DADA118F-3A55-8EA5-81A9-C666F832A56D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1778883" y="1981200"/>
              <a:ext cx="88018" cy="38101"/>
            </a:xfrm>
            <a:custGeom>
              <a:avLst/>
              <a:gdLst/>
              <a:ahLst/>
              <a:cxnLst/>
              <a:rect l="0" t="0" r="0" b="0"/>
              <a:pathLst>
                <a:path w="88018" h="38101">
                  <a:moveTo>
                    <a:pt x="5467" y="38100"/>
                  </a:moveTo>
                  <a:lnTo>
                    <a:pt x="5467" y="38100"/>
                  </a:lnTo>
                  <a:lnTo>
                    <a:pt x="0" y="32633"/>
                  </a:lnTo>
                  <a:lnTo>
                    <a:pt x="411" y="31633"/>
                  </a:lnTo>
                  <a:lnTo>
                    <a:pt x="2749" y="28641"/>
                  </a:lnTo>
                  <a:lnTo>
                    <a:pt x="30858" y="18919"/>
                  </a:lnTo>
                  <a:lnTo>
                    <a:pt x="58957" y="12108"/>
                  </a:lnTo>
                  <a:lnTo>
                    <a:pt x="8801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">
              <a:extLst>
                <a:ext uri="{FF2B5EF4-FFF2-40B4-BE49-F238E27FC236}">
                  <a16:creationId xmlns:a16="http://schemas.microsoft.com/office/drawing/2014/main" id="{043AB44A-79D7-46E7-621F-09DD8D82AE35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1885950" y="1989372"/>
              <a:ext cx="146051" cy="164261"/>
            </a:xfrm>
            <a:custGeom>
              <a:avLst/>
              <a:gdLst/>
              <a:ahLst/>
              <a:cxnLst/>
              <a:rect l="0" t="0" r="0" b="0"/>
              <a:pathLst>
                <a:path w="146051" h="164261">
                  <a:moveTo>
                    <a:pt x="0" y="36278"/>
                  </a:moveTo>
                  <a:lnTo>
                    <a:pt x="0" y="36278"/>
                  </a:lnTo>
                  <a:lnTo>
                    <a:pt x="14503" y="25434"/>
                  </a:lnTo>
                  <a:lnTo>
                    <a:pt x="35942" y="4328"/>
                  </a:lnTo>
                  <a:lnTo>
                    <a:pt x="44432" y="911"/>
                  </a:lnTo>
                  <a:lnTo>
                    <a:pt x="48671" y="0"/>
                  </a:lnTo>
                  <a:lnTo>
                    <a:pt x="57145" y="869"/>
                  </a:lnTo>
                  <a:lnTo>
                    <a:pt x="61380" y="2089"/>
                  </a:lnTo>
                  <a:lnTo>
                    <a:pt x="64909" y="5019"/>
                  </a:lnTo>
                  <a:lnTo>
                    <a:pt x="83844" y="36173"/>
                  </a:lnTo>
                  <a:lnTo>
                    <a:pt x="86652" y="45874"/>
                  </a:lnTo>
                  <a:lnTo>
                    <a:pt x="88234" y="72753"/>
                  </a:lnTo>
                  <a:lnTo>
                    <a:pt x="89474" y="101600"/>
                  </a:lnTo>
                  <a:lnTo>
                    <a:pt x="91814" y="126972"/>
                  </a:lnTo>
                  <a:lnTo>
                    <a:pt x="84049" y="150562"/>
                  </a:lnTo>
                  <a:lnTo>
                    <a:pt x="76252" y="161784"/>
                  </a:lnTo>
                  <a:lnTo>
                    <a:pt x="72707" y="163693"/>
                  </a:lnTo>
                  <a:lnTo>
                    <a:pt x="68933" y="164260"/>
                  </a:lnTo>
                  <a:lnTo>
                    <a:pt x="65005" y="163933"/>
                  </a:lnTo>
                  <a:lnTo>
                    <a:pt x="61681" y="162303"/>
                  </a:lnTo>
                  <a:lnTo>
                    <a:pt x="56106" y="156730"/>
                  </a:lnTo>
                  <a:lnTo>
                    <a:pt x="49001" y="142288"/>
                  </a:lnTo>
                  <a:lnTo>
                    <a:pt x="48895" y="136584"/>
                  </a:lnTo>
                  <a:lnTo>
                    <a:pt x="59155" y="109329"/>
                  </a:lnTo>
                  <a:lnTo>
                    <a:pt x="78624" y="80313"/>
                  </a:lnTo>
                  <a:lnTo>
                    <a:pt x="109857" y="50559"/>
                  </a:lnTo>
                  <a:lnTo>
                    <a:pt x="132316" y="39831"/>
                  </a:lnTo>
                  <a:lnTo>
                    <a:pt x="146050" y="362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3">
              <a:extLst>
                <a:ext uri="{FF2B5EF4-FFF2-40B4-BE49-F238E27FC236}">
                  <a16:creationId xmlns:a16="http://schemas.microsoft.com/office/drawing/2014/main" id="{077D0E86-85BB-CE7C-B59C-F25E9B367A67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2066663" y="2038428"/>
              <a:ext cx="15249" cy="133273"/>
            </a:xfrm>
            <a:custGeom>
              <a:avLst/>
              <a:gdLst/>
              <a:ahLst/>
              <a:cxnLst/>
              <a:rect l="0" t="0" r="0" b="0"/>
              <a:pathLst>
                <a:path w="15249" h="133273">
                  <a:moveTo>
                    <a:pt x="3437" y="6272"/>
                  </a:moveTo>
                  <a:lnTo>
                    <a:pt x="3437" y="6272"/>
                  </a:lnTo>
                  <a:lnTo>
                    <a:pt x="9709" y="0"/>
                  </a:lnTo>
                  <a:lnTo>
                    <a:pt x="13135" y="3316"/>
                  </a:lnTo>
                  <a:lnTo>
                    <a:pt x="15248" y="15509"/>
                  </a:lnTo>
                  <a:lnTo>
                    <a:pt x="12502" y="39269"/>
                  </a:lnTo>
                  <a:lnTo>
                    <a:pt x="7220" y="65281"/>
                  </a:lnTo>
                  <a:lnTo>
                    <a:pt x="2054" y="95905"/>
                  </a:lnTo>
                  <a:lnTo>
                    <a:pt x="0" y="107492"/>
                  </a:lnTo>
                  <a:lnTo>
                    <a:pt x="3437" y="1332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">
              <a:extLst>
                <a:ext uri="{FF2B5EF4-FFF2-40B4-BE49-F238E27FC236}">
                  <a16:creationId xmlns:a16="http://schemas.microsoft.com/office/drawing/2014/main" id="{8FEFFB5A-3843-D6BE-C78A-5FCB6B42F63B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2120900" y="192405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12700" y="19050"/>
                  </a:moveTo>
                  <a:lnTo>
                    <a:pt x="12700" y="19050"/>
                  </a:lnTo>
                  <a:lnTo>
                    <a:pt x="7233" y="13583"/>
                  </a:lnTo>
                  <a:lnTo>
                    <a:pt x="6612" y="9591"/>
                  </a:lnTo>
                  <a:lnTo>
                    <a:pt x="5819" y="8511"/>
                  </a:lnTo>
                  <a:lnTo>
                    <a:pt x="3056" y="7310"/>
                  </a:lnTo>
                  <a:lnTo>
                    <a:pt x="2037" y="628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5">
              <a:extLst>
                <a:ext uri="{FF2B5EF4-FFF2-40B4-BE49-F238E27FC236}">
                  <a16:creationId xmlns:a16="http://schemas.microsoft.com/office/drawing/2014/main" id="{98FF4E9C-F0C6-D82C-AF92-1D891EB55B0A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2156466" y="2016282"/>
              <a:ext cx="205735" cy="172451"/>
            </a:xfrm>
            <a:custGeom>
              <a:avLst/>
              <a:gdLst/>
              <a:ahLst/>
              <a:cxnLst/>
              <a:rect l="0" t="0" r="0" b="0"/>
              <a:pathLst>
                <a:path w="205735" h="172451">
                  <a:moveTo>
                    <a:pt x="85084" y="15718"/>
                  </a:moveTo>
                  <a:lnTo>
                    <a:pt x="85084" y="15718"/>
                  </a:lnTo>
                  <a:lnTo>
                    <a:pt x="95223" y="15012"/>
                  </a:lnTo>
                  <a:lnTo>
                    <a:pt x="113322" y="9251"/>
                  </a:lnTo>
                  <a:lnTo>
                    <a:pt x="114492" y="7879"/>
                  </a:lnTo>
                  <a:lnTo>
                    <a:pt x="115794" y="4473"/>
                  </a:lnTo>
                  <a:lnTo>
                    <a:pt x="116371" y="607"/>
                  </a:lnTo>
                  <a:lnTo>
                    <a:pt x="115115" y="0"/>
                  </a:lnTo>
                  <a:lnTo>
                    <a:pt x="109955" y="1206"/>
                  </a:lnTo>
                  <a:lnTo>
                    <a:pt x="79152" y="16594"/>
                  </a:lnTo>
                  <a:lnTo>
                    <a:pt x="47745" y="37706"/>
                  </a:lnTo>
                  <a:lnTo>
                    <a:pt x="20425" y="68056"/>
                  </a:lnTo>
                  <a:lnTo>
                    <a:pt x="9492" y="87335"/>
                  </a:lnTo>
                  <a:lnTo>
                    <a:pt x="538" y="114688"/>
                  </a:lnTo>
                  <a:lnTo>
                    <a:pt x="0" y="128849"/>
                  </a:lnTo>
                  <a:lnTo>
                    <a:pt x="2819" y="142199"/>
                  </a:lnTo>
                  <a:lnTo>
                    <a:pt x="8775" y="155187"/>
                  </a:lnTo>
                  <a:lnTo>
                    <a:pt x="19890" y="164253"/>
                  </a:lnTo>
                  <a:lnTo>
                    <a:pt x="33531" y="169928"/>
                  </a:lnTo>
                  <a:lnTo>
                    <a:pt x="46649" y="172450"/>
                  </a:lnTo>
                  <a:lnTo>
                    <a:pt x="72677" y="170499"/>
                  </a:lnTo>
                  <a:lnTo>
                    <a:pt x="102937" y="164224"/>
                  </a:lnTo>
                  <a:lnTo>
                    <a:pt x="122124" y="161085"/>
                  </a:lnTo>
                  <a:lnTo>
                    <a:pt x="149420" y="147558"/>
                  </a:lnTo>
                  <a:lnTo>
                    <a:pt x="177299" y="132685"/>
                  </a:lnTo>
                  <a:lnTo>
                    <a:pt x="205734" y="1109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4">
            <a:extLst>
              <a:ext uri="{FF2B5EF4-FFF2-40B4-BE49-F238E27FC236}">
                <a16:creationId xmlns:a16="http://schemas.microsoft.com/office/drawing/2014/main" id="{6E22A9F7-3CF5-0B62-C2A9-816B0ABD659A}"/>
              </a:ext>
            </a:extLst>
          </p:cNvPr>
          <p:cNvGrpSpPr/>
          <p:nvPr/>
        </p:nvGrpSpPr>
        <p:grpSpPr>
          <a:xfrm>
            <a:off x="400050" y="2381928"/>
            <a:ext cx="679451" cy="373973"/>
            <a:chOff x="400050" y="2381928"/>
            <a:chExt cx="679451" cy="373973"/>
          </a:xfrm>
        </p:grpSpPr>
        <p:sp>
          <p:nvSpPr>
            <p:cNvPr id="31" name="SMARTInkShape-26">
              <a:extLst>
                <a:ext uri="{FF2B5EF4-FFF2-40B4-BE49-F238E27FC236}">
                  <a16:creationId xmlns:a16="http://schemas.microsoft.com/office/drawing/2014/main" id="{ED6E5415-3F12-1E82-DC7B-A2512B1A7301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419100" y="2553039"/>
              <a:ext cx="12701" cy="202862"/>
            </a:xfrm>
            <a:custGeom>
              <a:avLst/>
              <a:gdLst/>
              <a:ahLst/>
              <a:cxnLst/>
              <a:rect l="0" t="0" r="0" b="0"/>
              <a:pathLst>
                <a:path w="12701" h="202862">
                  <a:moveTo>
                    <a:pt x="0" y="12361"/>
                  </a:moveTo>
                  <a:lnTo>
                    <a:pt x="0" y="12361"/>
                  </a:lnTo>
                  <a:lnTo>
                    <a:pt x="0" y="8990"/>
                  </a:lnTo>
                  <a:lnTo>
                    <a:pt x="1881" y="5453"/>
                  </a:lnTo>
                  <a:lnTo>
                    <a:pt x="6088" y="0"/>
                  </a:lnTo>
                  <a:lnTo>
                    <a:pt x="6316" y="24191"/>
                  </a:lnTo>
                  <a:lnTo>
                    <a:pt x="6340" y="53966"/>
                  </a:lnTo>
                  <a:lnTo>
                    <a:pt x="6345" y="77419"/>
                  </a:lnTo>
                  <a:lnTo>
                    <a:pt x="6348" y="101953"/>
                  </a:lnTo>
                  <a:lnTo>
                    <a:pt x="6350" y="133331"/>
                  </a:lnTo>
                  <a:lnTo>
                    <a:pt x="6350" y="157016"/>
                  </a:lnTo>
                  <a:lnTo>
                    <a:pt x="12700" y="2028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7">
              <a:extLst>
                <a:ext uri="{FF2B5EF4-FFF2-40B4-BE49-F238E27FC236}">
                  <a16:creationId xmlns:a16="http://schemas.microsoft.com/office/drawing/2014/main" id="{1567750E-05EE-FF3F-C62A-04A4D5C0A057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400050" y="2522000"/>
              <a:ext cx="119812" cy="94201"/>
            </a:xfrm>
            <a:custGeom>
              <a:avLst/>
              <a:gdLst/>
              <a:ahLst/>
              <a:cxnLst/>
              <a:rect l="0" t="0" r="0" b="0"/>
              <a:pathLst>
                <a:path w="119812" h="94201">
                  <a:moveTo>
                    <a:pt x="25400" y="75150"/>
                  </a:moveTo>
                  <a:lnTo>
                    <a:pt x="25400" y="75150"/>
                  </a:lnTo>
                  <a:lnTo>
                    <a:pt x="22029" y="68408"/>
                  </a:lnTo>
                  <a:lnTo>
                    <a:pt x="22255" y="59454"/>
                  </a:lnTo>
                  <a:lnTo>
                    <a:pt x="28150" y="39829"/>
                  </a:lnTo>
                  <a:lnTo>
                    <a:pt x="37425" y="23292"/>
                  </a:lnTo>
                  <a:lnTo>
                    <a:pt x="46972" y="14943"/>
                  </a:lnTo>
                  <a:lnTo>
                    <a:pt x="60484" y="8157"/>
                  </a:lnTo>
                  <a:lnTo>
                    <a:pt x="89750" y="525"/>
                  </a:lnTo>
                  <a:lnTo>
                    <a:pt x="95817" y="0"/>
                  </a:lnTo>
                  <a:lnTo>
                    <a:pt x="106320" y="3180"/>
                  </a:lnTo>
                  <a:lnTo>
                    <a:pt x="111097" y="6003"/>
                  </a:lnTo>
                  <a:lnTo>
                    <a:pt x="114281" y="9297"/>
                  </a:lnTo>
                  <a:lnTo>
                    <a:pt x="117820" y="16719"/>
                  </a:lnTo>
                  <a:lnTo>
                    <a:pt x="119811" y="28831"/>
                  </a:lnTo>
                  <a:lnTo>
                    <a:pt x="117030" y="44727"/>
                  </a:lnTo>
                  <a:lnTo>
                    <a:pt x="107988" y="54809"/>
                  </a:lnTo>
                  <a:lnTo>
                    <a:pt x="82557" y="72779"/>
                  </a:lnTo>
                  <a:lnTo>
                    <a:pt x="56760" y="82287"/>
                  </a:lnTo>
                  <a:lnTo>
                    <a:pt x="0" y="94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">
              <a:extLst>
                <a:ext uri="{FF2B5EF4-FFF2-40B4-BE49-F238E27FC236}">
                  <a16:creationId xmlns:a16="http://schemas.microsoft.com/office/drawing/2014/main" id="{6E2366BE-C5B3-CFBB-ADD3-180E5C044E57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553594" y="2509611"/>
              <a:ext cx="157607" cy="98006"/>
            </a:xfrm>
            <a:custGeom>
              <a:avLst/>
              <a:gdLst/>
              <a:ahLst/>
              <a:cxnLst/>
              <a:rect l="0" t="0" r="0" b="0"/>
              <a:pathLst>
                <a:path w="157607" h="98006">
                  <a:moveTo>
                    <a:pt x="11556" y="62139"/>
                  </a:moveTo>
                  <a:lnTo>
                    <a:pt x="11556" y="62139"/>
                  </a:lnTo>
                  <a:lnTo>
                    <a:pt x="2718" y="53301"/>
                  </a:lnTo>
                  <a:lnTo>
                    <a:pt x="572" y="47393"/>
                  </a:lnTo>
                  <a:lnTo>
                    <a:pt x="0" y="43842"/>
                  </a:lnTo>
                  <a:lnTo>
                    <a:pt x="1030" y="40063"/>
                  </a:lnTo>
                  <a:lnTo>
                    <a:pt x="13262" y="19686"/>
                  </a:lnTo>
                  <a:lnTo>
                    <a:pt x="21486" y="13167"/>
                  </a:lnTo>
                  <a:lnTo>
                    <a:pt x="47384" y="3233"/>
                  </a:lnTo>
                  <a:lnTo>
                    <a:pt x="64662" y="0"/>
                  </a:lnTo>
                  <a:lnTo>
                    <a:pt x="76081" y="3007"/>
                  </a:lnTo>
                  <a:lnTo>
                    <a:pt x="82089" y="5784"/>
                  </a:lnTo>
                  <a:lnTo>
                    <a:pt x="92528" y="16396"/>
                  </a:lnTo>
                  <a:lnTo>
                    <a:pt x="107357" y="36092"/>
                  </a:lnTo>
                  <a:lnTo>
                    <a:pt x="110579" y="47505"/>
                  </a:lnTo>
                  <a:lnTo>
                    <a:pt x="111438" y="54500"/>
                  </a:lnTo>
                  <a:lnTo>
                    <a:pt x="105905" y="77828"/>
                  </a:lnTo>
                  <a:lnTo>
                    <a:pt x="99115" y="88633"/>
                  </a:lnTo>
                  <a:lnTo>
                    <a:pt x="95328" y="92501"/>
                  </a:lnTo>
                  <a:lnTo>
                    <a:pt x="85477" y="96800"/>
                  </a:lnTo>
                  <a:lnTo>
                    <a:pt x="75454" y="98005"/>
                  </a:lnTo>
                  <a:lnTo>
                    <a:pt x="65139" y="94716"/>
                  </a:lnTo>
                  <a:lnTo>
                    <a:pt x="57478" y="91199"/>
                  </a:lnTo>
                  <a:lnTo>
                    <a:pt x="51251" y="85403"/>
                  </a:lnTo>
                  <a:lnTo>
                    <a:pt x="39988" y="71161"/>
                  </a:lnTo>
                  <a:lnTo>
                    <a:pt x="38304" y="66619"/>
                  </a:lnTo>
                  <a:lnTo>
                    <a:pt x="37355" y="56725"/>
                  </a:lnTo>
                  <a:lnTo>
                    <a:pt x="39015" y="50795"/>
                  </a:lnTo>
                  <a:lnTo>
                    <a:pt x="41399" y="45808"/>
                  </a:lnTo>
                  <a:lnTo>
                    <a:pt x="43446" y="39034"/>
                  </a:lnTo>
                  <a:lnTo>
                    <a:pt x="46426" y="34702"/>
                  </a:lnTo>
                  <a:lnTo>
                    <a:pt x="63678" y="21929"/>
                  </a:lnTo>
                  <a:lnTo>
                    <a:pt x="80700" y="15574"/>
                  </a:lnTo>
                  <a:lnTo>
                    <a:pt x="111182" y="11897"/>
                  </a:lnTo>
                  <a:lnTo>
                    <a:pt x="138427" y="11412"/>
                  </a:lnTo>
                  <a:lnTo>
                    <a:pt x="157606" y="113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9">
              <a:extLst>
                <a:ext uri="{FF2B5EF4-FFF2-40B4-BE49-F238E27FC236}">
                  <a16:creationId xmlns:a16="http://schemas.microsoft.com/office/drawing/2014/main" id="{68D2B955-540D-FF94-5803-D9E4727BB371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781050" y="2495550"/>
              <a:ext cx="68412" cy="111658"/>
            </a:xfrm>
            <a:custGeom>
              <a:avLst/>
              <a:gdLst/>
              <a:ahLst/>
              <a:cxnLst/>
              <a:rect l="0" t="0" r="0" b="0"/>
              <a:pathLst>
                <a:path w="68412" h="111658">
                  <a:moveTo>
                    <a:pt x="0" y="57150"/>
                  </a:moveTo>
                  <a:lnTo>
                    <a:pt x="0" y="57150"/>
                  </a:lnTo>
                  <a:lnTo>
                    <a:pt x="3371" y="57150"/>
                  </a:lnTo>
                  <a:lnTo>
                    <a:pt x="6908" y="55269"/>
                  </a:lnTo>
                  <a:lnTo>
                    <a:pt x="14927" y="48312"/>
                  </a:lnTo>
                  <a:lnTo>
                    <a:pt x="17218" y="44285"/>
                  </a:lnTo>
                  <a:lnTo>
                    <a:pt x="18941" y="40143"/>
                  </a:lnTo>
                  <a:lnTo>
                    <a:pt x="23173" y="33845"/>
                  </a:lnTo>
                  <a:lnTo>
                    <a:pt x="24740" y="27510"/>
                  </a:lnTo>
                  <a:lnTo>
                    <a:pt x="25313" y="16932"/>
                  </a:lnTo>
                  <a:lnTo>
                    <a:pt x="23480" y="12699"/>
                  </a:lnTo>
                  <a:lnTo>
                    <a:pt x="19925" y="7604"/>
                  </a:lnTo>
                  <a:lnTo>
                    <a:pt x="12567" y="13464"/>
                  </a:lnTo>
                  <a:lnTo>
                    <a:pt x="4821" y="30879"/>
                  </a:lnTo>
                  <a:lnTo>
                    <a:pt x="1429" y="53913"/>
                  </a:lnTo>
                  <a:lnTo>
                    <a:pt x="3794" y="75241"/>
                  </a:lnTo>
                  <a:lnTo>
                    <a:pt x="8964" y="91595"/>
                  </a:lnTo>
                  <a:lnTo>
                    <a:pt x="18335" y="105377"/>
                  </a:lnTo>
                  <a:lnTo>
                    <a:pt x="26023" y="110335"/>
                  </a:lnTo>
                  <a:lnTo>
                    <a:pt x="30049" y="111657"/>
                  </a:lnTo>
                  <a:lnTo>
                    <a:pt x="40166" y="111244"/>
                  </a:lnTo>
                  <a:lnTo>
                    <a:pt x="45827" y="110146"/>
                  </a:lnTo>
                  <a:lnTo>
                    <a:pt x="53999" y="105163"/>
                  </a:lnTo>
                  <a:lnTo>
                    <a:pt x="59983" y="97539"/>
                  </a:lnTo>
                  <a:lnTo>
                    <a:pt x="64994" y="87095"/>
                  </a:lnTo>
                  <a:lnTo>
                    <a:pt x="68411" y="62573"/>
                  </a:lnTo>
                  <a:lnTo>
                    <a:pt x="66053" y="36336"/>
                  </a:lnTo>
                  <a:lnTo>
                    <a:pt x="60871" y="22970"/>
                  </a:lnTo>
                  <a:lnTo>
                    <a:pt x="53865" y="13031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0">
              <a:extLst>
                <a:ext uri="{FF2B5EF4-FFF2-40B4-BE49-F238E27FC236}">
                  <a16:creationId xmlns:a16="http://schemas.microsoft.com/office/drawing/2014/main" id="{134C0993-65EE-552F-A321-45FFC49EDCA2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901700" y="2381928"/>
              <a:ext cx="95218" cy="199267"/>
            </a:xfrm>
            <a:custGeom>
              <a:avLst/>
              <a:gdLst/>
              <a:ahLst/>
              <a:cxnLst/>
              <a:rect l="0" t="0" r="0" b="0"/>
              <a:pathLst>
                <a:path w="95218" h="199267">
                  <a:moveTo>
                    <a:pt x="0" y="24722"/>
                  </a:moveTo>
                  <a:lnTo>
                    <a:pt x="0" y="24722"/>
                  </a:lnTo>
                  <a:lnTo>
                    <a:pt x="706" y="14583"/>
                  </a:lnTo>
                  <a:lnTo>
                    <a:pt x="6088" y="0"/>
                  </a:lnTo>
                  <a:lnTo>
                    <a:pt x="10662" y="14664"/>
                  </a:lnTo>
                  <a:lnTo>
                    <a:pt x="12298" y="39826"/>
                  </a:lnTo>
                  <a:lnTo>
                    <a:pt x="10699" y="61652"/>
                  </a:lnTo>
                  <a:lnTo>
                    <a:pt x="7639" y="85289"/>
                  </a:lnTo>
                  <a:lnTo>
                    <a:pt x="4850" y="112752"/>
                  </a:lnTo>
                  <a:lnTo>
                    <a:pt x="2861" y="130169"/>
                  </a:lnTo>
                  <a:lnTo>
                    <a:pt x="5708" y="155841"/>
                  </a:lnTo>
                  <a:lnTo>
                    <a:pt x="12991" y="186036"/>
                  </a:lnTo>
                  <a:lnTo>
                    <a:pt x="15011" y="191532"/>
                  </a:lnTo>
                  <a:lnTo>
                    <a:pt x="17768" y="195195"/>
                  </a:lnTo>
                  <a:lnTo>
                    <a:pt x="24595" y="199266"/>
                  </a:lnTo>
                  <a:lnTo>
                    <a:pt x="34215" y="199193"/>
                  </a:lnTo>
                  <a:lnTo>
                    <a:pt x="57637" y="193398"/>
                  </a:lnTo>
                  <a:lnTo>
                    <a:pt x="66304" y="187648"/>
                  </a:lnTo>
                  <a:lnTo>
                    <a:pt x="90955" y="159007"/>
                  </a:lnTo>
                  <a:lnTo>
                    <a:pt x="93978" y="150509"/>
                  </a:lnTo>
                  <a:lnTo>
                    <a:pt x="95217" y="124490"/>
                  </a:lnTo>
                  <a:lnTo>
                    <a:pt x="93354" y="120099"/>
                  </a:lnTo>
                  <a:lnTo>
                    <a:pt x="91869" y="117940"/>
                  </a:lnTo>
                  <a:lnTo>
                    <a:pt x="80812" y="115541"/>
                  </a:lnTo>
                  <a:lnTo>
                    <a:pt x="50127" y="113875"/>
                  </a:lnTo>
                  <a:lnTo>
                    <a:pt x="12700" y="1199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1">
              <a:extLst>
                <a:ext uri="{FF2B5EF4-FFF2-40B4-BE49-F238E27FC236}">
                  <a16:creationId xmlns:a16="http://schemas.microsoft.com/office/drawing/2014/main" id="{6F98EE5D-0BFB-4CB1-014B-7FC81BC101AF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1073150" y="25971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5">
            <a:extLst>
              <a:ext uri="{FF2B5EF4-FFF2-40B4-BE49-F238E27FC236}">
                <a16:creationId xmlns:a16="http://schemas.microsoft.com/office/drawing/2014/main" id="{D561C8CB-12F3-2DFA-ECBF-2B7549D26DC5}"/>
              </a:ext>
            </a:extLst>
          </p:cNvPr>
          <p:cNvGrpSpPr/>
          <p:nvPr/>
        </p:nvGrpSpPr>
        <p:grpSpPr>
          <a:xfrm>
            <a:off x="1379671" y="2344915"/>
            <a:ext cx="1746351" cy="423485"/>
            <a:chOff x="1379671" y="2344915"/>
            <a:chExt cx="1746351" cy="423485"/>
          </a:xfrm>
        </p:grpSpPr>
        <p:sp>
          <p:nvSpPr>
            <p:cNvPr id="38" name="SMARTInkShape-32">
              <a:extLst>
                <a:ext uri="{FF2B5EF4-FFF2-40B4-BE49-F238E27FC236}">
                  <a16:creationId xmlns:a16="http://schemas.microsoft.com/office/drawing/2014/main" id="{44F8D2E6-ADA6-65EB-1988-ACE38BF0D692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1379671" y="2355850"/>
              <a:ext cx="129250" cy="270384"/>
            </a:xfrm>
            <a:custGeom>
              <a:avLst/>
              <a:gdLst/>
              <a:ahLst/>
              <a:cxnLst/>
              <a:rect l="0" t="0" r="0" b="0"/>
              <a:pathLst>
                <a:path w="129250" h="270384">
                  <a:moveTo>
                    <a:pt x="112579" y="184150"/>
                  </a:moveTo>
                  <a:lnTo>
                    <a:pt x="112579" y="184150"/>
                  </a:lnTo>
                  <a:lnTo>
                    <a:pt x="109208" y="184150"/>
                  </a:lnTo>
                  <a:lnTo>
                    <a:pt x="108215" y="183444"/>
                  </a:lnTo>
                  <a:lnTo>
                    <a:pt x="107553" y="182269"/>
                  </a:lnTo>
                  <a:lnTo>
                    <a:pt x="105698" y="173319"/>
                  </a:lnTo>
                  <a:lnTo>
                    <a:pt x="93374" y="158735"/>
                  </a:lnTo>
                  <a:lnTo>
                    <a:pt x="85032" y="150281"/>
                  </a:lnTo>
                  <a:lnTo>
                    <a:pt x="67862" y="142522"/>
                  </a:lnTo>
                  <a:lnTo>
                    <a:pt x="52450" y="140257"/>
                  </a:lnTo>
                  <a:lnTo>
                    <a:pt x="35496" y="141747"/>
                  </a:lnTo>
                  <a:lnTo>
                    <a:pt x="29441" y="143181"/>
                  </a:lnTo>
                  <a:lnTo>
                    <a:pt x="18949" y="150420"/>
                  </a:lnTo>
                  <a:lnTo>
                    <a:pt x="4087" y="165571"/>
                  </a:lnTo>
                  <a:lnTo>
                    <a:pt x="861" y="176363"/>
                  </a:lnTo>
                  <a:lnTo>
                    <a:pt x="0" y="183193"/>
                  </a:lnTo>
                  <a:lnTo>
                    <a:pt x="5531" y="209658"/>
                  </a:lnTo>
                  <a:lnTo>
                    <a:pt x="19478" y="233101"/>
                  </a:lnTo>
                  <a:lnTo>
                    <a:pt x="49362" y="259549"/>
                  </a:lnTo>
                  <a:lnTo>
                    <a:pt x="62610" y="267050"/>
                  </a:lnTo>
                  <a:lnTo>
                    <a:pt x="77906" y="270383"/>
                  </a:lnTo>
                  <a:lnTo>
                    <a:pt x="92230" y="268102"/>
                  </a:lnTo>
                  <a:lnTo>
                    <a:pt x="111930" y="258511"/>
                  </a:lnTo>
                  <a:lnTo>
                    <a:pt x="123597" y="241853"/>
                  </a:lnTo>
                  <a:lnTo>
                    <a:pt x="129249" y="212301"/>
                  </a:lnTo>
                  <a:lnTo>
                    <a:pt x="127553" y="183476"/>
                  </a:lnTo>
                  <a:lnTo>
                    <a:pt x="125953" y="153690"/>
                  </a:lnTo>
                  <a:lnTo>
                    <a:pt x="122107" y="122522"/>
                  </a:lnTo>
                  <a:lnTo>
                    <a:pt x="116500" y="90944"/>
                  </a:lnTo>
                  <a:lnTo>
                    <a:pt x="110370" y="62616"/>
                  </a:lnTo>
                  <a:lnTo>
                    <a:pt x="100714" y="32978"/>
                  </a:lnTo>
                  <a:lnTo>
                    <a:pt x="8717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3">
              <a:extLst>
                <a:ext uri="{FF2B5EF4-FFF2-40B4-BE49-F238E27FC236}">
                  <a16:creationId xmlns:a16="http://schemas.microsoft.com/office/drawing/2014/main" id="{D43E54EC-4378-196E-55DC-880A8C5FE1CF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600486" y="2527562"/>
              <a:ext cx="82265" cy="93529"/>
            </a:xfrm>
            <a:custGeom>
              <a:avLst/>
              <a:gdLst/>
              <a:ahLst/>
              <a:cxnLst/>
              <a:rect l="0" t="0" r="0" b="0"/>
              <a:pathLst>
                <a:path w="82265" h="93529">
                  <a:moveTo>
                    <a:pt x="6064" y="6088"/>
                  </a:moveTo>
                  <a:lnTo>
                    <a:pt x="6064" y="6088"/>
                  </a:lnTo>
                  <a:lnTo>
                    <a:pt x="6064" y="2717"/>
                  </a:lnTo>
                  <a:lnTo>
                    <a:pt x="6769" y="1724"/>
                  </a:lnTo>
                  <a:lnTo>
                    <a:pt x="7945" y="1062"/>
                  </a:lnTo>
                  <a:lnTo>
                    <a:pt x="11531" y="0"/>
                  </a:lnTo>
                  <a:lnTo>
                    <a:pt x="15523" y="3187"/>
                  </a:lnTo>
                  <a:lnTo>
                    <a:pt x="17323" y="8561"/>
                  </a:lnTo>
                  <a:lnTo>
                    <a:pt x="17804" y="11971"/>
                  </a:lnTo>
                  <a:lnTo>
                    <a:pt x="12241" y="42155"/>
                  </a:lnTo>
                  <a:lnTo>
                    <a:pt x="7017" y="70156"/>
                  </a:lnTo>
                  <a:lnTo>
                    <a:pt x="4606" y="78777"/>
                  </a:lnTo>
                  <a:lnTo>
                    <a:pt x="1163" y="87598"/>
                  </a:lnTo>
                  <a:lnTo>
                    <a:pt x="0" y="93528"/>
                  </a:lnTo>
                  <a:lnTo>
                    <a:pt x="611" y="93309"/>
                  </a:lnTo>
                  <a:lnTo>
                    <a:pt x="3170" y="91185"/>
                  </a:lnTo>
                  <a:lnTo>
                    <a:pt x="8541" y="89770"/>
                  </a:lnTo>
                  <a:lnTo>
                    <a:pt x="14926" y="88436"/>
                  </a:lnTo>
                  <a:lnTo>
                    <a:pt x="23193" y="84423"/>
                  </a:lnTo>
                  <a:lnTo>
                    <a:pt x="54506" y="81770"/>
                  </a:lnTo>
                  <a:lnTo>
                    <a:pt x="82264" y="75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4">
              <a:extLst>
                <a:ext uri="{FF2B5EF4-FFF2-40B4-BE49-F238E27FC236}">
                  <a16:creationId xmlns:a16="http://schemas.microsoft.com/office/drawing/2014/main" id="{21123603-7F46-670E-1306-606A2C6E0696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619328" y="2451100"/>
              <a:ext cx="12623" cy="19051"/>
            </a:xfrm>
            <a:custGeom>
              <a:avLst/>
              <a:gdLst/>
              <a:ahLst/>
              <a:cxnLst/>
              <a:rect l="0" t="0" r="0" b="0"/>
              <a:pathLst>
                <a:path w="12623" h="19051">
                  <a:moveTo>
                    <a:pt x="6272" y="19050"/>
                  </a:moveTo>
                  <a:lnTo>
                    <a:pt x="6272" y="19050"/>
                  </a:lnTo>
                  <a:lnTo>
                    <a:pt x="2901" y="15679"/>
                  </a:lnTo>
                  <a:lnTo>
                    <a:pt x="1246" y="12142"/>
                  </a:lnTo>
                  <a:lnTo>
                    <a:pt x="0" y="6689"/>
                  </a:lnTo>
                  <a:lnTo>
                    <a:pt x="3316" y="3080"/>
                  </a:lnTo>
                  <a:lnTo>
                    <a:pt x="1262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5">
              <a:extLst>
                <a:ext uri="{FF2B5EF4-FFF2-40B4-BE49-F238E27FC236}">
                  <a16:creationId xmlns:a16="http://schemas.microsoft.com/office/drawing/2014/main" id="{2893B56A-18EF-C52B-5763-5E4AE41D7BCF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725395" y="2495896"/>
              <a:ext cx="98239" cy="126655"/>
            </a:xfrm>
            <a:custGeom>
              <a:avLst/>
              <a:gdLst/>
              <a:ahLst/>
              <a:cxnLst/>
              <a:rect l="0" t="0" r="0" b="0"/>
              <a:pathLst>
                <a:path w="98239" h="126655">
                  <a:moveTo>
                    <a:pt x="52605" y="18704"/>
                  </a:moveTo>
                  <a:lnTo>
                    <a:pt x="52605" y="18704"/>
                  </a:lnTo>
                  <a:lnTo>
                    <a:pt x="55976" y="15333"/>
                  </a:lnTo>
                  <a:lnTo>
                    <a:pt x="59512" y="13678"/>
                  </a:lnTo>
                  <a:lnTo>
                    <a:pt x="61443" y="13237"/>
                  </a:lnTo>
                  <a:lnTo>
                    <a:pt x="67532" y="9245"/>
                  </a:lnTo>
                  <a:lnTo>
                    <a:pt x="69823" y="5563"/>
                  </a:lnTo>
                  <a:lnTo>
                    <a:pt x="70433" y="3593"/>
                  </a:lnTo>
                  <a:lnTo>
                    <a:pt x="70135" y="2280"/>
                  </a:lnTo>
                  <a:lnTo>
                    <a:pt x="69230" y="1405"/>
                  </a:lnTo>
                  <a:lnTo>
                    <a:pt x="67922" y="821"/>
                  </a:lnTo>
                  <a:lnTo>
                    <a:pt x="55968" y="0"/>
                  </a:lnTo>
                  <a:lnTo>
                    <a:pt x="42391" y="3128"/>
                  </a:lnTo>
                  <a:lnTo>
                    <a:pt x="20797" y="15575"/>
                  </a:lnTo>
                  <a:lnTo>
                    <a:pt x="7354" y="27498"/>
                  </a:lnTo>
                  <a:lnTo>
                    <a:pt x="1214" y="35783"/>
                  </a:lnTo>
                  <a:lnTo>
                    <a:pt x="0" y="39968"/>
                  </a:lnTo>
                  <a:lnTo>
                    <a:pt x="532" y="48380"/>
                  </a:lnTo>
                  <a:lnTo>
                    <a:pt x="2368" y="51188"/>
                  </a:lnTo>
                  <a:lnTo>
                    <a:pt x="5002" y="53060"/>
                  </a:lnTo>
                  <a:lnTo>
                    <a:pt x="33722" y="62052"/>
                  </a:lnTo>
                  <a:lnTo>
                    <a:pt x="59813" y="69916"/>
                  </a:lnTo>
                  <a:lnTo>
                    <a:pt x="84524" y="81423"/>
                  </a:lnTo>
                  <a:lnTo>
                    <a:pt x="96713" y="93183"/>
                  </a:lnTo>
                  <a:lnTo>
                    <a:pt x="98238" y="97285"/>
                  </a:lnTo>
                  <a:lnTo>
                    <a:pt x="98051" y="105605"/>
                  </a:lnTo>
                  <a:lnTo>
                    <a:pt x="89972" y="114006"/>
                  </a:lnTo>
                  <a:lnTo>
                    <a:pt x="77679" y="121033"/>
                  </a:lnTo>
                  <a:lnTo>
                    <a:pt x="50659" y="125544"/>
                  </a:lnTo>
                  <a:lnTo>
                    <a:pt x="8155" y="1266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6">
              <a:extLst>
                <a:ext uri="{FF2B5EF4-FFF2-40B4-BE49-F238E27FC236}">
                  <a16:creationId xmlns:a16="http://schemas.microsoft.com/office/drawing/2014/main" id="{0392EE08-F8C9-312C-D088-6A8405DDA8A2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860550" y="2373079"/>
              <a:ext cx="88901" cy="236029"/>
            </a:xfrm>
            <a:custGeom>
              <a:avLst/>
              <a:gdLst/>
              <a:ahLst/>
              <a:cxnLst/>
              <a:rect l="0" t="0" r="0" b="0"/>
              <a:pathLst>
                <a:path w="88901" h="236029">
                  <a:moveTo>
                    <a:pt x="0" y="8171"/>
                  </a:moveTo>
                  <a:lnTo>
                    <a:pt x="0" y="8171"/>
                  </a:lnTo>
                  <a:lnTo>
                    <a:pt x="6742" y="1429"/>
                  </a:lnTo>
                  <a:lnTo>
                    <a:pt x="9434" y="149"/>
                  </a:lnTo>
                  <a:lnTo>
                    <a:pt x="11933" y="0"/>
                  </a:lnTo>
                  <a:lnTo>
                    <a:pt x="14306" y="607"/>
                  </a:lnTo>
                  <a:lnTo>
                    <a:pt x="18823" y="5045"/>
                  </a:lnTo>
                  <a:lnTo>
                    <a:pt x="25333" y="17357"/>
                  </a:lnTo>
                  <a:lnTo>
                    <a:pt x="28898" y="30599"/>
                  </a:lnTo>
                  <a:lnTo>
                    <a:pt x="31610" y="60442"/>
                  </a:lnTo>
                  <a:lnTo>
                    <a:pt x="35158" y="87080"/>
                  </a:lnTo>
                  <a:lnTo>
                    <a:pt x="32368" y="111514"/>
                  </a:lnTo>
                  <a:lnTo>
                    <a:pt x="28967" y="135476"/>
                  </a:lnTo>
                  <a:lnTo>
                    <a:pt x="25104" y="158825"/>
                  </a:lnTo>
                  <a:lnTo>
                    <a:pt x="18962" y="189922"/>
                  </a:lnTo>
                  <a:lnTo>
                    <a:pt x="12819" y="219835"/>
                  </a:lnTo>
                  <a:lnTo>
                    <a:pt x="9286" y="231126"/>
                  </a:lnTo>
                  <a:lnTo>
                    <a:pt x="9718" y="233008"/>
                  </a:lnTo>
                  <a:lnTo>
                    <a:pt x="10712" y="234262"/>
                  </a:lnTo>
                  <a:lnTo>
                    <a:pt x="13698" y="235656"/>
                  </a:lnTo>
                  <a:lnTo>
                    <a:pt x="15482" y="236028"/>
                  </a:lnTo>
                  <a:lnTo>
                    <a:pt x="24735" y="233180"/>
                  </a:lnTo>
                  <a:lnTo>
                    <a:pt x="52182" y="221825"/>
                  </a:lnTo>
                  <a:lnTo>
                    <a:pt x="88900" y="1986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7">
              <a:extLst>
                <a:ext uri="{FF2B5EF4-FFF2-40B4-BE49-F238E27FC236}">
                  <a16:creationId xmlns:a16="http://schemas.microsoft.com/office/drawing/2014/main" id="{16F9ECF6-AA05-8A3F-A4CF-B4AAD5E6ED57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854200" y="2457450"/>
              <a:ext cx="107951" cy="44451"/>
            </a:xfrm>
            <a:custGeom>
              <a:avLst/>
              <a:gdLst/>
              <a:ahLst/>
              <a:cxnLst/>
              <a:rect l="0" t="0" r="0" b="0"/>
              <a:pathLst>
                <a:path w="107951" h="44451">
                  <a:moveTo>
                    <a:pt x="0" y="44450"/>
                  </a:moveTo>
                  <a:lnTo>
                    <a:pt x="0" y="44450"/>
                  </a:lnTo>
                  <a:lnTo>
                    <a:pt x="0" y="41079"/>
                  </a:lnTo>
                  <a:lnTo>
                    <a:pt x="3763" y="37542"/>
                  </a:lnTo>
                  <a:lnTo>
                    <a:pt x="11550" y="33619"/>
                  </a:lnTo>
                  <a:lnTo>
                    <a:pt x="37664" y="25351"/>
                  </a:lnTo>
                  <a:lnTo>
                    <a:pt x="60784" y="17154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8">
              <a:extLst>
                <a:ext uri="{FF2B5EF4-FFF2-40B4-BE49-F238E27FC236}">
                  <a16:creationId xmlns:a16="http://schemas.microsoft.com/office/drawing/2014/main" id="{AAC81DDF-5FA9-BA68-66F6-2F54B342AD5B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1993900" y="2515560"/>
              <a:ext cx="139701" cy="95656"/>
            </a:xfrm>
            <a:custGeom>
              <a:avLst/>
              <a:gdLst/>
              <a:ahLst/>
              <a:cxnLst/>
              <a:rect l="0" t="0" r="0" b="0"/>
              <a:pathLst>
                <a:path w="139701" h="95656">
                  <a:moveTo>
                    <a:pt x="0" y="11740"/>
                  </a:moveTo>
                  <a:lnTo>
                    <a:pt x="0" y="11740"/>
                  </a:lnTo>
                  <a:lnTo>
                    <a:pt x="3371" y="8369"/>
                  </a:lnTo>
                  <a:lnTo>
                    <a:pt x="8789" y="6714"/>
                  </a:lnTo>
                  <a:lnTo>
                    <a:pt x="15195" y="5273"/>
                  </a:lnTo>
                  <a:lnTo>
                    <a:pt x="23474" y="1201"/>
                  </a:lnTo>
                  <a:lnTo>
                    <a:pt x="30659" y="0"/>
                  </a:lnTo>
                  <a:lnTo>
                    <a:pt x="42637" y="2695"/>
                  </a:lnTo>
                  <a:lnTo>
                    <a:pt x="49054" y="9837"/>
                  </a:lnTo>
                  <a:lnTo>
                    <a:pt x="61153" y="41384"/>
                  </a:lnTo>
                  <a:lnTo>
                    <a:pt x="67923" y="61706"/>
                  </a:lnTo>
                  <a:lnTo>
                    <a:pt x="68288" y="71342"/>
                  </a:lnTo>
                  <a:lnTo>
                    <a:pt x="66099" y="82680"/>
                  </a:lnTo>
                  <a:lnTo>
                    <a:pt x="60892" y="91011"/>
                  </a:lnTo>
                  <a:lnTo>
                    <a:pt x="57528" y="94221"/>
                  </a:lnTo>
                  <a:lnTo>
                    <a:pt x="53874" y="95655"/>
                  </a:lnTo>
                  <a:lnTo>
                    <a:pt x="46051" y="95367"/>
                  </a:lnTo>
                  <a:lnTo>
                    <a:pt x="37871" y="91006"/>
                  </a:lnTo>
                  <a:lnTo>
                    <a:pt x="33714" y="87867"/>
                  </a:lnTo>
                  <a:lnTo>
                    <a:pt x="24493" y="73337"/>
                  </a:lnTo>
                  <a:lnTo>
                    <a:pt x="20663" y="52255"/>
                  </a:lnTo>
                  <a:lnTo>
                    <a:pt x="23530" y="38214"/>
                  </a:lnTo>
                  <a:lnTo>
                    <a:pt x="26270" y="31506"/>
                  </a:lnTo>
                  <a:lnTo>
                    <a:pt x="36840" y="20290"/>
                  </a:lnTo>
                  <a:lnTo>
                    <a:pt x="49535" y="12012"/>
                  </a:lnTo>
                  <a:lnTo>
                    <a:pt x="74826" y="4817"/>
                  </a:lnTo>
                  <a:lnTo>
                    <a:pt x="101193" y="752"/>
                  </a:lnTo>
                  <a:lnTo>
                    <a:pt x="139700" y="53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9">
              <a:extLst>
                <a:ext uri="{FF2B5EF4-FFF2-40B4-BE49-F238E27FC236}">
                  <a16:creationId xmlns:a16="http://schemas.microsoft.com/office/drawing/2014/main" id="{320CC2DA-E0FB-2AD6-6690-5E0546B01BB7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2190750" y="2534949"/>
              <a:ext cx="12701" cy="106652"/>
            </a:xfrm>
            <a:custGeom>
              <a:avLst/>
              <a:gdLst/>
              <a:ahLst/>
              <a:cxnLst/>
              <a:rect l="0" t="0" r="0" b="0"/>
              <a:pathLst>
                <a:path w="12701" h="106652">
                  <a:moveTo>
                    <a:pt x="0" y="24101"/>
                  </a:moveTo>
                  <a:lnTo>
                    <a:pt x="0" y="24101"/>
                  </a:lnTo>
                  <a:lnTo>
                    <a:pt x="0" y="17359"/>
                  </a:lnTo>
                  <a:lnTo>
                    <a:pt x="1881" y="12168"/>
                  </a:lnTo>
                  <a:lnTo>
                    <a:pt x="4363" y="7508"/>
                  </a:lnTo>
                  <a:lnTo>
                    <a:pt x="5467" y="3086"/>
                  </a:lnTo>
                  <a:lnTo>
                    <a:pt x="6467" y="1624"/>
                  </a:lnTo>
                  <a:lnTo>
                    <a:pt x="7839" y="650"/>
                  </a:lnTo>
                  <a:lnTo>
                    <a:pt x="9459" y="0"/>
                  </a:lnTo>
                  <a:lnTo>
                    <a:pt x="10540" y="2389"/>
                  </a:lnTo>
                  <a:lnTo>
                    <a:pt x="12416" y="30797"/>
                  </a:lnTo>
                  <a:lnTo>
                    <a:pt x="12644" y="60283"/>
                  </a:lnTo>
                  <a:lnTo>
                    <a:pt x="12700" y="1066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0">
              <a:extLst>
                <a:ext uri="{FF2B5EF4-FFF2-40B4-BE49-F238E27FC236}">
                  <a16:creationId xmlns:a16="http://schemas.microsoft.com/office/drawing/2014/main" id="{2F733A08-D86C-9594-8E58-3EACA5B08FDC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2219129" y="2438400"/>
              <a:ext cx="3372" cy="44451"/>
            </a:xfrm>
            <a:custGeom>
              <a:avLst/>
              <a:gdLst/>
              <a:ahLst/>
              <a:cxnLst/>
              <a:rect l="0" t="0" r="0" b="0"/>
              <a:pathLst>
                <a:path w="3372" h="44451">
                  <a:moveTo>
                    <a:pt x="3371" y="44450"/>
                  </a:moveTo>
                  <a:lnTo>
                    <a:pt x="3371" y="44450"/>
                  </a:lnTo>
                  <a:lnTo>
                    <a:pt x="0" y="37708"/>
                  </a:lnTo>
                  <a:lnTo>
                    <a:pt x="227" y="30635"/>
                  </a:lnTo>
                  <a:lnTo>
                    <a:pt x="337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1">
              <a:extLst>
                <a:ext uri="{FF2B5EF4-FFF2-40B4-BE49-F238E27FC236}">
                  <a16:creationId xmlns:a16="http://schemas.microsoft.com/office/drawing/2014/main" id="{12174EBE-B73B-03B2-085F-AECE03EF2108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2286348" y="2385373"/>
              <a:ext cx="73877" cy="251974"/>
            </a:xfrm>
            <a:custGeom>
              <a:avLst/>
              <a:gdLst/>
              <a:ahLst/>
              <a:cxnLst/>
              <a:rect l="0" t="0" r="0" b="0"/>
              <a:pathLst>
                <a:path w="73877" h="251974">
                  <a:moveTo>
                    <a:pt x="12352" y="14927"/>
                  </a:moveTo>
                  <a:lnTo>
                    <a:pt x="12352" y="14927"/>
                  </a:lnTo>
                  <a:lnTo>
                    <a:pt x="15723" y="11556"/>
                  </a:lnTo>
                  <a:lnTo>
                    <a:pt x="17377" y="8019"/>
                  </a:lnTo>
                  <a:lnTo>
                    <a:pt x="17819" y="6089"/>
                  </a:lnTo>
                  <a:lnTo>
                    <a:pt x="21812" y="0"/>
                  </a:lnTo>
                  <a:lnTo>
                    <a:pt x="22892" y="37"/>
                  </a:lnTo>
                  <a:lnTo>
                    <a:pt x="23612" y="1473"/>
                  </a:lnTo>
                  <a:lnTo>
                    <a:pt x="24768" y="17287"/>
                  </a:lnTo>
                  <a:lnTo>
                    <a:pt x="21596" y="44789"/>
                  </a:lnTo>
                  <a:lnTo>
                    <a:pt x="16189" y="69636"/>
                  </a:lnTo>
                  <a:lnTo>
                    <a:pt x="12404" y="101359"/>
                  </a:lnTo>
                  <a:lnTo>
                    <a:pt x="5594" y="130621"/>
                  </a:lnTo>
                  <a:lnTo>
                    <a:pt x="826" y="159998"/>
                  </a:lnTo>
                  <a:lnTo>
                    <a:pt x="0" y="189850"/>
                  </a:lnTo>
                  <a:lnTo>
                    <a:pt x="3126" y="218764"/>
                  </a:lnTo>
                  <a:lnTo>
                    <a:pt x="11892" y="241834"/>
                  </a:lnTo>
                  <a:lnTo>
                    <a:pt x="16278" y="246632"/>
                  </a:lnTo>
                  <a:lnTo>
                    <a:pt x="26797" y="251962"/>
                  </a:lnTo>
                  <a:lnTo>
                    <a:pt x="31860" y="251973"/>
                  </a:lnTo>
                  <a:lnTo>
                    <a:pt x="41248" y="248221"/>
                  </a:lnTo>
                  <a:lnTo>
                    <a:pt x="62432" y="229951"/>
                  </a:lnTo>
                  <a:lnTo>
                    <a:pt x="69417" y="220795"/>
                  </a:lnTo>
                  <a:lnTo>
                    <a:pt x="72992" y="210141"/>
                  </a:lnTo>
                  <a:lnTo>
                    <a:pt x="73876" y="198350"/>
                  </a:lnTo>
                  <a:lnTo>
                    <a:pt x="71916" y="186054"/>
                  </a:lnTo>
                  <a:lnTo>
                    <a:pt x="66812" y="175415"/>
                  </a:lnTo>
                  <a:lnTo>
                    <a:pt x="59840" y="166688"/>
                  </a:lnTo>
                  <a:lnTo>
                    <a:pt x="31402" y="1419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2">
              <a:extLst>
                <a:ext uri="{FF2B5EF4-FFF2-40B4-BE49-F238E27FC236}">
                  <a16:creationId xmlns:a16="http://schemas.microsoft.com/office/drawing/2014/main" id="{93FC141E-D249-766E-E280-96ECA7DB4ED6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2413000" y="2495550"/>
              <a:ext cx="76201" cy="119040"/>
            </a:xfrm>
            <a:custGeom>
              <a:avLst/>
              <a:gdLst/>
              <a:ahLst/>
              <a:cxnLst/>
              <a:rect l="0" t="0" r="0" b="0"/>
              <a:pathLst>
                <a:path w="76201" h="119040">
                  <a:moveTo>
                    <a:pt x="0" y="57150"/>
                  </a:moveTo>
                  <a:lnTo>
                    <a:pt x="0" y="57150"/>
                  </a:lnTo>
                  <a:lnTo>
                    <a:pt x="10126" y="35488"/>
                  </a:lnTo>
                  <a:lnTo>
                    <a:pt x="12600" y="19774"/>
                  </a:lnTo>
                  <a:lnTo>
                    <a:pt x="12696" y="48903"/>
                  </a:lnTo>
                  <a:lnTo>
                    <a:pt x="13405" y="75375"/>
                  </a:lnTo>
                  <a:lnTo>
                    <a:pt x="27627" y="106007"/>
                  </a:lnTo>
                  <a:lnTo>
                    <a:pt x="33681" y="112496"/>
                  </a:lnTo>
                  <a:lnTo>
                    <a:pt x="40369" y="117026"/>
                  </a:lnTo>
                  <a:lnTo>
                    <a:pt x="45694" y="119039"/>
                  </a:lnTo>
                  <a:lnTo>
                    <a:pt x="48807" y="118165"/>
                  </a:lnTo>
                  <a:lnTo>
                    <a:pt x="56029" y="113431"/>
                  </a:lnTo>
                  <a:lnTo>
                    <a:pt x="60179" y="106623"/>
                  </a:lnTo>
                  <a:lnTo>
                    <a:pt x="68132" y="80128"/>
                  </a:lnTo>
                  <a:lnTo>
                    <a:pt x="73496" y="53061"/>
                  </a:lnTo>
                  <a:lnTo>
                    <a:pt x="75399" y="24816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3">
              <a:extLst>
                <a:ext uri="{FF2B5EF4-FFF2-40B4-BE49-F238E27FC236}">
                  <a16:creationId xmlns:a16="http://schemas.microsoft.com/office/drawing/2014/main" id="{D5A1C6DF-6426-4B23-5602-4AD1E52E7707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2533996" y="2409342"/>
              <a:ext cx="75855" cy="205089"/>
            </a:xfrm>
            <a:custGeom>
              <a:avLst/>
              <a:gdLst/>
              <a:ahLst/>
              <a:cxnLst/>
              <a:rect l="0" t="0" r="0" b="0"/>
              <a:pathLst>
                <a:path w="75855" h="205089">
                  <a:moveTo>
                    <a:pt x="25054" y="3658"/>
                  </a:moveTo>
                  <a:lnTo>
                    <a:pt x="25054" y="3658"/>
                  </a:lnTo>
                  <a:lnTo>
                    <a:pt x="25054" y="287"/>
                  </a:lnTo>
                  <a:lnTo>
                    <a:pt x="25759" y="0"/>
                  </a:lnTo>
                  <a:lnTo>
                    <a:pt x="28425" y="1561"/>
                  </a:lnTo>
                  <a:lnTo>
                    <a:pt x="30080" y="6489"/>
                  </a:lnTo>
                  <a:lnTo>
                    <a:pt x="30110" y="14794"/>
                  </a:lnTo>
                  <a:lnTo>
                    <a:pt x="24380" y="45003"/>
                  </a:lnTo>
                  <a:lnTo>
                    <a:pt x="20386" y="70707"/>
                  </a:lnTo>
                  <a:lnTo>
                    <a:pt x="15665" y="98355"/>
                  </a:lnTo>
                  <a:lnTo>
                    <a:pt x="10908" y="125559"/>
                  </a:lnTo>
                  <a:lnTo>
                    <a:pt x="2286" y="152564"/>
                  </a:lnTo>
                  <a:lnTo>
                    <a:pt x="0" y="180467"/>
                  </a:lnTo>
                  <a:lnTo>
                    <a:pt x="3127" y="192375"/>
                  </a:lnTo>
                  <a:lnTo>
                    <a:pt x="8523" y="201469"/>
                  </a:lnTo>
                  <a:lnTo>
                    <a:pt x="18177" y="204463"/>
                  </a:lnTo>
                  <a:lnTo>
                    <a:pt x="30465" y="205088"/>
                  </a:lnTo>
                  <a:lnTo>
                    <a:pt x="49851" y="199740"/>
                  </a:lnTo>
                  <a:lnTo>
                    <a:pt x="75854" y="1878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4">
              <a:extLst>
                <a:ext uri="{FF2B5EF4-FFF2-40B4-BE49-F238E27FC236}">
                  <a16:creationId xmlns:a16="http://schemas.microsoft.com/office/drawing/2014/main" id="{90AFBFF7-43B3-A8C1-0741-BEE8BF35517E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2552700" y="2495745"/>
              <a:ext cx="120651" cy="126806"/>
            </a:xfrm>
            <a:custGeom>
              <a:avLst/>
              <a:gdLst/>
              <a:ahLst/>
              <a:cxnLst/>
              <a:rect l="0" t="0" r="0" b="0"/>
              <a:pathLst>
                <a:path w="120651" h="126806">
                  <a:moveTo>
                    <a:pt x="0" y="44255"/>
                  </a:moveTo>
                  <a:lnTo>
                    <a:pt x="0" y="44255"/>
                  </a:lnTo>
                  <a:lnTo>
                    <a:pt x="28835" y="32718"/>
                  </a:lnTo>
                  <a:lnTo>
                    <a:pt x="56365" y="20130"/>
                  </a:lnTo>
                  <a:lnTo>
                    <a:pt x="74086" y="11001"/>
                  </a:lnTo>
                  <a:lnTo>
                    <a:pt x="86392" y="3123"/>
                  </a:lnTo>
                  <a:lnTo>
                    <a:pt x="96872" y="461"/>
                  </a:lnTo>
                  <a:lnTo>
                    <a:pt x="106941" y="0"/>
                  </a:lnTo>
                  <a:lnTo>
                    <a:pt x="109394" y="1345"/>
                  </a:lnTo>
                  <a:lnTo>
                    <a:pt x="111030" y="3654"/>
                  </a:lnTo>
                  <a:lnTo>
                    <a:pt x="113331" y="13646"/>
                  </a:lnTo>
                  <a:lnTo>
                    <a:pt x="113164" y="22890"/>
                  </a:lnTo>
                  <a:lnTo>
                    <a:pt x="109189" y="51820"/>
                  </a:lnTo>
                  <a:lnTo>
                    <a:pt x="108113" y="80006"/>
                  </a:lnTo>
                  <a:lnTo>
                    <a:pt x="107972" y="110286"/>
                  </a:lnTo>
                  <a:lnTo>
                    <a:pt x="109841" y="117817"/>
                  </a:lnTo>
                  <a:lnTo>
                    <a:pt x="111328" y="120813"/>
                  </a:lnTo>
                  <a:lnTo>
                    <a:pt x="113024" y="122810"/>
                  </a:lnTo>
                  <a:lnTo>
                    <a:pt x="120650" y="126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5">
              <a:extLst>
                <a:ext uri="{FF2B5EF4-FFF2-40B4-BE49-F238E27FC236}">
                  <a16:creationId xmlns:a16="http://schemas.microsoft.com/office/drawing/2014/main" id="{BC970B2E-72A9-7C3C-B2BF-BB6722F57959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2673350" y="243205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0" y="25400"/>
                  </a:moveTo>
                  <a:lnTo>
                    <a:pt x="0" y="25400"/>
                  </a:lnTo>
                  <a:lnTo>
                    <a:pt x="0" y="22029"/>
                  </a:lnTo>
                  <a:lnTo>
                    <a:pt x="1881" y="18493"/>
                  </a:lnTo>
                  <a:lnTo>
                    <a:pt x="4363" y="14569"/>
                  </a:lnTo>
                  <a:lnTo>
                    <a:pt x="5958" y="6301"/>
                  </a:lnTo>
                  <a:lnTo>
                    <a:pt x="6088" y="4201"/>
                  </a:lnTo>
                  <a:lnTo>
                    <a:pt x="6881" y="280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6">
              <a:extLst>
                <a:ext uri="{FF2B5EF4-FFF2-40B4-BE49-F238E27FC236}">
                  <a16:creationId xmlns:a16="http://schemas.microsoft.com/office/drawing/2014/main" id="{7D039348-9DF0-2B41-4C4D-A011CA0C5CCE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2737038" y="2487299"/>
              <a:ext cx="183963" cy="119297"/>
            </a:xfrm>
            <a:custGeom>
              <a:avLst/>
              <a:gdLst/>
              <a:ahLst/>
              <a:cxnLst/>
              <a:rect l="0" t="0" r="0" b="0"/>
              <a:pathLst>
                <a:path w="183963" h="119297">
                  <a:moveTo>
                    <a:pt x="25212" y="33651"/>
                  </a:moveTo>
                  <a:lnTo>
                    <a:pt x="25212" y="33651"/>
                  </a:lnTo>
                  <a:lnTo>
                    <a:pt x="35337" y="22820"/>
                  </a:lnTo>
                  <a:lnTo>
                    <a:pt x="37573" y="15823"/>
                  </a:lnTo>
                  <a:lnTo>
                    <a:pt x="33998" y="15144"/>
                  </a:lnTo>
                  <a:lnTo>
                    <a:pt x="31070" y="14963"/>
                  </a:lnTo>
                  <a:lnTo>
                    <a:pt x="25934" y="16644"/>
                  </a:lnTo>
                  <a:lnTo>
                    <a:pt x="23577" y="18079"/>
                  </a:lnTo>
                  <a:lnTo>
                    <a:pt x="7067" y="41746"/>
                  </a:lnTo>
                  <a:lnTo>
                    <a:pt x="1961" y="56197"/>
                  </a:lnTo>
                  <a:lnTo>
                    <a:pt x="95" y="84911"/>
                  </a:lnTo>
                  <a:lnTo>
                    <a:pt x="0" y="91108"/>
                  </a:lnTo>
                  <a:lnTo>
                    <a:pt x="3659" y="101756"/>
                  </a:lnTo>
                  <a:lnTo>
                    <a:pt x="9283" y="109781"/>
                  </a:lnTo>
                  <a:lnTo>
                    <a:pt x="20832" y="118726"/>
                  </a:lnTo>
                  <a:lnTo>
                    <a:pt x="23703" y="119296"/>
                  </a:lnTo>
                  <a:lnTo>
                    <a:pt x="30656" y="118047"/>
                  </a:lnTo>
                  <a:lnTo>
                    <a:pt x="39133" y="113377"/>
                  </a:lnTo>
                  <a:lnTo>
                    <a:pt x="40137" y="109380"/>
                  </a:lnTo>
                  <a:lnTo>
                    <a:pt x="36679" y="84567"/>
                  </a:lnTo>
                  <a:lnTo>
                    <a:pt x="28577" y="53422"/>
                  </a:lnTo>
                  <a:lnTo>
                    <a:pt x="29765" y="43379"/>
                  </a:lnTo>
                  <a:lnTo>
                    <a:pt x="34526" y="36093"/>
                  </a:lnTo>
                  <a:lnTo>
                    <a:pt x="64839" y="7393"/>
                  </a:lnTo>
                  <a:lnTo>
                    <a:pt x="70576" y="4342"/>
                  </a:lnTo>
                  <a:lnTo>
                    <a:pt x="77772" y="2624"/>
                  </a:lnTo>
                  <a:lnTo>
                    <a:pt x="79302" y="3089"/>
                  </a:lnTo>
                  <a:lnTo>
                    <a:pt x="80322" y="4104"/>
                  </a:lnTo>
                  <a:lnTo>
                    <a:pt x="85330" y="17545"/>
                  </a:lnTo>
                  <a:lnTo>
                    <a:pt x="88044" y="46357"/>
                  </a:lnTo>
                  <a:lnTo>
                    <a:pt x="88514" y="73007"/>
                  </a:lnTo>
                  <a:lnTo>
                    <a:pt x="88705" y="101594"/>
                  </a:lnTo>
                  <a:lnTo>
                    <a:pt x="90593" y="81772"/>
                  </a:lnTo>
                  <a:lnTo>
                    <a:pt x="97501" y="64607"/>
                  </a:lnTo>
                  <a:lnTo>
                    <a:pt x="112186" y="37910"/>
                  </a:lnTo>
                  <a:lnTo>
                    <a:pt x="131350" y="11346"/>
                  </a:lnTo>
                  <a:lnTo>
                    <a:pt x="143835" y="1329"/>
                  </a:lnTo>
                  <a:lnTo>
                    <a:pt x="147333" y="108"/>
                  </a:lnTo>
                  <a:lnTo>
                    <a:pt x="150371" y="0"/>
                  </a:lnTo>
                  <a:lnTo>
                    <a:pt x="153102" y="634"/>
                  </a:lnTo>
                  <a:lnTo>
                    <a:pt x="154921" y="1762"/>
                  </a:lnTo>
                  <a:lnTo>
                    <a:pt x="156135" y="3220"/>
                  </a:lnTo>
                  <a:lnTo>
                    <a:pt x="162606" y="22092"/>
                  </a:lnTo>
                  <a:lnTo>
                    <a:pt x="164710" y="53451"/>
                  </a:lnTo>
                  <a:lnTo>
                    <a:pt x="164822" y="65734"/>
                  </a:lnTo>
                  <a:lnTo>
                    <a:pt x="168635" y="76368"/>
                  </a:lnTo>
                  <a:lnTo>
                    <a:pt x="183962" y="971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7">
              <a:extLst>
                <a:ext uri="{FF2B5EF4-FFF2-40B4-BE49-F238E27FC236}">
                  <a16:creationId xmlns:a16="http://schemas.microsoft.com/office/drawing/2014/main" id="{774020BF-4E51-C54B-0068-64D4ED33EA3B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2984503" y="2344915"/>
              <a:ext cx="141519" cy="423485"/>
            </a:xfrm>
            <a:custGeom>
              <a:avLst/>
              <a:gdLst/>
              <a:ahLst/>
              <a:cxnLst/>
              <a:rect l="0" t="0" r="0" b="0"/>
              <a:pathLst>
                <a:path w="141519" h="423485">
                  <a:moveTo>
                    <a:pt x="133347" y="10935"/>
                  </a:moveTo>
                  <a:lnTo>
                    <a:pt x="133347" y="10935"/>
                  </a:lnTo>
                  <a:lnTo>
                    <a:pt x="141370" y="2207"/>
                  </a:lnTo>
                  <a:lnTo>
                    <a:pt x="141518" y="883"/>
                  </a:lnTo>
                  <a:lnTo>
                    <a:pt x="140911" y="0"/>
                  </a:lnTo>
                  <a:lnTo>
                    <a:pt x="126042" y="26097"/>
                  </a:lnTo>
                  <a:lnTo>
                    <a:pt x="114014" y="49765"/>
                  </a:lnTo>
                  <a:lnTo>
                    <a:pt x="99632" y="78414"/>
                  </a:lnTo>
                  <a:lnTo>
                    <a:pt x="88729" y="100898"/>
                  </a:lnTo>
                  <a:lnTo>
                    <a:pt x="79180" y="122650"/>
                  </a:lnTo>
                  <a:lnTo>
                    <a:pt x="70232" y="145958"/>
                  </a:lnTo>
                  <a:lnTo>
                    <a:pt x="61551" y="170429"/>
                  </a:lnTo>
                  <a:lnTo>
                    <a:pt x="52990" y="195415"/>
                  </a:lnTo>
                  <a:lnTo>
                    <a:pt x="44481" y="220632"/>
                  </a:lnTo>
                  <a:lnTo>
                    <a:pt x="36701" y="245245"/>
                  </a:lnTo>
                  <a:lnTo>
                    <a:pt x="30891" y="267943"/>
                  </a:lnTo>
                  <a:lnTo>
                    <a:pt x="24076" y="289790"/>
                  </a:lnTo>
                  <a:lnTo>
                    <a:pt x="16068" y="320042"/>
                  </a:lnTo>
                  <a:lnTo>
                    <a:pt x="11814" y="346880"/>
                  </a:lnTo>
                  <a:lnTo>
                    <a:pt x="4056" y="377861"/>
                  </a:lnTo>
                  <a:lnTo>
                    <a:pt x="799" y="407316"/>
                  </a:lnTo>
                  <a:lnTo>
                    <a:pt x="6" y="423484"/>
                  </a:lnTo>
                  <a:lnTo>
                    <a:pt x="0" y="420254"/>
                  </a:lnTo>
                  <a:lnTo>
                    <a:pt x="705" y="419281"/>
                  </a:lnTo>
                  <a:lnTo>
                    <a:pt x="6347" y="4173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13" name="SMARTInkShape-Group6">
            <a:extLst>
              <a:ext uri="{FF2B5EF4-FFF2-40B4-BE49-F238E27FC236}">
                <a16:creationId xmlns:a16="http://schemas.microsoft.com/office/drawing/2014/main" id="{E9C22C0D-0A1E-F93A-E0A2-C86F679A2BEF}"/>
              </a:ext>
            </a:extLst>
          </p:cNvPr>
          <p:cNvGrpSpPr/>
          <p:nvPr/>
        </p:nvGrpSpPr>
        <p:grpSpPr>
          <a:xfrm>
            <a:off x="426321" y="2889250"/>
            <a:ext cx="1116730" cy="425451"/>
            <a:chOff x="426321" y="2889250"/>
            <a:chExt cx="1116730" cy="425451"/>
          </a:xfrm>
        </p:grpSpPr>
        <p:sp>
          <p:nvSpPr>
            <p:cNvPr id="55" name="SMARTInkShape-48">
              <a:extLst>
                <a:ext uri="{FF2B5EF4-FFF2-40B4-BE49-F238E27FC236}">
                  <a16:creationId xmlns:a16="http://schemas.microsoft.com/office/drawing/2014/main" id="{55888662-5E9E-D98B-A251-A1C7B6AC5FB1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426321" y="2889250"/>
              <a:ext cx="131780" cy="340784"/>
            </a:xfrm>
            <a:custGeom>
              <a:avLst/>
              <a:gdLst/>
              <a:ahLst/>
              <a:cxnLst/>
              <a:rect l="0" t="0" r="0" b="0"/>
              <a:pathLst>
                <a:path w="131780" h="340784">
                  <a:moveTo>
                    <a:pt x="126129" y="209550"/>
                  </a:moveTo>
                  <a:lnTo>
                    <a:pt x="126129" y="209550"/>
                  </a:lnTo>
                  <a:lnTo>
                    <a:pt x="122758" y="209550"/>
                  </a:lnTo>
                  <a:lnTo>
                    <a:pt x="121765" y="208844"/>
                  </a:lnTo>
                  <a:lnTo>
                    <a:pt x="121103" y="207669"/>
                  </a:lnTo>
                  <a:lnTo>
                    <a:pt x="120041" y="204083"/>
                  </a:lnTo>
                  <a:lnTo>
                    <a:pt x="113114" y="200091"/>
                  </a:lnTo>
                  <a:lnTo>
                    <a:pt x="83190" y="193763"/>
                  </a:lnTo>
                  <a:lnTo>
                    <a:pt x="66448" y="191467"/>
                  </a:lnTo>
                  <a:lnTo>
                    <a:pt x="45808" y="197528"/>
                  </a:lnTo>
                  <a:lnTo>
                    <a:pt x="25190" y="208262"/>
                  </a:lnTo>
                  <a:lnTo>
                    <a:pt x="14004" y="221913"/>
                  </a:lnTo>
                  <a:lnTo>
                    <a:pt x="3536" y="243787"/>
                  </a:lnTo>
                  <a:lnTo>
                    <a:pt x="0" y="273933"/>
                  </a:lnTo>
                  <a:lnTo>
                    <a:pt x="5160" y="291552"/>
                  </a:lnTo>
                  <a:lnTo>
                    <a:pt x="25721" y="322487"/>
                  </a:lnTo>
                  <a:lnTo>
                    <a:pt x="40561" y="335755"/>
                  </a:lnTo>
                  <a:lnTo>
                    <a:pt x="53291" y="339724"/>
                  </a:lnTo>
                  <a:lnTo>
                    <a:pt x="67651" y="340783"/>
                  </a:lnTo>
                  <a:lnTo>
                    <a:pt x="81089" y="338902"/>
                  </a:lnTo>
                  <a:lnTo>
                    <a:pt x="94117" y="330070"/>
                  </a:lnTo>
                  <a:lnTo>
                    <a:pt x="112985" y="308145"/>
                  </a:lnTo>
                  <a:lnTo>
                    <a:pt x="124508" y="284468"/>
                  </a:lnTo>
                  <a:lnTo>
                    <a:pt x="128936" y="261426"/>
                  </a:lnTo>
                  <a:lnTo>
                    <a:pt x="130904" y="236134"/>
                  </a:lnTo>
                  <a:lnTo>
                    <a:pt x="131779" y="213134"/>
                  </a:lnTo>
                  <a:lnTo>
                    <a:pt x="130286" y="189271"/>
                  </a:lnTo>
                  <a:lnTo>
                    <a:pt x="127977" y="164554"/>
                  </a:lnTo>
                  <a:lnTo>
                    <a:pt x="126950" y="139457"/>
                  </a:lnTo>
                  <a:lnTo>
                    <a:pt x="124612" y="114192"/>
                  </a:lnTo>
                  <a:lnTo>
                    <a:pt x="121222" y="90263"/>
                  </a:lnTo>
                  <a:lnTo>
                    <a:pt x="116052" y="60219"/>
                  </a:lnTo>
                  <a:lnTo>
                    <a:pt x="113501" y="31405"/>
                  </a:lnTo>
                  <a:lnTo>
                    <a:pt x="10707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9">
              <a:extLst>
                <a:ext uri="{FF2B5EF4-FFF2-40B4-BE49-F238E27FC236}">
                  <a16:creationId xmlns:a16="http://schemas.microsoft.com/office/drawing/2014/main" id="{4160812F-9BD1-67AA-8DA8-9D6CE6B4D580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620212" y="3023504"/>
              <a:ext cx="192589" cy="150089"/>
            </a:xfrm>
            <a:custGeom>
              <a:avLst/>
              <a:gdLst/>
              <a:ahLst/>
              <a:cxnLst/>
              <a:rect l="0" t="0" r="0" b="0"/>
              <a:pathLst>
                <a:path w="192589" h="150089">
                  <a:moveTo>
                    <a:pt x="21138" y="62596"/>
                  </a:moveTo>
                  <a:lnTo>
                    <a:pt x="21138" y="62596"/>
                  </a:lnTo>
                  <a:lnTo>
                    <a:pt x="31277" y="66960"/>
                  </a:lnTo>
                  <a:lnTo>
                    <a:pt x="38815" y="68063"/>
                  </a:lnTo>
                  <a:lnTo>
                    <a:pt x="66243" y="61922"/>
                  </a:lnTo>
                  <a:lnTo>
                    <a:pt x="81069" y="56046"/>
                  </a:lnTo>
                  <a:lnTo>
                    <a:pt x="84375" y="53996"/>
                  </a:lnTo>
                  <a:lnTo>
                    <a:pt x="110180" y="46885"/>
                  </a:lnTo>
                  <a:lnTo>
                    <a:pt x="115511" y="41267"/>
                  </a:lnTo>
                  <a:lnTo>
                    <a:pt x="124681" y="26163"/>
                  </a:lnTo>
                  <a:lnTo>
                    <a:pt x="125445" y="22785"/>
                  </a:lnTo>
                  <a:lnTo>
                    <a:pt x="125248" y="19827"/>
                  </a:lnTo>
                  <a:lnTo>
                    <a:pt x="124411" y="17150"/>
                  </a:lnTo>
                  <a:lnTo>
                    <a:pt x="119719" y="12294"/>
                  </a:lnTo>
                  <a:lnTo>
                    <a:pt x="113635" y="8490"/>
                  </a:lnTo>
                  <a:lnTo>
                    <a:pt x="103980" y="4166"/>
                  </a:lnTo>
                  <a:lnTo>
                    <a:pt x="101766" y="2476"/>
                  </a:lnTo>
                  <a:lnTo>
                    <a:pt x="88537" y="97"/>
                  </a:lnTo>
                  <a:lnTo>
                    <a:pt x="65104" y="0"/>
                  </a:lnTo>
                  <a:lnTo>
                    <a:pt x="46395" y="4930"/>
                  </a:lnTo>
                  <a:lnTo>
                    <a:pt x="28857" y="15014"/>
                  </a:lnTo>
                  <a:lnTo>
                    <a:pt x="17859" y="28350"/>
                  </a:lnTo>
                  <a:lnTo>
                    <a:pt x="3740" y="57425"/>
                  </a:lnTo>
                  <a:lnTo>
                    <a:pt x="0" y="73704"/>
                  </a:lnTo>
                  <a:lnTo>
                    <a:pt x="1861" y="97324"/>
                  </a:lnTo>
                  <a:lnTo>
                    <a:pt x="7587" y="114592"/>
                  </a:lnTo>
                  <a:lnTo>
                    <a:pt x="14174" y="126628"/>
                  </a:lnTo>
                  <a:lnTo>
                    <a:pt x="23687" y="135269"/>
                  </a:lnTo>
                  <a:lnTo>
                    <a:pt x="37180" y="142220"/>
                  </a:lnTo>
                  <a:lnTo>
                    <a:pt x="62631" y="149125"/>
                  </a:lnTo>
                  <a:lnTo>
                    <a:pt x="91758" y="150088"/>
                  </a:lnTo>
                  <a:lnTo>
                    <a:pt x="121636" y="144450"/>
                  </a:lnTo>
                  <a:lnTo>
                    <a:pt x="151291" y="133171"/>
                  </a:lnTo>
                  <a:lnTo>
                    <a:pt x="192588" y="1070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50">
              <a:extLst>
                <a:ext uri="{FF2B5EF4-FFF2-40B4-BE49-F238E27FC236}">
                  <a16:creationId xmlns:a16="http://schemas.microsoft.com/office/drawing/2014/main" id="{EE01111E-1C82-40C6-345E-88EBA76448F7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825500" y="3037740"/>
              <a:ext cx="171451" cy="130911"/>
            </a:xfrm>
            <a:custGeom>
              <a:avLst/>
              <a:gdLst/>
              <a:ahLst/>
              <a:cxnLst/>
              <a:rect l="0" t="0" r="0" b="0"/>
              <a:pathLst>
                <a:path w="171451" h="130911">
                  <a:moveTo>
                    <a:pt x="0" y="35660"/>
                  </a:moveTo>
                  <a:lnTo>
                    <a:pt x="0" y="35660"/>
                  </a:lnTo>
                  <a:lnTo>
                    <a:pt x="5467" y="30193"/>
                  </a:lnTo>
                  <a:lnTo>
                    <a:pt x="29103" y="22858"/>
                  </a:lnTo>
                  <a:lnTo>
                    <a:pt x="33631" y="19857"/>
                  </a:lnTo>
                  <a:lnTo>
                    <a:pt x="36532" y="20186"/>
                  </a:lnTo>
                  <a:lnTo>
                    <a:pt x="43518" y="24314"/>
                  </a:lnTo>
                  <a:lnTo>
                    <a:pt x="47564" y="28971"/>
                  </a:lnTo>
                  <a:lnTo>
                    <a:pt x="53532" y="44452"/>
                  </a:lnTo>
                  <a:lnTo>
                    <a:pt x="58555" y="74081"/>
                  </a:lnTo>
                  <a:lnTo>
                    <a:pt x="63066" y="101836"/>
                  </a:lnTo>
                  <a:lnTo>
                    <a:pt x="63483" y="121229"/>
                  </a:lnTo>
                  <a:lnTo>
                    <a:pt x="63498" y="108634"/>
                  </a:lnTo>
                  <a:lnTo>
                    <a:pt x="75433" y="77804"/>
                  </a:lnTo>
                  <a:lnTo>
                    <a:pt x="87388" y="46907"/>
                  </a:lnTo>
                  <a:lnTo>
                    <a:pt x="110305" y="15202"/>
                  </a:lnTo>
                  <a:lnTo>
                    <a:pt x="122132" y="3414"/>
                  </a:lnTo>
                  <a:lnTo>
                    <a:pt x="127894" y="162"/>
                  </a:lnTo>
                  <a:lnTo>
                    <a:pt x="130418" y="0"/>
                  </a:lnTo>
                  <a:lnTo>
                    <a:pt x="135104" y="1702"/>
                  </a:lnTo>
                  <a:lnTo>
                    <a:pt x="145080" y="16740"/>
                  </a:lnTo>
                  <a:lnTo>
                    <a:pt x="153317" y="45232"/>
                  </a:lnTo>
                  <a:lnTo>
                    <a:pt x="157677" y="76513"/>
                  </a:lnTo>
                  <a:lnTo>
                    <a:pt x="163608" y="104799"/>
                  </a:lnTo>
                  <a:lnTo>
                    <a:pt x="171450" y="1309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51">
              <a:extLst>
                <a:ext uri="{FF2B5EF4-FFF2-40B4-BE49-F238E27FC236}">
                  <a16:creationId xmlns:a16="http://schemas.microsoft.com/office/drawing/2014/main" id="{D7C5AF7E-3990-E28A-5028-3239FF1D1F4B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035050" y="3031868"/>
              <a:ext cx="107689" cy="136708"/>
            </a:xfrm>
            <a:custGeom>
              <a:avLst/>
              <a:gdLst/>
              <a:ahLst/>
              <a:cxnLst/>
              <a:rect l="0" t="0" r="0" b="0"/>
              <a:pathLst>
                <a:path w="107689" h="136708">
                  <a:moveTo>
                    <a:pt x="101600" y="16132"/>
                  </a:moveTo>
                  <a:lnTo>
                    <a:pt x="101600" y="16132"/>
                  </a:lnTo>
                  <a:lnTo>
                    <a:pt x="104971" y="12761"/>
                  </a:lnTo>
                  <a:lnTo>
                    <a:pt x="106626" y="9225"/>
                  </a:lnTo>
                  <a:lnTo>
                    <a:pt x="107688" y="4576"/>
                  </a:lnTo>
                  <a:lnTo>
                    <a:pt x="104501" y="400"/>
                  </a:lnTo>
                  <a:lnTo>
                    <a:pt x="102123" y="0"/>
                  </a:lnTo>
                  <a:lnTo>
                    <a:pt x="80807" y="6212"/>
                  </a:lnTo>
                  <a:lnTo>
                    <a:pt x="53898" y="22507"/>
                  </a:lnTo>
                  <a:lnTo>
                    <a:pt x="49120" y="28608"/>
                  </a:lnTo>
                  <a:lnTo>
                    <a:pt x="46525" y="36023"/>
                  </a:lnTo>
                  <a:lnTo>
                    <a:pt x="45834" y="39976"/>
                  </a:lnTo>
                  <a:lnTo>
                    <a:pt x="46946" y="48131"/>
                  </a:lnTo>
                  <a:lnTo>
                    <a:pt x="52343" y="71422"/>
                  </a:lnTo>
                  <a:lnTo>
                    <a:pt x="65951" y="87985"/>
                  </a:lnTo>
                  <a:lnTo>
                    <a:pt x="71174" y="93457"/>
                  </a:lnTo>
                  <a:lnTo>
                    <a:pt x="92497" y="106783"/>
                  </a:lnTo>
                  <a:lnTo>
                    <a:pt x="104765" y="121360"/>
                  </a:lnTo>
                  <a:lnTo>
                    <a:pt x="106535" y="125930"/>
                  </a:lnTo>
                  <a:lnTo>
                    <a:pt x="106301" y="128136"/>
                  </a:lnTo>
                  <a:lnTo>
                    <a:pt x="104160" y="132469"/>
                  </a:lnTo>
                  <a:lnTo>
                    <a:pt x="97093" y="134865"/>
                  </a:lnTo>
                  <a:lnTo>
                    <a:pt x="68568" y="136404"/>
                  </a:lnTo>
                  <a:lnTo>
                    <a:pt x="39101" y="136707"/>
                  </a:lnTo>
                  <a:lnTo>
                    <a:pt x="0" y="1304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2">
              <a:extLst>
                <a:ext uri="{FF2B5EF4-FFF2-40B4-BE49-F238E27FC236}">
                  <a16:creationId xmlns:a16="http://schemas.microsoft.com/office/drawing/2014/main" id="{37256400-76E9-7202-7969-1360FFF0A2BE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212850" y="3061116"/>
              <a:ext cx="6351" cy="145635"/>
            </a:xfrm>
            <a:custGeom>
              <a:avLst/>
              <a:gdLst/>
              <a:ahLst/>
              <a:cxnLst/>
              <a:rect l="0" t="0" r="0" b="0"/>
              <a:pathLst>
                <a:path w="6351" h="145635">
                  <a:moveTo>
                    <a:pt x="0" y="18634"/>
                  </a:moveTo>
                  <a:lnTo>
                    <a:pt x="0" y="18634"/>
                  </a:lnTo>
                  <a:lnTo>
                    <a:pt x="5026" y="6701"/>
                  </a:lnTo>
                  <a:lnTo>
                    <a:pt x="5467" y="4328"/>
                  </a:lnTo>
                  <a:lnTo>
                    <a:pt x="5056" y="2747"/>
                  </a:lnTo>
                  <a:lnTo>
                    <a:pt x="4076" y="1692"/>
                  </a:lnTo>
                  <a:lnTo>
                    <a:pt x="805" y="0"/>
                  </a:lnTo>
                  <a:lnTo>
                    <a:pt x="537" y="567"/>
                  </a:lnTo>
                  <a:lnTo>
                    <a:pt x="238" y="3078"/>
                  </a:lnTo>
                  <a:lnTo>
                    <a:pt x="3706" y="16920"/>
                  </a:lnTo>
                  <a:lnTo>
                    <a:pt x="941" y="45368"/>
                  </a:lnTo>
                  <a:lnTo>
                    <a:pt x="279" y="69829"/>
                  </a:lnTo>
                  <a:lnTo>
                    <a:pt x="55" y="100008"/>
                  </a:lnTo>
                  <a:lnTo>
                    <a:pt x="5033" y="130898"/>
                  </a:lnTo>
                  <a:lnTo>
                    <a:pt x="6350" y="1456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3">
              <a:extLst>
                <a:ext uri="{FF2B5EF4-FFF2-40B4-BE49-F238E27FC236}">
                  <a16:creationId xmlns:a16="http://schemas.microsoft.com/office/drawing/2014/main" id="{D1869B50-BEC0-C7B5-AD01-7DB33AA76102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238250" y="295275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127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4">
              <a:extLst>
                <a:ext uri="{FF2B5EF4-FFF2-40B4-BE49-F238E27FC236}">
                  <a16:creationId xmlns:a16="http://schemas.microsoft.com/office/drawing/2014/main" id="{A5A405C0-9EAC-129C-6A60-4E551DE42DF2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295400" y="2908300"/>
              <a:ext cx="107951" cy="297827"/>
            </a:xfrm>
            <a:custGeom>
              <a:avLst/>
              <a:gdLst/>
              <a:ahLst/>
              <a:cxnLst/>
              <a:rect l="0" t="0" r="0" b="0"/>
              <a:pathLst>
                <a:path w="107951" h="297827">
                  <a:moveTo>
                    <a:pt x="6350" y="0"/>
                  </a:moveTo>
                  <a:lnTo>
                    <a:pt x="6350" y="0"/>
                  </a:lnTo>
                  <a:lnTo>
                    <a:pt x="6350" y="24419"/>
                  </a:lnTo>
                  <a:lnTo>
                    <a:pt x="2979" y="54272"/>
                  </a:lnTo>
                  <a:lnTo>
                    <a:pt x="883" y="79815"/>
                  </a:lnTo>
                  <a:lnTo>
                    <a:pt x="262" y="104161"/>
                  </a:lnTo>
                  <a:lnTo>
                    <a:pt x="78" y="129249"/>
                  </a:lnTo>
                  <a:lnTo>
                    <a:pt x="34" y="151753"/>
                  </a:lnTo>
                  <a:lnTo>
                    <a:pt x="15" y="177512"/>
                  </a:lnTo>
                  <a:lnTo>
                    <a:pt x="7" y="203072"/>
                  </a:lnTo>
                  <a:lnTo>
                    <a:pt x="2" y="231149"/>
                  </a:lnTo>
                  <a:lnTo>
                    <a:pt x="0" y="256245"/>
                  </a:lnTo>
                  <a:lnTo>
                    <a:pt x="0" y="287796"/>
                  </a:lnTo>
                  <a:lnTo>
                    <a:pt x="0" y="296345"/>
                  </a:lnTo>
                  <a:lnTo>
                    <a:pt x="1411" y="297047"/>
                  </a:lnTo>
                  <a:lnTo>
                    <a:pt x="6742" y="297826"/>
                  </a:lnTo>
                  <a:lnTo>
                    <a:pt x="17677" y="294894"/>
                  </a:lnTo>
                  <a:lnTo>
                    <a:pt x="48250" y="282416"/>
                  </a:lnTo>
                  <a:lnTo>
                    <a:pt x="70600" y="276624"/>
                  </a:lnTo>
                  <a:lnTo>
                    <a:pt x="98443" y="260325"/>
                  </a:lnTo>
                  <a:lnTo>
                    <a:pt x="107950" y="247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5">
              <a:extLst>
                <a:ext uri="{FF2B5EF4-FFF2-40B4-BE49-F238E27FC236}">
                  <a16:creationId xmlns:a16="http://schemas.microsoft.com/office/drawing/2014/main" id="{AB0D3A14-4CEF-2BCD-3791-D95778066AA3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282700" y="3073400"/>
              <a:ext cx="101601" cy="31751"/>
            </a:xfrm>
            <a:custGeom>
              <a:avLst/>
              <a:gdLst/>
              <a:ahLst/>
              <a:cxnLst/>
              <a:rect l="0" t="0" r="0" b="0"/>
              <a:pathLst>
                <a:path w="101601" h="31751">
                  <a:moveTo>
                    <a:pt x="0" y="31750"/>
                  </a:moveTo>
                  <a:lnTo>
                    <a:pt x="0" y="31750"/>
                  </a:lnTo>
                  <a:lnTo>
                    <a:pt x="3371" y="28379"/>
                  </a:lnTo>
                  <a:lnTo>
                    <a:pt x="31706" y="18885"/>
                  </a:lnTo>
                  <a:lnTo>
                    <a:pt x="59130" y="9151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6">
              <a:extLst>
                <a:ext uri="{FF2B5EF4-FFF2-40B4-BE49-F238E27FC236}">
                  <a16:creationId xmlns:a16="http://schemas.microsoft.com/office/drawing/2014/main" id="{AC6DD3AE-1C00-33DD-4BF1-E6B93FCB7DC6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1409700" y="3073400"/>
              <a:ext cx="95251" cy="25401"/>
            </a:xfrm>
            <a:custGeom>
              <a:avLst/>
              <a:gdLst/>
              <a:ahLst/>
              <a:cxnLst/>
              <a:rect l="0" t="0" r="0" b="0"/>
              <a:pathLst>
                <a:path w="95251" h="25401">
                  <a:moveTo>
                    <a:pt x="0" y="0"/>
                  </a:moveTo>
                  <a:lnTo>
                    <a:pt x="0" y="0"/>
                  </a:lnTo>
                  <a:lnTo>
                    <a:pt x="8838" y="0"/>
                  </a:lnTo>
                  <a:lnTo>
                    <a:pt x="37794" y="10126"/>
                  </a:lnTo>
                  <a:lnTo>
                    <a:pt x="67928" y="21437"/>
                  </a:lnTo>
                  <a:lnTo>
                    <a:pt x="95250" y="254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2" name="SMARTInkShape-57">
              <a:extLst>
                <a:ext uri="{FF2B5EF4-FFF2-40B4-BE49-F238E27FC236}">
                  <a16:creationId xmlns:a16="http://schemas.microsoft.com/office/drawing/2014/main" id="{AB2E03E8-F1AE-1987-702E-8376AE9B1743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1473200" y="3054350"/>
              <a:ext cx="69851" cy="260351"/>
            </a:xfrm>
            <a:custGeom>
              <a:avLst/>
              <a:gdLst/>
              <a:ahLst/>
              <a:cxnLst/>
              <a:rect l="0" t="0" r="0" b="0"/>
              <a:pathLst>
                <a:path w="69851" h="260351">
                  <a:moveTo>
                    <a:pt x="69850" y="0"/>
                  </a:moveTo>
                  <a:lnTo>
                    <a:pt x="69850" y="0"/>
                  </a:lnTo>
                  <a:lnTo>
                    <a:pt x="66479" y="0"/>
                  </a:lnTo>
                  <a:lnTo>
                    <a:pt x="57641" y="10113"/>
                  </a:lnTo>
                  <a:lnTo>
                    <a:pt x="44793" y="38596"/>
                  </a:lnTo>
                  <a:lnTo>
                    <a:pt x="36051" y="66969"/>
                  </a:lnTo>
                  <a:lnTo>
                    <a:pt x="29654" y="91418"/>
                  </a:lnTo>
                  <a:lnTo>
                    <a:pt x="23289" y="116535"/>
                  </a:lnTo>
                  <a:lnTo>
                    <a:pt x="19053" y="139047"/>
                  </a:lnTo>
                  <a:lnTo>
                    <a:pt x="14818" y="162693"/>
                  </a:lnTo>
                  <a:lnTo>
                    <a:pt x="8467" y="187905"/>
                  </a:lnTo>
                  <a:lnTo>
                    <a:pt x="1881" y="215388"/>
                  </a:lnTo>
                  <a:lnTo>
                    <a:pt x="248" y="246171"/>
                  </a:lnTo>
                  <a:lnTo>
                    <a:pt x="0" y="260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21" name="SMARTInkShape-Group7">
            <a:extLst>
              <a:ext uri="{FF2B5EF4-FFF2-40B4-BE49-F238E27FC236}">
                <a16:creationId xmlns:a16="http://schemas.microsoft.com/office/drawing/2014/main" id="{24733AAB-7F10-B823-F514-6330108EE192}"/>
              </a:ext>
            </a:extLst>
          </p:cNvPr>
          <p:cNvGrpSpPr/>
          <p:nvPr/>
        </p:nvGrpSpPr>
        <p:grpSpPr>
          <a:xfrm>
            <a:off x="1899131" y="3004267"/>
            <a:ext cx="1021870" cy="188003"/>
            <a:chOff x="1899131" y="3004267"/>
            <a:chExt cx="1021870" cy="188003"/>
          </a:xfrm>
        </p:grpSpPr>
        <p:sp>
          <p:nvSpPr>
            <p:cNvPr id="13314" name="SMARTInkShape-58">
              <a:extLst>
                <a:ext uri="{FF2B5EF4-FFF2-40B4-BE49-F238E27FC236}">
                  <a16:creationId xmlns:a16="http://schemas.microsoft.com/office/drawing/2014/main" id="{F3407EA9-C88C-A4A7-0A30-ED47B6AEA68A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899131" y="3054350"/>
              <a:ext cx="132870" cy="137920"/>
            </a:xfrm>
            <a:custGeom>
              <a:avLst/>
              <a:gdLst/>
              <a:ahLst/>
              <a:cxnLst/>
              <a:rect l="0" t="0" r="0" b="0"/>
              <a:pathLst>
                <a:path w="132870" h="137920">
                  <a:moveTo>
                    <a:pt x="107469" y="0"/>
                  </a:moveTo>
                  <a:lnTo>
                    <a:pt x="107469" y="0"/>
                  </a:lnTo>
                  <a:lnTo>
                    <a:pt x="104098" y="0"/>
                  </a:lnTo>
                  <a:lnTo>
                    <a:pt x="95260" y="3371"/>
                  </a:lnTo>
                  <a:lnTo>
                    <a:pt x="64601" y="23765"/>
                  </a:lnTo>
                  <a:lnTo>
                    <a:pt x="35254" y="46478"/>
                  </a:lnTo>
                  <a:lnTo>
                    <a:pt x="26925" y="51936"/>
                  </a:lnTo>
                  <a:lnTo>
                    <a:pt x="14303" y="69089"/>
                  </a:lnTo>
                  <a:lnTo>
                    <a:pt x="1954" y="97737"/>
                  </a:lnTo>
                  <a:lnTo>
                    <a:pt x="0" y="112675"/>
                  </a:lnTo>
                  <a:lnTo>
                    <a:pt x="3032" y="125029"/>
                  </a:lnTo>
                  <a:lnTo>
                    <a:pt x="8371" y="131534"/>
                  </a:lnTo>
                  <a:lnTo>
                    <a:pt x="11771" y="134256"/>
                  </a:lnTo>
                  <a:lnTo>
                    <a:pt x="23073" y="137281"/>
                  </a:lnTo>
                  <a:lnTo>
                    <a:pt x="36799" y="137919"/>
                  </a:lnTo>
                  <a:lnTo>
                    <a:pt x="66620" y="132580"/>
                  </a:lnTo>
                  <a:lnTo>
                    <a:pt x="93955" y="126772"/>
                  </a:lnTo>
                  <a:lnTo>
                    <a:pt x="132869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6" name="SMARTInkShape-59">
              <a:extLst>
                <a:ext uri="{FF2B5EF4-FFF2-40B4-BE49-F238E27FC236}">
                  <a16:creationId xmlns:a16="http://schemas.microsoft.com/office/drawing/2014/main" id="{F5273639-7849-4676-D7E5-2E077EC3B1F8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2096178" y="3043024"/>
              <a:ext cx="354923" cy="138615"/>
            </a:xfrm>
            <a:custGeom>
              <a:avLst/>
              <a:gdLst/>
              <a:ahLst/>
              <a:cxnLst/>
              <a:rect l="0" t="0" r="0" b="0"/>
              <a:pathLst>
                <a:path w="354923" h="138615">
                  <a:moveTo>
                    <a:pt x="18372" y="62126"/>
                  </a:moveTo>
                  <a:lnTo>
                    <a:pt x="18372" y="62126"/>
                  </a:lnTo>
                  <a:lnTo>
                    <a:pt x="18372" y="58755"/>
                  </a:lnTo>
                  <a:lnTo>
                    <a:pt x="20253" y="55219"/>
                  </a:lnTo>
                  <a:lnTo>
                    <a:pt x="23839" y="50570"/>
                  </a:lnTo>
                  <a:lnTo>
                    <a:pt x="24715" y="43162"/>
                  </a:lnTo>
                  <a:lnTo>
                    <a:pt x="7045" y="64131"/>
                  </a:lnTo>
                  <a:lnTo>
                    <a:pt x="2754" y="75717"/>
                  </a:lnTo>
                  <a:lnTo>
                    <a:pt x="0" y="103773"/>
                  </a:lnTo>
                  <a:lnTo>
                    <a:pt x="3386" y="116149"/>
                  </a:lnTo>
                  <a:lnTo>
                    <a:pt x="17058" y="135591"/>
                  </a:lnTo>
                  <a:lnTo>
                    <a:pt x="21730" y="137914"/>
                  </a:lnTo>
                  <a:lnTo>
                    <a:pt x="32564" y="138614"/>
                  </a:lnTo>
                  <a:lnTo>
                    <a:pt x="50564" y="131669"/>
                  </a:lnTo>
                  <a:lnTo>
                    <a:pt x="62561" y="124046"/>
                  </a:lnTo>
                  <a:lnTo>
                    <a:pt x="73955" y="110576"/>
                  </a:lnTo>
                  <a:lnTo>
                    <a:pt x="87737" y="82748"/>
                  </a:lnTo>
                  <a:lnTo>
                    <a:pt x="93222" y="67924"/>
                  </a:lnTo>
                  <a:lnTo>
                    <a:pt x="94537" y="50721"/>
                  </a:lnTo>
                  <a:lnTo>
                    <a:pt x="94571" y="77329"/>
                  </a:lnTo>
                  <a:lnTo>
                    <a:pt x="94571" y="82845"/>
                  </a:lnTo>
                  <a:lnTo>
                    <a:pt x="98335" y="92736"/>
                  </a:lnTo>
                  <a:lnTo>
                    <a:pt x="104624" y="104357"/>
                  </a:lnTo>
                  <a:lnTo>
                    <a:pt x="105507" y="107213"/>
                  </a:lnTo>
                  <a:lnTo>
                    <a:pt x="113491" y="117975"/>
                  </a:lnTo>
                  <a:lnTo>
                    <a:pt x="124793" y="126730"/>
                  </a:lnTo>
                  <a:lnTo>
                    <a:pt x="137079" y="130422"/>
                  </a:lnTo>
                  <a:lnTo>
                    <a:pt x="143568" y="129403"/>
                  </a:lnTo>
                  <a:lnTo>
                    <a:pt x="146286" y="128144"/>
                  </a:lnTo>
                  <a:lnTo>
                    <a:pt x="151188" y="122982"/>
                  </a:lnTo>
                  <a:lnTo>
                    <a:pt x="171282" y="93086"/>
                  </a:lnTo>
                  <a:lnTo>
                    <a:pt x="187642" y="62728"/>
                  </a:lnTo>
                  <a:lnTo>
                    <a:pt x="210697" y="35087"/>
                  </a:lnTo>
                  <a:lnTo>
                    <a:pt x="229130" y="21952"/>
                  </a:lnTo>
                  <a:lnTo>
                    <a:pt x="231550" y="21232"/>
                  </a:lnTo>
                  <a:lnTo>
                    <a:pt x="233869" y="21458"/>
                  </a:lnTo>
                  <a:lnTo>
                    <a:pt x="236120" y="22314"/>
                  </a:lnTo>
                  <a:lnTo>
                    <a:pt x="246030" y="30261"/>
                  </a:lnTo>
                  <a:lnTo>
                    <a:pt x="254532" y="48294"/>
                  </a:lnTo>
                  <a:lnTo>
                    <a:pt x="260877" y="76001"/>
                  </a:lnTo>
                  <a:lnTo>
                    <a:pt x="265345" y="105320"/>
                  </a:lnTo>
                  <a:lnTo>
                    <a:pt x="265721" y="112603"/>
                  </a:lnTo>
                  <a:lnTo>
                    <a:pt x="265116" y="114121"/>
                  </a:lnTo>
                  <a:lnTo>
                    <a:pt x="264007" y="114428"/>
                  </a:lnTo>
                  <a:lnTo>
                    <a:pt x="260893" y="112888"/>
                  </a:lnTo>
                  <a:lnTo>
                    <a:pt x="257157" y="109852"/>
                  </a:lnTo>
                  <a:lnTo>
                    <a:pt x="251087" y="97434"/>
                  </a:lnTo>
                  <a:lnTo>
                    <a:pt x="248191" y="87090"/>
                  </a:lnTo>
                  <a:lnTo>
                    <a:pt x="254040" y="56206"/>
                  </a:lnTo>
                  <a:lnTo>
                    <a:pt x="255917" y="49713"/>
                  </a:lnTo>
                  <a:lnTo>
                    <a:pt x="263648" y="38735"/>
                  </a:lnTo>
                  <a:lnTo>
                    <a:pt x="288069" y="13384"/>
                  </a:lnTo>
                  <a:lnTo>
                    <a:pt x="314435" y="3265"/>
                  </a:lnTo>
                  <a:lnTo>
                    <a:pt x="335165" y="0"/>
                  </a:lnTo>
                  <a:lnTo>
                    <a:pt x="354922" y="49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7" name="SMARTInkShape-60">
              <a:extLst>
                <a:ext uri="{FF2B5EF4-FFF2-40B4-BE49-F238E27FC236}">
                  <a16:creationId xmlns:a16="http://schemas.microsoft.com/office/drawing/2014/main" id="{345D135C-1CF2-0629-90DD-18583C338CAD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2463800" y="3035300"/>
              <a:ext cx="95251" cy="105898"/>
            </a:xfrm>
            <a:custGeom>
              <a:avLst/>
              <a:gdLst/>
              <a:ahLst/>
              <a:cxnLst/>
              <a:rect l="0" t="0" r="0" b="0"/>
              <a:pathLst>
                <a:path w="95251" h="105898">
                  <a:moveTo>
                    <a:pt x="0" y="31750"/>
                  </a:moveTo>
                  <a:lnTo>
                    <a:pt x="0" y="31750"/>
                  </a:lnTo>
                  <a:lnTo>
                    <a:pt x="3371" y="28379"/>
                  </a:lnTo>
                  <a:lnTo>
                    <a:pt x="5026" y="24843"/>
                  </a:lnTo>
                  <a:lnTo>
                    <a:pt x="5467" y="22912"/>
                  </a:lnTo>
                  <a:lnTo>
                    <a:pt x="12060" y="12809"/>
                  </a:lnTo>
                  <a:lnTo>
                    <a:pt x="12616" y="7340"/>
                  </a:lnTo>
                  <a:lnTo>
                    <a:pt x="12675" y="10014"/>
                  </a:lnTo>
                  <a:lnTo>
                    <a:pt x="14570" y="13388"/>
                  </a:lnTo>
                  <a:lnTo>
                    <a:pt x="16063" y="15275"/>
                  </a:lnTo>
                  <a:lnTo>
                    <a:pt x="20538" y="42420"/>
                  </a:lnTo>
                  <a:lnTo>
                    <a:pt x="23960" y="60312"/>
                  </a:lnTo>
                  <a:lnTo>
                    <a:pt x="26171" y="74783"/>
                  </a:lnTo>
                  <a:lnTo>
                    <a:pt x="37207" y="97557"/>
                  </a:lnTo>
                  <a:lnTo>
                    <a:pt x="41936" y="103331"/>
                  </a:lnTo>
                  <a:lnTo>
                    <a:pt x="46390" y="105897"/>
                  </a:lnTo>
                  <a:lnTo>
                    <a:pt x="48565" y="105170"/>
                  </a:lnTo>
                  <a:lnTo>
                    <a:pt x="52864" y="100599"/>
                  </a:lnTo>
                  <a:lnTo>
                    <a:pt x="55245" y="93865"/>
                  </a:lnTo>
                  <a:lnTo>
                    <a:pt x="61969" y="65173"/>
                  </a:lnTo>
                  <a:lnTo>
                    <a:pt x="75415" y="33974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8" name="SMARTInkShape-61">
              <a:extLst>
                <a:ext uri="{FF2B5EF4-FFF2-40B4-BE49-F238E27FC236}">
                  <a16:creationId xmlns:a16="http://schemas.microsoft.com/office/drawing/2014/main" id="{0B765D18-7ABB-6F6E-600C-DFFE9BE7F35A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2573320" y="3004267"/>
              <a:ext cx="144481" cy="156178"/>
            </a:xfrm>
            <a:custGeom>
              <a:avLst/>
              <a:gdLst/>
              <a:ahLst/>
              <a:cxnLst/>
              <a:rect l="0" t="0" r="0" b="0"/>
              <a:pathLst>
                <a:path w="144481" h="156178">
                  <a:moveTo>
                    <a:pt x="30180" y="37383"/>
                  </a:moveTo>
                  <a:lnTo>
                    <a:pt x="30180" y="37383"/>
                  </a:lnTo>
                  <a:lnTo>
                    <a:pt x="30180" y="40754"/>
                  </a:lnTo>
                  <a:lnTo>
                    <a:pt x="32061" y="44290"/>
                  </a:lnTo>
                  <a:lnTo>
                    <a:pt x="33551" y="46221"/>
                  </a:lnTo>
                  <a:lnTo>
                    <a:pt x="37087" y="48367"/>
                  </a:lnTo>
                  <a:lnTo>
                    <a:pt x="66960" y="55450"/>
                  </a:lnTo>
                  <a:lnTo>
                    <a:pt x="89055" y="51170"/>
                  </a:lnTo>
                  <a:lnTo>
                    <a:pt x="105480" y="44839"/>
                  </a:lnTo>
                  <a:lnTo>
                    <a:pt x="120520" y="29759"/>
                  </a:lnTo>
                  <a:lnTo>
                    <a:pt x="121451" y="26656"/>
                  </a:lnTo>
                  <a:lnTo>
                    <a:pt x="120604" y="19445"/>
                  </a:lnTo>
                  <a:lnTo>
                    <a:pt x="114113" y="11536"/>
                  </a:lnTo>
                  <a:lnTo>
                    <a:pt x="102321" y="2914"/>
                  </a:lnTo>
                  <a:lnTo>
                    <a:pt x="99441" y="1704"/>
                  </a:lnTo>
                  <a:lnTo>
                    <a:pt x="81903" y="0"/>
                  </a:lnTo>
                  <a:lnTo>
                    <a:pt x="68691" y="3365"/>
                  </a:lnTo>
                  <a:lnTo>
                    <a:pt x="37290" y="20988"/>
                  </a:lnTo>
                  <a:lnTo>
                    <a:pt x="27225" y="29155"/>
                  </a:lnTo>
                  <a:lnTo>
                    <a:pt x="16997" y="45058"/>
                  </a:lnTo>
                  <a:lnTo>
                    <a:pt x="7219" y="70806"/>
                  </a:lnTo>
                  <a:lnTo>
                    <a:pt x="1348" y="96283"/>
                  </a:lnTo>
                  <a:lnTo>
                    <a:pt x="0" y="114415"/>
                  </a:lnTo>
                  <a:lnTo>
                    <a:pt x="2186" y="126653"/>
                  </a:lnTo>
                  <a:lnTo>
                    <a:pt x="10753" y="142071"/>
                  </a:lnTo>
                  <a:lnTo>
                    <a:pt x="18858" y="152206"/>
                  </a:lnTo>
                  <a:lnTo>
                    <a:pt x="27265" y="155443"/>
                  </a:lnTo>
                  <a:lnTo>
                    <a:pt x="39468" y="156177"/>
                  </a:lnTo>
                  <a:lnTo>
                    <a:pt x="65466" y="151917"/>
                  </a:lnTo>
                  <a:lnTo>
                    <a:pt x="91357" y="142031"/>
                  </a:lnTo>
                  <a:lnTo>
                    <a:pt x="116196" y="129460"/>
                  </a:lnTo>
                  <a:lnTo>
                    <a:pt x="144480" y="1072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9" name="SMARTInkShape-62">
              <a:extLst>
                <a:ext uri="{FF2B5EF4-FFF2-40B4-BE49-F238E27FC236}">
                  <a16:creationId xmlns:a16="http://schemas.microsoft.com/office/drawing/2014/main" id="{241CE6D9-0082-7814-EED1-859A02093180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2755900" y="3010000"/>
              <a:ext cx="74795" cy="139601"/>
            </a:xfrm>
            <a:custGeom>
              <a:avLst/>
              <a:gdLst/>
              <a:ahLst/>
              <a:cxnLst/>
              <a:rect l="0" t="0" r="0" b="0"/>
              <a:pathLst>
                <a:path w="74795" h="139601">
                  <a:moveTo>
                    <a:pt x="57150" y="12600"/>
                  </a:moveTo>
                  <a:lnTo>
                    <a:pt x="57150" y="12600"/>
                  </a:lnTo>
                  <a:lnTo>
                    <a:pt x="74794" y="1044"/>
                  </a:lnTo>
                  <a:lnTo>
                    <a:pt x="74557" y="663"/>
                  </a:lnTo>
                  <a:lnTo>
                    <a:pt x="70609" y="0"/>
                  </a:lnTo>
                  <a:lnTo>
                    <a:pt x="43401" y="8748"/>
                  </a:lnTo>
                  <a:lnTo>
                    <a:pt x="35047" y="14650"/>
                  </a:lnTo>
                  <a:lnTo>
                    <a:pt x="11659" y="38982"/>
                  </a:lnTo>
                  <a:lnTo>
                    <a:pt x="8710" y="45727"/>
                  </a:lnTo>
                  <a:lnTo>
                    <a:pt x="7923" y="49502"/>
                  </a:lnTo>
                  <a:lnTo>
                    <a:pt x="8104" y="52723"/>
                  </a:lnTo>
                  <a:lnTo>
                    <a:pt x="10187" y="58185"/>
                  </a:lnTo>
                  <a:lnTo>
                    <a:pt x="39977" y="84757"/>
                  </a:lnTo>
                  <a:lnTo>
                    <a:pt x="70703" y="115070"/>
                  </a:lnTo>
                  <a:lnTo>
                    <a:pt x="73757" y="119996"/>
                  </a:lnTo>
                  <a:lnTo>
                    <a:pt x="74571" y="122297"/>
                  </a:lnTo>
                  <a:lnTo>
                    <a:pt x="74409" y="124537"/>
                  </a:lnTo>
                  <a:lnTo>
                    <a:pt x="72346" y="128908"/>
                  </a:lnTo>
                  <a:lnTo>
                    <a:pt x="63847" y="135334"/>
                  </a:lnTo>
                  <a:lnTo>
                    <a:pt x="55763" y="138336"/>
                  </a:lnTo>
                  <a:lnTo>
                    <a:pt x="25801" y="139585"/>
                  </a:lnTo>
                  <a:lnTo>
                    <a:pt x="0" y="139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0" name="SMARTInkShape-63">
              <a:extLst>
                <a:ext uri="{FF2B5EF4-FFF2-40B4-BE49-F238E27FC236}">
                  <a16:creationId xmlns:a16="http://schemas.microsoft.com/office/drawing/2014/main" id="{D677F4D1-BF96-E846-714A-7B3C2BC81DB0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2914650" y="31623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26" name="SMARTInkShape-Group8">
            <a:extLst>
              <a:ext uri="{FF2B5EF4-FFF2-40B4-BE49-F238E27FC236}">
                <a16:creationId xmlns:a16="http://schemas.microsoft.com/office/drawing/2014/main" id="{7333E5C2-A192-A510-BF30-45BFB2071F97}"/>
              </a:ext>
            </a:extLst>
          </p:cNvPr>
          <p:cNvGrpSpPr/>
          <p:nvPr/>
        </p:nvGrpSpPr>
        <p:grpSpPr>
          <a:xfrm>
            <a:off x="5966733" y="1546314"/>
            <a:ext cx="669018" cy="316997"/>
            <a:chOff x="5966733" y="1546314"/>
            <a:chExt cx="669018" cy="316997"/>
          </a:xfrm>
        </p:grpSpPr>
        <p:sp>
          <p:nvSpPr>
            <p:cNvPr id="13322" name="SMARTInkShape-64">
              <a:extLst>
                <a:ext uri="{FF2B5EF4-FFF2-40B4-BE49-F238E27FC236}">
                  <a16:creationId xmlns:a16="http://schemas.microsoft.com/office/drawing/2014/main" id="{BB6FEAB2-C016-7FC0-8124-5FB97455A82D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5966733" y="1546314"/>
              <a:ext cx="230868" cy="176430"/>
            </a:xfrm>
            <a:custGeom>
              <a:avLst/>
              <a:gdLst/>
              <a:ahLst/>
              <a:cxnLst/>
              <a:rect l="0" t="0" r="0" b="0"/>
              <a:pathLst>
                <a:path w="230868" h="176430">
                  <a:moveTo>
                    <a:pt x="148317" y="22136"/>
                  </a:moveTo>
                  <a:lnTo>
                    <a:pt x="148317" y="22136"/>
                  </a:lnTo>
                  <a:lnTo>
                    <a:pt x="154405" y="22136"/>
                  </a:lnTo>
                  <a:lnTo>
                    <a:pt x="154667" y="12422"/>
                  </a:lnTo>
                  <a:lnTo>
                    <a:pt x="153962" y="11427"/>
                  </a:lnTo>
                  <a:lnTo>
                    <a:pt x="152785" y="10763"/>
                  </a:lnTo>
                  <a:lnTo>
                    <a:pt x="151296" y="10321"/>
                  </a:lnTo>
                  <a:lnTo>
                    <a:pt x="150303" y="9320"/>
                  </a:lnTo>
                  <a:lnTo>
                    <a:pt x="149199" y="6327"/>
                  </a:lnTo>
                  <a:lnTo>
                    <a:pt x="148199" y="5247"/>
                  </a:lnTo>
                  <a:lnTo>
                    <a:pt x="136186" y="0"/>
                  </a:lnTo>
                  <a:lnTo>
                    <a:pt x="128579" y="68"/>
                  </a:lnTo>
                  <a:lnTo>
                    <a:pt x="99281" y="12122"/>
                  </a:lnTo>
                  <a:lnTo>
                    <a:pt x="71373" y="27420"/>
                  </a:lnTo>
                  <a:lnTo>
                    <a:pt x="42790" y="51862"/>
                  </a:lnTo>
                  <a:lnTo>
                    <a:pt x="17111" y="82645"/>
                  </a:lnTo>
                  <a:lnTo>
                    <a:pt x="12392" y="91597"/>
                  </a:lnTo>
                  <a:lnTo>
                    <a:pt x="4045" y="121829"/>
                  </a:lnTo>
                  <a:lnTo>
                    <a:pt x="0" y="132531"/>
                  </a:lnTo>
                  <a:lnTo>
                    <a:pt x="50" y="138066"/>
                  </a:lnTo>
                  <a:lnTo>
                    <a:pt x="10581" y="165030"/>
                  </a:lnTo>
                  <a:lnTo>
                    <a:pt x="18662" y="172192"/>
                  </a:lnTo>
                  <a:lnTo>
                    <a:pt x="23780" y="175090"/>
                  </a:lnTo>
                  <a:lnTo>
                    <a:pt x="35112" y="176429"/>
                  </a:lnTo>
                  <a:lnTo>
                    <a:pt x="47203" y="173966"/>
                  </a:lnTo>
                  <a:lnTo>
                    <a:pt x="59634" y="168168"/>
                  </a:lnTo>
                  <a:lnTo>
                    <a:pt x="68451" y="160887"/>
                  </a:lnTo>
                  <a:lnTo>
                    <a:pt x="91401" y="131327"/>
                  </a:lnTo>
                  <a:lnTo>
                    <a:pt x="115347" y="100525"/>
                  </a:lnTo>
                  <a:lnTo>
                    <a:pt x="130709" y="81177"/>
                  </a:lnTo>
                  <a:lnTo>
                    <a:pt x="136964" y="75893"/>
                  </a:lnTo>
                  <a:lnTo>
                    <a:pt x="139743" y="71193"/>
                  </a:lnTo>
                  <a:lnTo>
                    <a:pt x="139780" y="71774"/>
                  </a:lnTo>
                  <a:lnTo>
                    <a:pt x="131711" y="99349"/>
                  </a:lnTo>
                  <a:lnTo>
                    <a:pt x="130698" y="118392"/>
                  </a:lnTo>
                  <a:lnTo>
                    <a:pt x="135257" y="140889"/>
                  </a:lnTo>
                  <a:lnTo>
                    <a:pt x="145231" y="159863"/>
                  </a:lnTo>
                  <a:lnTo>
                    <a:pt x="153061" y="167544"/>
                  </a:lnTo>
                  <a:lnTo>
                    <a:pt x="157124" y="169169"/>
                  </a:lnTo>
                  <a:lnTo>
                    <a:pt x="165401" y="169094"/>
                  </a:lnTo>
                  <a:lnTo>
                    <a:pt x="173784" y="164826"/>
                  </a:lnTo>
                  <a:lnTo>
                    <a:pt x="203354" y="147194"/>
                  </a:lnTo>
                  <a:lnTo>
                    <a:pt x="223550" y="131521"/>
                  </a:lnTo>
                  <a:lnTo>
                    <a:pt x="230867" y="130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3" name="SMARTInkShape-65">
              <a:extLst>
                <a:ext uri="{FF2B5EF4-FFF2-40B4-BE49-F238E27FC236}">
                  <a16:creationId xmlns:a16="http://schemas.microsoft.com/office/drawing/2014/main" id="{57B805A9-34F7-CAFD-CE94-1BF1A4A6F5F2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6248400" y="1615025"/>
              <a:ext cx="133351" cy="108086"/>
            </a:xfrm>
            <a:custGeom>
              <a:avLst/>
              <a:gdLst/>
              <a:ahLst/>
              <a:cxnLst/>
              <a:rect l="0" t="0" r="0" b="0"/>
              <a:pathLst>
                <a:path w="133351" h="108086">
                  <a:moveTo>
                    <a:pt x="0" y="35975"/>
                  </a:moveTo>
                  <a:lnTo>
                    <a:pt x="0" y="35975"/>
                  </a:lnTo>
                  <a:lnTo>
                    <a:pt x="0" y="26515"/>
                  </a:lnTo>
                  <a:lnTo>
                    <a:pt x="1882" y="22834"/>
                  </a:lnTo>
                  <a:lnTo>
                    <a:pt x="3372" y="20864"/>
                  </a:lnTo>
                  <a:lnTo>
                    <a:pt x="14490" y="11928"/>
                  </a:lnTo>
                  <a:lnTo>
                    <a:pt x="18404" y="2666"/>
                  </a:lnTo>
                  <a:lnTo>
                    <a:pt x="20031" y="1069"/>
                  </a:lnTo>
                  <a:lnTo>
                    <a:pt x="21822" y="4"/>
                  </a:lnTo>
                  <a:lnTo>
                    <a:pt x="23014" y="0"/>
                  </a:lnTo>
                  <a:lnTo>
                    <a:pt x="23809" y="703"/>
                  </a:lnTo>
                  <a:lnTo>
                    <a:pt x="32169" y="31546"/>
                  </a:lnTo>
                  <a:lnTo>
                    <a:pt x="38224" y="55594"/>
                  </a:lnTo>
                  <a:lnTo>
                    <a:pt x="43800" y="71506"/>
                  </a:lnTo>
                  <a:lnTo>
                    <a:pt x="62903" y="101810"/>
                  </a:lnTo>
                  <a:lnTo>
                    <a:pt x="69349" y="107098"/>
                  </a:lnTo>
                  <a:lnTo>
                    <a:pt x="72338" y="108085"/>
                  </a:lnTo>
                  <a:lnTo>
                    <a:pt x="75037" y="108037"/>
                  </a:lnTo>
                  <a:lnTo>
                    <a:pt x="77541" y="107300"/>
                  </a:lnTo>
                  <a:lnTo>
                    <a:pt x="79211" y="105397"/>
                  </a:lnTo>
                  <a:lnTo>
                    <a:pt x="90985" y="74815"/>
                  </a:lnTo>
                  <a:lnTo>
                    <a:pt x="98170" y="46940"/>
                  </a:lnTo>
                  <a:lnTo>
                    <a:pt x="109389" y="21208"/>
                  </a:lnTo>
                  <a:lnTo>
                    <a:pt x="115881" y="13419"/>
                  </a:lnTo>
                  <a:lnTo>
                    <a:pt x="122765" y="8311"/>
                  </a:lnTo>
                  <a:lnTo>
                    <a:pt x="133350" y="42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4" name="SMARTInkShape-66">
              <a:extLst>
                <a:ext uri="{FF2B5EF4-FFF2-40B4-BE49-F238E27FC236}">
                  <a16:creationId xmlns:a16="http://schemas.microsoft.com/office/drawing/2014/main" id="{8F8AFCE6-F8FE-1DCF-5997-DA36AACABD44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6454046" y="1579054"/>
              <a:ext cx="88939" cy="284257"/>
            </a:xfrm>
            <a:custGeom>
              <a:avLst/>
              <a:gdLst/>
              <a:ahLst/>
              <a:cxnLst/>
              <a:rect l="0" t="0" r="0" b="0"/>
              <a:pathLst>
                <a:path w="88939" h="284257">
                  <a:moveTo>
                    <a:pt x="29304" y="90996"/>
                  </a:moveTo>
                  <a:lnTo>
                    <a:pt x="29304" y="90996"/>
                  </a:lnTo>
                  <a:lnTo>
                    <a:pt x="42168" y="76249"/>
                  </a:lnTo>
                  <a:lnTo>
                    <a:pt x="47132" y="67700"/>
                  </a:lnTo>
                  <a:lnTo>
                    <a:pt x="48818" y="56578"/>
                  </a:lnTo>
                  <a:lnTo>
                    <a:pt x="52646" y="48421"/>
                  </a:lnTo>
                  <a:lnTo>
                    <a:pt x="53789" y="41265"/>
                  </a:lnTo>
                  <a:lnTo>
                    <a:pt x="59942" y="33380"/>
                  </a:lnTo>
                  <a:lnTo>
                    <a:pt x="64546" y="29302"/>
                  </a:lnTo>
                  <a:lnTo>
                    <a:pt x="66909" y="25878"/>
                  </a:lnTo>
                  <a:lnTo>
                    <a:pt x="67779" y="22889"/>
                  </a:lnTo>
                  <a:lnTo>
                    <a:pt x="67654" y="20192"/>
                  </a:lnTo>
                  <a:lnTo>
                    <a:pt x="65634" y="15313"/>
                  </a:lnTo>
                  <a:lnTo>
                    <a:pt x="52485" y="10"/>
                  </a:lnTo>
                  <a:lnTo>
                    <a:pt x="49697" y="0"/>
                  </a:lnTo>
                  <a:lnTo>
                    <a:pt x="42837" y="3751"/>
                  </a:lnTo>
                  <a:lnTo>
                    <a:pt x="31040" y="17168"/>
                  </a:lnTo>
                  <a:lnTo>
                    <a:pt x="18071" y="45029"/>
                  </a:lnTo>
                  <a:lnTo>
                    <a:pt x="4574" y="65852"/>
                  </a:lnTo>
                  <a:lnTo>
                    <a:pt x="674" y="81467"/>
                  </a:lnTo>
                  <a:lnTo>
                    <a:pt x="1850" y="102754"/>
                  </a:lnTo>
                  <a:lnTo>
                    <a:pt x="6753" y="112214"/>
                  </a:lnTo>
                  <a:lnTo>
                    <a:pt x="10037" y="115725"/>
                  </a:lnTo>
                  <a:lnTo>
                    <a:pt x="12931" y="117360"/>
                  </a:lnTo>
                  <a:lnTo>
                    <a:pt x="15567" y="117744"/>
                  </a:lnTo>
                  <a:lnTo>
                    <a:pt x="18029" y="117295"/>
                  </a:lnTo>
                  <a:lnTo>
                    <a:pt x="22647" y="114914"/>
                  </a:lnTo>
                  <a:lnTo>
                    <a:pt x="24866" y="113291"/>
                  </a:lnTo>
                  <a:lnTo>
                    <a:pt x="54154" y="101493"/>
                  </a:lnTo>
                  <a:lnTo>
                    <a:pt x="72079" y="74025"/>
                  </a:lnTo>
                  <a:lnTo>
                    <a:pt x="76537" y="63698"/>
                  </a:lnTo>
                  <a:lnTo>
                    <a:pt x="80063" y="34416"/>
                  </a:lnTo>
                  <a:lnTo>
                    <a:pt x="87006" y="61551"/>
                  </a:lnTo>
                  <a:lnTo>
                    <a:pt x="88938" y="69249"/>
                  </a:lnTo>
                  <a:lnTo>
                    <a:pt x="85441" y="85329"/>
                  </a:lnTo>
                  <a:lnTo>
                    <a:pt x="79654" y="101177"/>
                  </a:lnTo>
                  <a:lnTo>
                    <a:pt x="80362" y="124822"/>
                  </a:lnTo>
                  <a:lnTo>
                    <a:pt x="83276" y="148598"/>
                  </a:lnTo>
                  <a:lnTo>
                    <a:pt x="85512" y="176267"/>
                  </a:lnTo>
                  <a:lnTo>
                    <a:pt x="86175" y="207984"/>
                  </a:lnTo>
                  <a:lnTo>
                    <a:pt x="84448" y="230009"/>
                  </a:lnTo>
                  <a:lnTo>
                    <a:pt x="79509" y="258480"/>
                  </a:lnTo>
                  <a:lnTo>
                    <a:pt x="75606" y="271266"/>
                  </a:lnTo>
                  <a:lnTo>
                    <a:pt x="71520" y="276950"/>
                  </a:lnTo>
                  <a:lnTo>
                    <a:pt x="61881" y="283520"/>
                  </a:lnTo>
                  <a:lnTo>
                    <a:pt x="58783" y="284256"/>
                  </a:lnTo>
                  <a:lnTo>
                    <a:pt x="56012" y="284042"/>
                  </a:lnTo>
                  <a:lnTo>
                    <a:pt x="53460" y="283193"/>
                  </a:lnTo>
                  <a:lnTo>
                    <a:pt x="39753" y="271886"/>
                  </a:lnTo>
                  <a:lnTo>
                    <a:pt x="29030" y="255130"/>
                  </a:lnTo>
                  <a:lnTo>
                    <a:pt x="18013" y="230018"/>
                  </a:lnTo>
                  <a:lnTo>
                    <a:pt x="5811" y="203606"/>
                  </a:lnTo>
                  <a:lnTo>
                    <a:pt x="0" y="181277"/>
                  </a:lnTo>
                  <a:lnTo>
                    <a:pt x="523" y="171573"/>
                  </a:lnTo>
                  <a:lnTo>
                    <a:pt x="1650" y="167997"/>
                  </a:lnTo>
                  <a:lnTo>
                    <a:pt x="6665" y="162143"/>
                  </a:lnTo>
                  <a:lnTo>
                    <a:pt x="19303" y="154880"/>
                  </a:lnTo>
                  <a:lnTo>
                    <a:pt x="35654" y="1481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5" name="SMARTInkShape-67">
              <a:extLst>
                <a:ext uri="{FF2B5EF4-FFF2-40B4-BE49-F238E27FC236}">
                  <a16:creationId xmlns:a16="http://schemas.microsoft.com/office/drawing/2014/main" id="{01FD27E9-3B2A-5134-CA9D-1F02CC414789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6623050" y="174625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0" y="19050"/>
                  </a:moveTo>
                  <a:lnTo>
                    <a:pt x="0" y="19050"/>
                  </a:lnTo>
                  <a:lnTo>
                    <a:pt x="0" y="13583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29" name="SMARTInkShape-Group9">
            <a:extLst>
              <a:ext uri="{FF2B5EF4-FFF2-40B4-BE49-F238E27FC236}">
                <a16:creationId xmlns:a16="http://schemas.microsoft.com/office/drawing/2014/main" id="{3D92EE2E-9ED4-7A0A-071E-33FC4696D6A7}"/>
              </a:ext>
            </a:extLst>
          </p:cNvPr>
          <p:cNvGrpSpPr/>
          <p:nvPr/>
        </p:nvGrpSpPr>
        <p:grpSpPr>
          <a:xfrm>
            <a:off x="6934200" y="1574800"/>
            <a:ext cx="190501" cy="69851"/>
            <a:chOff x="6934200" y="1574800"/>
            <a:chExt cx="190501" cy="69851"/>
          </a:xfrm>
        </p:grpSpPr>
        <p:sp>
          <p:nvSpPr>
            <p:cNvPr id="13327" name="SMARTInkShape-68">
              <a:extLst>
                <a:ext uri="{FF2B5EF4-FFF2-40B4-BE49-F238E27FC236}">
                  <a16:creationId xmlns:a16="http://schemas.microsoft.com/office/drawing/2014/main" id="{4E8E67EE-A203-02B3-EE67-8C6109F18CE6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6934200" y="1574800"/>
              <a:ext cx="152401" cy="12624"/>
            </a:xfrm>
            <a:custGeom>
              <a:avLst/>
              <a:gdLst/>
              <a:ahLst/>
              <a:cxnLst/>
              <a:rect l="0" t="0" r="0" b="0"/>
              <a:pathLst>
                <a:path w="152401" h="12624">
                  <a:moveTo>
                    <a:pt x="0" y="6350"/>
                  </a:moveTo>
                  <a:lnTo>
                    <a:pt x="0" y="6350"/>
                  </a:lnTo>
                  <a:lnTo>
                    <a:pt x="6741" y="6350"/>
                  </a:lnTo>
                  <a:lnTo>
                    <a:pt x="11933" y="8232"/>
                  </a:lnTo>
                  <a:lnTo>
                    <a:pt x="14306" y="9721"/>
                  </a:lnTo>
                  <a:lnTo>
                    <a:pt x="44174" y="12308"/>
                  </a:lnTo>
                  <a:lnTo>
                    <a:pt x="73167" y="12623"/>
                  </a:lnTo>
                  <a:lnTo>
                    <a:pt x="103787" y="9545"/>
                  </a:lnTo>
                  <a:lnTo>
                    <a:pt x="107292" y="10597"/>
                  </a:lnTo>
                  <a:lnTo>
                    <a:pt x="132450" y="5335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8" name="SMARTInkShape-69">
              <a:extLst>
                <a:ext uri="{FF2B5EF4-FFF2-40B4-BE49-F238E27FC236}">
                  <a16:creationId xmlns:a16="http://schemas.microsoft.com/office/drawing/2014/main" id="{F92F7343-33CC-1CD0-DAFF-3508962C2C47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6966832" y="1633296"/>
              <a:ext cx="157869" cy="11355"/>
            </a:xfrm>
            <a:custGeom>
              <a:avLst/>
              <a:gdLst/>
              <a:ahLst/>
              <a:cxnLst/>
              <a:rect l="0" t="0" r="0" b="0"/>
              <a:pathLst>
                <a:path w="157869" h="11355">
                  <a:moveTo>
                    <a:pt x="5468" y="11354"/>
                  </a:moveTo>
                  <a:lnTo>
                    <a:pt x="5468" y="11354"/>
                  </a:lnTo>
                  <a:lnTo>
                    <a:pt x="0" y="11354"/>
                  </a:lnTo>
                  <a:lnTo>
                    <a:pt x="25345" y="10648"/>
                  </a:lnTo>
                  <a:lnTo>
                    <a:pt x="56278" y="6990"/>
                  </a:lnTo>
                  <a:lnTo>
                    <a:pt x="81906" y="4887"/>
                  </a:lnTo>
                  <a:lnTo>
                    <a:pt x="112548" y="815"/>
                  </a:lnTo>
                  <a:lnTo>
                    <a:pt x="132525" y="0"/>
                  </a:lnTo>
                  <a:lnTo>
                    <a:pt x="157868" y="50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30" name="SMARTInkShape-70">
            <a:extLst>
              <a:ext uri="{FF2B5EF4-FFF2-40B4-BE49-F238E27FC236}">
                <a16:creationId xmlns:a16="http://schemas.microsoft.com/office/drawing/2014/main" id="{2479421C-3256-861C-5284-62CD5219EA2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411332" y="1520902"/>
            <a:ext cx="557919" cy="345999"/>
          </a:xfrm>
          <a:custGeom>
            <a:avLst/>
            <a:gdLst/>
            <a:ahLst/>
            <a:cxnLst/>
            <a:rect l="0" t="0" r="0" b="0"/>
            <a:pathLst>
              <a:path w="557919" h="345999">
                <a:moveTo>
                  <a:pt x="5468" y="345998"/>
                </a:moveTo>
                <a:lnTo>
                  <a:pt x="5468" y="345998"/>
                </a:lnTo>
                <a:lnTo>
                  <a:pt x="2096" y="345998"/>
                </a:lnTo>
                <a:lnTo>
                  <a:pt x="1104" y="345292"/>
                </a:lnTo>
                <a:lnTo>
                  <a:pt x="442" y="344117"/>
                </a:lnTo>
                <a:lnTo>
                  <a:pt x="0" y="342627"/>
                </a:lnTo>
                <a:lnTo>
                  <a:pt x="412" y="340928"/>
                </a:lnTo>
                <a:lnTo>
                  <a:pt x="18925" y="314966"/>
                </a:lnTo>
                <a:lnTo>
                  <a:pt x="45517" y="287030"/>
                </a:lnTo>
                <a:lnTo>
                  <a:pt x="71210" y="257564"/>
                </a:lnTo>
                <a:lnTo>
                  <a:pt x="101013" y="227413"/>
                </a:lnTo>
                <a:lnTo>
                  <a:pt x="130625" y="195751"/>
                </a:lnTo>
                <a:lnTo>
                  <a:pt x="157756" y="167645"/>
                </a:lnTo>
                <a:lnTo>
                  <a:pt x="180857" y="139746"/>
                </a:lnTo>
                <a:lnTo>
                  <a:pt x="200397" y="110646"/>
                </a:lnTo>
                <a:lnTo>
                  <a:pt x="207108" y="98875"/>
                </a:lnTo>
                <a:lnTo>
                  <a:pt x="224901" y="77939"/>
                </a:lnTo>
                <a:lnTo>
                  <a:pt x="245197" y="47986"/>
                </a:lnTo>
                <a:lnTo>
                  <a:pt x="249597" y="38571"/>
                </a:lnTo>
                <a:lnTo>
                  <a:pt x="253026" y="12815"/>
                </a:lnTo>
                <a:lnTo>
                  <a:pt x="253078" y="14002"/>
                </a:lnTo>
                <a:lnTo>
                  <a:pt x="241579" y="42425"/>
                </a:lnTo>
                <a:lnTo>
                  <a:pt x="231746" y="63434"/>
                </a:lnTo>
                <a:lnTo>
                  <a:pt x="226451" y="86593"/>
                </a:lnTo>
                <a:lnTo>
                  <a:pt x="219503" y="113915"/>
                </a:lnTo>
                <a:lnTo>
                  <a:pt x="216347" y="135416"/>
                </a:lnTo>
                <a:lnTo>
                  <a:pt x="218783" y="165305"/>
                </a:lnTo>
                <a:lnTo>
                  <a:pt x="223982" y="186903"/>
                </a:lnTo>
                <a:lnTo>
                  <a:pt x="234842" y="215133"/>
                </a:lnTo>
                <a:lnTo>
                  <a:pt x="242173" y="227863"/>
                </a:lnTo>
                <a:lnTo>
                  <a:pt x="247783" y="233522"/>
                </a:lnTo>
                <a:lnTo>
                  <a:pt x="261650" y="240078"/>
                </a:lnTo>
                <a:lnTo>
                  <a:pt x="273138" y="240596"/>
                </a:lnTo>
                <a:lnTo>
                  <a:pt x="294389" y="235180"/>
                </a:lnTo>
                <a:lnTo>
                  <a:pt x="320242" y="221486"/>
                </a:lnTo>
                <a:lnTo>
                  <a:pt x="337448" y="207035"/>
                </a:lnTo>
                <a:lnTo>
                  <a:pt x="347014" y="191935"/>
                </a:lnTo>
                <a:lnTo>
                  <a:pt x="359479" y="161629"/>
                </a:lnTo>
                <a:lnTo>
                  <a:pt x="368907" y="142733"/>
                </a:lnTo>
                <a:lnTo>
                  <a:pt x="374689" y="115504"/>
                </a:lnTo>
                <a:lnTo>
                  <a:pt x="382416" y="86528"/>
                </a:lnTo>
                <a:lnTo>
                  <a:pt x="387817" y="57158"/>
                </a:lnTo>
                <a:lnTo>
                  <a:pt x="391830" y="29142"/>
                </a:lnTo>
                <a:lnTo>
                  <a:pt x="398198" y="568"/>
                </a:lnTo>
                <a:lnTo>
                  <a:pt x="398522" y="0"/>
                </a:lnTo>
                <a:lnTo>
                  <a:pt x="398737" y="327"/>
                </a:lnTo>
                <a:lnTo>
                  <a:pt x="398880" y="1251"/>
                </a:lnTo>
                <a:lnTo>
                  <a:pt x="392223" y="28603"/>
                </a:lnTo>
                <a:lnTo>
                  <a:pt x="388173" y="53224"/>
                </a:lnTo>
                <a:lnTo>
                  <a:pt x="385092" y="83567"/>
                </a:lnTo>
                <a:lnTo>
                  <a:pt x="383035" y="100951"/>
                </a:lnTo>
                <a:lnTo>
                  <a:pt x="385842" y="124754"/>
                </a:lnTo>
                <a:lnTo>
                  <a:pt x="390438" y="154856"/>
                </a:lnTo>
                <a:lnTo>
                  <a:pt x="394229" y="180980"/>
                </a:lnTo>
                <a:lnTo>
                  <a:pt x="399587" y="196209"/>
                </a:lnTo>
                <a:lnTo>
                  <a:pt x="411089" y="211047"/>
                </a:lnTo>
                <a:lnTo>
                  <a:pt x="420694" y="215464"/>
                </a:lnTo>
                <a:lnTo>
                  <a:pt x="444107" y="218300"/>
                </a:lnTo>
                <a:lnTo>
                  <a:pt x="473478" y="213791"/>
                </a:lnTo>
                <a:lnTo>
                  <a:pt x="504158" y="206106"/>
                </a:lnTo>
                <a:lnTo>
                  <a:pt x="535264" y="200053"/>
                </a:lnTo>
                <a:lnTo>
                  <a:pt x="557918" y="19359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36" name="SMARTInkShape-Group11">
            <a:extLst>
              <a:ext uri="{FF2B5EF4-FFF2-40B4-BE49-F238E27FC236}">
                <a16:creationId xmlns:a16="http://schemas.microsoft.com/office/drawing/2014/main" id="{BB464C3C-80B6-D007-84C0-41837D8FE38C}"/>
              </a:ext>
            </a:extLst>
          </p:cNvPr>
          <p:cNvGrpSpPr/>
          <p:nvPr/>
        </p:nvGrpSpPr>
        <p:grpSpPr>
          <a:xfrm>
            <a:off x="5829300" y="2211499"/>
            <a:ext cx="647701" cy="286818"/>
            <a:chOff x="5829300" y="2211499"/>
            <a:chExt cx="647701" cy="286818"/>
          </a:xfrm>
        </p:grpSpPr>
        <p:sp>
          <p:nvSpPr>
            <p:cNvPr id="13331" name="SMARTInkShape-71">
              <a:extLst>
                <a:ext uri="{FF2B5EF4-FFF2-40B4-BE49-F238E27FC236}">
                  <a16:creationId xmlns:a16="http://schemas.microsoft.com/office/drawing/2014/main" id="{DFFA0292-5AFF-F178-679F-A030245A672E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5829300" y="2330450"/>
              <a:ext cx="147947" cy="167867"/>
            </a:xfrm>
            <a:custGeom>
              <a:avLst/>
              <a:gdLst/>
              <a:ahLst/>
              <a:cxnLst/>
              <a:rect l="0" t="0" r="0" b="0"/>
              <a:pathLst>
                <a:path w="147947" h="167867">
                  <a:moveTo>
                    <a:pt x="120650" y="0"/>
                  </a:moveTo>
                  <a:lnTo>
                    <a:pt x="120650" y="0"/>
                  </a:lnTo>
                  <a:lnTo>
                    <a:pt x="126977" y="0"/>
                  </a:lnTo>
                  <a:lnTo>
                    <a:pt x="114446" y="1881"/>
                  </a:lnTo>
                  <a:lnTo>
                    <a:pt x="91297" y="7173"/>
                  </a:lnTo>
                  <a:lnTo>
                    <a:pt x="65307" y="23812"/>
                  </a:lnTo>
                  <a:lnTo>
                    <a:pt x="36733" y="50486"/>
                  </a:lnTo>
                  <a:lnTo>
                    <a:pt x="28758" y="63015"/>
                  </a:lnTo>
                  <a:lnTo>
                    <a:pt x="28344" y="65999"/>
                  </a:lnTo>
                  <a:lnTo>
                    <a:pt x="29766" y="71196"/>
                  </a:lnTo>
                  <a:lnTo>
                    <a:pt x="45881" y="90066"/>
                  </a:lnTo>
                  <a:lnTo>
                    <a:pt x="70107" y="99296"/>
                  </a:lnTo>
                  <a:lnTo>
                    <a:pt x="100188" y="107913"/>
                  </a:lnTo>
                  <a:lnTo>
                    <a:pt x="123351" y="116409"/>
                  </a:lnTo>
                  <a:lnTo>
                    <a:pt x="146777" y="134583"/>
                  </a:lnTo>
                  <a:lnTo>
                    <a:pt x="147946" y="137700"/>
                  </a:lnTo>
                  <a:lnTo>
                    <a:pt x="147363" y="144926"/>
                  </a:lnTo>
                  <a:lnTo>
                    <a:pt x="144103" y="148123"/>
                  </a:lnTo>
                  <a:lnTo>
                    <a:pt x="125326" y="155993"/>
                  </a:lnTo>
                  <a:lnTo>
                    <a:pt x="98439" y="162794"/>
                  </a:lnTo>
                  <a:lnTo>
                    <a:pt x="72989" y="167866"/>
                  </a:lnTo>
                  <a:lnTo>
                    <a:pt x="45071" y="165856"/>
                  </a:lnTo>
                  <a:lnTo>
                    <a:pt x="14193" y="165200"/>
                  </a:lnTo>
                  <a:lnTo>
                    <a:pt x="0" y="165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2" name="SMARTInkShape-72">
              <a:extLst>
                <a:ext uri="{FF2B5EF4-FFF2-40B4-BE49-F238E27FC236}">
                  <a16:creationId xmlns:a16="http://schemas.microsoft.com/office/drawing/2014/main" id="{A70E467D-272F-DC57-3D18-76F00D9E8199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6070600" y="2258119"/>
              <a:ext cx="120651" cy="211336"/>
            </a:xfrm>
            <a:custGeom>
              <a:avLst/>
              <a:gdLst/>
              <a:ahLst/>
              <a:cxnLst/>
              <a:rect l="0" t="0" r="0" b="0"/>
              <a:pathLst>
                <a:path w="120651" h="211336">
                  <a:moveTo>
                    <a:pt x="0" y="15181"/>
                  </a:moveTo>
                  <a:lnTo>
                    <a:pt x="0" y="15181"/>
                  </a:lnTo>
                  <a:lnTo>
                    <a:pt x="5026" y="3248"/>
                  </a:lnTo>
                  <a:lnTo>
                    <a:pt x="5468" y="875"/>
                  </a:lnTo>
                  <a:lnTo>
                    <a:pt x="6468" y="0"/>
                  </a:lnTo>
                  <a:lnTo>
                    <a:pt x="7840" y="121"/>
                  </a:lnTo>
                  <a:lnTo>
                    <a:pt x="9460" y="908"/>
                  </a:lnTo>
                  <a:lnTo>
                    <a:pt x="15111" y="12128"/>
                  </a:lnTo>
                  <a:lnTo>
                    <a:pt x="23341" y="40657"/>
                  </a:lnTo>
                  <a:lnTo>
                    <a:pt x="28944" y="69375"/>
                  </a:lnTo>
                  <a:lnTo>
                    <a:pt x="30919" y="98109"/>
                  </a:lnTo>
                  <a:lnTo>
                    <a:pt x="29705" y="123415"/>
                  </a:lnTo>
                  <a:lnTo>
                    <a:pt x="25261" y="150554"/>
                  </a:lnTo>
                  <a:lnTo>
                    <a:pt x="16636" y="180548"/>
                  </a:lnTo>
                  <a:lnTo>
                    <a:pt x="16331" y="189336"/>
                  </a:lnTo>
                  <a:lnTo>
                    <a:pt x="17237" y="192668"/>
                  </a:lnTo>
                  <a:lnTo>
                    <a:pt x="16363" y="200133"/>
                  </a:lnTo>
                  <a:lnTo>
                    <a:pt x="15142" y="204098"/>
                  </a:lnTo>
                  <a:lnTo>
                    <a:pt x="15033" y="206743"/>
                  </a:lnTo>
                  <a:lnTo>
                    <a:pt x="15667" y="208505"/>
                  </a:lnTo>
                  <a:lnTo>
                    <a:pt x="16794" y="209681"/>
                  </a:lnTo>
                  <a:lnTo>
                    <a:pt x="19929" y="210986"/>
                  </a:lnTo>
                  <a:lnTo>
                    <a:pt x="21752" y="211335"/>
                  </a:lnTo>
                  <a:lnTo>
                    <a:pt x="51919" y="201159"/>
                  </a:lnTo>
                  <a:lnTo>
                    <a:pt x="82697" y="190826"/>
                  </a:lnTo>
                  <a:lnTo>
                    <a:pt x="120650" y="1802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3" name="SMARTInkShape-73">
              <a:extLst>
                <a:ext uri="{FF2B5EF4-FFF2-40B4-BE49-F238E27FC236}">
                  <a16:creationId xmlns:a16="http://schemas.microsoft.com/office/drawing/2014/main" id="{C585AF06-C02F-AD40-E60A-2CA06DEBDE16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6073579" y="2336800"/>
              <a:ext cx="149422" cy="31751"/>
            </a:xfrm>
            <a:custGeom>
              <a:avLst/>
              <a:gdLst/>
              <a:ahLst/>
              <a:cxnLst/>
              <a:rect l="0" t="0" r="0" b="0"/>
              <a:pathLst>
                <a:path w="149422" h="31751">
                  <a:moveTo>
                    <a:pt x="3371" y="31750"/>
                  </a:moveTo>
                  <a:lnTo>
                    <a:pt x="3371" y="31750"/>
                  </a:lnTo>
                  <a:lnTo>
                    <a:pt x="0" y="28379"/>
                  </a:lnTo>
                  <a:lnTo>
                    <a:pt x="418" y="26680"/>
                  </a:lnTo>
                  <a:lnTo>
                    <a:pt x="13110" y="17003"/>
                  </a:lnTo>
                  <a:lnTo>
                    <a:pt x="23221" y="11085"/>
                  </a:lnTo>
                  <a:lnTo>
                    <a:pt x="46856" y="5404"/>
                  </a:lnTo>
                  <a:lnTo>
                    <a:pt x="76698" y="1601"/>
                  </a:lnTo>
                  <a:lnTo>
                    <a:pt x="100167" y="712"/>
                  </a:lnTo>
                  <a:lnTo>
                    <a:pt x="124708" y="316"/>
                  </a:lnTo>
                  <a:lnTo>
                    <a:pt x="14942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4" name="SMARTInkShape-74">
              <a:extLst>
                <a:ext uri="{FF2B5EF4-FFF2-40B4-BE49-F238E27FC236}">
                  <a16:creationId xmlns:a16="http://schemas.microsoft.com/office/drawing/2014/main" id="{041ED881-84BD-1E7C-F6CB-20BDC8477C07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6276198" y="2211499"/>
              <a:ext cx="92853" cy="286300"/>
            </a:xfrm>
            <a:custGeom>
              <a:avLst/>
              <a:gdLst/>
              <a:ahLst/>
              <a:cxnLst/>
              <a:rect l="0" t="0" r="0" b="0"/>
              <a:pathLst>
                <a:path w="92853" h="286300">
                  <a:moveTo>
                    <a:pt x="92852" y="176101"/>
                  </a:moveTo>
                  <a:lnTo>
                    <a:pt x="92852" y="176101"/>
                  </a:lnTo>
                  <a:lnTo>
                    <a:pt x="92852" y="172730"/>
                  </a:lnTo>
                  <a:lnTo>
                    <a:pt x="92147" y="171737"/>
                  </a:lnTo>
                  <a:lnTo>
                    <a:pt x="90970" y="171075"/>
                  </a:lnTo>
                  <a:lnTo>
                    <a:pt x="89480" y="170634"/>
                  </a:lnTo>
                  <a:lnTo>
                    <a:pt x="88488" y="169634"/>
                  </a:lnTo>
                  <a:lnTo>
                    <a:pt x="87384" y="166642"/>
                  </a:lnTo>
                  <a:lnTo>
                    <a:pt x="85679" y="165562"/>
                  </a:lnTo>
                  <a:lnTo>
                    <a:pt x="75831" y="164041"/>
                  </a:lnTo>
                  <a:lnTo>
                    <a:pt x="59823" y="164296"/>
                  </a:lnTo>
                  <a:lnTo>
                    <a:pt x="47833" y="166856"/>
                  </a:lnTo>
                  <a:lnTo>
                    <a:pt x="32555" y="175635"/>
                  </a:lnTo>
                  <a:lnTo>
                    <a:pt x="10445" y="197250"/>
                  </a:lnTo>
                  <a:lnTo>
                    <a:pt x="6164" y="202900"/>
                  </a:lnTo>
                  <a:lnTo>
                    <a:pt x="1408" y="216705"/>
                  </a:lnTo>
                  <a:lnTo>
                    <a:pt x="0" y="231541"/>
                  </a:lnTo>
                  <a:lnTo>
                    <a:pt x="1725" y="245191"/>
                  </a:lnTo>
                  <a:lnTo>
                    <a:pt x="13711" y="273838"/>
                  </a:lnTo>
                  <a:lnTo>
                    <a:pt x="14692" y="277242"/>
                  </a:lnTo>
                  <a:lnTo>
                    <a:pt x="17462" y="280218"/>
                  </a:lnTo>
                  <a:lnTo>
                    <a:pt x="26184" y="285405"/>
                  </a:lnTo>
                  <a:lnTo>
                    <a:pt x="35235" y="286299"/>
                  </a:lnTo>
                  <a:lnTo>
                    <a:pt x="44667" y="283639"/>
                  </a:lnTo>
                  <a:lnTo>
                    <a:pt x="55913" y="277753"/>
                  </a:lnTo>
                  <a:lnTo>
                    <a:pt x="64206" y="268552"/>
                  </a:lnTo>
                  <a:lnTo>
                    <a:pt x="67404" y="263135"/>
                  </a:lnTo>
                  <a:lnTo>
                    <a:pt x="71906" y="238656"/>
                  </a:lnTo>
                  <a:lnTo>
                    <a:pt x="73240" y="212432"/>
                  </a:lnTo>
                  <a:lnTo>
                    <a:pt x="73635" y="186787"/>
                  </a:lnTo>
                  <a:lnTo>
                    <a:pt x="73752" y="161315"/>
                  </a:lnTo>
                  <a:lnTo>
                    <a:pt x="70415" y="132522"/>
                  </a:lnTo>
                  <a:lnTo>
                    <a:pt x="64959" y="105019"/>
                  </a:lnTo>
                  <a:lnTo>
                    <a:pt x="62245" y="75626"/>
                  </a:lnTo>
                  <a:lnTo>
                    <a:pt x="61440" y="47945"/>
                  </a:lnTo>
                  <a:lnTo>
                    <a:pt x="58002" y="18592"/>
                  </a:lnTo>
                  <a:lnTo>
                    <a:pt x="60490" y="4034"/>
                  </a:lnTo>
                  <a:lnTo>
                    <a:pt x="61400" y="2123"/>
                  </a:lnTo>
                  <a:lnTo>
                    <a:pt x="62711" y="849"/>
                  </a:lnTo>
                  <a:lnTo>
                    <a:pt x="64291" y="0"/>
                  </a:lnTo>
                  <a:lnTo>
                    <a:pt x="80152" y="46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5" name="SMARTInkShape-75">
              <a:extLst>
                <a:ext uri="{FF2B5EF4-FFF2-40B4-BE49-F238E27FC236}">
                  <a16:creationId xmlns:a16="http://schemas.microsoft.com/office/drawing/2014/main" id="{5D0E55C9-0407-26D5-748B-119603823609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6470912" y="2451100"/>
              <a:ext cx="6089" cy="12701"/>
            </a:xfrm>
            <a:custGeom>
              <a:avLst/>
              <a:gdLst/>
              <a:ahLst/>
              <a:cxnLst/>
              <a:rect l="0" t="0" r="0" b="0"/>
              <a:pathLst>
                <a:path w="6089" h="12701">
                  <a:moveTo>
                    <a:pt x="6088" y="12700"/>
                  </a:moveTo>
                  <a:lnTo>
                    <a:pt x="6088" y="12700"/>
                  </a:lnTo>
                  <a:lnTo>
                    <a:pt x="6088" y="9329"/>
                  </a:lnTo>
                  <a:lnTo>
                    <a:pt x="5383" y="8336"/>
                  </a:lnTo>
                  <a:lnTo>
                    <a:pt x="4206" y="7674"/>
                  </a:lnTo>
                  <a:lnTo>
                    <a:pt x="2716" y="7233"/>
                  </a:lnTo>
                  <a:lnTo>
                    <a:pt x="1724" y="6233"/>
                  </a:lnTo>
                  <a:lnTo>
                    <a:pt x="0" y="960"/>
                  </a:lnTo>
                  <a:lnTo>
                    <a:pt x="618" y="640"/>
                  </a:lnTo>
                  <a:lnTo>
                    <a:pt x="608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41" name="SMARTInkShape-Group12">
            <a:extLst>
              <a:ext uri="{FF2B5EF4-FFF2-40B4-BE49-F238E27FC236}">
                <a16:creationId xmlns:a16="http://schemas.microsoft.com/office/drawing/2014/main" id="{731155CD-E52C-1EFD-742D-1E00494D6B1A}"/>
              </a:ext>
            </a:extLst>
          </p:cNvPr>
          <p:cNvGrpSpPr/>
          <p:nvPr/>
        </p:nvGrpSpPr>
        <p:grpSpPr>
          <a:xfrm>
            <a:off x="6707307" y="2190750"/>
            <a:ext cx="538044" cy="317049"/>
            <a:chOff x="6707307" y="2190750"/>
            <a:chExt cx="538044" cy="317049"/>
          </a:xfrm>
        </p:grpSpPr>
        <p:sp>
          <p:nvSpPr>
            <p:cNvPr id="13337" name="SMARTInkShape-76">
              <a:extLst>
                <a:ext uri="{FF2B5EF4-FFF2-40B4-BE49-F238E27FC236}">
                  <a16:creationId xmlns:a16="http://schemas.microsoft.com/office/drawing/2014/main" id="{76E086E3-50C0-6FE6-AAB6-4D4928CAE58F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6707307" y="2190750"/>
              <a:ext cx="93544" cy="309484"/>
            </a:xfrm>
            <a:custGeom>
              <a:avLst/>
              <a:gdLst/>
              <a:ahLst/>
              <a:cxnLst/>
              <a:rect l="0" t="0" r="0" b="0"/>
              <a:pathLst>
                <a:path w="93544" h="309484">
                  <a:moveTo>
                    <a:pt x="74493" y="215900"/>
                  </a:moveTo>
                  <a:lnTo>
                    <a:pt x="74493" y="215900"/>
                  </a:lnTo>
                  <a:lnTo>
                    <a:pt x="74493" y="209158"/>
                  </a:lnTo>
                  <a:lnTo>
                    <a:pt x="75198" y="207172"/>
                  </a:lnTo>
                  <a:lnTo>
                    <a:pt x="76375" y="205848"/>
                  </a:lnTo>
                  <a:lnTo>
                    <a:pt x="77865" y="204965"/>
                  </a:lnTo>
                  <a:lnTo>
                    <a:pt x="79519" y="200221"/>
                  </a:lnTo>
                  <a:lnTo>
                    <a:pt x="80582" y="189050"/>
                  </a:lnTo>
                  <a:lnTo>
                    <a:pt x="79963" y="187416"/>
                  </a:lnTo>
                  <a:lnTo>
                    <a:pt x="78845" y="186327"/>
                  </a:lnTo>
                  <a:lnTo>
                    <a:pt x="75722" y="184412"/>
                  </a:lnTo>
                  <a:lnTo>
                    <a:pt x="71982" y="181209"/>
                  </a:lnTo>
                  <a:lnTo>
                    <a:pt x="59168" y="178810"/>
                  </a:lnTo>
                  <a:lnTo>
                    <a:pt x="40238" y="178705"/>
                  </a:lnTo>
                  <a:lnTo>
                    <a:pt x="28930" y="181260"/>
                  </a:lnTo>
                  <a:lnTo>
                    <a:pt x="14034" y="190036"/>
                  </a:lnTo>
                  <a:lnTo>
                    <a:pt x="4055" y="201573"/>
                  </a:lnTo>
                  <a:lnTo>
                    <a:pt x="0" y="220670"/>
                  </a:lnTo>
                  <a:lnTo>
                    <a:pt x="3700" y="251702"/>
                  </a:lnTo>
                  <a:lnTo>
                    <a:pt x="9929" y="271663"/>
                  </a:lnTo>
                  <a:lnTo>
                    <a:pt x="32816" y="302713"/>
                  </a:lnTo>
                  <a:lnTo>
                    <a:pt x="34008" y="305526"/>
                  </a:lnTo>
                  <a:lnTo>
                    <a:pt x="36920" y="307400"/>
                  </a:lnTo>
                  <a:lnTo>
                    <a:pt x="45799" y="309483"/>
                  </a:lnTo>
                  <a:lnTo>
                    <a:pt x="54920" y="308528"/>
                  </a:lnTo>
                  <a:lnTo>
                    <a:pt x="63677" y="305046"/>
                  </a:lnTo>
                  <a:lnTo>
                    <a:pt x="75836" y="295152"/>
                  </a:lnTo>
                  <a:lnTo>
                    <a:pt x="81676" y="287341"/>
                  </a:lnTo>
                  <a:lnTo>
                    <a:pt x="85557" y="264898"/>
                  </a:lnTo>
                  <a:lnTo>
                    <a:pt x="86708" y="235906"/>
                  </a:lnTo>
                  <a:lnTo>
                    <a:pt x="87050" y="208344"/>
                  </a:lnTo>
                  <a:lnTo>
                    <a:pt x="87150" y="178932"/>
                  </a:lnTo>
                  <a:lnTo>
                    <a:pt x="87174" y="156431"/>
                  </a:lnTo>
                  <a:lnTo>
                    <a:pt x="86479" y="132319"/>
                  </a:lnTo>
                  <a:lnTo>
                    <a:pt x="83818" y="107492"/>
                  </a:lnTo>
                  <a:lnTo>
                    <a:pt x="81725" y="76456"/>
                  </a:lnTo>
                  <a:lnTo>
                    <a:pt x="81017" y="45755"/>
                  </a:lnTo>
                  <a:lnTo>
                    <a:pt x="82758" y="19308"/>
                  </a:lnTo>
                  <a:lnTo>
                    <a:pt x="86316" y="3814"/>
                  </a:lnTo>
                  <a:lnTo>
                    <a:pt x="87314" y="2543"/>
                  </a:lnTo>
                  <a:lnTo>
                    <a:pt x="9354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8" name="SMARTInkShape-77">
              <a:extLst>
                <a:ext uri="{FF2B5EF4-FFF2-40B4-BE49-F238E27FC236}">
                  <a16:creationId xmlns:a16="http://schemas.microsoft.com/office/drawing/2014/main" id="{8735F584-DDCF-B7B8-34A5-79AF64D9DFDB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6858000" y="2357366"/>
              <a:ext cx="152401" cy="150433"/>
            </a:xfrm>
            <a:custGeom>
              <a:avLst/>
              <a:gdLst/>
              <a:ahLst/>
              <a:cxnLst/>
              <a:rect l="0" t="0" r="0" b="0"/>
              <a:pathLst>
                <a:path w="152401" h="150433">
                  <a:moveTo>
                    <a:pt x="0" y="36584"/>
                  </a:moveTo>
                  <a:lnTo>
                    <a:pt x="0" y="36584"/>
                  </a:lnTo>
                  <a:lnTo>
                    <a:pt x="0" y="39955"/>
                  </a:lnTo>
                  <a:lnTo>
                    <a:pt x="1882" y="43492"/>
                  </a:lnTo>
                  <a:lnTo>
                    <a:pt x="8837" y="51511"/>
                  </a:lnTo>
                  <a:lnTo>
                    <a:pt x="14746" y="53802"/>
                  </a:lnTo>
                  <a:lnTo>
                    <a:pt x="30038" y="55272"/>
                  </a:lnTo>
                  <a:lnTo>
                    <a:pt x="59642" y="48679"/>
                  </a:lnTo>
                  <a:lnTo>
                    <a:pt x="88967" y="38621"/>
                  </a:lnTo>
                  <a:lnTo>
                    <a:pt x="115371" y="21764"/>
                  </a:lnTo>
                  <a:lnTo>
                    <a:pt x="116425" y="18943"/>
                  </a:lnTo>
                  <a:lnTo>
                    <a:pt x="115715" y="12045"/>
                  </a:lnTo>
                  <a:lnTo>
                    <a:pt x="113047" y="6158"/>
                  </a:lnTo>
                  <a:lnTo>
                    <a:pt x="111348" y="3600"/>
                  </a:lnTo>
                  <a:lnTo>
                    <a:pt x="108804" y="1894"/>
                  </a:lnTo>
                  <a:lnTo>
                    <a:pt x="102215" y="0"/>
                  </a:lnTo>
                  <a:lnTo>
                    <a:pt x="77759" y="8217"/>
                  </a:lnTo>
                  <a:lnTo>
                    <a:pt x="61061" y="17282"/>
                  </a:lnTo>
                  <a:lnTo>
                    <a:pt x="32732" y="42675"/>
                  </a:lnTo>
                  <a:lnTo>
                    <a:pt x="14873" y="63789"/>
                  </a:lnTo>
                  <a:lnTo>
                    <a:pt x="6610" y="80425"/>
                  </a:lnTo>
                  <a:lnTo>
                    <a:pt x="2664" y="108214"/>
                  </a:lnTo>
                  <a:lnTo>
                    <a:pt x="4242" y="123453"/>
                  </a:lnTo>
                  <a:lnTo>
                    <a:pt x="9175" y="133518"/>
                  </a:lnTo>
                  <a:lnTo>
                    <a:pt x="16778" y="140344"/>
                  </a:lnTo>
                  <a:lnTo>
                    <a:pt x="32252" y="147448"/>
                  </a:lnTo>
                  <a:lnTo>
                    <a:pt x="61564" y="150432"/>
                  </a:lnTo>
                  <a:lnTo>
                    <a:pt x="85347" y="147379"/>
                  </a:lnTo>
                  <a:lnTo>
                    <a:pt x="110268" y="138635"/>
                  </a:lnTo>
                  <a:lnTo>
                    <a:pt x="133834" y="127402"/>
                  </a:lnTo>
                  <a:lnTo>
                    <a:pt x="152400" y="1127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9" name="SMARTInkShape-78">
              <a:extLst>
                <a:ext uri="{FF2B5EF4-FFF2-40B4-BE49-F238E27FC236}">
                  <a16:creationId xmlns:a16="http://schemas.microsoft.com/office/drawing/2014/main" id="{9E519CED-2F39-F8A9-0A09-5C46E4427848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048500" y="2349500"/>
              <a:ext cx="127001" cy="155967"/>
            </a:xfrm>
            <a:custGeom>
              <a:avLst/>
              <a:gdLst/>
              <a:ahLst/>
              <a:cxnLst/>
              <a:rect l="0" t="0" r="0" b="0"/>
              <a:pathLst>
                <a:path w="127001" h="155967">
                  <a:moveTo>
                    <a:pt x="0" y="50800"/>
                  </a:moveTo>
                  <a:lnTo>
                    <a:pt x="0" y="50800"/>
                  </a:lnTo>
                  <a:lnTo>
                    <a:pt x="10125" y="39969"/>
                  </a:lnTo>
                  <a:lnTo>
                    <a:pt x="11555" y="35873"/>
                  </a:lnTo>
                  <a:lnTo>
                    <a:pt x="12643" y="35204"/>
                  </a:lnTo>
                  <a:lnTo>
                    <a:pt x="14073" y="35464"/>
                  </a:lnTo>
                  <a:lnTo>
                    <a:pt x="15732" y="36343"/>
                  </a:lnTo>
                  <a:lnTo>
                    <a:pt x="21437" y="44321"/>
                  </a:lnTo>
                  <a:lnTo>
                    <a:pt x="31786" y="70669"/>
                  </a:lnTo>
                  <a:lnTo>
                    <a:pt x="37974" y="97344"/>
                  </a:lnTo>
                  <a:lnTo>
                    <a:pt x="42962" y="122945"/>
                  </a:lnTo>
                  <a:lnTo>
                    <a:pt x="43458" y="130646"/>
                  </a:lnTo>
                  <a:lnTo>
                    <a:pt x="49654" y="142967"/>
                  </a:lnTo>
                  <a:lnTo>
                    <a:pt x="61278" y="154074"/>
                  </a:lnTo>
                  <a:lnTo>
                    <a:pt x="64136" y="155632"/>
                  </a:lnTo>
                  <a:lnTo>
                    <a:pt x="66746" y="155966"/>
                  </a:lnTo>
                  <a:lnTo>
                    <a:pt x="71527" y="154455"/>
                  </a:lnTo>
                  <a:lnTo>
                    <a:pt x="81558" y="146267"/>
                  </a:lnTo>
                  <a:lnTo>
                    <a:pt x="85637" y="138856"/>
                  </a:lnTo>
                  <a:lnTo>
                    <a:pt x="91627" y="109116"/>
                  </a:lnTo>
                  <a:lnTo>
                    <a:pt x="99603" y="77685"/>
                  </a:lnTo>
                  <a:lnTo>
                    <a:pt x="106093" y="47330"/>
                  </a:lnTo>
                  <a:lnTo>
                    <a:pt x="109281" y="25548"/>
                  </a:lnTo>
                  <a:lnTo>
                    <a:pt x="119474" y="2517"/>
                  </a:lnTo>
                  <a:lnTo>
                    <a:pt x="120572" y="1678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0" name="SMARTInkShape-79">
              <a:extLst>
                <a:ext uri="{FF2B5EF4-FFF2-40B4-BE49-F238E27FC236}">
                  <a16:creationId xmlns:a16="http://schemas.microsoft.com/office/drawing/2014/main" id="{50692D5C-A63F-B17C-CF18-0E3D8B777D39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226300" y="2470150"/>
              <a:ext cx="19051" cy="12701"/>
            </a:xfrm>
            <a:custGeom>
              <a:avLst/>
              <a:gdLst/>
              <a:ahLst/>
              <a:cxnLst/>
              <a:rect l="0" t="0" r="0" b="0"/>
              <a:pathLst>
                <a:path w="19051" h="12701">
                  <a:moveTo>
                    <a:pt x="0" y="12700"/>
                  </a:moveTo>
                  <a:lnTo>
                    <a:pt x="0" y="12700"/>
                  </a:lnTo>
                  <a:lnTo>
                    <a:pt x="10831" y="2574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44" name="SMARTInkShape-Group13">
            <a:extLst>
              <a:ext uri="{FF2B5EF4-FFF2-40B4-BE49-F238E27FC236}">
                <a16:creationId xmlns:a16="http://schemas.microsoft.com/office/drawing/2014/main" id="{D73CD749-2713-05CC-6C36-7BF49F11335F}"/>
              </a:ext>
            </a:extLst>
          </p:cNvPr>
          <p:cNvGrpSpPr/>
          <p:nvPr/>
        </p:nvGrpSpPr>
        <p:grpSpPr>
          <a:xfrm>
            <a:off x="7626350" y="2330712"/>
            <a:ext cx="152401" cy="82289"/>
            <a:chOff x="7626350" y="2330712"/>
            <a:chExt cx="152401" cy="82289"/>
          </a:xfrm>
        </p:grpSpPr>
        <p:sp>
          <p:nvSpPr>
            <p:cNvPr id="13342" name="SMARTInkShape-80">
              <a:extLst>
                <a:ext uri="{FF2B5EF4-FFF2-40B4-BE49-F238E27FC236}">
                  <a16:creationId xmlns:a16="http://schemas.microsoft.com/office/drawing/2014/main" id="{6B813E6A-487B-C3F4-3597-B562B76E1307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651750" y="2330712"/>
              <a:ext cx="101601" cy="12439"/>
            </a:xfrm>
            <a:custGeom>
              <a:avLst/>
              <a:gdLst/>
              <a:ahLst/>
              <a:cxnLst/>
              <a:rect l="0" t="0" r="0" b="0"/>
              <a:pathLst>
                <a:path w="101601" h="12439">
                  <a:moveTo>
                    <a:pt x="0" y="6088"/>
                  </a:moveTo>
                  <a:lnTo>
                    <a:pt x="0" y="6088"/>
                  </a:lnTo>
                  <a:lnTo>
                    <a:pt x="10139" y="1724"/>
                  </a:lnTo>
                  <a:lnTo>
                    <a:pt x="39967" y="0"/>
                  </a:lnTo>
                  <a:lnTo>
                    <a:pt x="68702" y="4798"/>
                  </a:lnTo>
                  <a:lnTo>
                    <a:pt x="101600" y="12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3" name="SMARTInkShape-81">
              <a:extLst>
                <a:ext uri="{FF2B5EF4-FFF2-40B4-BE49-F238E27FC236}">
                  <a16:creationId xmlns:a16="http://schemas.microsoft.com/office/drawing/2014/main" id="{5A9C345D-15A9-5BA5-6498-8BC60099DF96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626350" y="2400331"/>
              <a:ext cx="152401" cy="12670"/>
            </a:xfrm>
            <a:custGeom>
              <a:avLst/>
              <a:gdLst/>
              <a:ahLst/>
              <a:cxnLst/>
              <a:rect l="0" t="0" r="0" b="0"/>
              <a:pathLst>
                <a:path w="152401" h="12670">
                  <a:moveTo>
                    <a:pt x="0" y="12669"/>
                  </a:moveTo>
                  <a:lnTo>
                    <a:pt x="0" y="12669"/>
                  </a:lnTo>
                  <a:lnTo>
                    <a:pt x="27595" y="3941"/>
                  </a:lnTo>
                  <a:lnTo>
                    <a:pt x="53324" y="754"/>
                  </a:lnTo>
                  <a:lnTo>
                    <a:pt x="76948" y="202"/>
                  </a:lnTo>
                  <a:lnTo>
                    <a:pt x="104835" y="0"/>
                  </a:lnTo>
                  <a:lnTo>
                    <a:pt x="152400" y="63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45" name="SMARTInkShape-82">
            <a:extLst>
              <a:ext uri="{FF2B5EF4-FFF2-40B4-BE49-F238E27FC236}">
                <a16:creationId xmlns:a16="http://schemas.microsoft.com/office/drawing/2014/main" id="{8407EED0-53DD-8EE5-458E-3B8BAC98FDF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34385" y="2286431"/>
            <a:ext cx="380966" cy="264651"/>
          </a:xfrm>
          <a:custGeom>
            <a:avLst/>
            <a:gdLst/>
            <a:ahLst/>
            <a:cxnLst/>
            <a:rect l="0" t="0" r="0" b="0"/>
            <a:pathLst>
              <a:path w="380966" h="264651">
                <a:moveTo>
                  <a:pt x="50765" y="88469"/>
                </a:moveTo>
                <a:lnTo>
                  <a:pt x="50765" y="88469"/>
                </a:lnTo>
                <a:lnTo>
                  <a:pt x="50765" y="85098"/>
                </a:lnTo>
                <a:lnTo>
                  <a:pt x="51470" y="84105"/>
                </a:lnTo>
                <a:lnTo>
                  <a:pt x="52647" y="83443"/>
                </a:lnTo>
                <a:lnTo>
                  <a:pt x="56233" y="82381"/>
                </a:lnTo>
                <a:lnTo>
                  <a:pt x="60225" y="78825"/>
                </a:lnTo>
                <a:lnTo>
                  <a:pt x="65787" y="77128"/>
                </a:lnTo>
                <a:lnTo>
                  <a:pt x="96025" y="75822"/>
                </a:lnTo>
                <a:lnTo>
                  <a:pt x="108939" y="76490"/>
                </a:lnTo>
                <a:lnTo>
                  <a:pt x="114956" y="79147"/>
                </a:lnTo>
                <a:lnTo>
                  <a:pt x="128931" y="91671"/>
                </a:lnTo>
                <a:lnTo>
                  <a:pt x="134424" y="99534"/>
                </a:lnTo>
                <a:lnTo>
                  <a:pt x="140856" y="129072"/>
                </a:lnTo>
                <a:lnTo>
                  <a:pt x="146041" y="159799"/>
                </a:lnTo>
                <a:lnTo>
                  <a:pt x="149084" y="171677"/>
                </a:lnTo>
                <a:lnTo>
                  <a:pt x="147144" y="184011"/>
                </a:lnTo>
                <a:lnTo>
                  <a:pt x="134401" y="212547"/>
                </a:lnTo>
                <a:lnTo>
                  <a:pt x="124181" y="234901"/>
                </a:lnTo>
                <a:lnTo>
                  <a:pt x="109482" y="251528"/>
                </a:lnTo>
                <a:lnTo>
                  <a:pt x="93798" y="260804"/>
                </a:lnTo>
                <a:lnTo>
                  <a:pt x="75745" y="264650"/>
                </a:lnTo>
                <a:lnTo>
                  <a:pt x="65160" y="263668"/>
                </a:lnTo>
                <a:lnTo>
                  <a:pt x="38863" y="255343"/>
                </a:lnTo>
                <a:lnTo>
                  <a:pt x="28267" y="248529"/>
                </a:lnTo>
                <a:lnTo>
                  <a:pt x="20540" y="241686"/>
                </a:lnTo>
                <a:lnTo>
                  <a:pt x="11627" y="226530"/>
                </a:lnTo>
                <a:lnTo>
                  <a:pt x="1314" y="196667"/>
                </a:lnTo>
                <a:lnTo>
                  <a:pt x="143" y="170215"/>
                </a:lnTo>
                <a:lnTo>
                  <a:pt x="0" y="142090"/>
                </a:lnTo>
                <a:lnTo>
                  <a:pt x="1852" y="112916"/>
                </a:lnTo>
                <a:lnTo>
                  <a:pt x="10797" y="82699"/>
                </a:lnTo>
                <a:lnTo>
                  <a:pt x="14892" y="72734"/>
                </a:lnTo>
                <a:lnTo>
                  <a:pt x="24708" y="63602"/>
                </a:lnTo>
                <a:lnTo>
                  <a:pt x="52665" y="46336"/>
                </a:lnTo>
                <a:lnTo>
                  <a:pt x="78422" y="30941"/>
                </a:lnTo>
                <a:lnTo>
                  <a:pt x="98471" y="22270"/>
                </a:lnTo>
                <a:lnTo>
                  <a:pt x="127394" y="14736"/>
                </a:lnTo>
                <a:lnTo>
                  <a:pt x="158772" y="9223"/>
                </a:lnTo>
                <a:lnTo>
                  <a:pt x="188360" y="5866"/>
                </a:lnTo>
                <a:lnTo>
                  <a:pt x="217046" y="2838"/>
                </a:lnTo>
                <a:lnTo>
                  <a:pt x="241555" y="1022"/>
                </a:lnTo>
                <a:lnTo>
                  <a:pt x="269338" y="0"/>
                </a:lnTo>
                <a:lnTo>
                  <a:pt x="294738" y="1578"/>
                </a:lnTo>
                <a:lnTo>
                  <a:pt x="322726" y="4633"/>
                </a:lnTo>
                <a:lnTo>
                  <a:pt x="354095" y="5665"/>
                </a:lnTo>
                <a:lnTo>
                  <a:pt x="375859" y="5897"/>
                </a:lnTo>
                <a:lnTo>
                  <a:pt x="377561" y="6610"/>
                </a:lnTo>
                <a:lnTo>
                  <a:pt x="378695" y="7791"/>
                </a:lnTo>
                <a:lnTo>
                  <a:pt x="380832" y="12007"/>
                </a:lnTo>
                <a:lnTo>
                  <a:pt x="380965" y="1861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52" name="SMARTInkShape-Group15">
            <a:extLst>
              <a:ext uri="{FF2B5EF4-FFF2-40B4-BE49-F238E27FC236}">
                <a16:creationId xmlns:a16="http://schemas.microsoft.com/office/drawing/2014/main" id="{2CDD8DED-E178-FCB7-F266-25C6488B6E8C}"/>
              </a:ext>
            </a:extLst>
          </p:cNvPr>
          <p:cNvGrpSpPr/>
          <p:nvPr/>
        </p:nvGrpSpPr>
        <p:grpSpPr>
          <a:xfrm>
            <a:off x="6286500" y="3073488"/>
            <a:ext cx="742951" cy="222163"/>
            <a:chOff x="6286500" y="3073488"/>
            <a:chExt cx="742951" cy="222163"/>
          </a:xfrm>
        </p:grpSpPr>
        <p:sp>
          <p:nvSpPr>
            <p:cNvPr id="13346" name="SMARTInkShape-83">
              <a:extLst>
                <a:ext uri="{FF2B5EF4-FFF2-40B4-BE49-F238E27FC236}">
                  <a16:creationId xmlns:a16="http://schemas.microsoft.com/office/drawing/2014/main" id="{04B6C94C-6316-2CB3-DF40-93EBE6663BF8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6286500" y="3083256"/>
              <a:ext cx="44351" cy="206045"/>
            </a:xfrm>
            <a:custGeom>
              <a:avLst/>
              <a:gdLst/>
              <a:ahLst/>
              <a:cxnLst/>
              <a:rect l="0" t="0" r="0" b="0"/>
              <a:pathLst>
                <a:path w="44351" h="206045">
                  <a:moveTo>
                    <a:pt x="31750" y="21894"/>
                  </a:moveTo>
                  <a:lnTo>
                    <a:pt x="31750" y="21894"/>
                  </a:lnTo>
                  <a:lnTo>
                    <a:pt x="31750" y="18523"/>
                  </a:lnTo>
                  <a:lnTo>
                    <a:pt x="33632" y="14987"/>
                  </a:lnTo>
                  <a:lnTo>
                    <a:pt x="41875" y="4887"/>
                  </a:lnTo>
                  <a:lnTo>
                    <a:pt x="43687" y="0"/>
                  </a:lnTo>
                  <a:lnTo>
                    <a:pt x="43942" y="243"/>
                  </a:lnTo>
                  <a:lnTo>
                    <a:pt x="44350" y="9072"/>
                  </a:lnTo>
                  <a:lnTo>
                    <a:pt x="41049" y="33852"/>
                  </a:lnTo>
                  <a:lnTo>
                    <a:pt x="35603" y="57893"/>
                  </a:lnTo>
                  <a:lnTo>
                    <a:pt x="26736" y="89343"/>
                  </a:lnTo>
                  <a:lnTo>
                    <a:pt x="16780" y="112199"/>
                  </a:lnTo>
                  <a:lnTo>
                    <a:pt x="9049" y="142725"/>
                  </a:lnTo>
                  <a:lnTo>
                    <a:pt x="1997" y="171194"/>
                  </a:lnTo>
                  <a:lnTo>
                    <a:pt x="0" y="2060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7" name="SMARTInkShape-84">
              <a:extLst>
                <a:ext uri="{FF2B5EF4-FFF2-40B4-BE49-F238E27FC236}">
                  <a16:creationId xmlns:a16="http://schemas.microsoft.com/office/drawing/2014/main" id="{81E242EE-235F-8EF1-95C8-1C37B5833136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6324600" y="3073488"/>
              <a:ext cx="107951" cy="222163"/>
            </a:xfrm>
            <a:custGeom>
              <a:avLst/>
              <a:gdLst/>
              <a:ahLst/>
              <a:cxnLst/>
              <a:rect l="0" t="0" r="0" b="0"/>
              <a:pathLst>
                <a:path w="107951" h="222163">
                  <a:moveTo>
                    <a:pt x="0" y="63412"/>
                  </a:moveTo>
                  <a:lnTo>
                    <a:pt x="0" y="63412"/>
                  </a:lnTo>
                  <a:lnTo>
                    <a:pt x="705" y="47511"/>
                  </a:lnTo>
                  <a:lnTo>
                    <a:pt x="8837" y="27286"/>
                  </a:lnTo>
                  <a:lnTo>
                    <a:pt x="14746" y="20780"/>
                  </a:lnTo>
                  <a:lnTo>
                    <a:pt x="36523" y="2167"/>
                  </a:lnTo>
                  <a:lnTo>
                    <a:pt x="42492" y="580"/>
                  </a:lnTo>
                  <a:lnTo>
                    <a:pt x="52937" y="0"/>
                  </a:lnTo>
                  <a:lnTo>
                    <a:pt x="54341" y="676"/>
                  </a:lnTo>
                  <a:lnTo>
                    <a:pt x="55277" y="1833"/>
                  </a:lnTo>
                  <a:lnTo>
                    <a:pt x="57023" y="4999"/>
                  </a:lnTo>
                  <a:lnTo>
                    <a:pt x="60150" y="8758"/>
                  </a:lnTo>
                  <a:lnTo>
                    <a:pt x="67908" y="35082"/>
                  </a:lnTo>
                  <a:lnTo>
                    <a:pt x="74353" y="59828"/>
                  </a:lnTo>
                  <a:lnTo>
                    <a:pt x="75835" y="88104"/>
                  </a:lnTo>
                  <a:lnTo>
                    <a:pt x="80492" y="114072"/>
                  </a:lnTo>
                  <a:lnTo>
                    <a:pt x="84024" y="139584"/>
                  </a:lnTo>
                  <a:lnTo>
                    <a:pt x="91308" y="168378"/>
                  </a:lnTo>
                  <a:lnTo>
                    <a:pt x="99757" y="198956"/>
                  </a:lnTo>
                  <a:lnTo>
                    <a:pt x="101491" y="217685"/>
                  </a:lnTo>
                  <a:lnTo>
                    <a:pt x="102234" y="219177"/>
                  </a:lnTo>
                  <a:lnTo>
                    <a:pt x="103434" y="220173"/>
                  </a:lnTo>
                  <a:lnTo>
                    <a:pt x="107950" y="2221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8" name="SMARTInkShape-85">
              <a:extLst>
                <a:ext uri="{FF2B5EF4-FFF2-40B4-BE49-F238E27FC236}">
                  <a16:creationId xmlns:a16="http://schemas.microsoft.com/office/drawing/2014/main" id="{4F8B2D12-818D-5463-4A03-3429342FDEB2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30950" y="3194050"/>
              <a:ext cx="107951" cy="25401"/>
            </a:xfrm>
            <a:custGeom>
              <a:avLst/>
              <a:gdLst/>
              <a:ahLst/>
              <a:cxnLst/>
              <a:rect l="0" t="0" r="0" b="0"/>
              <a:pathLst>
                <a:path w="107951" h="25401">
                  <a:moveTo>
                    <a:pt x="0" y="25400"/>
                  </a:moveTo>
                  <a:lnTo>
                    <a:pt x="0" y="25400"/>
                  </a:lnTo>
                  <a:lnTo>
                    <a:pt x="0" y="22029"/>
                  </a:lnTo>
                  <a:lnTo>
                    <a:pt x="5645" y="18493"/>
                  </a:lnTo>
                  <a:lnTo>
                    <a:pt x="29885" y="10473"/>
                  </a:lnTo>
                  <a:lnTo>
                    <a:pt x="61145" y="2801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9" name="SMARTInkShape-86">
              <a:extLst>
                <a:ext uri="{FF2B5EF4-FFF2-40B4-BE49-F238E27FC236}">
                  <a16:creationId xmlns:a16="http://schemas.microsoft.com/office/drawing/2014/main" id="{68C6E48D-C062-3AEA-7E91-942185C74395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489700" y="3136900"/>
              <a:ext cx="190501" cy="118786"/>
            </a:xfrm>
            <a:custGeom>
              <a:avLst/>
              <a:gdLst/>
              <a:ahLst/>
              <a:cxnLst/>
              <a:rect l="0" t="0" r="0" b="0"/>
              <a:pathLst>
                <a:path w="190501" h="118786">
                  <a:moveTo>
                    <a:pt x="0" y="50800"/>
                  </a:moveTo>
                  <a:lnTo>
                    <a:pt x="0" y="50800"/>
                  </a:lnTo>
                  <a:lnTo>
                    <a:pt x="30475" y="26414"/>
                  </a:lnTo>
                  <a:lnTo>
                    <a:pt x="45953" y="17861"/>
                  </a:lnTo>
                  <a:lnTo>
                    <a:pt x="57817" y="16876"/>
                  </a:lnTo>
                  <a:lnTo>
                    <a:pt x="75939" y="18621"/>
                  </a:lnTo>
                  <a:lnTo>
                    <a:pt x="78848" y="21586"/>
                  </a:lnTo>
                  <a:lnTo>
                    <a:pt x="94179" y="50995"/>
                  </a:lnTo>
                  <a:lnTo>
                    <a:pt x="105204" y="79191"/>
                  </a:lnTo>
                  <a:lnTo>
                    <a:pt x="109787" y="87643"/>
                  </a:lnTo>
                  <a:lnTo>
                    <a:pt x="110413" y="97513"/>
                  </a:lnTo>
                  <a:lnTo>
                    <a:pt x="109593" y="103109"/>
                  </a:lnTo>
                  <a:lnTo>
                    <a:pt x="106928" y="107545"/>
                  </a:lnTo>
                  <a:lnTo>
                    <a:pt x="98324" y="114355"/>
                  </a:lnTo>
                  <a:lnTo>
                    <a:pt x="81580" y="118785"/>
                  </a:lnTo>
                  <a:lnTo>
                    <a:pt x="69419" y="116058"/>
                  </a:lnTo>
                  <a:lnTo>
                    <a:pt x="58369" y="110143"/>
                  </a:lnTo>
                  <a:lnTo>
                    <a:pt x="51107" y="102809"/>
                  </a:lnTo>
                  <a:lnTo>
                    <a:pt x="49593" y="98879"/>
                  </a:lnTo>
                  <a:lnTo>
                    <a:pt x="49793" y="90748"/>
                  </a:lnTo>
                  <a:lnTo>
                    <a:pt x="60616" y="74866"/>
                  </a:lnTo>
                  <a:lnTo>
                    <a:pt x="86212" y="49300"/>
                  </a:lnTo>
                  <a:lnTo>
                    <a:pt x="101111" y="38845"/>
                  </a:lnTo>
                  <a:lnTo>
                    <a:pt x="126071" y="28286"/>
                  </a:lnTo>
                  <a:lnTo>
                    <a:pt x="153379" y="1724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0" name="SMARTInkShape-87">
              <a:extLst>
                <a:ext uri="{FF2B5EF4-FFF2-40B4-BE49-F238E27FC236}">
                  <a16:creationId xmlns:a16="http://schemas.microsoft.com/office/drawing/2014/main" id="{5D78F994-4763-B38A-EDA3-759B6CFE9D0E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6712606" y="3151106"/>
              <a:ext cx="111984" cy="109193"/>
            </a:xfrm>
            <a:custGeom>
              <a:avLst/>
              <a:gdLst/>
              <a:ahLst/>
              <a:cxnLst/>
              <a:rect l="0" t="0" r="0" b="0"/>
              <a:pathLst>
                <a:path w="111984" h="109193">
                  <a:moveTo>
                    <a:pt x="18394" y="11194"/>
                  </a:moveTo>
                  <a:lnTo>
                    <a:pt x="18394" y="11194"/>
                  </a:lnTo>
                  <a:lnTo>
                    <a:pt x="24170" y="16263"/>
                  </a:lnTo>
                  <a:lnTo>
                    <a:pt x="30603" y="20032"/>
                  </a:lnTo>
                  <a:lnTo>
                    <a:pt x="62292" y="25267"/>
                  </a:lnTo>
                  <a:lnTo>
                    <a:pt x="93989" y="29807"/>
                  </a:lnTo>
                  <a:lnTo>
                    <a:pt x="102086" y="29344"/>
                  </a:lnTo>
                  <a:lnTo>
                    <a:pt x="108037" y="26787"/>
                  </a:lnTo>
                  <a:lnTo>
                    <a:pt x="109905" y="25117"/>
                  </a:lnTo>
                  <a:lnTo>
                    <a:pt x="111983" y="21380"/>
                  </a:lnTo>
                  <a:lnTo>
                    <a:pt x="111024" y="15486"/>
                  </a:lnTo>
                  <a:lnTo>
                    <a:pt x="109781" y="11939"/>
                  </a:lnTo>
                  <a:lnTo>
                    <a:pt x="104637" y="6116"/>
                  </a:lnTo>
                  <a:lnTo>
                    <a:pt x="97647" y="1881"/>
                  </a:lnTo>
                  <a:lnTo>
                    <a:pt x="89835" y="0"/>
                  </a:lnTo>
                  <a:lnTo>
                    <a:pt x="60954" y="3718"/>
                  </a:lnTo>
                  <a:lnTo>
                    <a:pt x="52126" y="5755"/>
                  </a:lnTo>
                  <a:lnTo>
                    <a:pt x="25537" y="19084"/>
                  </a:lnTo>
                  <a:lnTo>
                    <a:pt x="4322" y="44569"/>
                  </a:lnTo>
                  <a:lnTo>
                    <a:pt x="1556" y="50251"/>
                  </a:lnTo>
                  <a:lnTo>
                    <a:pt x="0" y="60788"/>
                  </a:lnTo>
                  <a:lnTo>
                    <a:pt x="2910" y="79589"/>
                  </a:lnTo>
                  <a:lnTo>
                    <a:pt x="8219" y="91216"/>
                  </a:lnTo>
                  <a:lnTo>
                    <a:pt x="14577" y="99676"/>
                  </a:lnTo>
                  <a:lnTo>
                    <a:pt x="30008" y="108924"/>
                  </a:lnTo>
                  <a:lnTo>
                    <a:pt x="39784" y="109192"/>
                  </a:lnTo>
                  <a:lnTo>
                    <a:pt x="66677" y="103616"/>
                  </a:lnTo>
                  <a:lnTo>
                    <a:pt x="92686" y="91356"/>
                  </a:lnTo>
                  <a:lnTo>
                    <a:pt x="107294" y="810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1" name="SMARTInkShape-88">
              <a:extLst>
                <a:ext uri="{FF2B5EF4-FFF2-40B4-BE49-F238E27FC236}">
                  <a16:creationId xmlns:a16="http://schemas.microsoft.com/office/drawing/2014/main" id="{A85E223C-C8C7-D584-B699-B750B05061B7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6874642" y="3156052"/>
              <a:ext cx="154809" cy="118337"/>
            </a:xfrm>
            <a:custGeom>
              <a:avLst/>
              <a:gdLst/>
              <a:ahLst/>
              <a:cxnLst/>
              <a:rect l="0" t="0" r="0" b="0"/>
              <a:pathLst>
                <a:path w="154809" h="118337">
                  <a:moveTo>
                    <a:pt x="72258" y="18948"/>
                  </a:moveTo>
                  <a:lnTo>
                    <a:pt x="72258" y="18948"/>
                  </a:lnTo>
                  <a:lnTo>
                    <a:pt x="77726" y="18948"/>
                  </a:lnTo>
                  <a:lnTo>
                    <a:pt x="78020" y="18242"/>
                  </a:lnTo>
                  <a:lnTo>
                    <a:pt x="78347" y="15577"/>
                  </a:lnTo>
                  <a:lnTo>
                    <a:pt x="79140" y="14584"/>
                  </a:lnTo>
                  <a:lnTo>
                    <a:pt x="81902" y="13481"/>
                  </a:lnTo>
                  <a:lnTo>
                    <a:pt x="82920" y="12481"/>
                  </a:lnTo>
                  <a:lnTo>
                    <a:pt x="84052" y="9489"/>
                  </a:lnTo>
                  <a:lnTo>
                    <a:pt x="84879" y="1065"/>
                  </a:lnTo>
                  <a:lnTo>
                    <a:pt x="84200" y="676"/>
                  </a:lnTo>
                  <a:lnTo>
                    <a:pt x="66000" y="0"/>
                  </a:lnTo>
                  <a:lnTo>
                    <a:pt x="46886" y="6670"/>
                  </a:lnTo>
                  <a:lnTo>
                    <a:pt x="31187" y="17584"/>
                  </a:lnTo>
                  <a:lnTo>
                    <a:pt x="17599" y="33125"/>
                  </a:lnTo>
                  <a:lnTo>
                    <a:pt x="696" y="63136"/>
                  </a:lnTo>
                  <a:lnTo>
                    <a:pt x="0" y="72454"/>
                  </a:lnTo>
                  <a:lnTo>
                    <a:pt x="5304" y="99053"/>
                  </a:lnTo>
                  <a:lnTo>
                    <a:pt x="10986" y="109349"/>
                  </a:lnTo>
                  <a:lnTo>
                    <a:pt x="17509" y="115570"/>
                  </a:lnTo>
                  <a:lnTo>
                    <a:pt x="22761" y="118336"/>
                  </a:lnTo>
                  <a:lnTo>
                    <a:pt x="25855" y="117662"/>
                  </a:lnTo>
                  <a:lnTo>
                    <a:pt x="33055" y="113150"/>
                  </a:lnTo>
                  <a:lnTo>
                    <a:pt x="41671" y="102677"/>
                  </a:lnTo>
                  <a:lnTo>
                    <a:pt x="50197" y="82132"/>
                  </a:lnTo>
                  <a:lnTo>
                    <a:pt x="53130" y="53123"/>
                  </a:lnTo>
                  <a:lnTo>
                    <a:pt x="53911" y="78580"/>
                  </a:lnTo>
                  <a:lnTo>
                    <a:pt x="56578" y="86844"/>
                  </a:lnTo>
                  <a:lnTo>
                    <a:pt x="58982" y="89612"/>
                  </a:lnTo>
                  <a:lnTo>
                    <a:pt x="65417" y="92687"/>
                  </a:lnTo>
                  <a:lnTo>
                    <a:pt x="92080" y="94824"/>
                  </a:lnTo>
                  <a:lnTo>
                    <a:pt x="123160" y="99469"/>
                  </a:lnTo>
                  <a:lnTo>
                    <a:pt x="140727" y="101603"/>
                  </a:lnTo>
                  <a:lnTo>
                    <a:pt x="154808" y="1078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57" name="SMARTInkShape-Group16">
            <a:extLst>
              <a:ext uri="{FF2B5EF4-FFF2-40B4-BE49-F238E27FC236}">
                <a16:creationId xmlns:a16="http://schemas.microsoft.com/office/drawing/2014/main" id="{47003870-CE5F-F83F-A7CB-F7B848008876}"/>
              </a:ext>
            </a:extLst>
          </p:cNvPr>
          <p:cNvGrpSpPr/>
          <p:nvPr/>
        </p:nvGrpSpPr>
        <p:grpSpPr>
          <a:xfrm>
            <a:off x="7429500" y="2990850"/>
            <a:ext cx="850901" cy="293034"/>
            <a:chOff x="7429500" y="2990850"/>
            <a:chExt cx="850901" cy="293034"/>
          </a:xfrm>
        </p:grpSpPr>
        <p:sp>
          <p:nvSpPr>
            <p:cNvPr id="13353" name="SMARTInkShape-89">
              <a:extLst>
                <a:ext uri="{FF2B5EF4-FFF2-40B4-BE49-F238E27FC236}">
                  <a16:creationId xmlns:a16="http://schemas.microsoft.com/office/drawing/2014/main" id="{4B1FF4DD-2831-C493-18CB-A2B08E1C8B33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7429500" y="3162697"/>
              <a:ext cx="330201" cy="118744"/>
            </a:xfrm>
            <a:custGeom>
              <a:avLst/>
              <a:gdLst/>
              <a:ahLst/>
              <a:cxnLst/>
              <a:rect l="0" t="0" r="0" b="0"/>
              <a:pathLst>
                <a:path w="330201" h="118744">
                  <a:moveTo>
                    <a:pt x="0" y="31353"/>
                  </a:moveTo>
                  <a:lnTo>
                    <a:pt x="0" y="31353"/>
                  </a:lnTo>
                  <a:lnTo>
                    <a:pt x="9644" y="31353"/>
                  </a:lnTo>
                  <a:lnTo>
                    <a:pt x="10662" y="29942"/>
                  </a:lnTo>
                  <a:lnTo>
                    <a:pt x="14179" y="19420"/>
                  </a:lnTo>
                  <a:lnTo>
                    <a:pt x="16885" y="14760"/>
                  </a:lnTo>
                  <a:lnTo>
                    <a:pt x="18622" y="6020"/>
                  </a:lnTo>
                  <a:lnTo>
                    <a:pt x="18766" y="3882"/>
                  </a:lnTo>
                  <a:lnTo>
                    <a:pt x="18860" y="3866"/>
                  </a:lnTo>
                  <a:lnTo>
                    <a:pt x="20894" y="15863"/>
                  </a:lnTo>
                  <a:lnTo>
                    <a:pt x="24064" y="36171"/>
                  </a:lnTo>
                  <a:lnTo>
                    <a:pt x="26886" y="62649"/>
                  </a:lnTo>
                  <a:lnTo>
                    <a:pt x="34161" y="93509"/>
                  </a:lnTo>
                  <a:lnTo>
                    <a:pt x="40304" y="106763"/>
                  </a:lnTo>
                  <a:lnTo>
                    <a:pt x="49964" y="115158"/>
                  </a:lnTo>
                  <a:lnTo>
                    <a:pt x="57719" y="117989"/>
                  </a:lnTo>
                  <a:lnTo>
                    <a:pt x="61763" y="118743"/>
                  </a:lnTo>
                  <a:lnTo>
                    <a:pt x="65870" y="117836"/>
                  </a:lnTo>
                  <a:lnTo>
                    <a:pt x="80718" y="108121"/>
                  </a:lnTo>
                  <a:lnTo>
                    <a:pt x="85969" y="102866"/>
                  </a:lnTo>
                  <a:lnTo>
                    <a:pt x="90655" y="95827"/>
                  </a:lnTo>
                  <a:lnTo>
                    <a:pt x="96526" y="66864"/>
                  </a:lnTo>
                  <a:lnTo>
                    <a:pt x="100598" y="38446"/>
                  </a:lnTo>
                  <a:lnTo>
                    <a:pt x="106980" y="8507"/>
                  </a:lnTo>
                  <a:lnTo>
                    <a:pt x="107662" y="2241"/>
                  </a:lnTo>
                  <a:lnTo>
                    <a:pt x="107759" y="2067"/>
                  </a:lnTo>
                  <a:lnTo>
                    <a:pt x="111296" y="18786"/>
                  </a:lnTo>
                  <a:lnTo>
                    <a:pt x="127719" y="50421"/>
                  </a:lnTo>
                  <a:lnTo>
                    <a:pt x="150582" y="79715"/>
                  </a:lnTo>
                  <a:lnTo>
                    <a:pt x="157137" y="86767"/>
                  </a:lnTo>
                  <a:lnTo>
                    <a:pt x="158380" y="86640"/>
                  </a:lnTo>
                  <a:lnTo>
                    <a:pt x="174188" y="76142"/>
                  </a:lnTo>
                  <a:lnTo>
                    <a:pt x="184569" y="64693"/>
                  </a:lnTo>
                  <a:lnTo>
                    <a:pt x="187864" y="56519"/>
                  </a:lnTo>
                  <a:lnTo>
                    <a:pt x="190034" y="48888"/>
                  </a:lnTo>
                  <a:lnTo>
                    <a:pt x="195928" y="39919"/>
                  </a:lnTo>
                  <a:lnTo>
                    <a:pt x="219972" y="10251"/>
                  </a:lnTo>
                  <a:lnTo>
                    <a:pt x="224295" y="4806"/>
                  </a:lnTo>
                  <a:lnTo>
                    <a:pt x="228568" y="1915"/>
                  </a:lnTo>
                  <a:lnTo>
                    <a:pt x="230695" y="1145"/>
                  </a:lnTo>
                  <a:lnTo>
                    <a:pt x="232819" y="2042"/>
                  </a:lnTo>
                  <a:lnTo>
                    <a:pt x="237060" y="6802"/>
                  </a:lnTo>
                  <a:lnTo>
                    <a:pt x="247649" y="34182"/>
                  </a:lnTo>
                  <a:lnTo>
                    <a:pt x="252745" y="62408"/>
                  </a:lnTo>
                  <a:lnTo>
                    <a:pt x="253967" y="87010"/>
                  </a:lnTo>
                  <a:lnTo>
                    <a:pt x="254684" y="86802"/>
                  </a:lnTo>
                  <a:lnTo>
                    <a:pt x="257360" y="84690"/>
                  </a:lnTo>
                  <a:lnTo>
                    <a:pt x="277764" y="55861"/>
                  </a:lnTo>
                  <a:lnTo>
                    <a:pt x="293607" y="28224"/>
                  </a:lnTo>
                  <a:lnTo>
                    <a:pt x="313160" y="4127"/>
                  </a:lnTo>
                  <a:lnTo>
                    <a:pt x="317453" y="1614"/>
                  </a:lnTo>
                  <a:lnTo>
                    <a:pt x="322586" y="0"/>
                  </a:lnTo>
                  <a:lnTo>
                    <a:pt x="327964" y="18548"/>
                  </a:lnTo>
                  <a:lnTo>
                    <a:pt x="329906" y="45014"/>
                  </a:lnTo>
                  <a:lnTo>
                    <a:pt x="330200" y="758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4" name="SMARTInkShape-90">
              <a:extLst>
                <a:ext uri="{FF2B5EF4-FFF2-40B4-BE49-F238E27FC236}">
                  <a16:creationId xmlns:a16="http://schemas.microsoft.com/office/drawing/2014/main" id="{87FC0F7A-6B61-9FE2-F6A4-A95A477C3E57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7863929" y="2990850"/>
              <a:ext cx="63942" cy="280543"/>
            </a:xfrm>
            <a:custGeom>
              <a:avLst/>
              <a:gdLst/>
              <a:ahLst/>
              <a:cxnLst/>
              <a:rect l="0" t="0" r="0" b="0"/>
              <a:pathLst>
                <a:path w="63942" h="280543">
                  <a:moveTo>
                    <a:pt x="54521" y="190500"/>
                  </a:moveTo>
                  <a:lnTo>
                    <a:pt x="54521" y="190500"/>
                  </a:lnTo>
                  <a:lnTo>
                    <a:pt x="63941" y="173907"/>
                  </a:lnTo>
                  <a:lnTo>
                    <a:pt x="63623" y="171677"/>
                  </a:lnTo>
                  <a:lnTo>
                    <a:pt x="62706" y="169485"/>
                  </a:lnTo>
                  <a:lnTo>
                    <a:pt x="61389" y="168023"/>
                  </a:lnTo>
                  <a:lnTo>
                    <a:pt x="58043" y="166399"/>
                  </a:lnTo>
                  <a:lnTo>
                    <a:pt x="52193" y="165485"/>
                  </a:lnTo>
                  <a:lnTo>
                    <a:pt x="35879" y="175327"/>
                  </a:lnTo>
                  <a:lnTo>
                    <a:pt x="19913" y="191649"/>
                  </a:lnTo>
                  <a:lnTo>
                    <a:pt x="6246" y="213261"/>
                  </a:lnTo>
                  <a:lnTo>
                    <a:pt x="0" y="237539"/>
                  </a:lnTo>
                  <a:lnTo>
                    <a:pt x="421" y="250447"/>
                  </a:lnTo>
                  <a:lnTo>
                    <a:pt x="8995" y="280054"/>
                  </a:lnTo>
                  <a:lnTo>
                    <a:pt x="10765" y="280542"/>
                  </a:lnTo>
                  <a:lnTo>
                    <a:pt x="16495" y="277320"/>
                  </a:lnTo>
                  <a:lnTo>
                    <a:pt x="27306" y="267413"/>
                  </a:lnTo>
                  <a:lnTo>
                    <a:pt x="34429" y="257845"/>
                  </a:lnTo>
                  <a:lnTo>
                    <a:pt x="39631" y="230445"/>
                  </a:lnTo>
                  <a:lnTo>
                    <a:pt x="44543" y="202257"/>
                  </a:lnTo>
                  <a:lnTo>
                    <a:pt x="47096" y="172660"/>
                  </a:lnTo>
                  <a:lnTo>
                    <a:pt x="47694" y="150116"/>
                  </a:lnTo>
                  <a:lnTo>
                    <a:pt x="48665" y="125985"/>
                  </a:lnTo>
                  <a:lnTo>
                    <a:pt x="51448" y="101149"/>
                  </a:lnTo>
                  <a:lnTo>
                    <a:pt x="53155" y="77881"/>
                  </a:lnTo>
                  <a:lnTo>
                    <a:pt x="53914" y="55781"/>
                  </a:lnTo>
                  <a:lnTo>
                    <a:pt x="54341" y="25621"/>
                  </a:lnTo>
                  <a:lnTo>
                    <a:pt x="5452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5" name="SMARTInkShape-91">
              <a:extLst>
                <a:ext uri="{FF2B5EF4-FFF2-40B4-BE49-F238E27FC236}">
                  <a16:creationId xmlns:a16="http://schemas.microsoft.com/office/drawing/2014/main" id="{874DA9C6-42AC-7BBD-8222-57F5A76E467E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7937500" y="3120017"/>
              <a:ext cx="158751" cy="123952"/>
            </a:xfrm>
            <a:custGeom>
              <a:avLst/>
              <a:gdLst/>
              <a:ahLst/>
              <a:cxnLst/>
              <a:rect l="0" t="0" r="0" b="0"/>
              <a:pathLst>
                <a:path w="158751" h="123952">
                  <a:moveTo>
                    <a:pt x="0" y="35933"/>
                  </a:moveTo>
                  <a:lnTo>
                    <a:pt x="0" y="35933"/>
                  </a:lnTo>
                  <a:lnTo>
                    <a:pt x="8837" y="50239"/>
                  </a:lnTo>
                  <a:lnTo>
                    <a:pt x="18297" y="60319"/>
                  </a:lnTo>
                  <a:lnTo>
                    <a:pt x="26005" y="64410"/>
                  </a:lnTo>
                  <a:lnTo>
                    <a:pt x="30038" y="65501"/>
                  </a:lnTo>
                  <a:lnTo>
                    <a:pt x="40161" y="62951"/>
                  </a:lnTo>
                  <a:lnTo>
                    <a:pt x="69474" y="46894"/>
                  </a:lnTo>
                  <a:lnTo>
                    <a:pt x="89557" y="27943"/>
                  </a:lnTo>
                  <a:lnTo>
                    <a:pt x="99115" y="12172"/>
                  </a:lnTo>
                  <a:lnTo>
                    <a:pt x="100495" y="5147"/>
                  </a:lnTo>
                  <a:lnTo>
                    <a:pt x="99453" y="2709"/>
                  </a:lnTo>
                  <a:lnTo>
                    <a:pt x="97346" y="1083"/>
                  </a:lnTo>
                  <a:lnTo>
                    <a:pt x="94531" y="0"/>
                  </a:lnTo>
                  <a:lnTo>
                    <a:pt x="85758" y="2559"/>
                  </a:lnTo>
                  <a:lnTo>
                    <a:pt x="59508" y="15700"/>
                  </a:lnTo>
                  <a:lnTo>
                    <a:pt x="42170" y="31114"/>
                  </a:lnTo>
                  <a:lnTo>
                    <a:pt x="24374" y="60355"/>
                  </a:lnTo>
                  <a:lnTo>
                    <a:pt x="17178" y="84248"/>
                  </a:lnTo>
                  <a:lnTo>
                    <a:pt x="17747" y="98329"/>
                  </a:lnTo>
                  <a:lnTo>
                    <a:pt x="24116" y="109760"/>
                  </a:lnTo>
                  <a:lnTo>
                    <a:pt x="35838" y="120367"/>
                  </a:lnTo>
                  <a:lnTo>
                    <a:pt x="38708" y="121856"/>
                  </a:lnTo>
                  <a:lnTo>
                    <a:pt x="52862" y="123951"/>
                  </a:lnTo>
                  <a:lnTo>
                    <a:pt x="81676" y="119589"/>
                  </a:lnTo>
                  <a:lnTo>
                    <a:pt x="110782" y="111933"/>
                  </a:lnTo>
                  <a:lnTo>
                    <a:pt x="158750" y="867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6" name="SMARTInkShape-92">
              <a:extLst>
                <a:ext uri="{FF2B5EF4-FFF2-40B4-BE49-F238E27FC236}">
                  <a16:creationId xmlns:a16="http://schemas.microsoft.com/office/drawing/2014/main" id="{A6BF2DC5-7664-9FE4-80FB-035680D0EAC0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8115300" y="3144394"/>
              <a:ext cx="165101" cy="139490"/>
            </a:xfrm>
            <a:custGeom>
              <a:avLst/>
              <a:gdLst/>
              <a:ahLst/>
              <a:cxnLst/>
              <a:rect l="0" t="0" r="0" b="0"/>
              <a:pathLst>
                <a:path w="165101" h="139490">
                  <a:moveTo>
                    <a:pt x="0" y="11556"/>
                  </a:moveTo>
                  <a:lnTo>
                    <a:pt x="0" y="11556"/>
                  </a:lnTo>
                  <a:lnTo>
                    <a:pt x="5776" y="6487"/>
                  </a:lnTo>
                  <a:lnTo>
                    <a:pt x="15901" y="1430"/>
                  </a:lnTo>
                  <a:lnTo>
                    <a:pt x="23764" y="0"/>
                  </a:lnTo>
                  <a:lnTo>
                    <a:pt x="39496" y="2566"/>
                  </a:lnTo>
                  <a:lnTo>
                    <a:pt x="49539" y="9677"/>
                  </a:lnTo>
                  <a:lnTo>
                    <a:pt x="58000" y="19893"/>
                  </a:lnTo>
                  <a:lnTo>
                    <a:pt x="73787" y="47452"/>
                  </a:lnTo>
                  <a:lnTo>
                    <a:pt x="84628" y="78973"/>
                  </a:lnTo>
                  <a:lnTo>
                    <a:pt x="87350" y="110689"/>
                  </a:lnTo>
                  <a:lnTo>
                    <a:pt x="85154" y="124760"/>
                  </a:lnTo>
                  <a:lnTo>
                    <a:pt x="79944" y="134306"/>
                  </a:lnTo>
                  <a:lnTo>
                    <a:pt x="76579" y="137839"/>
                  </a:lnTo>
                  <a:lnTo>
                    <a:pt x="71514" y="139489"/>
                  </a:lnTo>
                  <a:lnTo>
                    <a:pt x="58359" y="139441"/>
                  </a:lnTo>
                  <a:lnTo>
                    <a:pt x="46869" y="133305"/>
                  </a:lnTo>
                  <a:lnTo>
                    <a:pt x="41830" y="128705"/>
                  </a:lnTo>
                  <a:lnTo>
                    <a:pt x="36230" y="117950"/>
                  </a:lnTo>
                  <a:lnTo>
                    <a:pt x="34447" y="104703"/>
                  </a:lnTo>
                  <a:lnTo>
                    <a:pt x="36006" y="87057"/>
                  </a:lnTo>
                  <a:lnTo>
                    <a:pt x="42814" y="71217"/>
                  </a:lnTo>
                  <a:lnTo>
                    <a:pt x="60427" y="50400"/>
                  </a:lnTo>
                  <a:lnTo>
                    <a:pt x="81640" y="34589"/>
                  </a:lnTo>
                  <a:lnTo>
                    <a:pt x="107770" y="19555"/>
                  </a:lnTo>
                  <a:lnTo>
                    <a:pt x="136973" y="8772"/>
                  </a:lnTo>
                  <a:lnTo>
                    <a:pt x="148130" y="6791"/>
                  </a:lnTo>
                  <a:lnTo>
                    <a:pt x="155911" y="7792"/>
                  </a:lnTo>
                  <a:lnTo>
                    <a:pt x="165100" y="115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62" name="SMARTInkShape-Group17">
            <a:extLst>
              <a:ext uri="{FF2B5EF4-FFF2-40B4-BE49-F238E27FC236}">
                <a16:creationId xmlns:a16="http://schemas.microsoft.com/office/drawing/2014/main" id="{3C41CBE0-B897-5EE6-5460-C442C425613A}"/>
              </a:ext>
            </a:extLst>
          </p:cNvPr>
          <p:cNvGrpSpPr/>
          <p:nvPr/>
        </p:nvGrpSpPr>
        <p:grpSpPr>
          <a:xfrm>
            <a:off x="7191571" y="3562350"/>
            <a:ext cx="942780" cy="129111"/>
            <a:chOff x="7191571" y="3562350"/>
            <a:chExt cx="942780" cy="129111"/>
          </a:xfrm>
        </p:grpSpPr>
        <p:sp>
          <p:nvSpPr>
            <p:cNvPr id="13358" name="SMARTInkShape-93">
              <a:extLst>
                <a:ext uri="{FF2B5EF4-FFF2-40B4-BE49-F238E27FC236}">
                  <a16:creationId xmlns:a16="http://schemas.microsoft.com/office/drawing/2014/main" id="{CD28375B-4C78-56AF-663C-AE18506A2EF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7191571" y="3568700"/>
              <a:ext cx="206180" cy="113222"/>
            </a:xfrm>
            <a:custGeom>
              <a:avLst/>
              <a:gdLst/>
              <a:ahLst/>
              <a:cxnLst/>
              <a:rect l="0" t="0" r="0" b="0"/>
              <a:pathLst>
                <a:path w="206180" h="113222">
                  <a:moveTo>
                    <a:pt x="117279" y="0"/>
                  </a:moveTo>
                  <a:lnTo>
                    <a:pt x="117279" y="0"/>
                  </a:lnTo>
                  <a:lnTo>
                    <a:pt x="128834" y="0"/>
                  </a:lnTo>
                  <a:lnTo>
                    <a:pt x="136038" y="6088"/>
                  </a:lnTo>
                  <a:lnTo>
                    <a:pt x="120722" y="9698"/>
                  </a:lnTo>
                  <a:lnTo>
                    <a:pt x="93996" y="22246"/>
                  </a:lnTo>
                  <a:lnTo>
                    <a:pt x="62411" y="42475"/>
                  </a:lnTo>
                  <a:lnTo>
                    <a:pt x="31068" y="64375"/>
                  </a:lnTo>
                  <a:lnTo>
                    <a:pt x="14595" y="74969"/>
                  </a:lnTo>
                  <a:lnTo>
                    <a:pt x="8141" y="82944"/>
                  </a:lnTo>
                  <a:lnTo>
                    <a:pt x="0" y="103063"/>
                  </a:lnTo>
                  <a:lnTo>
                    <a:pt x="1185" y="108835"/>
                  </a:lnTo>
                  <a:lnTo>
                    <a:pt x="3900" y="110657"/>
                  </a:lnTo>
                  <a:lnTo>
                    <a:pt x="18539" y="113221"/>
                  </a:lnTo>
                  <a:lnTo>
                    <a:pt x="46531" y="112206"/>
                  </a:lnTo>
                  <a:lnTo>
                    <a:pt x="71858" y="107329"/>
                  </a:lnTo>
                  <a:lnTo>
                    <a:pt x="94270" y="104147"/>
                  </a:lnTo>
                  <a:lnTo>
                    <a:pt x="118341" y="102732"/>
                  </a:lnTo>
                  <a:lnTo>
                    <a:pt x="143151" y="100222"/>
                  </a:lnTo>
                  <a:lnTo>
                    <a:pt x="173393" y="96723"/>
                  </a:lnTo>
                  <a:lnTo>
                    <a:pt x="206179" y="88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9" name="SMARTInkShape-94">
              <a:extLst>
                <a:ext uri="{FF2B5EF4-FFF2-40B4-BE49-F238E27FC236}">
                  <a16:creationId xmlns:a16="http://schemas.microsoft.com/office/drawing/2014/main" id="{C60C910E-A19B-7065-AFE7-9B52C9683CE0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7486650" y="3575050"/>
              <a:ext cx="336551" cy="110559"/>
            </a:xfrm>
            <a:custGeom>
              <a:avLst/>
              <a:gdLst/>
              <a:ahLst/>
              <a:cxnLst/>
              <a:rect l="0" t="0" r="0" b="0"/>
              <a:pathLst>
                <a:path w="336551" h="110559">
                  <a:moveTo>
                    <a:pt x="0" y="44450"/>
                  </a:moveTo>
                  <a:lnTo>
                    <a:pt x="0" y="44450"/>
                  </a:lnTo>
                  <a:lnTo>
                    <a:pt x="8837" y="30144"/>
                  </a:lnTo>
                  <a:lnTo>
                    <a:pt x="14927" y="23435"/>
                  </a:lnTo>
                  <a:lnTo>
                    <a:pt x="17218" y="17236"/>
                  </a:lnTo>
                  <a:lnTo>
                    <a:pt x="18944" y="6987"/>
                  </a:lnTo>
                  <a:lnTo>
                    <a:pt x="12128" y="24012"/>
                  </a:lnTo>
                  <a:lnTo>
                    <a:pt x="7110" y="52603"/>
                  </a:lnTo>
                  <a:lnTo>
                    <a:pt x="8382" y="76556"/>
                  </a:lnTo>
                  <a:lnTo>
                    <a:pt x="15184" y="95355"/>
                  </a:lnTo>
                  <a:lnTo>
                    <a:pt x="21565" y="105880"/>
                  </a:lnTo>
                  <a:lnTo>
                    <a:pt x="26753" y="110558"/>
                  </a:lnTo>
                  <a:lnTo>
                    <a:pt x="29124" y="110394"/>
                  </a:lnTo>
                  <a:lnTo>
                    <a:pt x="31410" y="108874"/>
                  </a:lnTo>
                  <a:lnTo>
                    <a:pt x="62370" y="77340"/>
                  </a:lnTo>
                  <a:lnTo>
                    <a:pt x="73442" y="60485"/>
                  </a:lnTo>
                  <a:lnTo>
                    <a:pt x="88862" y="28925"/>
                  </a:lnTo>
                  <a:lnTo>
                    <a:pt x="93357" y="13745"/>
                  </a:lnTo>
                  <a:lnTo>
                    <a:pt x="95114" y="6109"/>
                  </a:lnTo>
                  <a:lnTo>
                    <a:pt x="96570" y="4073"/>
                  </a:lnTo>
                  <a:lnTo>
                    <a:pt x="100606" y="804"/>
                  </a:lnTo>
                  <a:lnTo>
                    <a:pt x="100937" y="1242"/>
                  </a:lnTo>
                  <a:lnTo>
                    <a:pt x="104945" y="32624"/>
                  </a:lnTo>
                  <a:lnTo>
                    <a:pt x="116343" y="63615"/>
                  </a:lnTo>
                  <a:lnTo>
                    <a:pt x="129747" y="90280"/>
                  </a:lnTo>
                  <a:lnTo>
                    <a:pt x="132359" y="91937"/>
                  </a:lnTo>
                  <a:lnTo>
                    <a:pt x="139024" y="93777"/>
                  </a:lnTo>
                  <a:lnTo>
                    <a:pt x="154081" y="91443"/>
                  </a:lnTo>
                  <a:lnTo>
                    <a:pt x="181809" y="74818"/>
                  </a:lnTo>
                  <a:lnTo>
                    <a:pt x="203171" y="49781"/>
                  </a:lnTo>
                  <a:lnTo>
                    <a:pt x="221690" y="19518"/>
                  </a:lnTo>
                  <a:lnTo>
                    <a:pt x="226940" y="11497"/>
                  </a:lnTo>
                  <a:lnTo>
                    <a:pt x="237124" y="3720"/>
                  </a:lnTo>
                  <a:lnTo>
                    <a:pt x="242501" y="1653"/>
                  </a:lnTo>
                  <a:lnTo>
                    <a:pt x="244923" y="1808"/>
                  </a:lnTo>
                  <a:lnTo>
                    <a:pt x="249496" y="3861"/>
                  </a:lnTo>
                  <a:lnTo>
                    <a:pt x="251998" y="14651"/>
                  </a:lnTo>
                  <a:lnTo>
                    <a:pt x="253824" y="44831"/>
                  </a:lnTo>
                  <a:lnTo>
                    <a:pt x="253977" y="75100"/>
                  </a:lnTo>
                  <a:lnTo>
                    <a:pt x="253989" y="88411"/>
                  </a:lnTo>
                  <a:lnTo>
                    <a:pt x="252581" y="92808"/>
                  </a:lnTo>
                  <a:lnTo>
                    <a:pt x="250233" y="95738"/>
                  </a:lnTo>
                  <a:lnTo>
                    <a:pt x="243064" y="100442"/>
                  </a:lnTo>
                  <a:lnTo>
                    <a:pt x="242476" y="99417"/>
                  </a:lnTo>
                  <a:lnTo>
                    <a:pt x="241822" y="94515"/>
                  </a:lnTo>
                  <a:lnTo>
                    <a:pt x="246813" y="66249"/>
                  </a:lnTo>
                  <a:lnTo>
                    <a:pt x="252923" y="55549"/>
                  </a:lnTo>
                  <a:lnTo>
                    <a:pt x="275024" y="26600"/>
                  </a:lnTo>
                  <a:lnTo>
                    <a:pt x="288530" y="16427"/>
                  </a:lnTo>
                  <a:lnTo>
                    <a:pt x="319025" y="2964"/>
                  </a:lnTo>
                  <a:lnTo>
                    <a:pt x="3365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0" name="SMARTInkShape-95">
              <a:extLst>
                <a:ext uri="{FF2B5EF4-FFF2-40B4-BE49-F238E27FC236}">
                  <a16:creationId xmlns:a16="http://schemas.microsoft.com/office/drawing/2014/main" id="{C3A6B30F-6CB9-79F1-8D5B-5F4099BC673F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7867650" y="3562350"/>
              <a:ext cx="82551" cy="108217"/>
            </a:xfrm>
            <a:custGeom>
              <a:avLst/>
              <a:gdLst/>
              <a:ahLst/>
              <a:cxnLst/>
              <a:rect l="0" t="0" r="0" b="0"/>
              <a:pathLst>
                <a:path w="82551" h="108217">
                  <a:moveTo>
                    <a:pt x="0" y="44450"/>
                  </a:moveTo>
                  <a:lnTo>
                    <a:pt x="0" y="44450"/>
                  </a:lnTo>
                  <a:lnTo>
                    <a:pt x="0" y="41079"/>
                  </a:lnTo>
                  <a:lnTo>
                    <a:pt x="7840" y="14367"/>
                  </a:lnTo>
                  <a:lnTo>
                    <a:pt x="11739" y="7934"/>
                  </a:lnTo>
                  <a:lnTo>
                    <a:pt x="12060" y="8817"/>
                  </a:lnTo>
                  <a:lnTo>
                    <a:pt x="12643" y="37538"/>
                  </a:lnTo>
                  <a:lnTo>
                    <a:pt x="14570" y="65270"/>
                  </a:lnTo>
                  <a:lnTo>
                    <a:pt x="21485" y="87543"/>
                  </a:lnTo>
                  <a:lnTo>
                    <a:pt x="33093" y="107290"/>
                  </a:lnTo>
                  <a:lnTo>
                    <a:pt x="35468" y="108216"/>
                  </a:lnTo>
                  <a:lnTo>
                    <a:pt x="37756" y="107421"/>
                  </a:lnTo>
                  <a:lnTo>
                    <a:pt x="53708" y="90817"/>
                  </a:lnTo>
                  <a:lnTo>
                    <a:pt x="68125" y="62206"/>
                  </a:lnTo>
                  <a:lnTo>
                    <a:pt x="74606" y="36120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1" name="SMARTInkShape-96">
              <a:extLst>
                <a:ext uri="{FF2B5EF4-FFF2-40B4-BE49-F238E27FC236}">
                  <a16:creationId xmlns:a16="http://schemas.microsoft.com/office/drawing/2014/main" id="{59DE76DA-02F8-7313-2E9F-7DD05AF34EFF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7969250" y="3563965"/>
              <a:ext cx="165101" cy="127496"/>
            </a:xfrm>
            <a:custGeom>
              <a:avLst/>
              <a:gdLst/>
              <a:ahLst/>
              <a:cxnLst/>
              <a:rect l="0" t="0" r="0" b="0"/>
              <a:pathLst>
                <a:path w="165101" h="127496">
                  <a:moveTo>
                    <a:pt x="0" y="11085"/>
                  </a:moveTo>
                  <a:lnTo>
                    <a:pt x="0" y="11085"/>
                  </a:lnTo>
                  <a:lnTo>
                    <a:pt x="5026" y="31808"/>
                  </a:lnTo>
                  <a:lnTo>
                    <a:pt x="5468" y="37600"/>
                  </a:lnTo>
                  <a:lnTo>
                    <a:pt x="7173" y="42168"/>
                  </a:lnTo>
                  <a:lnTo>
                    <a:pt x="12830" y="49123"/>
                  </a:lnTo>
                  <a:lnTo>
                    <a:pt x="20048" y="52686"/>
                  </a:lnTo>
                  <a:lnTo>
                    <a:pt x="23948" y="53636"/>
                  </a:lnTo>
                  <a:lnTo>
                    <a:pt x="39552" y="51601"/>
                  </a:lnTo>
                  <a:lnTo>
                    <a:pt x="50839" y="46530"/>
                  </a:lnTo>
                  <a:lnTo>
                    <a:pt x="79740" y="25483"/>
                  </a:lnTo>
                  <a:lnTo>
                    <a:pt x="89556" y="13078"/>
                  </a:lnTo>
                  <a:lnTo>
                    <a:pt x="93563" y="3836"/>
                  </a:lnTo>
                  <a:lnTo>
                    <a:pt x="92714" y="2019"/>
                  </a:lnTo>
                  <a:lnTo>
                    <a:pt x="90738" y="808"/>
                  </a:lnTo>
                  <a:lnTo>
                    <a:pt x="88009" y="0"/>
                  </a:lnTo>
                  <a:lnTo>
                    <a:pt x="67313" y="2234"/>
                  </a:lnTo>
                  <a:lnTo>
                    <a:pt x="52494" y="9268"/>
                  </a:lnTo>
                  <a:lnTo>
                    <a:pt x="24343" y="32012"/>
                  </a:lnTo>
                  <a:lnTo>
                    <a:pt x="11602" y="45586"/>
                  </a:lnTo>
                  <a:lnTo>
                    <a:pt x="5627" y="56758"/>
                  </a:lnTo>
                  <a:lnTo>
                    <a:pt x="1111" y="86246"/>
                  </a:lnTo>
                  <a:lnTo>
                    <a:pt x="1035" y="108771"/>
                  </a:lnTo>
                  <a:lnTo>
                    <a:pt x="3517" y="117531"/>
                  </a:lnTo>
                  <a:lnTo>
                    <a:pt x="12616" y="123776"/>
                  </a:lnTo>
                  <a:lnTo>
                    <a:pt x="18995" y="126429"/>
                  </a:lnTo>
                  <a:lnTo>
                    <a:pt x="31725" y="127495"/>
                  </a:lnTo>
                  <a:lnTo>
                    <a:pt x="60516" y="122431"/>
                  </a:lnTo>
                  <a:lnTo>
                    <a:pt x="91969" y="119706"/>
                  </a:lnTo>
                  <a:lnTo>
                    <a:pt x="121194" y="115752"/>
                  </a:lnTo>
                  <a:lnTo>
                    <a:pt x="165100" y="1063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65" name="SMARTInkShape-Group18">
            <a:extLst>
              <a:ext uri="{FF2B5EF4-FFF2-40B4-BE49-F238E27FC236}">
                <a16:creationId xmlns:a16="http://schemas.microsoft.com/office/drawing/2014/main" id="{02E6C042-FF88-29F5-21AE-85D1250EDF3B}"/>
              </a:ext>
            </a:extLst>
          </p:cNvPr>
          <p:cNvGrpSpPr/>
          <p:nvPr/>
        </p:nvGrpSpPr>
        <p:grpSpPr>
          <a:xfrm>
            <a:off x="8369300" y="3546186"/>
            <a:ext cx="146051" cy="92365"/>
            <a:chOff x="8369300" y="3546186"/>
            <a:chExt cx="146051" cy="92365"/>
          </a:xfrm>
        </p:grpSpPr>
        <p:sp>
          <p:nvSpPr>
            <p:cNvPr id="13363" name="SMARTInkShape-97">
              <a:extLst>
                <a:ext uri="{FF2B5EF4-FFF2-40B4-BE49-F238E27FC236}">
                  <a16:creationId xmlns:a16="http://schemas.microsoft.com/office/drawing/2014/main" id="{57E88DEE-35C5-F67F-50BF-13DBE8DBDF5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8369300" y="3546186"/>
              <a:ext cx="107951" cy="28865"/>
            </a:xfrm>
            <a:custGeom>
              <a:avLst/>
              <a:gdLst/>
              <a:ahLst/>
              <a:cxnLst/>
              <a:rect l="0" t="0" r="0" b="0"/>
              <a:pathLst>
                <a:path w="107951" h="28865">
                  <a:moveTo>
                    <a:pt x="0" y="28864"/>
                  </a:moveTo>
                  <a:lnTo>
                    <a:pt x="0" y="28864"/>
                  </a:lnTo>
                  <a:lnTo>
                    <a:pt x="3372" y="25493"/>
                  </a:lnTo>
                  <a:lnTo>
                    <a:pt x="8789" y="23838"/>
                  </a:lnTo>
                  <a:lnTo>
                    <a:pt x="32202" y="17619"/>
                  </a:lnTo>
                  <a:lnTo>
                    <a:pt x="47484" y="12440"/>
                  </a:lnTo>
                  <a:lnTo>
                    <a:pt x="75336" y="8451"/>
                  </a:lnTo>
                  <a:lnTo>
                    <a:pt x="101355" y="3415"/>
                  </a:lnTo>
                  <a:lnTo>
                    <a:pt x="103553" y="2020"/>
                  </a:lnTo>
                  <a:lnTo>
                    <a:pt x="105019" y="385"/>
                  </a:lnTo>
                  <a:lnTo>
                    <a:pt x="105997" y="0"/>
                  </a:lnTo>
                  <a:lnTo>
                    <a:pt x="107950" y="34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4" name="SMARTInkShape-98">
              <a:extLst>
                <a:ext uri="{FF2B5EF4-FFF2-40B4-BE49-F238E27FC236}">
                  <a16:creationId xmlns:a16="http://schemas.microsoft.com/office/drawing/2014/main" id="{C2077466-6F7E-0264-604C-34B8D9DC7884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382000" y="3625902"/>
              <a:ext cx="133351" cy="12649"/>
            </a:xfrm>
            <a:custGeom>
              <a:avLst/>
              <a:gdLst/>
              <a:ahLst/>
              <a:cxnLst/>
              <a:rect l="0" t="0" r="0" b="0"/>
              <a:pathLst>
                <a:path w="133351" h="12649">
                  <a:moveTo>
                    <a:pt x="0" y="6298"/>
                  </a:moveTo>
                  <a:lnTo>
                    <a:pt x="0" y="6298"/>
                  </a:lnTo>
                  <a:lnTo>
                    <a:pt x="30507" y="2927"/>
                  </a:lnTo>
                  <a:lnTo>
                    <a:pt x="58310" y="340"/>
                  </a:lnTo>
                  <a:lnTo>
                    <a:pt x="89759" y="0"/>
                  </a:lnTo>
                  <a:lnTo>
                    <a:pt x="117475" y="1840"/>
                  </a:lnTo>
                  <a:lnTo>
                    <a:pt x="126295" y="5022"/>
                  </a:lnTo>
                  <a:lnTo>
                    <a:pt x="133350" y="12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66" name="SMARTInkShape-99">
            <a:extLst>
              <a:ext uri="{FF2B5EF4-FFF2-40B4-BE49-F238E27FC236}">
                <a16:creationId xmlns:a16="http://schemas.microsoft.com/office/drawing/2014/main" id="{B68A5540-593F-C711-4ADD-EBF3F44A8FB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801215" y="3488857"/>
            <a:ext cx="12586" cy="211831"/>
          </a:xfrm>
          <a:custGeom>
            <a:avLst/>
            <a:gdLst/>
            <a:ahLst/>
            <a:cxnLst/>
            <a:rect l="0" t="0" r="0" b="0"/>
            <a:pathLst>
              <a:path w="12586" h="211831">
                <a:moveTo>
                  <a:pt x="6235" y="16343"/>
                </a:moveTo>
                <a:lnTo>
                  <a:pt x="6235" y="16343"/>
                </a:lnTo>
                <a:lnTo>
                  <a:pt x="6235" y="0"/>
                </a:lnTo>
                <a:lnTo>
                  <a:pt x="6235" y="1554"/>
                </a:lnTo>
                <a:lnTo>
                  <a:pt x="1209" y="20946"/>
                </a:lnTo>
                <a:lnTo>
                  <a:pt x="278" y="44988"/>
                </a:lnTo>
                <a:lnTo>
                  <a:pt x="0" y="70692"/>
                </a:lnTo>
                <a:lnTo>
                  <a:pt x="1800" y="95476"/>
                </a:lnTo>
                <a:lnTo>
                  <a:pt x="4921" y="125162"/>
                </a:lnTo>
                <a:lnTo>
                  <a:pt x="5845" y="154419"/>
                </a:lnTo>
                <a:lnTo>
                  <a:pt x="6185" y="183660"/>
                </a:lnTo>
                <a:lnTo>
                  <a:pt x="6235" y="211830"/>
                </a:lnTo>
                <a:lnTo>
                  <a:pt x="6235" y="207606"/>
                </a:lnTo>
                <a:lnTo>
                  <a:pt x="12585" y="20049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79" name="SMARTInkShape-Group20">
            <a:extLst>
              <a:ext uri="{FF2B5EF4-FFF2-40B4-BE49-F238E27FC236}">
                <a16:creationId xmlns:a16="http://schemas.microsoft.com/office/drawing/2014/main" id="{8584CDB5-BCD3-F5EF-5B9F-A2576E0B9793}"/>
              </a:ext>
            </a:extLst>
          </p:cNvPr>
          <p:cNvGrpSpPr/>
          <p:nvPr/>
        </p:nvGrpSpPr>
        <p:grpSpPr>
          <a:xfrm>
            <a:off x="4217360" y="1727200"/>
            <a:ext cx="164141" cy="2533651"/>
            <a:chOff x="4217360" y="1727200"/>
            <a:chExt cx="164141" cy="2533651"/>
          </a:xfrm>
        </p:grpSpPr>
        <p:sp>
          <p:nvSpPr>
            <p:cNvPr id="13367" name="SMARTInkShape-100">
              <a:extLst>
                <a:ext uri="{FF2B5EF4-FFF2-40B4-BE49-F238E27FC236}">
                  <a16:creationId xmlns:a16="http://schemas.microsoft.com/office/drawing/2014/main" id="{CEE5F2BD-7DA6-5211-11A9-72E1DF023AE4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4229100" y="17272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4364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8" name="SMARTInkShape-101">
              <a:extLst>
                <a:ext uri="{FF2B5EF4-FFF2-40B4-BE49-F238E27FC236}">
                  <a16:creationId xmlns:a16="http://schemas.microsoft.com/office/drawing/2014/main" id="{1D3DCFF7-AAF1-04D0-9B61-0E5C36A976C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226618" y="1936750"/>
              <a:ext cx="15183" cy="38101"/>
            </a:xfrm>
            <a:custGeom>
              <a:avLst/>
              <a:gdLst/>
              <a:ahLst/>
              <a:cxnLst/>
              <a:rect l="0" t="0" r="0" b="0"/>
              <a:pathLst>
                <a:path w="15183" h="38101">
                  <a:moveTo>
                    <a:pt x="15182" y="0"/>
                  </a:moveTo>
                  <a:lnTo>
                    <a:pt x="15182" y="0"/>
                  </a:lnTo>
                  <a:lnTo>
                    <a:pt x="876" y="19773"/>
                  </a:lnTo>
                  <a:lnTo>
                    <a:pt x="0" y="22354"/>
                  </a:lnTo>
                  <a:lnTo>
                    <a:pt x="122" y="24781"/>
                  </a:lnTo>
                  <a:lnTo>
                    <a:pt x="2482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9" name="SMARTInkShape-102">
              <a:extLst>
                <a:ext uri="{FF2B5EF4-FFF2-40B4-BE49-F238E27FC236}">
                  <a16:creationId xmlns:a16="http://schemas.microsoft.com/office/drawing/2014/main" id="{2E815E57-6CA2-1F7E-C231-9FF5D8FF0D93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217360" y="2165350"/>
              <a:ext cx="11741" cy="69851"/>
            </a:xfrm>
            <a:custGeom>
              <a:avLst/>
              <a:gdLst/>
              <a:ahLst/>
              <a:cxnLst/>
              <a:rect l="0" t="0" r="0" b="0"/>
              <a:pathLst>
                <a:path w="11741" h="69851">
                  <a:moveTo>
                    <a:pt x="11740" y="0"/>
                  </a:moveTo>
                  <a:lnTo>
                    <a:pt x="11740" y="0"/>
                  </a:lnTo>
                  <a:lnTo>
                    <a:pt x="3901" y="31688"/>
                  </a:lnTo>
                  <a:lnTo>
                    <a:pt x="0" y="45300"/>
                  </a:lnTo>
                  <a:lnTo>
                    <a:pt x="539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0" name="SMARTInkShape-103">
              <a:extLst>
                <a:ext uri="{FF2B5EF4-FFF2-40B4-BE49-F238E27FC236}">
                  <a16:creationId xmlns:a16="http://schemas.microsoft.com/office/drawing/2014/main" id="{74DFCD1E-EB5B-661C-FE41-62C3509086D4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260850" y="2425700"/>
              <a:ext cx="12701" cy="95251"/>
            </a:xfrm>
            <a:custGeom>
              <a:avLst/>
              <a:gdLst/>
              <a:ahLst/>
              <a:cxnLst/>
              <a:rect l="0" t="0" r="0" b="0"/>
              <a:pathLst>
                <a:path w="12701" h="95251">
                  <a:moveTo>
                    <a:pt x="12700" y="0"/>
                  </a:moveTo>
                  <a:lnTo>
                    <a:pt x="12700" y="0"/>
                  </a:lnTo>
                  <a:lnTo>
                    <a:pt x="5793" y="25748"/>
                  </a:lnTo>
                  <a:lnTo>
                    <a:pt x="1716" y="46435"/>
                  </a:lnTo>
                  <a:lnTo>
                    <a:pt x="151" y="7658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1" name="SMARTInkShape-104">
              <a:extLst>
                <a:ext uri="{FF2B5EF4-FFF2-40B4-BE49-F238E27FC236}">
                  <a16:creationId xmlns:a16="http://schemas.microsoft.com/office/drawing/2014/main" id="{DC4F207B-7814-FE9B-E120-95050536FCBB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292600" y="2686050"/>
              <a:ext cx="6351" cy="107951"/>
            </a:xfrm>
            <a:custGeom>
              <a:avLst/>
              <a:gdLst/>
              <a:ahLst/>
              <a:cxnLst/>
              <a:rect l="0" t="0" r="0" b="0"/>
              <a:pathLst>
                <a:path w="6351" h="107951">
                  <a:moveTo>
                    <a:pt x="0" y="0"/>
                  </a:moveTo>
                  <a:lnTo>
                    <a:pt x="0" y="0"/>
                  </a:lnTo>
                  <a:lnTo>
                    <a:pt x="0" y="28611"/>
                  </a:lnTo>
                  <a:lnTo>
                    <a:pt x="0" y="59455"/>
                  </a:lnTo>
                  <a:lnTo>
                    <a:pt x="635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2" name="SMARTInkShape-105">
              <a:extLst>
                <a:ext uri="{FF2B5EF4-FFF2-40B4-BE49-F238E27FC236}">
                  <a16:creationId xmlns:a16="http://schemas.microsoft.com/office/drawing/2014/main" id="{729F90C3-7A6B-891A-73FA-14E1A1AAF288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4318000" y="2914650"/>
              <a:ext cx="1" cy="76201"/>
            </a:xfrm>
            <a:custGeom>
              <a:avLst/>
              <a:gdLst/>
              <a:ahLst/>
              <a:cxnLst/>
              <a:rect l="0" t="0" r="0" b="0"/>
              <a:pathLst>
                <a:path w="1" h="76201">
                  <a:moveTo>
                    <a:pt x="0" y="0"/>
                  </a:moveTo>
                  <a:lnTo>
                    <a:pt x="0" y="0"/>
                  </a:lnTo>
                  <a:lnTo>
                    <a:pt x="0" y="30775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3" name="SMARTInkShape-106">
              <a:extLst>
                <a:ext uri="{FF2B5EF4-FFF2-40B4-BE49-F238E27FC236}">
                  <a16:creationId xmlns:a16="http://schemas.microsoft.com/office/drawing/2014/main" id="{74DC2C46-0C03-4A85-F638-54379C78AEE7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318000" y="3175000"/>
              <a:ext cx="6351" cy="95251"/>
            </a:xfrm>
            <a:custGeom>
              <a:avLst/>
              <a:gdLst/>
              <a:ahLst/>
              <a:cxnLst/>
              <a:rect l="0" t="0" r="0" b="0"/>
              <a:pathLst>
                <a:path w="6351" h="95251">
                  <a:moveTo>
                    <a:pt x="6350" y="0"/>
                  </a:moveTo>
                  <a:lnTo>
                    <a:pt x="6350" y="0"/>
                  </a:lnTo>
                  <a:lnTo>
                    <a:pt x="6350" y="27630"/>
                  </a:lnTo>
                  <a:lnTo>
                    <a:pt x="5645" y="5859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4" name="SMARTInkShape-107">
              <a:extLst>
                <a:ext uri="{FF2B5EF4-FFF2-40B4-BE49-F238E27FC236}">
                  <a16:creationId xmlns:a16="http://schemas.microsoft.com/office/drawing/2014/main" id="{DAAF26EA-6215-7DBA-4A29-BB276CB2ADE7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4330700" y="3479800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5" name="SMARTInkShape-108">
              <a:extLst>
                <a:ext uri="{FF2B5EF4-FFF2-40B4-BE49-F238E27FC236}">
                  <a16:creationId xmlns:a16="http://schemas.microsoft.com/office/drawing/2014/main" id="{4CC23D76-68C8-7AD2-FC87-2BA984432C44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4337050" y="3721100"/>
              <a:ext cx="1" cy="63501"/>
            </a:xfrm>
            <a:custGeom>
              <a:avLst/>
              <a:gdLst/>
              <a:ahLst/>
              <a:cxnLst/>
              <a:rect l="0" t="0" r="0" b="0"/>
              <a:pathLst>
                <a:path w="1" h="63501">
                  <a:moveTo>
                    <a:pt x="0" y="0"/>
                  </a:moveTo>
                  <a:lnTo>
                    <a:pt x="0" y="0"/>
                  </a:lnTo>
                  <a:lnTo>
                    <a:pt x="0" y="27630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6" name="SMARTInkShape-109">
              <a:extLst>
                <a:ext uri="{FF2B5EF4-FFF2-40B4-BE49-F238E27FC236}">
                  <a16:creationId xmlns:a16="http://schemas.microsoft.com/office/drawing/2014/main" id="{D4C75162-E95E-ECF1-21C5-B625AE0B451B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4330700" y="3917950"/>
              <a:ext cx="19051" cy="76201"/>
            </a:xfrm>
            <a:custGeom>
              <a:avLst/>
              <a:gdLst/>
              <a:ahLst/>
              <a:cxnLst/>
              <a:rect l="0" t="0" r="0" b="0"/>
              <a:pathLst>
                <a:path w="19051" h="76201">
                  <a:moveTo>
                    <a:pt x="19050" y="0"/>
                  </a:moveTo>
                  <a:lnTo>
                    <a:pt x="19050" y="0"/>
                  </a:lnTo>
                  <a:lnTo>
                    <a:pt x="18345" y="10845"/>
                  </a:lnTo>
                  <a:lnTo>
                    <a:pt x="10212" y="42063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7" name="SMARTInkShape-110">
              <a:extLst>
                <a:ext uri="{FF2B5EF4-FFF2-40B4-BE49-F238E27FC236}">
                  <a16:creationId xmlns:a16="http://schemas.microsoft.com/office/drawing/2014/main" id="{D4992A0F-2DEB-2218-4217-FA9DD39D0A19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4338194" y="4133850"/>
              <a:ext cx="11557" cy="44451"/>
            </a:xfrm>
            <a:custGeom>
              <a:avLst/>
              <a:gdLst/>
              <a:ahLst/>
              <a:cxnLst/>
              <a:rect l="0" t="0" r="0" b="0"/>
              <a:pathLst>
                <a:path w="11557" h="44451">
                  <a:moveTo>
                    <a:pt x="11556" y="0"/>
                  </a:moveTo>
                  <a:lnTo>
                    <a:pt x="11556" y="0"/>
                  </a:lnTo>
                  <a:lnTo>
                    <a:pt x="1431" y="25321"/>
                  </a:lnTo>
                  <a:lnTo>
                    <a:pt x="0" y="31950"/>
                  </a:lnTo>
                  <a:lnTo>
                    <a:pt x="325" y="34705"/>
                  </a:lnTo>
                  <a:lnTo>
                    <a:pt x="5206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8" name="SMARTInkShape-111">
              <a:extLst>
                <a:ext uri="{FF2B5EF4-FFF2-40B4-BE49-F238E27FC236}">
                  <a16:creationId xmlns:a16="http://schemas.microsoft.com/office/drawing/2014/main" id="{C35291C5-9882-745D-9C9B-AAC0D1F1D8D1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4368800" y="423545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12700" y="0"/>
                  </a:lnTo>
                  <a:lnTo>
                    <a:pt x="339" y="18634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80" name="SMARTInkShape-112">
            <a:extLst>
              <a:ext uri="{FF2B5EF4-FFF2-40B4-BE49-F238E27FC236}">
                <a16:creationId xmlns:a16="http://schemas.microsoft.com/office/drawing/2014/main" id="{7CE85766-59FC-1B34-EE30-995477FAFEF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203778" y="4598076"/>
            <a:ext cx="374573" cy="291140"/>
          </a:xfrm>
          <a:custGeom>
            <a:avLst/>
            <a:gdLst/>
            <a:ahLst/>
            <a:cxnLst/>
            <a:rect l="0" t="0" r="0" b="0"/>
            <a:pathLst>
              <a:path w="374573" h="291140">
                <a:moveTo>
                  <a:pt x="6272" y="278724"/>
                </a:moveTo>
                <a:lnTo>
                  <a:pt x="6272" y="278724"/>
                </a:lnTo>
                <a:lnTo>
                  <a:pt x="6272" y="284191"/>
                </a:lnTo>
                <a:lnTo>
                  <a:pt x="184" y="291139"/>
                </a:lnTo>
                <a:lnTo>
                  <a:pt x="0" y="287969"/>
                </a:lnTo>
                <a:lnTo>
                  <a:pt x="7099" y="257820"/>
                </a:lnTo>
                <a:lnTo>
                  <a:pt x="27883" y="226405"/>
                </a:lnTo>
                <a:lnTo>
                  <a:pt x="44460" y="199219"/>
                </a:lnTo>
                <a:lnTo>
                  <a:pt x="64694" y="173101"/>
                </a:lnTo>
                <a:lnTo>
                  <a:pt x="83957" y="141717"/>
                </a:lnTo>
                <a:lnTo>
                  <a:pt x="100604" y="115791"/>
                </a:lnTo>
                <a:lnTo>
                  <a:pt x="121539" y="90345"/>
                </a:lnTo>
                <a:lnTo>
                  <a:pt x="131676" y="71539"/>
                </a:lnTo>
                <a:lnTo>
                  <a:pt x="135620" y="67168"/>
                </a:lnTo>
                <a:lnTo>
                  <a:pt x="136249" y="65014"/>
                </a:lnTo>
                <a:lnTo>
                  <a:pt x="135962" y="62873"/>
                </a:lnTo>
                <a:lnTo>
                  <a:pt x="135065" y="60740"/>
                </a:lnTo>
                <a:lnTo>
                  <a:pt x="135950" y="54607"/>
                </a:lnTo>
                <a:lnTo>
                  <a:pt x="139616" y="43791"/>
                </a:lnTo>
                <a:lnTo>
                  <a:pt x="136249" y="50521"/>
                </a:lnTo>
                <a:lnTo>
                  <a:pt x="131782" y="76412"/>
                </a:lnTo>
                <a:lnTo>
                  <a:pt x="127562" y="108096"/>
                </a:lnTo>
                <a:lnTo>
                  <a:pt x="127049" y="139605"/>
                </a:lnTo>
                <a:lnTo>
                  <a:pt x="126947" y="166263"/>
                </a:lnTo>
                <a:lnTo>
                  <a:pt x="130300" y="184019"/>
                </a:lnTo>
                <a:lnTo>
                  <a:pt x="139134" y="202686"/>
                </a:lnTo>
                <a:lnTo>
                  <a:pt x="154059" y="218251"/>
                </a:lnTo>
                <a:lnTo>
                  <a:pt x="163912" y="223625"/>
                </a:lnTo>
                <a:lnTo>
                  <a:pt x="168515" y="225058"/>
                </a:lnTo>
                <a:lnTo>
                  <a:pt x="179274" y="222887"/>
                </a:lnTo>
                <a:lnTo>
                  <a:pt x="195350" y="213731"/>
                </a:lnTo>
                <a:lnTo>
                  <a:pt x="209050" y="200200"/>
                </a:lnTo>
                <a:lnTo>
                  <a:pt x="229693" y="169923"/>
                </a:lnTo>
                <a:lnTo>
                  <a:pt x="241177" y="140262"/>
                </a:lnTo>
                <a:lnTo>
                  <a:pt x="249048" y="109130"/>
                </a:lnTo>
                <a:lnTo>
                  <a:pt x="258029" y="80803"/>
                </a:lnTo>
                <a:lnTo>
                  <a:pt x="266597" y="51376"/>
                </a:lnTo>
                <a:lnTo>
                  <a:pt x="271083" y="29564"/>
                </a:lnTo>
                <a:lnTo>
                  <a:pt x="272939" y="0"/>
                </a:lnTo>
                <a:lnTo>
                  <a:pt x="267896" y="11008"/>
                </a:lnTo>
                <a:lnTo>
                  <a:pt x="260106" y="42658"/>
                </a:lnTo>
                <a:lnTo>
                  <a:pt x="256670" y="65151"/>
                </a:lnTo>
                <a:lnTo>
                  <a:pt x="255143" y="89258"/>
                </a:lnTo>
                <a:lnTo>
                  <a:pt x="250913" y="116517"/>
                </a:lnTo>
                <a:lnTo>
                  <a:pt x="248562" y="141371"/>
                </a:lnTo>
                <a:lnTo>
                  <a:pt x="251236" y="169980"/>
                </a:lnTo>
                <a:lnTo>
                  <a:pt x="257755" y="200407"/>
                </a:lnTo>
                <a:lnTo>
                  <a:pt x="260232" y="214675"/>
                </a:lnTo>
                <a:lnTo>
                  <a:pt x="261656" y="216975"/>
                </a:lnTo>
                <a:lnTo>
                  <a:pt x="263311" y="218508"/>
                </a:lnTo>
                <a:lnTo>
                  <a:pt x="268914" y="220211"/>
                </a:lnTo>
                <a:lnTo>
                  <a:pt x="284007" y="221305"/>
                </a:lnTo>
                <a:lnTo>
                  <a:pt x="312366" y="216083"/>
                </a:lnTo>
                <a:lnTo>
                  <a:pt x="374572" y="20887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4079-61BD-48BA-945B-015DB3E4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Deviations Around the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A0FAE-0C94-4BF2-8785-86A01DB1C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of being within 1, 2, and 3 standard deviations of the mean. </a:t>
            </a:r>
          </a:p>
        </p:txBody>
      </p:sp>
      <p:sp>
        <p:nvSpPr>
          <p:cNvPr id="4" name="SMARTInkShape-113">
            <a:extLst>
              <a:ext uri="{FF2B5EF4-FFF2-40B4-BE49-F238E27FC236}">
                <a16:creationId xmlns:a16="http://schemas.microsoft.com/office/drawing/2014/main" id="{CF961487-2F5F-584A-2ABF-062125AC213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07542" y="3740150"/>
            <a:ext cx="2003909" cy="38101"/>
          </a:xfrm>
          <a:custGeom>
            <a:avLst/>
            <a:gdLst/>
            <a:ahLst/>
            <a:cxnLst/>
            <a:rect l="0" t="0" r="0" b="0"/>
            <a:pathLst>
              <a:path w="2003909" h="38101">
                <a:moveTo>
                  <a:pt x="3658" y="0"/>
                </a:moveTo>
                <a:lnTo>
                  <a:pt x="3658" y="0"/>
                </a:lnTo>
                <a:lnTo>
                  <a:pt x="0" y="0"/>
                </a:lnTo>
                <a:lnTo>
                  <a:pt x="19548" y="705"/>
                </a:lnTo>
                <a:lnTo>
                  <a:pt x="43153" y="5467"/>
                </a:lnTo>
                <a:lnTo>
                  <a:pt x="73692" y="6234"/>
                </a:lnTo>
                <a:lnTo>
                  <a:pt x="98944" y="6327"/>
                </a:lnTo>
                <a:lnTo>
                  <a:pt x="127974" y="6345"/>
                </a:lnTo>
                <a:lnTo>
                  <a:pt x="150641" y="8231"/>
                </a:lnTo>
                <a:lnTo>
                  <a:pt x="178663" y="11817"/>
                </a:lnTo>
                <a:lnTo>
                  <a:pt x="206422" y="12438"/>
                </a:lnTo>
                <a:lnTo>
                  <a:pt x="230247" y="12622"/>
                </a:lnTo>
                <a:lnTo>
                  <a:pt x="257454" y="12677"/>
                </a:lnTo>
                <a:lnTo>
                  <a:pt x="287858" y="16064"/>
                </a:lnTo>
                <a:lnTo>
                  <a:pt x="315838" y="18165"/>
                </a:lnTo>
                <a:lnTo>
                  <a:pt x="337138" y="18657"/>
                </a:lnTo>
                <a:lnTo>
                  <a:pt x="361421" y="18876"/>
                </a:lnTo>
                <a:lnTo>
                  <a:pt x="388677" y="18972"/>
                </a:lnTo>
                <a:lnTo>
                  <a:pt x="417254" y="19016"/>
                </a:lnTo>
                <a:lnTo>
                  <a:pt x="446417" y="19034"/>
                </a:lnTo>
                <a:lnTo>
                  <a:pt x="475842" y="19043"/>
                </a:lnTo>
                <a:lnTo>
                  <a:pt x="499738" y="17165"/>
                </a:lnTo>
                <a:lnTo>
                  <a:pt x="529058" y="15904"/>
                </a:lnTo>
                <a:lnTo>
                  <a:pt x="555619" y="16236"/>
                </a:lnTo>
                <a:lnTo>
                  <a:pt x="581363" y="13748"/>
                </a:lnTo>
                <a:lnTo>
                  <a:pt x="606865" y="13010"/>
                </a:lnTo>
                <a:lnTo>
                  <a:pt x="634177" y="12792"/>
                </a:lnTo>
                <a:lnTo>
                  <a:pt x="655716" y="13446"/>
                </a:lnTo>
                <a:lnTo>
                  <a:pt x="681752" y="16089"/>
                </a:lnTo>
                <a:lnTo>
                  <a:pt x="706024" y="17734"/>
                </a:lnTo>
                <a:lnTo>
                  <a:pt x="737640" y="18660"/>
                </a:lnTo>
                <a:lnTo>
                  <a:pt x="764882" y="18935"/>
                </a:lnTo>
                <a:lnTo>
                  <a:pt x="790828" y="19016"/>
                </a:lnTo>
                <a:lnTo>
                  <a:pt x="818271" y="19040"/>
                </a:lnTo>
                <a:lnTo>
                  <a:pt x="846864" y="19047"/>
                </a:lnTo>
                <a:lnTo>
                  <a:pt x="875091" y="20931"/>
                </a:lnTo>
                <a:lnTo>
                  <a:pt x="903916" y="24076"/>
                </a:lnTo>
                <a:lnTo>
                  <a:pt x="932212" y="25008"/>
                </a:lnTo>
                <a:lnTo>
                  <a:pt x="961057" y="25284"/>
                </a:lnTo>
                <a:lnTo>
                  <a:pt x="989359" y="25366"/>
                </a:lnTo>
                <a:lnTo>
                  <a:pt x="1020088" y="25390"/>
                </a:lnTo>
                <a:lnTo>
                  <a:pt x="1049654" y="25397"/>
                </a:lnTo>
                <a:lnTo>
                  <a:pt x="1076288" y="27281"/>
                </a:lnTo>
                <a:lnTo>
                  <a:pt x="1103936" y="30426"/>
                </a:lnTo>
                <a:lnTo>
                  <a:pt x="1132589" y="31358"/>
                </a:lnTo>
                <a:lnTo>
                  <a:pt x="1160833" y="31634"/>
                </a:lnTo>
                <a:lnTo>
                  <a:pt x="1191545" y="31716"/>
                </a:lnTo>
                <a:lnTo>
                  <a:pt x="1221106" y="31740"/>
                </a:lnTo>
                <a:lnTo>
                  <a:pt x="1251502" y="31747"/>
                </a:lnTo>
                <a:lnTo>
                  <a:pt x="1274394" y="31749"/>
                </a:lnTo>
                <a:lnTo>
                  <a:pt x="1296328" y="31750"/>
                </a:lnTo>
                <a:lnTo>
                  <a:pt x="1325139" y="31750"/>
                </a:lnTo>
                <a:lnTo>
                  <a:pt x="1346633" y="31750"/>
                </a:lnTo>
                <a:lnTo>
                  <a:pt x="1369591" y="31750"/>
                </a:lnTo>
                <a:lnTo>
                  <a:pt x="1391554" y="31750"/>
                </a:lnTo>
                <a:lnTo>
                  <a:pt x="1413075" y="31750"/>
                </a:lnTo>
                <a:lnTo>
                  <a:pt x="1435105" y="31750"/>
                </a:lnTo>
                <a:lnTo>
                  <a:pt x="1459006" y="31750"/>
                </a:lnTo>
                <a:lnTo>
                  <a:pt x="1481859" y="31750"/>
                </a:lnTo>
                <a:lnTo>
                  <a:pt x="1504481" y="31750"/>
                </a:lnTo>
                <a:lnTo>
                  <a:pt x="1528646" y="31750"/>
                </a:lnTo>
                <a:lnTo>
                  <a:pt x="1551615" y="31750"/>
                </a:lnTo>
                <a:lnTo>
                  <a:pt x="1574289" y="31750"/>
                </a:lnTo>
                <a:lnTo>
                  <a:pt x="1598477" y="31750"/>
                </a:lnTo>
                <a:lnTo>
                  <a:pt x="1621457" y="31750"/>
                </a:lnTo>
                <a:lnTo>
                  <a:pt x="1643430" y="31750"/>
                </a:lnTo>
                <a:lnTo>
                  <a:pt x="1664954" y="31750"/>
                </a:lnTo>
                <a:lnTo>
                  <a:pt x="1686280" y="31750"/>
                </a:lnTo>
                <a:lnTo>
                  <a:pt x="1707518" y="31750"/>
                </a:lnTo>
                <a:lnTo>
                  <a:pt x="1728717" y="31750"/>
                </a:lnTo>
                <a:lnTo>
                  <a:pt x="1749897" y="31750"/>
                </a:lnTo>
                <a:lnTo>
                  <a:pt x="1771070" y="31750"/>
                </a:lnTo>
                <a:lnTo>
                  <a:pt x="1792240" y="31750"/>
                </a:lnTo>
                <a:lnTo>
                  <a:pt x="1813407" y="31750"/>
                </a:lnTo>
                <a:lnTo>
                  <a:pt x="1836691" y="32455"/>
                </a:lnTo>
                <a:lnTo>
                  <a:pt x="1865854" y="35121"/>
                </a:lnTo>
                <a:lnTo>
                  <a:pt x="1893867" y="36776"/>
                </a:lnTo>
                <a:lnTo>
                  <a:pt x="1919018" y="37511"/>
                </a:lnTo>
                <a:lnTo>
                  <a:pt x="1949044" y="37926"/>
                </a:lnTo>
                <a:lnTo>
                  <a:pt x="1975109" y="38048"/>
                </a:lnTo>
                <a:lnTo>
                  <a:pt x="2003908" y="381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23">
            <a:extLst>
              <a:ext uri="{FF2B5EF4-FFF2-40B4-BE49-F238E27FC236}">
                <a16:creationId xmlns:a16="http://schemas.microsoft.com/office/drawing/2014/main" id="{C13175B0-43DF-F7A4-BBB7-905FBEDF5B07}"/>
              </a:ext>
            </a:extLst>
          </p:cNvPr>
          <p:cNvGrpSpPr/>
          <p:nvPr/>
        </p:nvGrpSpPr>
        <p:grpSpPr>
          <a:xfrm>
            <a:off x="685800" y="2451100"/>
            <a:ext cx="1968501" cy="1219201"/>
            <a:chOff x="685800" y="2451100"/>
            <a:chExt cx="1968501" cy="1219201"/>
          </a:xfrm>
        </p:grpSpPr>
        <p:sp>
          <p:nvSpPr>
            <p:cNvPr id="5" name="SMARTInkShape-114">
              <a:extLst>
                <a:ext uri="{FF2B5EF4-FFF2-40B4-BE49-F238E27FC236}">
                  <a16:creationId xmlns:a16="http://schemas.microsoft.com/office/drawing/2014/main" id="{BFE8A1D2-2B6B-1A99-DF90-08920D441E1C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1625600" y="3657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1270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15">
              <a:extLst>
                <a:ext uri="{FF2B5EF4-FFF2-40B4-BE49-F238E27FC236}">
                  <a16:creationId xmlns:a16="http://schemas.microsoft.com/office/drawing/2014/main" id="{272F4272-0032-1F32-3468-D740C80F00E0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1619250" y="362585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16">
              <a:extLst>
                <a:ext uri="{FF2B5EF4-FFF2-40B4-BE49-F238E27FC236}">
                  <a16:creationId xmlns:a16="http://schemas.microsoft.com/office/drawing/2014/main" id="{FA925DA6-8A0F-97C3-2758-A82289F853FE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1606550" y="3416300"/>
              <a:ext cx="6351" cy="76201"/>
            </a:xfrm>
            <a:custGeom>
              <a:avLst/>
              <a:gdLst/>
              <a:ahLst/>
              <a:cxnLst/>
              <a:rect l="0" t="0" r="0" b="0"/>
              <a:pathLst>
                <a:path w="6351" h="76201">
                  <a:moveTo>
                    <a:pt x="6350" y="0"/>
                  </a:moveTo>
                  <a:lnTo>
                    <a:pt x="6350" y="0"/>
                  </a:lnTo>
                  <a:lnTo>
                    <a:pt x="6350" y="25748"/>
                  </a:lnTo>
                  <a:lnTo>
                    <a:pt x="4469" y="44553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17">
              <a:extLst>
                <a:ext uri="{FF2B5EF4-FFF2-40B4-BE49-F238E27FC236}">
                  <a16:creationId xmlns:a16="http://schemas.microsoft.com/office/drawing/2014/main" id="{8B1088F9-8E68-BB3E-5666-38696599C9F7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1587500" y="3213100"/>
              <a:ext cx="19051" cy="76201"/>
            </a:xfrm>
            <a:custGeom>
              <a:avLst/>
              <a:gdLst/>
              <a:ahLst/>
              <a:cxnLst/>
              <a:rect l="0" t="0" r="0" b="0"/>
              <a:pathLst>
                <a:path w="19051" h="76201">
                  <a:moveTo>
                    <a:pt x="19050" y="0"/>
                  </a:moveTo>
                  <a:lnTo>
                    <a:pt x="19050" y="0"/>
                  </a:lnTo>
                  <a:lnTo>
                    <a:pt x="12143" y="25748"/>
                  </a:lnTo>
                  <a:lnTo>
                    <a:pt x="2749" y="55785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18">
              <a:extLst>
                <a:ext uri="{FF2B5EF4-FFF2-40B4-BE49-F238E27FC236}">
                  <a16:creationId xmlns:a16="http://schemas.microsoft.com/office/drawing/2014/main" id="{352F52AA-923F-27D1-52ED-9A6D9EFF30F1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1625600" y="300355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6350" y="0"/>
                  </a:moveTo>
                  <a:lnTo>
                    <a:pt x="6350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19">
              <a:extLst>
                <a:ext uri="{FF2B5EF4-FFF2-40B4-BE49-F238E27FC236}">
                  <a16:creationId xmlns:a16="http://schemas.microsoft.com/office/drawing/2014/main" id="{458906EA-53B7-E69B-B5BD-4F99D94CB5DA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1606550" y="2755900"/>
              <a:ext cx="12701" cy="76201"/>
            </a:xfrm>
            <a:custGeom>
              <a:avLst/>
              <a:gdLst/>
              <a:ahLst/>
              <a:cxnLst/>
              <a:rect l="0" t="0" r="0" b="0"/>
              <a:pathLst>
                <a:path w="12701" h="76201">
                  <a:moveTo>
                    <a:pt x="12700" y="0"/>
                  </a:moveTo>
                  <a:lnTo>
                    <a:pt x="12700" y="0"/>
                  </a:lnTo>
                  <a:lnTo>
                    <a:pt x="8336" y="30390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20">
              <a:extLst>
                <a:ext uri="{FF2B5EF4-FFF2-40B4-BE49-F238E27FC236}">
                  <a16:creationId xmlns:a16="http://schemas.microsoft.com/office/drawing/2014/main" id="{E036B87B-31DB-6735-7E3E-98B42F9C08AD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1591144" y="2590800"/>
              <a:ext cx="28107" cy="44451"/>
            </a:xfrm>
            <a:custGeom>
              <a:avLst/>
              <a:gdLst/>
              <a:ahLst/>
              <a:cxnLst/>
              <a:rect l="0" t="0" r="0" b="0"/>
              <a:pathLst>
                <a:path w="28107" h="44451">
                  <a:moveTo>
                    <a:pt x="28106" y="0"/>
                  </a:moveTo>
                  <a:lnTo>
                    <a:pt x="28106" y="0"/>
                  </a:lnTo>
                  <a:lnTo>
                    <a:pt x="20933" y="23060"/>
                  </a:lnTo>
                  <a:lnTo>
                    <a:pt x="7528" y="39212"/>
                  </a:lnTo>
                  <a:lnTo>
                    <a:pt x="2968" y="42122"/>
                  </a:lnTo>
                  <a:lnTo>
                    <a:pt x="764" y="42898"/>
                  </a:lnTo>
                  <a:lnTo>
                    <a:pt x="0" y="43415"/>
                  </a:lnTo>
                  <a:lnTo>
                    <a:pt x="2706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21">
              <a:extLst>
                <a:ext uri="{FF2B5EF4-FFF2-40B4-BE49-F238E27FC236}">
                  <a16:creationId xmlns:a16="http://schemas.microsoft.com/office/drawing/2014/main" id="{BA2D00CD-F0BF-DCC0-D034-290C275A6C1D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1581150" y="2451100"/>
              <a:ext cx="5468" cy="6351"/>
            </a:xfrm>
            <a:custGeom>
              <a:avLst/>
              <a:gdLst/>
              <a:ahLst/>
              <a:cxnLst/>
              <a:rect l="0" t="0" r="0" b="0"/>
              <a:pathLst>
                <a:path w="5468" h="6351">
                  <a:moveTo>
                    <a:pt x="0" y="0"/>
                  </a:moveTo>
                  <a:lnTo>
                    <a:pt x="0" y="0"/>
                  </a:lnTo>
                  <a:lnTo>
                    <a:pt x="5467" y="0"/>
                  </a:lnTo>
                  <a:lnTo>
                    <a:pt x="71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22">
              <a:extLst>
                <a:ext uri="{FF2B5EF4-FFF2-40B4-BE49-F238E27FC236}">
                  <a16:creationId xmlns:a16="http://schemas.microsoft.com/office/drawing/2014/main" id="{B6B4BD52-41BE-8B0D-185E-4989422B4445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685800" y="2559835"/>
              <a:ext cx="1968501" cy="1053316"/>
            </a:xfrm>
            <a:custGeom>
              <a:avLst/>
              <a:gdLst/>
              <a:ahLst/>
              <a:cxnLst/>
              <a:rect l="0" t="0" r="0" b="0"/>
              <a:pathLst>
                <a:path w="1968501" h="1053316">
                  <a:moveTo>
                    <a:pt x="0" y="1053315"/>
                  </a:moveTo>
                  <a:lnTo>
                    <a:pt x="0" y="1053315"/>
                  </a:lnTo>
                  <a:lnTo>
                    <a:pt x="6343" y="1046972"/>
                  </a:lnTo>
                  <a:lnTo>
                    <a:pt x="21277" y="1046965"/>
                  </a:lnTo>
                  <a:lnTo>
                    <a:pt x="25449" y="1045084"/>
                  </a:lnTo>
                  <a:lnTo>
                    <a:pt x="37248" y="1038127"/>
                  </a:lnTo>
                  <a:lnTo>
                    <a:pt x="68949" y="1029390"/>
                  </a:lnTo>
                  <a:lnTo>
                    <a:pt x="81510" y="1024835"/>
                  </a:lnTo>
                  <a:lnTo>
                    <a:pt x="108649" y="1010062"/>
                  </a:lnTo>
                  <a:lnTo>
                    <a:pt x="139087" y="994075"/>
                  </a:lnTo>
                  <a:lnTo>
                    <a:pt x="167682" y="974350"/>
                  </a:lnTo>
                  <a:lnTo>
                    <a:pt x="197190" y="953746"/>
                  </a:lnTo>
                  <a:lnTo>
                    <a:pt x="224045" y="925053"/>
                  </a:lnTo>
                  <a:lnTo>
                    <a:pt x="252355" y="901306"/>
                  </a:lnTo>
                  <a:lnTo>
                    <a:pt x="274950" y="874731"/>
                  </a:lnTo>
                  <a:lnTo>
                    <a:pt x="296305" y="843662"/>
                  </a:lnTo>
                  <a:lnTo>
                    <a:pt x="319378" y="812001"/>
                  </a:lnTo>
                  <a:lnTo>
                    <a:pt x="340064" y="783921"/>
                  </a:lnTo>
                  <a:lnTo>
                    <a:pt x="356646" y="755878"/>
                  </a:lnTo>
                  <a:lnTo>
                    <a:pt x="373185" y="725618"/>
                  </a:lnTo>
                  <a:lnTo>
                    <a:pt x="390110" y="696503"/>
                  </a:lnTo>
                  <a:lnTo>
                    <a:pt x="406527" y="665308"/>
                  </a:lnTo>
                  <a:lnTo>
                    <a:pt x="422514" y="637343"/>
                  </a:lnTo>
                  <a:lnTo>
                    <a:pt x="436667" y="609499"/>
                  </a:lnTo>
                  <a:lnTo>
                    <a:pt x="446726" y="585421"/>
                  </a:lnTo>
                  <a:lnTo>
                    <a:pt x="456804" y="555406"/>
                  </a:lnTo>
                  <a:lnTo>
                    <a:pt x="468959" y="528728"/>
                  </a:lnTo>
                  <a:lnTo>
                    <a:pt x="480832" y="504574"/>
                  </a:lnTo>
                  <a:lnTo>
                    <a:pt x="489916" y="479543"/>
                  </a:lnTo>
                  <a:lnTo>
                    <a:pt x="499306" y="454529"/>
                  </a:lnTo>
                  <a:lnTo>
                    <a:pt x="509837" y="423874"/>
                  </a:lnTo>
                  <a:lnTo>
                    <a:pt x="525296" y="394013"/>
                  </a:lnTo>
                  <a:lnTo>
                    <a:pt x="541233" y="364073"/>
                  </a:lnTo>
                  <a:lnTo>
                    <a:pt x="551907" y="339345"/>
                  </a:lnTo>
                  <a:lnTo>
                    <a:pt x="560809" y="311072"/>
                  </a:lnTo>
                  <a:lnTo>
                    <a:pt x="573726" y="282152"/>
                  </a:lnTo>
                  <a:lnTo>
                    <a:pt x="583804" y="261805"/>
                  </a:lnTo>
                  <a:lnTo>
                    <a:pt x="592588" y="234608"/>
                  </a:lnTo>
                  <a:lnTo>
                    <a:pt x="608266" y="206236"/>
                  </a:lnTo>
                  <a:lnTo>
                    <a:pt x="627209" y="176235"/>
                  </a:lnTo>
                  <a:lnTo>
                    <a:pt x="636454" y="159615"/>
                  </a:lnTo>
                  <a:lnTo>
                    <a:pt x="655880" y="128428"/>
                  </a:lnTo>
                  <a:lnTo>
                    <a:pt x="686148" y="99409"/>
                  </a:lnTo>
                  <a:lnTo>
                    <a:pt x="698102" y="83000"/>
                  </a:lnTo>
                  <a:lnTo>
                    <a:pt x="727402" y="63872"/>
                  </a:lnTo>
                  <a:lnTo>
                    <a:pt x="758429" y="45268"/>
                  </a:lnTo>
                  <a:lnTo>
                    <a:pt x="789630" y="27337"/>
                  </a:lnTo>
                  <a:lnTo>
                    <a:pt x="815122" y="18385"/>
                  </a:lnTo>
                  <a:lnTo>
                    <a:pt x="843754" y="13193"/>
                  </a:lnTo>
                  <a:lnTo>
                    <a:pt x="874862" y="7098"/>
                  </a:lnTo>
                  <a:lnTo>
                    <a:pt x="899785" y="1864"/>
                  </a:lnTo>
                  <a:lnTo>
                    <a:pt x="925043" y="0"/>
                  </a:lnTo>
                  <a:lnTo>
                    <a:pt x="949696" y="153"/>
                  </a:lnTo>
                  <a:lnTo>
                    <a:pt x="980510" y="4713"/>
                  </a:lnTo>
                  <a:lnTo>
                    <a:pt x="1008885" y="10466"/>
                  </a:lnTo>
                  <a:lnTo>
                    <a:pt x="1039786" y="18397"/>
                  </a:lnTo>
                  <a:lnTo>
                    <a:pt x="1069279" y="29571"/>
                  </a:lnTo>
                  <a:lnTo>
                    <a:pt x="1099458" y="42345"/>
                  </a:lnTo>
                  <a:lnTo>
                    <a:pt x="1124219" y="51505"/>
                  </a:lnTo>
                  <a:lnTo>
                    <a:pt x="1154499" y="67243"/>
                  </a:lnTo>
                  <a:lnTo>
                    <a:pt x="1182760" y="90278"/>
                  </a:lnTo>
                  <a:lnTo>
                    <a:pt x="1214110" y="121860"/>
                  </a:lnTo>
                  <a:lnTo>
                    <a:pt x="1236752" y="153489"/>
                  </a:lnTo>
                  <a:lnTo>
                    <a:pt x="1252294" y="182201"/>
                  </a:lnTo>
                  <a:lnTo>
                    <a:pt x="1266999" y="209964"/>
                  </a:lnTo>
                  <a:lnTo>
                    <a:pt x="1283725" y="240673"/>
                  </a:lnTo>
                  <a:lnTo>
                    <a:pt x="1300282" y="267260"/>
                  </a:lnTo>
                  <a:lnTo>
                    <a:pt x="1317210" y="298548"/>
                  </a:lnTo>
                  <a:lnTo>
                    <a:pt x="1331076" y="328164"/>
                  </a:lnTo>
                  <a:lnTo>
                    <a:pt x="1340088" y="351723"/>
                  </a:lnTo>
                  <a:lnTo>
                    <a:pt x="1355534" y="380200"/>
                  </a:lnTo>
                  <a:lnTo>
                    <a:pt x="1372577" y="410596"/>
                  </a:lnTo>
                  <a:lnTo>
                    <a:pt x="1394933" y="440936"/>
                  </a:lnTo>
                  <a:lnTo>
                    <a:pt x="1410848" y="471589"/>
                  </a:lnTo>
                  <a:lnTo>
                    <a:pt x="1429180" y="499309"/>
                  </a:lnTo>
                  <a:lnTo>
                    <a:pt x="1449162" y="529891"/>
                  </a:lnTo>
                  <a:lnTo>
                    <a:pt x="1469146" y="560348"/>
                  </a:lnTo>
                  <a:lnTo>
                    <a:pt x="1487817" y="590644"/>
                  </a:lnTo>
                  <a:lnTo>
                    <a:pt x="1503637" y="615425"/>
                  </a:lnTo>
                  <a:lnTo>
                    <a:pt x="1518253" y="645712"/>
                  </a:lnTo>
                  <a:lnTo>
                    <a:pt x="1536662" y="672077"/>
                  </a:lnTo>
                  <a:lnTo>
                    <a:pt x="1550954" y="700662"/>
                  </a:lnTo>
                  <a:lnTo>
                    <a:pt x="1575840" y="731735"/>
                  </a:lnTo>
                  <a:lnTo>
                    <a:pt x="1597253" y="761958"/>
                  </a:lnTo>
                  <a:lnTo>
                    <a:pt x="1624416" y="791677"/>
                  </a:lnTo>
                  <a:lnTo>
                    <a:pt x="1653171" y="820530"/>
                  </a:lnTo>
                  <a:lnTo>
                    <a:pt x="1682885" y="850955"/>
                  </a:lnTo>
                  <a:lnTo>
                    <a:pt x="1709144" y="881975"/>
                  </a:lnTo>
                  <a:lnTo>
                    <a:pt x="1732031" y="909040"/>
                  </a:lnTo>
                  <a:lnTo>
                    <a:pt x="1759586" y="932341"/>
                  </a:lnTo>
                  <a:lnTo>
                    <a:pt x="1781350" y="950131"/>
                  </a:lnTo>
                  <a:lnTo>
                    <a:pt x="1797294" y="967943"/>
                  </a:lnTo>
                  <a:lnTo>
                    <a:pt x="1826562" y="994055"/>
                  </a:lnTo>
                  <a:lnTo>
                    <a:pt x="1856198" y="1016663"/>
                  </a:lnTo>
                  <a:lnTo>
                    <a:pt x="1886557" y="1036095"/>
                  </a:lnTo>
                  <a:lnTo>
                    <a:pt x="1891629" y="1038606"/>
                  </a:lnTo>
                  <a:lnTo>
                    <a:pt x="1922457" y="1047473"/>
                  </a:lnTo>
                  <a:lnTo>
                    <a:pt x="1937271" y="1051952"/>
                  </a:lnTo>
                  <a:lnTo>
                    <a:pt x="1968500" y="1053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123">
            <a:extLst>
              <a:ext uri="{FF2B5EF4-FFF2-40B4-BE49-F238E27FC236}">
                <a16:creationId xmlns:a16="http://schemas.microsoft.com/office/drawing/2014/main" id="{05A940B2-9765-2C4C-65DE-195A2552307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46391" y="3975536"/>
            <a:ext cx="288760" cy="208753"/>
          </a:xfrm>
          <a:custGeom>
            <a:avLst/>
            <a:gdLst/>
            <a:ahLst/>
            <a:cxnLst/>
            <a:rect l="0" t="0" r="0" b="0"/>
            <a:pathLst>
              <a:path w="288760" h="208753">
                <a:moveTo>
                  <a:pt x="22059" y="190064"/>
                </a:moveTo>
                <a:lnTo>
                  <a:pt x="22059" y="190064"/>
                </a:lnTo>
                <a:lnTo>
                  <a:pt x="22059" y="193435"/>
                </a:lnTo>
                <a:lnTo>
                  <a:pt x="20178" y="196971"/>
                </a:lnTo>
                <a:lnTo>
                  <a:pt x="13221" y="204991"/>
                </a:lnTo>
                <a:lnTo>
                  <a:pt x="9194" y="207282"/>
                </a:lnTo>
                <a:lnTo>
                  <a:pt x="4231" y="208752"/>
                </a:lnTo>
                <a:lnTo>
                  <a:pt x="1670" y="207072"/>
                </a:lnTo>
                <a:lnTo>
                  <a:pt x="0" y="205636"/>
                </a:lnTo>
                <a:lnTo>
                  <a:pt x="25" y="196515"/>
                </a:lnTo>
                <a:lnTo>
                  <a:pt x="5791" y="171034"/>
                </a:lnTo>
                <a:lnTo>
                  <a:pt x="24586" y="140530"/>
                </a:lnTo>
                <a:lnTo>
                  <a:pt x="44587" y="112390"/>
                </a:lnTo>
                <a:lnTo>
                  <a:pt x="66409" y="85064"/>
                </a:lnTo>
                <a:lnTo>
                  <a:pt x="87663" y="55117"/>
                </a:lnTo>
                <a:lnTo>
                  <a:pt x="108841" y="24754"/>
                </a:lnTo>
                <a:lnTo>
                  <a:pt x="121220" y="7001"/>
                </a:lnTo>
                <a:lnTo>
                  <a:pt x="122033" y="4522"/>
                </a:lnTo>
                <a:lnTo>
                  <a:pt x="121869" y="2870"/>
                </a:lnTo>
                <a:lnTo>
                  <a:pt x="121055" y="1767"/>
                </a:lnTo>
                <a:lnTo>
                  <a:pt x="118049" y="0"/>
                </a:lnTo>
                <a:lnTo>
                  <a:pt x="117802" y="560"/>
                </a:lnTo>
                <a:lnTo>
                  <a:pt x="111847" y="31702"/>
                </a:lnTo>
                <a:lnTo>
                  <a:pt x="111037" y="61559"/>
                </a:lnTo>
                <a:lnTo>
                  <a:pt x="111680" y="91825"/>
                </a:lnTo>
                <a:lnTo>
                  <a:pt x="119799" y="117425"/>
                </a:lnTo>
                <a:lnTo>
                  <a:pt x="127588" y="124384"/>
                </a:lnTo>
                <a:lnTo>
                  <a:pt x="132628" y="127227"/>
                </a:lnTo>
                <a:lnTo>
                  <a:pt x="138105" y="127712"/>
                </a:lnTo>
                <a:lnTo>
                  <a:pt x="149835" y="124487"/>
                </a:lnTo>
                <a:lnTo>
                  <a:pt x="158341" y="118350"/>
                </a:lnTo>
                <a:lnTo>
                  <a:pt x="175551" y="95143"/>
                </a:lnTo>
                <a:lnTo>
                  <a:pt x="185417" y="68142"/>
                </a:lnTo>
                <a:lnTo>
                  <a:pt x="195675" y="37497"/>
                </a:lnTo>
                <a:lnTo>
                  <a:pt x="201190" y="19707"/>
                </a:lnTo>
                <a:lnTo>
                  <a:pt x="203979" y="14866"/>
                </a:lnTo>
                <a:lnTo>
                  <a:pt x="205915" y="7232"/>
                </a:lnTo>
                <a:lnTo>
                  <a:pt x="197345" y="27077"/>
                </a:lnTo>
                <a:lnTo>
                  <a:pt x="194646" y="48011"/>
                </a:lnTo>
                <a:lnTo>
                  <a:pt x="198803" y="74594"/>
                </a:lnTo>
                <a:lnTo>
                  <a:pt x="208465" y="98615"/>
                </a:lnTo>
                <a:lnTo>
                  <a:pt x="214502" y="105440"/>
                </a:lnTo>
                <a:lnTo>
                  <a:pt x="221889" y="110120"/>
                </a:lnTo>
                <a:lnTo>
                  <a:pt x="229876" y="112200"/>
                </a:lnTo>
                <a:lnTo>
                  <a:pt x="236248" y="111243"/>
                </a:lnTo>
                <a:lnTo>
                  <a:pt x="258456" y="103641"/>
                </a:lnTo>
                <a:lnTo>
                  <a:pt x="288759" y="10116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SMARTInkShape-Group25">
            <a:extLst>
              <a:ext uri="{FF2B5EF4-FFF2-40B4-BE49-F238E27FC236}">
                <a16:creationId xmlns:a16="http://schemas.microsoft.com/office/drawing/2014/main" id="{9D10E134-42C6-7370-4C57-0E7D9625D043}"/>
              </a:ext>
            </a:extLst>
          </p:cNvPr>
          <p:cNvGrpSpPr/>
          <p:nvPr/>
        </p:nvGrpSpPr>
        <p:grpSpPr>
          <a:xfrm>
            <a:off x="2168329" y="3219452"/>
            <a:ext cx="866972" cy="981882"/>
            <a:chOff x="2168329" y="3219452"/>
            <a:chExt cx="866972" cy="981882"/>
          </a:xfrm>
        </p:grpSpPr>
        <p:sp>
          <p:nvSpPr>
            <p:cNvPr id="16" name="SMARTInkShape-124">
              <a:extLst>
                <a:ext uri="{FF2B5EF4-FFF2-40B4-BE49-F238E27FC236}">
                  <a16:creationId xmlns:a16="http://schemas.microsoft.com/office/drawing/2014/main" id="{2A124D25-5293-0892-F24C-15F578CAA7E3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2762745" y="4033850"/>
              <a:ext cx="272556" cy="167484"/>
            </a:xfrm>
            <a:custGeom>
              <a:avLst/>
              <a:gdLst/>
              <a:ahLst/>
              <a:cxnLst/>
              <a:rect l="0" t="0" r="0" b="0"/>
              <a:pathLst>
                <a:path w="272556" h="167484">
                  <a:moveTo>
                    <a:pt x="5855" y="55550"/>
                  </a:moveTo>
                  <a:lnTo>
                    <a:pt x="5855" y="55550"/>
                  </a:lnTo>
                  <a:lnTo>
                    <a:pt x="388" y="50083"/>
                  </a:lnTo>
                  <a:lnTo>
                    <a:pt x="799" y="49083"/>
                  </a:lnTo>
                  <a:lnTo>
                    <a:pt x="11792" y="37069"/>
                  </a:lnTo>
                  <a:lnTo>
                    <a:pt x="17430" y="33225"/>
                  </a:lnTo>
                  <a:lnTo>
                    <a:pt x="34765" y="26191"/>
                  </a:lnTo>
                  <a:lnTo>
                    <a:pt x="56725" y="24115"/>
                  </a:lnTo>
                  <a:lnTo>
                    <a:pt x="67886" y="27265"/>
                  </a:lnTo>
                  <a:lnTo>
                    <a:pt x="80130" y="39408"/>
                  </a:lnTo>
                  <a:lnTo>
                    <a:pt x="89324" y="59782"/>
                  </a:lnTo>
                  <a:lnTo>
                    <a:pt x="93682" y="83224"/>
                  </a:lnTo>
                  <a:lnTo>
                    <a:pt x="92662" y="113567"/>
                  </a:lnTo>
                  <a:lnTo>
                    <a:pt x="89246" y="136625"/>
                  </a:lnTo>
                  <a:lnTo>
                    <a:pt x="83134" y="144735"/>
                  </a:lnTo>
                  <a:lnTo>
                    <a:pt x="65335" y="161439"/>
                  </a:lnTo>
                  <a:lnTo>
                    <a:pt x="52986" y="166112"/>
                  </a:lnTo>
                  <a:lnTo>
                    <a:pt x="39503" y="167483"/>
                  </a:lnTo>
                  <a:lnTo>
                    <a:pt x="28806" y="165741"/>
                  </a:lnTo>
                  <a:lnTo>
                    <a:pt x="19348" y="158851"/>
                  </a:lnTo>
                  <a:lnTo>
                    <a:pt x="11146" y="148028"/>
                  </a:lnTo>
                  <a:lnTo>
                    <a:pt x="2014" y="121848"/>
                  </a:lnTo>
                  <a:lnTo>
                    <a:pt x="0" y="99298"/>
                  </a:lnTo>
                  <a:lnTo>
                    <a:pt x="3023" y="80742"/>
                  </a:lnTo>
                  <a:lnTo>
                    <a:pt x="11758" y="65209"/>
                  </a:lnTo>
                  <a:lnTo>
                    <a:pt x="41102" y="38722"/>
                  </a:lnTo>
                  <a:lnTo>
                    <a:pt x="60743" y="26068"/>
                  </a:lnTo>
                  <a:lnTo>
                    <a:pt x="85932" y="15456"/>
                  </a:lnTo>
                  <a:lnTo>
                    <a:pt x="111583" y="7530"/>
                  </a:lnTo>
                  <a:lnTo>
                    <a:pt x="141771" y="413"/>
                  </a:lnTo>
                  <a:lnTo>
                    <a:pt x="154456" y="0"/>
                  </a:lnTo>
                  <a:lnTo>
                    <a:pt x="185701" y="5484"/>
                  </a:lnTo>
                  <a:lnTo>
                    <a:pt x="212830" y="13362"/>
                  </a:lnTo>
                  <a:lnTo>
                    <a:pt x="226950" y="19610"/>
                  </a:lnTo>
                  <a:lnTo>
                    <a:pt x="235602" y="25930"/>
                  </a:lnTo>
                  <a:lnTo>
                    <a:pt x="244137" y="28274"/>
                  </a:lnTo>
                  <a:lnTo>
                    <a:pt x="253575" y="30022"/>
                  </a:lnTo>
                  <a:lnTo>
                    <a:pt x="272555" y="36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5">
              <a:extLst>
                <a:ext uri="{FF2B5EF4-FFF2-40B4-BE49-F238E27FC236}">
                  <a16:creationId xmlns:a16="http://schemas.microsoft.com/office/drawing/2014/main" id="{98542B30-F7B0-DC1A-C658-E1BFF6F5A37D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2463800" y="4085916"/>
              <a:ext cx="177801" cy="9835"/>
            </a:xfrm>
            <a:custGeom>
              <a:avLst/>
              <a:gdLst/>
              <a:ahLst/>
              <a:cxnLst/>
              <a:rect l="0" t="0" r="0" b="0"/>
              <a:pathLst>
                <a:path w="177801" h="9835">
                  <a:moveTo>
                    <a:pt x="0" y="9834"/>
                  </a:moveTo>
                  <a:lnTo>
                    <a:pt x="0" y="9834"/>
                  </a:lnTo>
                  <a:lnTo>
                    <a:pt x="24419" y="6463"/>
                  </a:lnTo>
                  <a:lnTo>
                    <a:pt x="55676" y="3367"/>
                  </a:lnTo>
                  <a:lnTo>
                    <a:pt x="80624" y="0"/>
                  </a:lnTo>
                  <a:lnTo>
                    <a:pt x="108693" y="2587"/>
                  </a:lnTo>
                  <a:lnTo>
                    <a:pt x="138441" y="3405"/>
                  </a:lnTo>
                  <a:lnTo>
                    <a:pt x="146901" y="4155"/>
                  </a:lnTo>
                  <a:lnTo>
                    <a:pt x="162686" y="9242"/>
                  </a:lnTo>
                  <a:lnTo>
                    <a:pt x="177800" y="98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6">
              <a:extLst>
                <a:ext uri="{FF2B5EF4-FFF2-40B4-BE49-F238E27FC236}">
                  <a16:creationId xmlns:a16="http://schemas.microsoft.com/office/drawing/2014/main" id="{3051EDDF-691D-A2F1-F432-BF2032238BCB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2533766" y="4025986"/>
              <a:ext cx="12585" cy="139615"/>
            </a:xfrm>
            <a:custGeom>
              <a:avLst/>
              <a:gdLst/>
              <a:ahLst/>
              <a:cxnLst/>
              <a:rect l="0" t="0" r="0" b="0"/>
              <a:pathLst>
                <a:path w="12585" h="139615">
                  <a:moveTo>
                    <a:pt x="6234" y="18964"/>
                  </a:moveTo>
                  <a:lnTo>
                    <a:pt x="6234" y="18964"/>
                  </a:lnTo>
                  <a:lnTo>
                    <a:pt x="6234" y="15593"/>
                  </a:lnTo>
                  <a:lnTo>
                    <a:pt x="8115" y="12057"/>
                  </a:lnTo>
                  <a:lnTo>
                    <a:pt x="9605" y="10126"/>
                  </a:lnTo>
                  <a:lnTo>
                    <a:pt x="9892" y="8839"/>
                  </a:lnTo>
                  <a:lnTo>
                    <a:pt x="9379" y="7981"/>
                  </a:lnTo>
                  <a:lnTo>
                    <a:pt x="8330" y="7409"/>
                  </a:lnTo>
                  <a:lnTo>
                    <a:pt x="7632" y="6322"/>
                  </a:lnTo>
                  <a:lnTo>
                    <a:pt x="6250" y="0"/>
                  </a:lnTo>
                  <a:lnTo>
                    <a:pt x="4353" y="21572"/>
                  </a:lnTo>
                  <a:lnTo>
                    <a:pt x="473" y="51763"/>
                  </a:lnTo>
                  <a:lnTo>
                    <a:pt x="0" y="83089"/>
                  </a:lnTo>
                  <a:lnTo>
                    <a:pt x="3278" y="113083"/>
                  </a:lnTo>
                  <a:lnTo>
                    <a:pt x="5974" y="134538"/>
                  </a:lnTo>
                  <a:lnTo>
                    <a:pt x="6766" y="136230"/>
                  </a:lnTo>
                  <a:lnTo>
                    <a:pt x="8000" y="137358"/>
                  </a:lnTo>
                  <a:lnTo>
                    <a:pt x="12584" y="1396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27">
              <a:extLst>
                <a:ext uri="{FF2B5EF4-FFF2-40B4-BE49-F238E27FC236}">
                  <a16:creationId xmlns:a16="http://schemas.microsoft.com/office/drawing/2014/main" id="{B370292B-FE04-2F55-F4C8-EF0FE340F735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2168329" y="3994350"/>
              <a:ext cx="289122" cy="157668"/>
            </a:xfrm>
            <a:custGeom>
              <a:avLst/>
              <a:gdLst/>
              <a:ahLst/>
              <a:cxnLst/>
              <a:rect l="0" t="0" r="0" b="0"/>
              <a:pathLst>
                <a:path w="289122" h="157668">
                  <a:moveTo>
                    <a:pt x="3371" y="152200"/>
                  </a:moveTo>
                  <a:lnTo>
                    <a:pt x="3371" y="152200"/>
                  </a:lnTo>
                  <a:lnTo>
                    <a:pt x="3371" y="157667"/>
                  </a:lnTo>
                  <a:lnTo>
                    <a:pt x="0" y="154918"/>
                  </a:lnTo>
                  <a:lnTo>
                    <a:pt x="418" y="151895"/>
                  </a:lnTo>
                  <a:lnTo>
                    <a:pt x="14959" y="125924"/>
                  </a:lnTo>
                  <a:lnTo>
                    <a:pt x="31086" y="97568"/>
                  </a:lnTo>
                  <a:lnTo>
                    <a:pt x="49742" y="73152"/>
                  </a:lnTo>
                  <a:lnTo>
                    <a:pt x="70229" y="44942"/>
                  </a:lnTo>
                  <a:lnTo>
                    <a:pt x="101378" y="15036"/>
                  </a:lnTo>
                  <a:lnTo>
                    <a:pt x="108767" y="4942"/>
                  </a:lnTo>
                  <a:lnTo>
                    <a:pt x="117282" y="0"/>
                  </a:lnTo>
                  <a:lnTo>
                    <a:pt x="103159" y="15712"/>
                  </a:lnTo>
                  <a:lnTo>
                    <a:pt x="91979" y="46196"/>
                  </a:lnTo>
                  <a:lnTo>
                    <a:pt x="87716" y="63876"/>
                  </a:lnTo>
                  <a:lnTo>
                    <a:pt x="87425" y="76256"/>
                  </a:lnTo>
                  <a:lnTo>
                    <a:pt x="91932" y="95831"/>
                  </a:lnTo>
                  <a:lnTo>
                    <a:pt x="105741" y="123609"/>
                  </a:lnTo>
                  <a:lnTo>
                    <a:pt x="122056" y="143103"/>
                  </a:lnTo>
                  <a:lnTo>
                    <a:pt x="130438" y="148157"/>
                  </a:lnTo>
                  <a:lnTo>
                    <a:pt x="134650" y="149504"/>
                  </a:lnTo>
                  <a:lnTo>
                    <a:pt x="143091" y="149120"/>
                  </a:lnTo>
                  <a:lnTo>
                    <a:pt x="151546" y="145892"/>
                  </a:lnTo>
                  <a:lnTo>
                    <a:pt x="169335" y="131736"/>
                  </a:lnTo>
                  <a:lnTo>
                    <a:pt x="186032" y="101702"/>
                  </a:lnTo>
                  <a:lnTo>
                    <a:pt x="195694" y="76060"/>
                  </a:lnTo>
                  <a:lnTo>
                    <a:pt x="209676" y="46139"/>
                  </a:lnTo>
                  <a:lnTo>
                    <a:pt x="212731" y="32404"/>
                  </a:lnTo>
                  <a:lnTo>
                    <a:pt x="212910" y="59743"/>
                  </a:lnTo>
                  <a:lnTo>
                    <a:pt x="212918" y="85137"/>
                  </a:lnTo>
                  <a:lnTo>
                    <a:pt x="212920" y="113396"/>
                  </a:lnTo>
                  <a:lnTo>
                    <a:pt x="214802" y="132941"/>
                  </a:lnTo>
                  <a:lnTo>
                    <a:pt x="217990" y="143640"/>
                  </a:lnTo>
                  <a:lnTo>
                    <a:pt x="221759" y="148396"/>
                  </a:lnTo>
                  <a:lnTo>
                    <a:pt x="225786" y="150509"/>
                  </a:lnTo>
                  <a:lnTo>
                    <a:pt x="227848" y="151073"/>
                  </a:lnTo>
                  <a:lnTo>
                    <a:pt x="233902" y="149817"/>
                  </a:lnTo>
                  <a:lnTo>
                    <a:pt x="265088" y="137244"/>
                  </a:lnTo>
                  <a:lnTo>
                    <a:pt x="289121" y="133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28">
              <a:extLst>
                <a:ext uri="{FF2B5EF4-FFF2-40B4-BE49-F238E27FC236}">
                  <a16:creationId xmlns:a16="http://schemas.microsoft.com/office/drawing/2014/main" id="{76CD5DDC-063B-48FF-9E74-C2DAC358E6D8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2241550" y="373380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0"/>
                  </a:moveTo>
                  <a:lnTo>
                    <a:pt x="0" y="0"/>
                  </a:lnTo>
                  <a:lnTo>
                    <a:pt x="0" y="12545"/>
                  </a:lnTo>
                  <a:lnTo>
                    <a:pt x="63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29">
              <a:extLst>
                <a:ext uri="{FF2B5EF4-FFF2-40B4-BE49-F238E27FC236}">
                  <a16:creationId xmlns:a16="http://schemas.microsoft.com/office/drawing/2014/main" id="{E8D7B88E-EFEA-7916-9799-EEA0E9561275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2235200" y="363855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12700" y="0"/>
                  </a:moveTo>
                  <a:lnTo>
                    <a:pt x="1270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30">
              <a:extLst>
                <a:ext uri="{FF2B5EF4-FFF2-40B4-BE49-F238E27FC236}">
                  <a16:creationId xmlns:a16="http://schemas.microsoft.com/office/drawing/2014/main" id="{CBFA0249-8FDE-A1AA-5334-866F8F1535F2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2241550" y="3536950"/>
              <a:ext cx="9722" cy="38101"/>
            </a:xfrm>
            <a:custGeom>
              <a:avLst/>
              <a:gdLst/>
              <a:ahLst/>
              <a:cxnLst/>
              <a:rect l="0" t="0" r="0" b="0"/>
              <a:pathLst>
                <a:path w="9722" h="38101">
                  <a:moveTo>
                    <a:pt x="6350" y="0"/>
                  </a:moveTo>
                  <a:lnTo>
                    <a:pt x="6350" y="0"/>
                  </a:lnTo>
                  <a:lnTo>
                    <a:pt x="9721" y="10113"/>
                  </a:lnTo>
                  <a:lnTo>
                    <a:pt x="9495" y="18841"/>
                  </a:lnTo>
                  <a:lnTo>
                    <a:pt x="7042" y="26718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31">
              <a:extLst>
                <a:ext uri="{FF2B5EF4-FFF2-40B4-BE49-F238E27FC236}">
                  <a16:creationId xmlns:a16="http://schemas.microsoft.com/office/drawing/2014/main" id="{1DC57548-6361-AA99-A4C9-C57FFBDFD4E7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2222500" y="3365500"/>
              <a:ext cx="12701" cy="88901"/>
            </a:xfrm>
            <a:custGeom>
              <a:avLst/>
              <a:gdLst/>
              <a:ahLst/>
              <a:cxnLst/>
              <a:rect l="0" t="0" r="0" b="0"/>
              <a:pathLst>
                <a:path w="12701" h="88901">
                  <a:moveTo>
                    <a:pt x="12700" y="0"/>
                  </a:moveTo>
                  <a:lnTo>
                    <a:pt x="12700" y="0"/>
                  </a:lnTo>
                  <a:lnTo>
                    <a:pt x="12700" y="24419"/>
                  </a:lnTo>
                  <a:lnTo>
                    <a:pt x="11995" y="54265"/>
                  </a:lnTo>
                  <a:lnTo>
                    <a:pt x="6233" y="79158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32">
              <a:extLst>
                <a:ext uri="{FF2B5EF4-FFF2-40B4-BE49-F238E27FC236}">
                  <a16:creationId xmlns:a16="http://schemas.microsoft.com/office/drawing/2014/main" id="{332F314C-9E26-1EAC-F987-05D575B9D3B0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2216150" y="3219452"/>
              <a:ext cx="1" cy="31749"/>
            </a:xfrm>
            <a:custGeom>
              <a:avLst/>
              <a:gdLst/>
              <a:ahLst/>
              <a:cxnLst/>
              <a:rect l="0" t="0" r="0" b="0"/>
              <a:pathLst>
                <a:path w="1" h="31749">
                  <a:moveTo>
                    <a:pt x="0" y="6348"/>
                  </a:moveTo>
                  <a:lnTo>
                    <a:pt x="0" y="6348"/>
                  </a:lnTo>
                  <a:lnTo>
                    <a:pt x="0" y="0"/>
                  </a:lnTo>
                  <a:lnTo>
                    <a:pt x="0" y="317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26">
            <a:extLst>
              <a:ext uri="{FF2B5EF4-FFF2-40B4-BE49-F238E27FC236}">
                <a16:creationId xmlns:a16="http://schemas.microsoft.com/office/drawing/2014/main" id="{02CDBB0A-817D-CAAE-71AF-F66599A1E49F}"/>
              </a:ext>
            </a:extLst>
          </p:cNvPr>
          <p:cNvGrpSpPr/>
          <p:nvPr/>
        </p:nvGrpSpPr>
        <p:grpSpPr>
          <a:xfrm>
            <a:off x="1041400" y="3232150"/>
            <a:ext cx="260351" cy="1040190"/>
            <a:chOff x="1041400" y="3232150"/>
            <a:chExt cx="260351" cy="1040190"/>
          </a:xfrm>
        </p:grpSpPr>
        <p:sp>
          <p:nvSpPr>
            <p:cNvPr id="26" name="SMARTInkShape-133">
              <a:extLst>
                <a:ext uri="{FF2B5EF4-FFF2-40B4-BE49-F238E27FC236}">
                  <a16:creationId xmlns:a16="http://schemas.microsoft.com/office/drawing/2014/main" id="{65FDDBF9-9ED6-6DC9-19BE-8FC378978997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1100163" y="4083050"/>
              <a:ext cx="201588" cy="189290"/>
            </a:xfrm>
            <a:custGeom>
              <a:avLst/>
              <a:gdLst/>
              <a:ahLst/>
              <a:cxnLst/>
              <a:rect l="0" t="0" r="0" b="0"/>
              <a:pathLst>
                <a:path w="201588" h="189290">
                  <a:moveTo>
                    <a:pt x="30137" y="76200"/>
                  </a:moveTo>
                  <a:lnTo>
                    <a:pt x="30137" y="76200"/>
                  </a:lnTo>
                  <a:lnTo>
                    <a:pt x="30137" y="72829"/>
                  </a:lnTo>
                  <a:lnTo>
                    <a:pt x="30843" y="71836"/>
                  </a:lnTo>
                  <a:lnTo>
                    <a:pt x="32019" y="71174"/>
                  </a:lnTo>
                  <a:lnTo>
                    <a:pt x="33508" y="70733"/>
                  </a:lnTo>
                  <a:lnTo>
                    <a:pt x="37045" y="66479"/>
                  </a:lnTo>
                  <a:lnTo>
                    <a:pt x="41693" y="58993"/>
                  </a:lnTo>
                  <a:lnTo>
                    <a:pt x="46091" y="57969"/>
                  </a:lnTo>
                  <a:lnTo>
                    <a:pt x="49240" y="57696"/>
                  </a:lnTo>
                  <a:lnTo>
                    <a:pt x="60413" y="60682"/>
                  </a:lnTo>
                  <a:lnTo>
                    <a:pt x="69290" y="66036"/>
                  </a:lnTo>
                  <a:lnTo>
                    <a:pt x="76389" y="78833"/>
                  </a:lnTo>
                  <a:lnTo>
                    <a:pt x="80039" y="105778"/>
                  </a:lnTo>
                  <a:lnTo>
                    <a:pt x="79965" y="122201"/>
                  </a:lnTo>
                  <a:lnTo>
                    <a:pt x="72064" y="152604"/>
                  </a:lnTo>
                  <a:lnTo>
                    <a:pt x="63924" y="175724"/>
                  </a:lnTo>
                  <a:lnTo>
                    <a:pt x="53410" y="186412"/>
                  </a:lnTo>
                  <a:lnTo>
                    <a:pt x="47301" y="188683"/>
                  </a:lnTo>
                  <a:lnTo>
                    <a:pt x="43696" y="189289"/>
                  </a:lnTo>
                  <a:lnTo>
                    <a:pt x="39882" y="187576"/>
                  </a:lnTo>
                  <a:lnTo>
                    <a:pt x="31881" y="180028"/>
                  </a:lnTo>
                  <a:lnTo>
                    <a:pt x="15952" y="152866"/>
                  </a:lnTo>
                  <a:lnTo>
                    <a:pt x="7668" y="128628"/>
                  </a:lnTo>
                  <a:lnTo>
                    <a:pt x="430" y="100798"/>
                  </a:lnTo>
                  <a:lnTo>
                    <a:pt x="0" y="92072"/>
                  </a:lnTo>
                  <a:lnTo>
                    <a:pt x="7345" y="66453"/>
                  </a:lnTo>
                  <a:lnTo>
                    <a:pt x="16720" y="53165"/>
                  </a:lnTo>
                  <a:lnTo>
                    <a:pt x="37600" y="36738"/>
                  </a:lnTo>
                  <a:lnTo>
                    <a:pt x="65013" y="23661"/>
                  </a:lnTo>
                  <a:lnTo>
                    <a:pt x="95930" y="12750"/>
                  </a:lnTo>
                  <a:lnTo>
                    <a:pt x="126839" y="7193"/>
                  </a:lnTo>
                  <a:lnTo>
                    <a:pt x="153957" y="6461"/>
                  </a:lnTo>
                  <a:lnTo>
                    <a:pt x="182423" y="6360"/>
                  </a:lnTo>
                  <a:lnTo>
                    <a:pt x="187896" y="4473"/>
                  </a:lnTo>
                  <a:lnTo>
                    <a:pt x="192680" y="1988"/>
                  </a:lnTo>
                  <a:lnTo>
                    <a:pt x="2015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34">
              <a:extLst>
                <a:ext uri="{FF2B5EF4-FFF2-40B4-BE49-F238E27FC236}">
                  <a16:creationId xmlns:a16="http://schemas.microsoft.com/office/drawing/2014/main" id="{6A9FAA3B-0B62-937F-AC0D-511A8B107680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1066800" y="378460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35">
              <a:extLst>
                <a:ext uri="{FF2B5EF4-FFF2-40B4-BE49-F238E27FC236}">
                  <a16:creationId xmlns:a16="http://schemas.microsoft.com/office/drawing/2014/main" id="{DCADE0FD-1DDA-B1D8-2520-7F4FC3501167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1054100" y="372110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6350" y="0"/>
                  </a:moveTo>
                  <a:lnTo>
                    <a:pt x="6350" y="0"/>
                  </a:lnTo>
                  <a:lnTo>
                    <a:pt x="6350" y="3371"/>
                  </a:lnTo>
                  <a:lnTo>
                    <a:pt x="4469" y="6907"/>
                  </a:lnTo>
                  <a:lnTo>
                    <a:pt x="1986" y="1083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36">
              <a:extLst>
                <a:ext uri="{FF2B5EF4-FFF2-40B4-BE49-F238E27FC236}">
                  <a16:creationId xmlns:a16="http://schemas.microsoft.com/office/drawing/2014/main" id="{A4AF4A5F-74E8-AA27-1BAA-46FDB4DAB656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1054100" y="36512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0"/>
                  </a:moveTo>
                  <a:lnTo>
                    <a:pt x="0" y="0"/>
                  </a:lnTo>
                  <a:lnTo>
                    <a:pt x="63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37">
              <a:extLst>
                <a:ext uri="{FF2B5EF4-FFF2-40B4-BE49-F238E27FC236}">
                  <a16:creationId xmlns:a16="http://schemas.microsoft.com/office/drawing/2014/main" id="{92ECDDEC-2C22-8EFF-D1C3-003A8F279B0E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1054100" y="35242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0"/>
                  </a:moveTo>
                  <a:lnTo>
                    <a:pt x="6350" y="0"/>
                  </a:lnTo>
                  <a:lnTo>
                    <a:pt x="589" y="22354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38">
              <a:extLst>
                <a:ext uri="{FF2B5EF4-FFF2-40B4-BE49-F238E27FC236}">
                  <a16:creationId xmlns:a16="http://schemas.microsoft.com/office/drawing/2014/main" id="{C8EB6718-FB90-D8C9-C9C3-B0B02EE2EA5A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1041400" y="3346450"/>
              <a:ext cx="31751" cy="63501"/>
            </a:xfrm>
            <a:custGeom>
              <a:avLst/>
              <a:gdLst/>
              <a:ahLst/>
              <a:cxnLst/>
              <a:rect l="0" t="0" r="0" b="0"/>
              <a:pathLst>
                <a:path w="31751" h="63501">
                  <a:moveTo>
                    <a:pt x="31750" y="0"/>
                  </a:moveTo>
                  <a:lnTo>
                    <a:pt x="31750" y="0"/>
                  </a:lnTo>
                  <a:lnTo>
                    <a:pt x="19817" y="25748"/>
                  </a:lnTo>
                  <a:lnTo>
                    <a:pt x="5046" y="56829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39">
              <a:extLst>
                <a:ext uri="{FF2B5EF4-FFF2-40B4-BE49-F238E27FC236}">
                  <a16:creationId xmlns:a16="http://schemas.microsoft.com/office/drawing/2014/main" id="{20A968FC-94CF-1A93-1D4A-1A3F5FB06C06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1060450" y="3232150"/>
              <a:ext cx="6273" cy="6351"/>
            </a:xfrm>
            <a:custGeom>
              <a:avLst/>
              <a:gdLst/>
              <a:ahLst/>
              <a:cxnLst/>
              <a:rect l="0" t="0" r="0" b="0"/>
              <a:pathLst>
                <a:path w="6273" h="6351">
                  <a:moveTo>
                    <a:pt x="0" y="6350"/>
                  </a:moveTo>
                  <a:lnTo>
                    <a:pt x="0" y="6350"/>
                  </a:lnTo>
                  <a:lnTo>
                    <a:pt x="5467" y="6350"/>
                  </a:lnTo>
                  <a:lnTo>
                    <a:pt x="5761" y="5645"/>
                  </a:lnTo>
                  <a:lnTo>
                    <a:pt x="6272" y="883"/>
                  </a:lnTo>
                  <a:lnTo>
                    <a:pt x="5593" y="58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27">
            <a:extLst>
              <a:ext uri="{FF2B5EF4-FFF2-40B4-BE49-F238E27FC236}">
                <a16:creationId xmlns:a16="http://schemas.microsoft.com/office/drawing/2014/main" id="{E21975A4-DD9B-5629-D29E-69904E287B5D}"/>
              </a:ext>
            </a:extLst>
          </p:cNvPr>
          <p:cNvGrpSpPr/>
          <p:nvPr/>
        </p:nvGrpSpPr>
        <p:grpSpPr>
          <a:xfrm>
            <a:off x="681477" y="4089647"/>
            <a:ext cx="410724" cy="215654"/>
            <a:chOff x="681477" y="4089647"/>
            <a:chExt cx="410724" cy="215654"/>
          </a:xfrm>
        </p:grpSpPr>
        <p:sp>
          <p:nvSpPr>
            <p:cNvPr id="34" name="SMARTInkShape-140">
              <a:extLst>
                <a:ext uri="{FF2B5EF4-FFF2-40B4-BE49-F238E27FC236}">
                  <a16:creationId xmlns:a16="http://schemas.microsoft.com/office/drawing/2014/main" id="{AA082B49-3757-BB49-C447-7C15245DEC15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990600" y="41529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0" y="12700"/>
                  </a:lnTo>
                  <a:lnTo>
                    <a:pt x="27851" y="11995"/>
                  </a:lnTo>
                  <a:lnTo>
                    <a:pt x="56171" y="7674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41">
              <a:extLst>
                <a:ext uri="{FF2B5EF4-FFF2-40B4-BE49-F238E27FC236}">
                  <a16:creationId xmlns:a16="http://schemas.microsoft.com/office/drawing/2014/main" id="{486A7BDB-7EC8-C7E3-1E65-F7712C9E85AA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681477" y="4089647"/>
              <a:ext cx="277374" cy="215654"/>
            </a:xfrm>
            <a:custGeom>
              <a:avLst/>
              <a:gdLst/>
              <a:ahLst/>
              <a:cxnLst/>
              <a:rect l="0" t="0" r="0" b="0"/>
              <a:pathLst>
                <a:path w="277374" h="215654">
                  <a:moveTo>
                    <a:pt x="17023" y="215653"/>
                  </a:moveTo>
                  <a:lnTo>
                    <a:pt x="17023" y="215653"/>
                  </a:lnTo>
                  <a:lnTo>
                    <a:pt x="13652" y="208911"/>
                  </a:lnTo>
                  <a:lnTo>
                    <a:pt x="8234" y="203720"/>
                  </a:lnTo>
                  <a:lnTo>
                    <a:pt x="4814" y="201347"/>
                  </a:lnTo>
                  <a:lnTo>
                    <a:pt x="2533" y="197649"/>
                  </a:lnTo>
                  <a:lnTo>
                    <a:pt x="0" y="187896"/>
                  </a:lnTo>
                  <a:lnTo>
                    <a:pt x="1944" y="167133"/>
                  </a:lnTo>
                  <a:lnTo>
                    <a:pt x="12799" y="136548"/>
                  </a:lnTo>
                  <a:lnTo>
                    <a:pt x="24655" y="108384"/>
                  </a:lnTo>
                  <a:lnTo>
                    <a:pt x="38861" y="87507"/>
                  </a:lnTo>
                  <a:lnTo>
                    <a:pt x="59445" y="58756"/>
                  </a:lnTo>
                  <a:lnTo>
                    <a:pt x="78653" y="30423"/>
                  </a:lnTo>
                  <a:lnTo>
                    <a:pt x="88200" y="14014"/>
                  </a:lnTo>
                  <a:lnTo>
                    <a:pt x="99376" y="0"/>
                  </a:lnTo>
                  <a:lnTo>
                    <a:pt x="96144" y="3197"/>
                  </a:lnTo>
                  <a:lnTo>
                    <a:pt x="94521" y="8575"/>
                  </a:lnTo>
                  <a:lnTo>
                    <a:pt x="93394" y="37734"/>
                  </a:lnTo>
                  <a:lnTo>
                    <a:pt x="93274" y="61728"/>
                  </a:lnTo>
                  <a:lnTo>
                    <a:pt x="93943" y="86712"/>
                  </a:lnTo>
                  <a:lnTo>
                    <a:pt x="100133" y="116675"/>
                  </a:lnTo>
                  <a:lnTo>
                    <a:pt x="111521" y="139971"/>
                  </a:lnTo>
                  <a:lnTo>
                    <a:pt x="119890" y="151915"/>
                  </a:lnTo>
                  <a:lnTo>
                    <a:pt x="124407" y="153405"/>
                  </a:lnTo>
                  <a:lnTo>
                    <a:pt x="136951" y="153180"/>
                  </a:lnTo>
                  <a:lnTo>
                    <a:pt x="148171" y="146965"/>
                  </a:lnTo>
                  <a:lnTo>
                    <a:pt x="166871" y="125728"/>
                  </a:lnTo>
                  <a:lnTo>
                    <a:pt x="183448" y="97492"/>
                  </a:lnTo>
                  <a:lnTo>
                    <a:pt x="194249" y="73100"/>
                  </a:lnTo>
                  <a:lnTo>
                    <a:pt x="206547" y="44894"/>
                  </a:lnTo>
                  <a:lnTo>
                    <a:pt x="219150" y="14828"/>
                  </a:lnTo>
                  <a:lnTo>
                    <a:pt x="219508" y="14742"/>
                  </a:lnTo>
                  <a:lnTo>
                    <a:pt x="219905" y="16528"/>
                  </a:lnTo>
                  <a:lnTo>
                    <a:pt x="211357" y="43022"/>
                  </a:lnTo>
                  <a:lnTo>
                    <a:pt x="208280" y="73028"/>
                  </a:lnTo>
                  <a:lnTo>
                    <a:pt x="207673" y="97770"/>
                  </a:lnTo>
                  <a:lnTo>
                    <a:pt x="207552" y="126046"/>
                  </a:lnTo>
                  <a:lnTo>
                    <a:pt x="211299" y="137257"/>
                  </a:lnTo>
                  <a:lnTo>
                    <a:pt x="218460" y="149211"/>
                  </a:lnTo>
                  <a:lnTo>
                    <a:pt x="220459" y="149486"/>
                  </a:lnTo>
                  <a:lnTo>
                    <a:pt x="238124" y="144808"/>
                  </a:lnTo>
                  <a:lnTo>
                    <a:pt x="277373" y="1204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28">
            <a:extLst>
              <a:ext uri="{FF2B5EF4-FFF2-40B4-BE49-F238E27FC236}">
                <a16:creationId xmlns:a16="http://schemas.microsoft.com/office/drawing/2014/main" id="{8AD6E128-B799-CF51-6493-D02782F772D1}"/>
              </a:ext>
            </a:extLst>
          </p:cNvPr>
          <p:cNvGrpSpPr/>
          <p:nvPr/>
        </p:nvGrpSpPr>
        <p:grpSpPr>
          <a:xfrm>
            <a:off x="1098912" y="2699659"/>
            <a:ext cx="1510805" cy="856342"/>
            <a:chOff x="1098912" y="2699659"/>
            <a:chExt cx="1510805" cy="856342"/>
          </a:xfrm>
        </p:grpSpPr>
        <p:sp>
          <p:nvSpPr>
            <p:cNvPr id="37" name="SMARTInkShape-142">
              <a:extLst>
                <a:ext uri="{FF2B5EF4-FFF2-40B4-BE49-F238E27FC236}">
                  <a16:creationId xmlns:a16="http://schemas.microsoft.com/office/drawing/2014/main" id="{75E3AFAC-FF57-86D8-BC8E-1ED8EFCF4B0C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1889230" y="2699659"/>
              <a:ext cx="720487" cy="386442"/>
            </a:xfrm>
            <a:custGeom>
              <a:avLst/>
              <a:gdLst/>
              <a:ahLst/>
              <a:cxnLst/>
              <a:rect l="0" t="0" r="0" b="0"/>
              <a:pathLst>
                <a:path w="720487" h="386442">
                  <a:moveTo>
                    <a:pt x="9420" y="386441"/>
                  </a:moveTo>
                  <a:lnTo>
                    <a:pt x="9420" y="386441"/>
                  </a:lnTo>
                  <a:lnTo>
                    <a:pt x="6049" y="386441"/>
                  </a:lnTo>
                  <a:lnTo>
                    <a:pt x="2513" y="384560"/>
                  </a:lnTo>
                  <a:lnTo>
                    <a:pt x="582" y="383070"/>
                  </a:lnTo>
                  <a:lnTo>
                    <a:pt x="0" y="381372"/>
                  </a:lnTo>
                  <a:lnTo>
                    <a:pt x="318" y="379534"/>
                  </a:lnTo>
                  <a:lnTo>
                    <a:pt x="18525" y="348501"/>
                  </a:lnTo>
                  <a:lnTo>
                    <a:pt x="45085" y="319601"/>
                  </a:lnTo>
                  <a:lnTo>
                    <a:pt x="75962" y="295062"/>
                  </a:lnTo>
                  <a:lnTo>
                    <a:pt x="99672" y="276448"/>
                  </a:lnTo>
                  <a:lnTo>
                    <a:pt x="124321" y="257122"/>
                  </a:lnTo>
                  <a:lnTo>
                    <a:pt x="149387" y="239125"/>
                  </a:lnTo>
                  <a:lnTo>
                    <a:pt x="176520" y="221719"/>
                  </a:lnTo>
                  <a:lnTo>
                    <a:pt x="205748" y="205281"/>
                  </a:lnTo>
                  <a:lnTo>
                    <a:pt x="221444" y="197934"/>
                  </a:lnTo>
                  <a:lnTo>
                    <a:pt x="237553" y="190920"/>
                  </a:lnTo>
                  <a:lnTo>
                    <a:pt x="253936" y="184127"/>
                  </a:lnTo>
                  <a:lnTo>
                    <a:pt x="270503" y="177482"/>
                  </a:lnTo>
                  <a:lnTo>
                    <a:pt x="287192" y="170935"/>
                  </a:lnTo>
                  <a:lnTo>
                    <a:pt x="303962" y="164454"/>
                  </a:lnTo>
                  <a:lnTo>
                    <a:pt x="320788" y="158016"/>
                  </a:lnTo>
                  <a:lnTo>
                    <a:pt x="337649" y="151608"/>
                  </a:lnTo>
                  <a:lnTo>
                    <a:pt x="354534" y="145924"/>
                  </a:lnTo>
                  <a:lnTo>
                    <a:pt x="371434" y="140724"/>
                  </a:lnTo>
                  <a:lnTo>
                    <a:pt x="388346" y="135847"/>
                  </a:lnTo>
                  <a:lnTo>
                    <a:pt x="405266" y="131184"/>
                  </a:lnTo>
                  <a:lnTo>
                    <a:pt x="422189" y="126664"/>
                  </a:lnTo>
                  <a:lnTo>
                    <a:pt x="439116" y="122239"/>
                  </a:lnTo>
                  <a:lnTo>
                    <a:pt x="469213" y="115443"/>
                  </a:lnTo>
                  <a:lnTo>
                    <a:pt x="496700" y="110069"/>
                  </a:lnTo>
                  <a:lnTo>
                    <a:pt x="523028" y="105329"/>
                  </a:lnTo>
                  <a:lnTo>
                    <a:pt x="548840" y="100871"/>
                  </a:lnTo>
                  <a:lnTo>
                    <a:pt x="573013" y="97243"/>
                  </a:lnTo>
                  <a:lnTo>
                    <a:pt x="602487" y="95201"/>
                  </a:lnTo>
                  <a:lnTo>
                    <a:pt x="629095" y="94596"/>
                  </a:lnTo>
                  <a:lnTo>
                    <a:pt x="654853" y="94416"/>
                  </a:lnTo>
                  <a:lnTo>
                    <a:pt x="685077" y="94356"/>
                  </a:lnTo>
                  <a:lnTo>
                    <a:pt x="700605" y="94342"/>
                  </a:lnTo>
                  <a:lnTo>
                    <a:pt x="700926" y="93636"/>
                  </a:lnTo>
                  <a:lnTo>
                    <a:pt x="701284" y="90970"/>
                  </a:lnTo>
                  <a:lnTo>
                    <a:pt x="694743" y="82132"/>
                  </a:lnTo>
                  <a:lnTo>
                    <a:pt x="671709" y="54844"/>
                  </a:lnTo>
                  <a:lnTo>
                    <a:pt x="650594" y="36340"/>
                  </a:lnTo>
                  <a:lnTo>
                    <a:pt x="620330" y="16156"/>
                  </a:lnTo>
                  <a:lnTo>
                    <a:pt x="611797" y="10485"/>
                  </a:lnTo>
                  <a:lnTo>
                    <a:pt x="606641" y="5736"/>
                  </a:lnTo>
                  <a:lnTo>
                    <a:pt x="606415" y="2158"/>
                  </a:lnTo>
                  <a:lnTo>
                    <a:pt x="605678" y="1135"/>
                  </a:lnTo>
                  <a:lnTo>
                    <a:pt x="604481" y="454"/>
                  </a:lnTo>
                  <a:lnTo>
                    <a:pt x="602977" y="0"/>
                  </a:lnTo>
                  <a:lnTo>
                    <a:pt x="602680" y="402"/>
                  </a:lnTo>
                  <a:lnTo>
                    <a:pt x="604232" y="2731"/>
                  </a:lnTo>
                  <a:lnTo>
                    <a:pt x="631969" y="20082"/>
                  </a:lnTo>
                  <a:lnTo>
                    <a:pt x="662168" y="43712"/>
                  </a:lnTo>
                  <a:lnTo>
                    <a:pt x="692216" y="73050"/>
                  </a:lnTo>
                  <a:lnTo>
                    <a:pt x="699896" y="83642"/>
                  </a:lnTo>
                  <a:lnTo>
                    <a:pt x="715469" y="96164"/>
                  </a:lnTo>
                  <a:lnTo>
                    <a:pt x="718331" y="102442"/>
                  </a:lnTo>
                  <a:lnTo>
                    <a:pt x="720486" y="124959"/>
                  </a:lnTo>
                  <a:lnTo>
                    <a:pt x="716797" y="132879"/>
                  </a:lnTo>
                  <a:lnTo>
                    <a:pt x="706302" y="146090"/>
                  </a:lnTo>
                  <a:lnTo>
                    <a:pt x="683843" y="162006"/>
                  </a:lnTo>
                  <a:lnTo>
                    <a:pt x="670447" y="168404"/>
                  </a:lnTo>
                  <a:lnTo>
                    <a:pt x="649437" y="185357"/>
                  </a:lnTo>
                  <a:lnTo>
                    <a:pt x="646650" y="191472"/>
                  </a:lnTo>
                  <a:lnTo>
                    <a:pt x="644550" y="208400"/>
                  </a:lnTo>
                  <a:lnTo>
                    <a:pt x="645918" y="211303"/>
                  </a:lnTo>
                  <a:lnTo>
                    <a:pt x="657120" y="2213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43">
              <a:extLst>
                <a:ext uri="{FF2B5EF4-FFF2-40B4-BE49-F238E27FC236}">
                  <a16:creationId xmlns:a16="http://schemas.microsoft.com/office/drawing/2014/main" id="{38EEF97D-9BA9-593A-CC43-17377EEEABF6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1685729" y="3359150"/>
              <a:ext cx="409772" cy="196851"/>
            </a:xfrm>
            <a:custGeom>
              <a:avLst/>
              <a:gdLst/>
              <a:ahLst/>
              <a:cxnLst/>
              <a:rect l="0" t="0" r="0" b="0"/>
              <a:pathLst>
                <a:path w="409772" h="196851">
                  <a:moveTo>
                    <a:pt x="3371" y="196850"/>
                  </a:moveTo>
                  <a:lnTo>
                    <a:pt x="3371" y="196850"/>
                  </a:lnTo>
                  <a:lnTo>
                    <a:pt x="0" y="196850"/>
                  </a:lnTo>
                  <a:lnTo>
                    <a:pt x="17182" y="182347"/>
                  </a:lnTo>
                  <a:lnTo>
                    <a:pt x="43572" y="163281"/>
                  </a:lnTo>
                  <a:lnTo>
                    <a:pt x="67493" y="145511"/>
                  </a:lnTo>
                  <a:lnTo>
                    <a:pt x="96218" y="128722"/>
                  </a:lnTo>
                  <a:lnTo>
                    <a:pt x="118720" y="118593"/>
                  </a:lnTo>
                  <a:lnTo>
                    <a:pt x="140480" y="107036"/>
                  </a:lnTo>
                  <a:lnTo>
                    <a:pt x="161910" y="94844"/>
                  </a:lnTo>
                  <a:lnTo>
                    <a:pt x="183900" y="83075"/>
                  </a:lnTo>
                  <a:lnTo>
                    <a:pt x="207784" y="73141"/>
                  </a:lnTo>
                  <a:lnTo>
                    <a:pt x="232510" y="62140"/>
                  </a:lnTo>
                  <a:lnTo>
                    <a:pt x="257611" y="50901"/>
                  </a:lnTo>
                  <a:lnTo>
                    <a:pt x="282877" y="41203"/>
                  </a:lnTo>
                  <a:lnTo>
                    <a:pt x="306337" y="32188"/>
                  </a:lnTo>
                  <a:lnTo>
                    <a:pt x="329228" y="24184"/>
                  </a:lnTo>
                  <a:lnTo>
                    <a:pt x="353513" y="18274"/>
                  </a:lnTo>
                  <a:lnTo>
                    <a:pt x="376536" y="11414"/>
                  </a:lnTo>
                  <a:lnTo>
                    <a:pt x="4097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44">
              <a:extLst>
                <a:ext uri="{FF2B5EF4-FFF2-40B4-BE49-F238E27FC236}">
                  <a16:creationId xmlns:a16="http://schemas.microsoft.com/office/drawing/2014/main" id="{5EB4A5D1-39DE-6DAA-68A4-93DE857694B1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1454150" y="3232150"/>
              <a:ext cx="501651" cy="266701"/>
            </a:xfrm>
            <a:custGeom>
              <a:avLst/>
              <a:gdLst/>
              <a:ahLst/>
              <a:cxnLst/>
              <a:rect l="0" t="0" r="0" b="0"/>
              <a:pathLst>
                <a:path w="501651" h="266701">
                  <a:moveTo>
                    <a:pt x="0" y="266700"/>
                  </a:moveTo>
                  <a:lnTo>
                    <a:pt x="0" y="266700"/>
                  </a:lnTo>
                  <a:lnTo>
                    <a:pt x="13815" y="257911"/>
                  </a:lnTo>
                  <a:lnTo>
                    <a:pt x="45105" y="234736"/>
                  </a:lnTo>
                  <a:lnTo>
                    <a:pt x="73350" y="214604"/>
                  </a:lnTo>
                  <a:lnTo>
                    <a:pt x="97777" y="196466"/>
                  </a:lnTo>
                  <a:lnTo>
                    <a:pt x="126259" y="177686"/>
                  </a:lnTo>
                  <a:lnTo>
                    <a:pt x="153670" y="158716"/>
                  </a:lnTo>
                  <a:lnTo>
                    <a:pt x="183037" y="143061"/>
                  </a:lnTo>
                  <a:lnTo>
                    <a:pt x="205528" y="132021"/>
                  </a:lnTo>
                  <a:lnTo>
                    <a:pt x="228929" y="120060"/>
                  </a:lnTo>
                  <a:lnTo>
                    <a:pt x="251089" y="107688"/>
                  </a:lnTo>
                  <a:lnTo>
                    <a:pt x="274578" y="95133"/>
                  </a:lnTo>
                  <a:lnTo>
                    <a:pt x="298424" y="83203"/>
                  </a:lnTo>
                  <a:lnTo>
                    <a:pt x="320781" y="73198"/>
                  </a:lnTo>
                  <a:lnTo>
                    <a:pt x="342477" y="62166"/>
                  </a:lnTo>
                  <a:lnTo>
                    <a:pt x="363879" y="50913"/>
                  </a:lnTo>
                  <a:lnTo>
                    <a:pt x="395055" y="36644"/>
                  </a:lnTo>
                  <a:lnTo>
                    <a:pt x="422481" y="24185"/>
                  </a:lnTo>
                  <a:lnTo>
                    <a:pt x="447775" y="15711"/>
                  </a:lnTo>
                  <a:lnTo>
                    <a:pt x="475642" y="6527"/>
                  </a:lnTo>
                  <a:lnTo>
                    <a:pt x="501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45">
              <a:extLst>
                <a:ext uri="{FF2B5EF4-FFF2-40B4-BE49-F238E27FC236}">
                  <a16:creationId xmlns:a16="http://schemas.microsoft.com/office/drawing/2014/main" id="{7583EBA4-8D7A-2BE7-12B7-A3B4102108A9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1244600" y="3000977"/>
              <a:ext cx="724774" cy="396274"/>
            </a:xfrm>
            <a:custGeom>
              <a:avLst/>
              <a:gdLst/>
              <a:ahLst/>
              <a:cxnLst/>
              <a:rect l="0" t="0" r="0" b="0"/>
              <a:pathLst>
                <a:path w="724774" h="396274">
                  <a:moveTo>
                    <a:pt x="0" y="396273"/>
                  </a:moveTo>
                  <a:lnTo>
                    <a:pt x="0" y="396273"/>
                  </a:lnTo>
                  <a:lnTo>
                    <a:pt x="29886" y="375225"/>
                  </a:lnTo>
                  <a:lnTo>
                    <a:pt x="57487" y="351428"/>
                  </a:lnTo>
                  <a:lnTo>
                    <a:pt x="81866" y="332656"/>
                  </a:lnTo>
                  <a:lnTo>
                    <a:pt x="111824" y="312983"/>
                  </a:lnTo>
                  <a:lnTo>
                    <a:pt x="135072" y="297637"/>
                  </a:lnTo>
                  <a:lnTo>
                    <a:pt x="159515" y="281409"/>
                  </a:lnTo>
                  <a:lnTo>
                    <a:pt x="185901" y="264789"/>
                  </a:lnTo>
                  <a:lnTo>
                    <a:pt x="216443" y="247995"/>
                  </a:lnTo>
                  <a:lnTo>
                    <a:pt x="232490" y="238860"/>
                  </a:lnTo>
                  <a:lnTo>
                    <a:pt x="248832" y="229242"/>
                  </a:lnTo>
                  <a:lnTo>
                    <a:pt x="265371" y="219302"/>
                  </a:lnTo>
                  <a:lnTo>
                    <a:pt x="282042" y="209854"/>
                  </a:lnTo>
                  <a:lnTo>
                    <a:pt x="298800" y="200732"/>
                  </a:lnTo>
                  <a:lnTo>
                    <a:pt x="315617" y="191829"/>
                  </a:lnTo>
                  <a:lnTo>
                    <a:pt x="332472" y="183071"/>
                  </a:lnTo>
                  <a:lnTo>
                    <a:pt x="349354" y="174411"/>
                  </a:lnTo>
                  <a:lnTo>
                    <a:pt x="366252" y="165815"/>
                  </a:lnTo>
                  <a:lnTo>
                    <a:pt x="383868" y="157262"/>
                  </a:lnTo>
                  <a:lnTo>
                    <a:pt x="401962" y="148738"/>
                  </a:lnTo>
                  <a:lnTo>
                    <a:pt x="420375" y="140233"/>
                  </a:lnTo>
                  <a:lnTo>
                    <a:pt x="437589" y="132446"/>
                  </a:lnTo>
                  <a:lnTo>
                    <a:pt x="454004" y="125138"/>
                  </a:lnTo>
                  <a:lnTo>
                    <a:pt x="485413" y="110669"/>
                  </a:lnTo>
                  <a:lnTo>
                    <a:pt x="515835" y="94830"/>
                  </a:lnTo>
                  <a:lnTo>
                    <a:pt x="543938" y="80265"/>
                  </a:lnTo>
                  <a:lnTo>
                    <a:pt x="570539" y="67442"/>
                  </a:lnTo>
                  <a:lnTo>
                    <a:pt x="596473" y="57039"/>
                  </a:lnTo>
                  <a:lnTo>
                    <a:pt x="620229" y="47711"/>
                  </a:lnTo>
                  <a:lnTo>
                    <a:pt x="651555" y="34527"/>
                  </a:lnTo>
                  <a:lnTo>
                    <a:pt x="678711" y="21683"/>
                  </a:lnTo>
                  <a:lnTo>
                    <a:pt x="709800" y="8072"/>
                  </a:lnTo>
                  <a:lnTo>
                    <a:pt x="724773" y="0"/>
                  </a:lnTo>
                  <a:lnTo>
                    <a:pt x="723900" y="2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46">
              <a:extLst>
                <a:ext uri="{FF2B5EF4-FFF2-40B4-BE49-F238E27FC236}">
                  <a16:creationId xmlns:a16="http://schemas.microsoft.com/office/drawing/2014/main" id="{E4911064-C3D1-B986-E34A-3E39A67ED375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1098912" y="2940050"/>
              <a:ext cx="564789" cy="336267"/>
            </a:xfrm>
            <a:custGeom>
              <a:avLst/>
              <a:gdLst/>
              <a:ahLst/>
              <a:cxnLst/>
              <a:rect l="0" t="0" r="0" b="0"/>
              <a:pathLst>
                <a:path w="564789" h="336267">
                  <a:moveTo>
                    <a:pt x="18688" y="323850"/>
                  </a:moveTo>
                  <a:lnTo>
                    <a:pt x="18688" y="323850"/>
                  </a:lnTo>
                  <a:lnTo>
                    <a:pt x="15317" y="327221"/>
                  </a:lnTo>
                  <a:lnTo>
                    <a:pt x="11780" y="328876"/>
                  </a:lnTo>
                  <a:lnTo>
                    <a:pt x="9850" y="329317"/>
                  </a:lnTo>
                  <a:lnTo>
                    <a:pt x="0" y="336266"/>
                  </a:lnTo>
                  <a:lnTo>
                    <a:pt x="27459" y="320945"/>
                  </a:lnTo>
                  <a:lnTo>
                    <a:pt x="56718" y="297876"/>
                  </a:lnTo>
                  <a:lnTo>
                    <a:pt x="81383" y="279230"/>
                  </a:lnTo>
                  <a:lnTo>
                    <a:pt x="110720" y="259594"/>
                  </a:lnTo>
                  <a:lnTo>
                    <a:pt x="142461" y="236216"/>
                  </a:lnTo>
                  <a:lnTo>
                    <a:pt x="166126" y="219755"/>
                  </a:lnTo>
                  <a:lnTo>
                    <a:pt x="192636" y="203032"/>
                  </a:lnTo>
                  <a:lnTo>
                    <a:pt x="220882" y="186192"/>
                  </a:lnTo>
                  <a:lnTo>
                    <a:pt x="249898" y="169300"/>
                  </a:lnTo>
                  <a:lnTo>
                    <a:pt x="279257" y="152385"/>
                  </a:lnTo>
                  <a:lnTo>
                    <a:pt x="308063" y="135460"/>
                  </a:lnTo>
                  <a:lnTo>
                    <a:pt x="334977" y="118531"/>
                  </a:lnTo>
                  <a:lnTo>
                    <a:pt x="362931" y="103480"/>
                  </a:lnTo>
                  <a:lnTo>
                    <a:pt x="390407" y="89736"/>
                  </a:lnTo>
                  <a:lnTo>
                    <a:pt x="414378" y="76571"/>
                  </a:lnTo>
                  <a:lnTo>
                    <a:pt x="436791" y="63665"/>
                  </a:lnTo>
                  <a:lnTo>
                    <a:pt x="458512" y="51579"/>
                  </a:lnTo>
                  <a:lnTo>
                    <a:pt x="489163" y="36841"/>
                  </a:lnTo>
                  <a:lnTo>
                    <a:pt x="512982" y="23537"/>
                  </a:lnTo>
                  <a:lnTo>
                    <a:pt x="544076" y="8282"/>
                  </a:lnTo>
                  <a:lnTo>
                    <a:pt x="5647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29">
            <a:extLst>
              <a:ext uri="{FF2B5EF4-FFF2-40B4-BE49-F238E27FC236}">
                <a16:creationId xmlns:a16="http://schemas.microsoft.com/office/drawing/2014/main" id="{43746CA1-EFB1-15FD-3349-18E9A570AEF6}"/>
              </a:ext>
            </a:extLst>
          </p:cNvPr>
          <p:cNvGrpSpPr/>
          <p:nvPr/>
        </p:nvGrpSpPr>
        <p:grpSpPr>
          <a:xfrm>
            <a:off x="2808339" y="2661593"/>
            <a:ext cx="220612" cy="179615"/>
            <a:chOff x="2808339" y="2661593"/>
            <a:chExt cx="220612" cy="179615"/>
          </a:xfrm>
        </p:grpSpPr>
        <p:sp>
          <p:nvSpPr>
            <p:cNvPr id="43" name="SMARTInkShape-147">
              <a:extLst>
                <a:ext uri="{FF2B5EF4-FFF2-40B4-BE49-F238E27FC236}">
                  <a16:creationId xmlns:a16="http://schemas.microsoft.com/office/drawing/2014/main" id="{347FC693-6B6E-55EB-41AF-089FDABD23AF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3019116" y="2800350"/>
              <a:ext cx="9835" cy="19051"/>
            </a:xfrm>
            <a:custGeom>
              <a:avLst/>
              <a:gdLst/>
              <a:ahLst/>
              <a:cxnLst/>
              <a:rect l="0" t="0" r="0" b="0"/>
              <a:pathLst>
                <a:path w="9835" h="19051">
                  <a:moveTo>
                    <a:pt x="9834" y="19050"/>
                  </a:moveTo>
                  <a:lnTo>
                    <a:pt x="9834" y="19050"/>
                  </a:lnTo>
                  <a:lnTo>
                    <a:pt x="6463" y="19050"/>
                  </a:lnTo>
                  <a:lnTo>
                    <a:pt x="5471" y="18345"/>
                  </a:lnTo>
                  <a:lnTo>
                    <a:pt x="4809" y="17169"/>
                  </a:lnTo>
                  <a:lnTo>
                    <a:pt x="4367" y="15679"/>
                  </a:lnTo>
                  <a:lnTo>
                    <a:pt x="374" y="10212"/>
                  </a:lnTo>
                  <a:lnTo>
                    <a:pt x="0" y="8219"/>
                  </a:lnTo>
                  <a:lnTo>
                    <a:pt x="456" y="6185"/>
                  </a:lnTo>
                  <a:lnTo>
                    <a:pt x="34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48">
              <a:extLst>
                <a:ext uri="{FF2B5EF4-FFF2-40B4-BE49-F238E27FC236}">
                  <a16:creationId xmlns:a16="http://schemas.microsoft.com/office/drawing/2014/main" id="{633A2FE8-A3AA-8626-36FE-99659B9EBFF6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2808339" y="2661593"/>
              <a:ext cx="117280" cy="179615"/>
            </a:xfrm>
            <a:custGeom>
              <a:avLst/>
              <a:gdLst/>
              <a:ahLst/>
              <a:cxnLst/>
              <a:rect l="0" t="0" r="0" b="0"/>
              <a:pathLst>
                <a:path w="117280" h="179615">
                  <a:moveTo>
                    <a:pt x="68211" y="37157"/>
                  </a:moveTo>
                  <a:lnTo>
                    <a:pt x="68211" y="37157"/>
                  </a:lnTo>
                  <a:lnTo>
                    <a:pt x="68211" y="30885"/>
                  </a:lnTo>
                  <a:lnTo>
                    <a:pt x="64840" y="27459"/>
                  </a:lnTo>
                  <a:lnTo>
                    <a:pt x="61304" y="25791"/>
                  </a:lnTo>
                  <a:lnTo>
                    <a:pt x="59373" y="25346"/>
                  </a:lnTo>
                  <a:lnTo>
                    <a:pt x="57380" y="25755"/>
                  </a:lnTo>
                  <a:lnTo>
                    <a:pt x="40270" y="36744"/>
                  </a:lnTo>
                  <a:lnTo>
                    <a:pt x="17634" y="63339"/>
                  </a:lnTo>
                  <a:lnTo>
                    <a:pt x="6659" y="83720"/>
                  </a:lnTo>
                  <a:lnTo>
                    <a:pt x="0" y="109149"/>
                  </a:lnTo>
                  <a:lnTo>
                    <a:pt x="2218" y="130063"/>
                  </a:lnTo>
                  <a:lnTo>
                    <a:pt x="10714" y="150762"/>
                  </a:lnTo>
                  <a:lnTo>
                    <a:pt x="25539" y="166930"/>
                  </a:lnTo>
                  <a:lnTo>
                    <a:pt x="36596" y="173916"/>
                  </a:lnTo>
                  <a:lnTo>
                    <a:pt x="51083" y="179357"/>
                  </a:lnTo>
                  <a:lnTo>
                    <a:pt x="62715" y="179614"/>
                  </a:lnTo>
                  <a:lnTo>
                    <a:pt x="74941" y="176671"/>
                  </a:lnTo>
                  <a:lnTo>
                    <a:pt x="87430" y="170660"/>
                  </a:lnTo>
                  <a:lnTo>
                    <a:pt x="102990" y="155970"/>
                  </a:lnTo>
                  <a:lnTo>
                    <a:pt x="113166" y="138213"/>
                  </a:lnTo>
                  <a:lnTo>
                    <a:pt x="117279" y="116175"/>
                  </a:lnTo>
                  <a:lnTo>
                    <a:pt x="113599" y="91467"/>
                  </a:lnTo>
                  <a:lnTo>
                    <a:pt x="108079" y="66106"/>
                  </a:lnTo>
                  <a:lnTo>
                    <a:pt x="98010" y="35976"/>
                  </a:lnTo>
                  <a:lnTo>
                    <a:pt x="89921" y="21110"/>
                  </a:lnTo>
                  <a:lnTo>
                    <a:pt x="74879" y="6219"/>
                  </a:lnTo>
                  <a:lnTo>
                    <a:pt x="65326" y="1179"/>
                  </a:lnTo>
                  <a:lnTo>
                    <a:pt x="60344" y="0"/>
                  </a:lnTo>
                  <a:lnTo>
                    <a:pt x="58733" y="391"/>
                  </a:lnTo>
                  <a:lnTo>
                    <a:pt x="57658" y="1358"/>
                  </a:lnTo>
                  <a:lnTo>
                    <a:pt x="55935" y="4607"/>
                  </a:lnTo>
                  <a:lnTo>
                    <a:pt x="59008" y="8541"/>
                  </a:lnTo>
                  <a:lnTo>
                    <a:pt x="68211" y="181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30">
            <a:extLst>
              <a:ext uri="{FF2B5EF4-FFF2-40B4-BE49-F238E27FC236}">
                <a16:creationId xmlns:a16="http://schemas.microsoft.com/office/drawing/2014/main" id="{B461ED84-72C5-6BE4-D2C7-ABD897306132}"/>
              </a:ext>
            </a:extLst>
          </p:cNvPr>
          <p:cNvGrpSpPr/>
          <p:nvPr/>
        </p:nvGrpSpPr>
        <p:grpSpPr>
          <a:xfrm>
            <a:off x="3185877" y="2622980"/>
            <a:ext cx="634757" cy="212547"/>
            <a:chOff x="3185877" y="2622980"/>
            <a:chExt cx="634757" cy="212547"/>
          </a:xfrm>
        </p:grpSpPr>
        <p:sp>
          <p:nvSpPr>
            <p:cNvPr id="46" name="SMARTInkShape-149">
              <a:extLst>
                <a:ext uri="{FF2B5EF4-FFF2-40B4-BE49-F238E27FC236}">
                  <a16:creationId xmlns:a16="http://schemas.microsoft.com/office/drawing/2014/main" id="{A07BF45B-1EBF-3462-6E3B-C5CCE0879687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3705476" y="2622980"/>
              <a:ext cx="115158" cy="212547"/>
            </a:xfrm>
            <a:custGeom>
              <a:avLst/>
              <a:gdLst/>
              <a:ahLst/>
              <a:cxnLst/>
              <a:rect l="0" t="0" r="0" b="0"/>
              <a:pathLst>
                <a:path w="115158" h="212547">
                  <a:moveTo>
                    <a:pt x="72774" y="31320"/>
                  </a:moveTo>
                  <a:lnTo>
                    <a:pt x="72774" y="31320"/>
                  </a:lnTo>
                  <a:lnTo>
                    <a:pt x="89733" y="21268"/>
                  </a:lnTo>
                  <a:lnTo>
                    <a:pt x="92547" y="20385"/>
                  </a:lnTo>
                  <a:lnTo>
                    <a:pt x="97555" y="15641"/>
                  </a:lnTo>
                  <a:lnTo>
                    <a:pt x="101426" y="9535"/>
                  </a:lnTo>
                  <a:lnTo>
                    <a:pt x="104116" y="1022"/>
                  </a:lnTo>
                  <a:lnTo>
                    <a:pt x="103547" y="538"/>
                  </a:lnTo>
                  <a:lnTo>
                    <a:pt x="101032" y="0"/>
                  </a:lnTo>
                  <a:lnTo>
                    <a:pt x="75947" y="20349"/>
                  </a:lnTo>
                  <a:lnTo>
                    <a:pt x="58427" y="36301"/>
                  </a:lnTo>
                  <a:lnTo>
                    <a:pt x="34529" y="67976"/>
                  </a:lnTo>
                  <a:lnTo>
                    <a:pt x="17712" y="89439"/>
                  </a:lnTo>
                  <a:lnTo>
                    <a:pt x="13024" y="99719"/>
                  </a:lnTo>
                  <a:lnTo>
                    <a:pt x="4698" y="128626"/>
                  </a:lnTo>
                  <a:lnTo>
                    <a:pt x="0" y="154539"/>
                  </a:lnTo>
                  <a:lnTo>
                    <a:pt x="1154" y="169340"/>
                  </a:lnTo>
                  <a:lnTo>
                    <a:pt x="9142" y="189572"/>
                  </a:lnTo>
                  <a:lnTo>
                    <a:pt x="23816" y="205601"/>
                  </a:lnTo>
                  <a:lnTo>
                    <a:pt x="33611" y="211084"/>
                  </a:lnTo>
                  <a:lnTo>
                    <a:pt x="38199" y="212546"/>
                  </a:lnTo>
                  <a:lnTo>
                    <a:pt x="48941" y="212289"/>
                  </a:lnTo>
                  <a:lnTo>
                    <a:pt x="68770" y="206296"/>
                  </a:lnTo>
                  <a:lnTo>
                    <a:pt x="97383" y="191629"/>
                  </a:lnTo>
                  <a:lnTo>
                    <a:pt x="106760" y="181591"/>
                  </a:lnTo>
                  <a:lnTo>
                    <a:pt x="112573" y="170780"/>
                  </a:lnTo>
                  <a:lnTo>
                    <a:pt x="115157" y="161270"/>
                  </a:lnTo>
                  <a:lnTo>
                    <a:pt x="114424" y="152341"/>
                  </a:lnTo>
                  <a:lnTo>
                    <a:pt x="113241" y="147984"/>
                  </a:lnTo>
                  <a:lnTo>
                    <a:pt x="109630" y="144374"/>
                  </a:lnTo>
                  <a:lnTo>
                    <a:pt x="98091" y="138481"/>
                  </a:lnTo>
                  <a:lnTo>
                    <a:pt x="72358" y="134568"/>
                  </a:lnTo>
                  <a:lnTo>
                    <a:pt x="42196" y="138315"/>
                  </a:lnTo>
                  <a:lnTo>
                    <a:pt x="28845" y="141903"/>
                  </a:lnTo>
                  <a:lnTo>
                    <a:pt x="23732" y="145259"/>
                  </a:lnTo>
                  <a:lnTo>
                    <a:pt x="2924" y="171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50">
              <a:extLst>
                <a:ext uri="{FF2B5EF4-FFF2-40B4-BE49-F238E27FC236}">
                  <a16:creationId xmlns:a16="http://schemas.microsoft.com/office/drawing/2014/main" id="{1772095A-A8EE-2094-E3E3-5CC698B0CE2B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3519021" y="2635644"/>
              <a:ext cx="151280" cy="170077"/>
            </a:xfrm>
            <a:custGeom>
              <a:avLst/>
              <a:gdLst/>
              <a:ahLst/>
              <a:cxnLst/>
              <a:rect l="0" t="0" r="0" b="0"/>
              <a:pathLst>
                <a:path w="151280" h="170077">
                  <a:moveTo>
                    <a:pt x="30629" y="37706"/>
                  </a:moveTo>
                  <a:lnTo>
                    <a:pt x="30629" y="37706"/>
                  </a:lnTo>
                  <a:lnTo>
                    <a:pt x="30629" y="28868"/>
                  </a:lnTo>
                  <a:lnTo>
                    <a:pt x="36274" y="22959"/>
                  </a:lnTo>
                  <a:lnTo>
                    <a:pt x="59987" y="2596"/>
                  </a:lnTo>
                  <a:lnTo>
                    <a:pt x="66531" y="492"/>
                  </a:lnTo>
                  <a:lnTo>
                    <a:pt x="70809" y="0"/>
                  </a:lnTo>
                  <a:lnTo>
                    <a:pt x="75063" y="1662"/>
                  </a:lnTo>
                  <a:lnTo>
                    <a:pt x="77185" y="3093"/>
                  </a:lnTo>
                  <a:lnTo>
                    <a:pt x="78599" y="5459"/>
                  </a:lnTo>
                  <a:lnTo>
                    <a:pt x="80171" y="11850"/>
                  </a:lnTo>
                  <a:lnTo>
                    <a:pt x="80475" y="41954"/>
                  </a:lnTo>
                  <a:lnTo>
                    <a:pt x="75580" y="67344"/>
                  </a:lnTo>
                  <a:lnTo>
                    <a:pt x="64801" y="92035"/>
                  </a:lnTo>
                  <a:lnTo>
                    <a:pt x="43204" y="122864"/>
                  </a:lnTo>
                  <a:lnTo>
                    <a:pt x="14382" y="149746"/>
                  </a:lnTo>
                  <a:lnTo>
                    <a:pt x="0" y="163599"/>
                  </a:lnTo>
                  <a:lnTo>
                    <a:pt x="332" y="164674"/>
                  </a:lnTo>
                  <a:lnTo>
                    <a:pt x="2582" y="167749"/>
                  </a:lnTo>
                  <a:lnTo>
                    <a:pt x="17929" y="170076"/>
                  </a:lnTo>
                  <a:lnTo>
                    <a:pt x="44740" y="166498"/>
                  </a:lnTo>
                  <a:lnTo>
                    <a:pt x="73224" y="165237"/>
                  </a:lnTo>
                  <a:lnTo>
                    <a:pt x="96127" y="164942"/>
                  </a:lnTo>
                  <a:lnTo>
                    <a:pt x="125045" y="161094"/>
                  </a:lnTo>
                  <a:lnTo>
                    <a:pt x="151279" y="164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51">
              <a:extLst>
                <a:ext uri="{FF2B5EF4-FFF2-40B4-BE49-F238E27FC236}">
                  <a16:creationId xmlns:a16="http://schemas.microsoft.com/office/drawing/2014/main" id="{7DBA3B95-21E5-E576-EC81-44B99D6C106D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3365306" y="2641600"/>
              <a:ext cx="125412" cy="173911"/>
            </a:xfrm>
            <a:custGeom>
              <a:avLst/>
              <a:gdLst/>
              <a:ahLst/>
              <a:cxnLst/>
              <a:rect l="0" t="0" r="0" b="0"/>
              <a:pathLst>
                <a:path w="125412" h="173911">
                  <a:moveTo>
                    <a:pt x="89094" y="12700"/>
                  </a:moveTo>
                  <a:lnTo>
                    <a:pt x="89094" y="12700"/>
                  </a:lnTo>
                  <a:lnTo>
                    <a:pt x="89094" y="3056"/>
                  </a:lnTo>
                  <a:lnTo>
                    <a:pt x="88389" y="2038"/>
                  </a:lnTo>
                  <a:lnTo>
                    <a:pt x="87213" y="1359"/>
                  </a:lnTo>
                  <a:lnTo>
                    <a:pt x="83319" y="604"/>
                  </a:lnTo>
                  <a:lnTo>
                    <a:pt x="76885" y="268"/>
                  </a:lnTo>
                  <a:lnTo>
                    <a:pt x="49597" y="8862"/>
                  </a:lnTo>
                  <a:lnTo>
                    <a:pt x="30388" y="22081"/>
                  </a:lnTo>
                  <a:lnTo>
                    <a:pt x="14886" y="38281"/>
                  </a:lnTo>
                  <a:lnTo>
                    <a:pt x="12106" y="42454"/>
                  </a:lnTo>
                  <a:lnTo>
                    <a:pt x="8192" y="58440"/>
                  </a:lnTo>
                  <a:lnTo>
                    <a:pt x="7032" y="73211"/>
                  </a:lnTo>
                  <a:lnTo>
                    <a:pt x="8281" y="77030"/>
                  </a:lnTo>
                  <a:lnTo>
                    <a:pt x="13430" y="83154"/>
                  </a:lnTo>
                  <a:lnTo>
                    <a:pt x="41878" y="97234"/>
                  </a:lnTo>
                  <a:lnTo>
                    <a:pt x="71417" y="122301"/>
                  </a:lnTo>
                  <a:lnTo>
                    <a:pt x="96567" y="147183"/>
                  </a:lnTo>
                  <a:lnTo>
                    <a:pt x="99470" y="153844"/>
                  </a:lnTo>
                  <a:lnTo>
                    <a:pt x="100245" y="157596"/>
                  </a:lnTo>
                  <a:lnTo>
                    <a:pt x="99350" y="160803"/>
                  </a:lnTo>
                  <a:lnTo>
                    <a:pt x="94593" y="166247"/>
                  </a:lnTo>
                  <a:lnTo>
                    <a:pt x="83982" y="173280"/>
                  </a:lnTo>
                  <a:lnTo>
                    <a:pt x="72240" y="173910"/>
                  </a:lnTo>
                  <a:lnTo>
                    <a:pt x="47882" y="170297"/>
                  </a:lnTo>
                  <a:lnTo>
                    <a:pt x="18159" y="162755"/>
                  </a:lnTo>
                  <a:lnTo>
                    <a:pt x="3243" y="153195"/>
                  </a:lnTo>
                  <a:lnTo>
                    <a:pt x="816" y="148696"/>
                  </a:lnTo>
                  <a:lnTo>
                    <a:pt x="0" y="138054"/>
                  </a:lnTo>
                  <a:lnTo>
                    <a:pt x="1476" y="133663"/>
                  </a:lnTo>
                  <a:lnTo>
                    <a:pt x="6878" y="126904"/>
                  </a:lnTo>
                  <a:lnTo>
                    <a:pt x="37850" y="104514"/>
                  </a:lnTo>
                  <a:lnTo>
                    <a:pt x="60976" y="92350"/>
                  </a:lnTo>
                  <a:lnTo>
                    <a:pt x="86407" y="77222"/>
                  </a:lnTo>
                  <a:lnTo>
                    <a:pt x="114715" y="55874"/>
                  </a:lnTo>
                  <a:lnTo>
                    <a:pt x="121177" y="49998"/>
                  </a:lnTo>
                  <a:lnTo>
                    <a:pt x="124520" y="39390"/>
                  </a:lnTo>
                  <a:lnTo>
                    <a:pt x="125411" y="32610"/>
                  </a:lnTo>
                  <a:lnTo>
                    <a:pt x="122639" y="21314"/>
                  </a:lnTo>
                  <a:lnTo>
                    <a:pt x="116703" y="12295"/>
                  </a:lnTo>
                  <a:lnTo>
                    <a:pt x="109361" y="5935"/>
                  </a:lnTo>
                  <a:lnTo>
                    <a:pt x="700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52">
              <a:extLst>
                <a:ext uri="{FF2B5EF4-FFF2-40B4-BE49-F238E27FC236}">
                  <a16:creationId xmlns:a16="http://schemas.microsoft.com/office/drawing/2014/main" id="{F77D05C3-6846-F68F-5D1C-B4AA995A7A0B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3185877" y="2638122"/>
              <a:ext cx="90724" cy="186280"/>
            </a:xfrm>
            <a:custGeom>
              <a:avLst/>
              <a:gdLst/>
              <a:ahLst/>
              <a:cxnLst/>
              <a:rect l="0" t="0" r="0" b="0"/>
              <a:pathLst>
                <a:path w="90724" h="186280">
                  <a:moveTo>
                    <a:pt x="90723" y="22528"/>
                  </a:moveTo>
                  <a:lnTo>
                    <a:pt x="90723" y="22528"/>
                  </a:lnTo>
                  <a:lnTo>
                    <a:pt x="90723" y="10167"/>
                  </a:lnTo>
                  <a:lnTo>
                    <a:pt x="81263" y="377"/>
                  </a:lnTo>
                  <a:lnTo>
                    <a:pt x="79478" y="0"/>
                  </a:lnTo>
                  <a:lnTo>
                    <a:pt x="77582" y="454"/>
                  </a:lnTo>
                  <a:lnTo>
                    <a:pt x="75612" y="1462"/>
                  </a:lnTo>
                  <a:lnTo>
                    <a:pt x="58654" y="4491"/>
                  </a:lnTo>
                  <a:lnTo>
                    <a:pt x="29121" y="33316"/>
                  </a:lnTo>
                  <a:lnTo>
                    <a:pt x="13774" y="50085"/>
                  </a:lnTo>
                  <a:lnTo>
                    <a:pt x="10663" y="58529"/>
                  </a:lnTo>
                  <a:lnTo>
                    <a:pt x="8501" y="89732"/>
                  </a:lnTo>
                  <a:lnTo>
                    <a:pt x="8216" y="117560"/>
                  </a:lnTo>
                  <a:lnTo>
                    <a:pt x="8882" y="148748"/>
                  </a:lnTo>
                  <a:lnTo>
                    <a:pt x="17011" y="167055"/>
                  </a:lnTo>
                  <a:lnTo>
                    <a:pt x="29372" y="183075"/>
                  </a:lnTo>
                  <a:lnTo>
                    <a:pt x="33588" y="185604"/>
                  </a:lnTo>
                  <a:lnTo>
                    <a:pt x="35699" y="186279"/>
                  </a:lnTo>
                  <a:lnTo>
                    <a:pt x="41809" y="185147"/>
                  </a:lnTo>
                  <a:lnTo>
                    <a:pt x="68102" y="175654"/>
                  </a:lnTo>
                  <a:lnTo>
                    <a:pt x="85323" y="160903"/>
                  </a:lnTo>
                  <a:lnTo>
                    <a:pt x="88323" y="156230"/>
                  </a:lnTo>
                  <a:lnTo>
                    <a:pt x="89123" y="153996"/>
                  </a:lnTo>
                  <a:lnTo>
                    <a:pt x="88130" y="147751"/>
                  </a:lnTo>
                  <a:lnTo>
                    <a:pt x="81744" y="132244"/>
                  </a:lnTo>
                  <a:lnTo>
                    <a:pt x="78387" y="129539"/>
                  </a:lnTo>
                  <a:lnTo>
                    <a:pt x="69012" y="126533"/>
                  </a:lnTo>
                  <a:lnTo>
                    <a:pt x="37725" y="129673"/>
                  </a:lnTo>
                  <a:lnTo>
                    <a:pt x="11115" y="139118"/>
                  </a:lnTo>
                  <a:lnTo>
                    <a:pt x="4072" y="145136"/>
                  </a:lnTo>
                  <a:lnTo>
                    <a:pt x="1205" y="148717"/>
                  </a:lnTo>
                  <a:lnTo>
                    <a:pt x="0" y="151809"/>
                  </a:lnTo>
                  <a:lnTo>
                    <a:pt x="1823" y="162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SMARTInkShape-153">
            <a:extLst>
              <a:ext uri="{FF2B5EF4-FFF2-40B4-BE49-F238E27FC236}">
                <a16:creationId xmlns:a16="http://schemas.microsoft.com/office/drawing/2014/main" id="{44E0C72C-DC94-B854-A3E6-5723CE66509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730827" y="3797300"/>
            <a:ext cx="2412924" cy="95251"/>
          </a:xfrm>
          <a:custGeom>
            <a:avLst/>
            <a:gdLst/>
            <a:ahLst/>
            <a:cxnLst/>
            <a:rect l="0" t="0" r="0" b="0"/>
            <a:pathLst>
              <a:path w="2412924" h="95251">
                <a:moveTo>
                  <a:pt x="6273" y="0"/>
                </a:moveTo>
                <a:lnTo>
                  <a:pt x="6273" y="0"/>
                </a:lnTo>
                <a:lnTo>
                  <a:pt x="6273" y="3371"/>
                </a:lnTo>
                <a:lnTo>
                  <a:pt x="5568" y="4364"/>
                </a:lnTo>
                <a:lnTo>
                  <a:pt x="4391" y="5026"/>
                </a:lnTo>
                <a:lnTo>
                  <a:pt x="0" y="6327"/>
                </a:lnTo>
                <a:lnTo>
                  <a:pt x="3317" y="9714"/>
                </a:lnTo>
                <a:lnTo>
                  <a:pt x="6841" y="11373"/>
                </a:lnTo>
                <a:lnTo>
                  <a:pt x="32837" y="17610"/>
                </a:lnTo>
                <a:lnTo>
                  <a:pt x="62165" y="23225"/>
                </a:lnTo>
                <a:lnTo>
                  <a:pt x="91001" y="25114"/>
                </a:lnTo>
                <a:lnTo>
                  <a:pt x="111662" y="25272"/>
                </a:lnTo>
                <a:lnTo>
                  <a:pt x="141451" y="27244"/>
                </a:lnTo>
                <a:lnTo>
                  <a:pt x="156664" y="29042"/>
                </a:lnTo>
                <a:lnTo>
                  <a:pt x="185558" y="28210"/>
                </a:lnTo>
                <a:lnTo>
                  <a:pt x="204489" y="30176"/>
                </a:lnTo>
                <a:lnTo>
                  <a:pt x="231717" y="31051"/>
                </a:lnTo>
                <a:lnTo>
                  <a:pt x="260752" y="31439"/>
                </a:lnTo>
                <a:lnTo>
                  <a:pt x="288003" y="31612"/>
                </a:lnTo>
                <a:lnTo>
                  <a:pt x="319210" y="31709"/>
                </a:lnTo>
                <a:lnTo>
                  <a:pt x="346332" y="31738"/>
                </a:lnTo>
                <a:lnTo>
                  <a:pt x="372947" y="31747"/>
                </a:lnTo>
                <a:lnTo>
                  <a:pt x="402157" y="31749"/>
                </a:lnTo>
                <a:lnTo>
                  <a:pt x="428999" y="31750"/>
                </a:lnTo>
                <a:lnTo>
                  <a:pt x="455531" y="32455"/>
                </a:lnTo>
                <a:lnTo>
                  <a:pt x="485422" y="36114"/>
                </a:lnTo>
                <a:lnTo>
                  <a:pt x="515915" y="37511"/>
                </a:lnTo>
                <a:lnTo>
                  <a:pt x="544549" y="37926"/>
                </a:lnTo>
                <a:lnTo>
                  <a:pt x="567240" y="38022"/>
                </a:lnTo>
                <a:lnTo>
                  <a:pt x="589555" y="39947"/>
                </a:lnTo>
                <a:lnTo>
                  <a:pt x="611231" y="42449"/>
                </a:lnTo>
                <a:lnTo>
                  <a:pt x="632624" y="43561"/>
                </a:lnTo>
                <a:lnTo>
                  <a:pt x="653892" y="44055"/>
                </a:lnTo>
                <a:lnTo>
                  <a:pt x="675810" y="44274"/>
                </a:lnTo>
                <a:lnTo>
                  <a:pt x="699662" y="44372"/>
                </a:lnTo>
                <a:lnTo>
                  <a:pt x="724373" y="44415"/>
                </a:lnTo>
                <a:lnTo>
                  <a:pt x="749468" y="44434"/>
                </a:lnTo>
                <a:lnTo>
                  <a:pt x="774732" y="44443"/>
                </a:lnTo>
                <a:lnTo>
                  <a:pt x="800071" y="46328"/>
                </a:lnTo>
                <a:lnTo>
                  <a:pt x="825445" y="48107"/>
                </a:lnTo>
                <a:lnTo>
                  <a:pt x="850832" y="46546"/>
                </a:lnTo>
                <a:lnTo>
                  <a:pt x="876226" y="47263"/>
                </a:lnTo>
                <a:lnTo>
                  <a:pt x="902331" y="48522"/>
                </a:lnTo>
                <a:lnTo>
                  <a:pt x="930395" y="46730"/>
                </a:lnTo>
                <a:lnTo>
                  <a:pt x="959330" y="45464"/>
                </a:lnTo>
                <a:lnTo>
                  <a:pt x="988655" y="44900"/>
                </a:lnTo>
                <a:lnTo>
                  <a:pt x="1018149" y="44650"/>
                </a:lnTo>
                <a:lnTo>
                  <a:pt x="1045841" y="44539"/>
                </a:lnTo>
                <a:lnTo>
                  <a:pt x="1073670" y="44490"/>
                </a:lnTo>
                <a:lnTo>
                  <a:pt x="1104854" y="44467"/>
                </a:lnTo>
                <a:lnTo>
                  <a:pt x="1135646" y="44458"/>
                </a:lnTo>
                <a:lnTo>
                  <a:pt x="1165088" y="44453"/>
                </a:lnTo>
                <a:lnTo>
                  <a:pt x="1192286" y="44452"/>
                </a:lnTo>
                <a:lnTo>
                  <a:pt x="1222247" y="44451"/>
                </a:lnTo>
                <a:lnTo>
                  <a:pt x="1253673" y="44450"/>
                </a:lnTo>
                <a:lnTo>
                  <a:pt x="1284103" y="44450"/>
                </a:lnTo>
                <a:lnTo>
                  <a:pt x="1314090" y="46331"/>
                </a:lnTo>
                <a:lnTo>
                  <a:pt x="1344586" y="48814"/>
                </a:lnTo>
                <a:lnTo>
                  <a:pt x="1360620" y="49476"/>
                </a:lnTo>
                <a:lnTo>
                  <a:pt x="1376954" y="49917"/>
                </a:lnTo>
                <a:lnTo>
                  <a:pt x="1408274" y="50408"/>
                </a:lnTo>
                <a:lnTo>
                  <a:pt x="1438657" y="51331"/>
                </a:lnTo>
                <a:lnTo>
                  <a:pt x="1468623" y="54094"/>
                </a:lnTo>
                <a:lnTo>
                  <a:pt x="1500286" y="55792"/>
                </a:lnTo>
                <a:lnTo>
                  <a:pt x="1516632" y="56244"/>
                </a:lnTo>
                <a:lnTo>
                  <a:pt x="1533174" y="56546"/>
                </a:lnTo>
                <a:lnTo>
                  <a:pt x="1549846" y="56747"/>
                </a:lnTo>
                <a:lnTo>
                  <a:pt x="1566606" y="56882"/>
                </a:lnTo>
                <a:lnTo>
                  <a:pt x="1582717" y="57677"/>
                </a:lnTo>
                <a:lnTo>
                  <a:pt x="1613790" y="60442"/>
                </a:lnTo>
                <a:lnTo>
                  <a:pt x="1629695" y="61461"/>
                </a:lnTo>
                <a:lnTo>
                  <a:pt x="1645943" y="62141"/>
                </a:lnTo>
                <a:lnTo>
                  <a:pt x="1662420" y="62594"/>
                </a:lnTo>
                <a:lnTo>
                  <a:pt x="1679048" y="63602"/>
                </a:lnTo>
                <a:lnTo>
                  <a:pt x="1695779" y="64979"/>
                </a:lnTo>
                <a:lnTo>
                  <a:pt x="1712577" y="66603"/>
                </a:lnTo>
                <a:lnTo>
                  <a:pt x="1729420" y="67685"/>
                </a:lnTo>
                <a:lnTo>
                  <a:pt x="1746294" y="68407"/>
                </a:lnTo>
                <a:lnTo>
                  <a:pt x="1763186" y="68888"/>
                </a:lnTo>
                <a:lnTo>
                  <a:pt x="1780799" y="69914"/>
                </a:lnTo>
                <a:lnTo>
                  <a:pt x="1798891" y="71303"/>
                </a:lnTo>
                <a:lnTo>
                  <a:pt x="1817302" y="72936"/>
                </a:lnTo>
                <a:lnTo>
                  <a:pt x="1834514" y="74024"/>
                </a:lnTo>
                <a:lnTo>
                  <a:pt x="1850929" y="74749"/>
                </a:lnTo>
                <a:lnTo>
                  <a:pt x="1866810" y="75233"/>
                </a:lnTo>
                <a:lnTo>
                  <a:pt x="1883042" y="75555"/>
                </a:lnTo>
                <a:lnTo>
                  <a:pt x="1899508" y="75770"/>
                </a:lnTo>
                <a:lnTo>
                  <a:pt x="1916129" y="75913"/>
                </a:lnTo>
                <a:lnTo>
                  <a:pt x="1932855" y="76714"/>
                </a:lnTo>
                <a:lnTo>
                  <a:pt x="1949650" y="77954"/>
                </a:lnTo>
                <a:lnTo>
                  <a:pt x="1966491" y="79486"/>
                </a:lnTo>
                <a:lnTo>
                  <a:pt x="1982657" y="80507"/>
                </a:lnTo>
                <a:lnTo>
                  <a:pt x="2013790" y="81642"/>
                </a:lnTo>
                <a:lnTo>
                  <a:pt x="2044090" y="82147"/>
                </a:lnTo>
                <a:lnTo>
                  <a:pt x="2074020" y="83076"/>
                </a:lnTo>
                <a:lnTo>
                  <a:pt x="2103784" y="85841"/>
                </a:lnTo>
                <a:lnTo>
                  <a:pt x="2133476" y="87540"/>
                </a:lnTo>
                <a:lnTo>
                  <a:pt x="2162430" y="88295"/>
                </a:lnTo>
                <a:lnTo>
                  <a:pt x="2189409" y="88631"/>
                </a:lnTo>
                <a:lnTo>
                  <a:pt x="2215512" y="88781"/>
                </a:lnTo>
                <a:lnTo>
                  <a:pt x="2240517" y="89553"/>
                </a:lnTo>
                <a:lnTo>
                  <a:pt x="2263391" y="92248"/>
                </a:lnTo>
                <a:lnTo>
                  <a:pt x="2285316" y="93916"/>
                </a:lnTo>
                <a:lnTo>
                  <a:pt x="2315612" y="94855"/>
                </a:lnTo>
                <a:lnTo>
                  <a:pt x="2340581" y="95133"/>
                </a:lnTo>
                <a:lnTo>
                  <a:pt x="2371352" y="95227"/>
                </a:lnTo>
                <a:lnTo>
                  <a:pt x="2412923" y="952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SMARTInkShape-Group32">
            <a:extLst>
              <a:ext uri="{FF2B5EF4-FFF2-40B4-BE49-F238E27FC236}">
                <a16:creationId xmlns:a16="http://schemas.microsoft.com/office/drawing/2014/main" id="{DAF9513D-455C-A2F7-9B48-2667AD33D965}"/>
              </a:ext>
            </a:extLst>
          </p:cNvPr>
          <p:cNvGrpSpPr/>
          <p:nvPr/>
        </p:nvGrpSpPr>
        <p:grpSpPr>
          <a:xfrm>
            <a:off x="4730750" y="2266950"/>
            <a:ext cx="2171209" cy="1568451"/>
            <a:chOff x="4730750" y="2266950"/>
            <a:chExt cx="2171209" cy="1568451"/>
          </a:xfrm>
        </p:grpSpPr>
        <p:sp>
          <p:nvSpPr>
            <p:cNvPr id="52" name="SMARTInkShape-154">
              <a:extLst>
                <a:ext uri="{FF2B5EF4-FFF2-40B4-BE49-F238E27FC236}">
                  <a16:creationId xmlns:a16="http://schemas.microsoft.com/office/drawing/2014/main" id="{D1043FC9-8459-23A9-741C-70A5AC7F1F09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5753100" y="3803650"/>
              <a:ext cx="3660" cy="31751"/>
            </a:xfrm>
            <a:custGeom>
              <a:avLst/>
              <a:gdLst/>
              <a:ahLst/>
              <a:cxnLst/>
              <a:rect l="0" t="0" r="0" b="0"/>
              <a:pathLst>
                <a:path w="3660" h="31751">
                  <a:moveTo>
                    <a:pt x="0" y="0"/>
                  </a:moveTo>
                  <a:lnTo>
                    <a:pt x="0" y="0"/>
                  </a:lnTo>
                  <a:lnTo>
                    <a:pt x="0" y="15732"/>
                  </a:lnTo>
                  <a:lnTo>
                    <a:pt x="1882" y="19457"/>
                  </a:lnTo>
                  <a:lnTo>
                    <a:pt x="3371" y="21438"/>
                  </a:lnTo>
                  <a:lnTo>
                    <a:pt x="3659" y="23464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55">
              <a:extLst>
                <a:ext uri="{FF2B5EF4-FFF2-40B4-BE49-F238E27FC236}">
                  <a16:creationId xmlns:a16="http://schemas.microsoft.com/office/drawing/2014/main" id="{444E3F0F-963B-BDD0-6C97-935481028A00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5708650" y="3683000"/>
              <a:ext cx="6351" cy="38101"/>
            </a:xfrm>
            <a:custGeom>
              <a:avLst/>
              <a:gdLst/>
              <a:ahLst/>
              <a:cxnLst/>
              <a:rect l="0" t="0" r="0" b="0"/>
              <a:pathLst>
                <a:path w="6351" h="38101">
                  <a:moveTo>
                    <a:pt x="0" y="0"/>
                  </a:moveTo>
                  <a:lnTo>
                    <a:pt x="0" y="0"/>
                  </a:lnTo>
                  <a:lnTo>
                    <a:pt x="635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56">
              <a:extLst>
                <a:ext uri="{FF2B5EF4-FFF2-40B4-BE49-F238E27FC236}">
                  <a16:creationId xmlns:a16="http://schemas.microsoft.com/office/drawing/2014/main" id="{DC56D7AB-51D4-9B3E-DE36-DDA28929DC23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5708650" y="354965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0" y="0"/>
                  </a:moveTo>
                  <a:lnTo>
                    <a:pt x="0" y="0"/>
                  </a:lnTo>
                  <a:lnTo>
                    <a:pt x="0" y="28611"/>
                  </a:lnTo>
                  <a:lnTo>
                    <a:pt x="635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57">
              <a:extLst>
                <a:ext uri="{FF2B5EF4-FFF2-40B4-BE49-F238E27FC236}">
                  <a16:creationId xmlns:a16="http://schemas.microsoft.com/office/drawing/2014/main" id="{EC7D0AAE-4840-E31B-4196-047739D799BE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5708650" y="336550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6350" y="0"/>
                  </a:moveTo>
                  <a:lnTo>
                    <a:pt x="6350" y="0"/>
                  </a:lnTo>
                  <a:lnTo>
                    <a:pt x="6350" y="30775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58">
              <a:extLst>
                <a:ext uri="{FF2B5EF4-FFF2-40B4-BE49-F238E27FC236}">
                  <a16:creationId xmlns:a16="http://schemas.microsoft.com/office/drawing/2014/main" id="{315131C9-7A9E-7634-43AB-834654859E59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5715000" y="3181350"/>
              <a:ext cx="6089" cy="82551"/>
            </a:xfrm>
            <a:custGeom>
              <a:avLst/>
              <a:gdLst/>
              <a:ahLst/>
              <a:cxnLst/>
              <a:rect l="0" t="0" r="0" b="0"/>
              <a:pathLst>
                <a:path w="6089" h="82551">
                  <a:moveTo>
                    <a:pt x="0" y="0"/>
                  </a:moveTo>
                  <a:lnTo>
                    <a:pt x="0" y="0"/>
                  </a:lnTo>
                  <a:lnTo>
                    <a:pt x="5468" y="23144"/>
                  </a:lnTo>
                  <a:lnTo>
                    <a:pt x="6088" y="35942"/>
                  </a:lnTo>
                  <a:lnTo>
                    <a:pt x="4353" y="42550"/>
                  </a:lnTo>
                  <a:lnTo>
                    <a:pt x="1934" y="48544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59">
              <a:extLst>
                <a:ext uri="{FF2B5EF4-FFF2-40B4-BE49-F238E27FC236}">
                  <a16:creationId xmlns:a16="http://schemas.microsoft.com/office/drawing/2014/main" id="{4D755F57-831D-8443-7F19-6BCEEA8D5C99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5702300" y="2952750"/>
              <a:ext cx="3660" cy="82551"/>
            </a:xfrm>
            <a:custGeom>
              <a:avLst/>
              <a:gdLst/>
              <a:ahLst/>
              <a:cxnLst/>
              <a:rect l="0" t="0" r="0" b="0"/>
              <a:pathLst>
                <a:path w="3660" h="82551">
                  <a:moveTo>
                    <a:pt x="0" y="0"/>
                  </a:moveTo>
                  <a:lnTo>
                    <a:pt x="0" y="0"/>
                  </a:lnTo>
                  <a:lnTo>
                    <a:pt x="1882" y="20723"/>
                  </a:lnTo>
                  <a:lnTo>
                    <a:pt x="3659" y="33199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60">
              <a:extLst>
                <a:ext uri="{FF2B5EF4-FFF2-40B4-BE49-F238E27FC236}">
                  <a16:creationId xmlns:a16="http://schemas.microsoft.com/office/drawing/2014/main" id="{47807127-605C-3BD3-B6B9-8FB587876C7C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5708650" y="2774950"/>
              <a:ext cx="6351" cy="44451"/>
            </a:xfrm>
            <a:custGeom>
              <a:avLst/>
              <a:gdLst/>
              <a:ahLst/>
              <a:cxnLst/>
              <a:rect l="0" t="0" r="0" b="0"/>
              <a:pathLst>
                <a:path w="6351" h="44451">
                  <a:moveTo>
                    <a:pt x="6350" y="0"/>
                  </a:moveTo>
                  <a:lnTo>
                    <a:pt x="6350" y="0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61">
              <a:extLst>
                <a:ext uri="{FF2B5EF4-FFF2-40B4-BE49-F238E27FC236}">
                  <a16:creationId xmlns:a16="http://schemas.microsoft.com/office/drawing/2014/main" id="{B360258A-5FCA-EFC6-8E4B-B677C830C7EE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5715000" y="2565400"/>
              <a:ext cx="12701" cy="44451"/>
            </a:xfrm>
            <a:custGeom>
              <a:avLst/>
              <a:gdLst/>
              <a:ahLst/>
              <a:cxnLst/>
              <a:rect l="0" t="0" r="0" b="0"/>
              <a:pathLst>
                <a:path w="12701" h="44451">
                  <a:moveTo>
                    <a:pt x="12700" y="0"/>
                  </a:moveTo>
                  <a:lnTo>
                    <a:pt x="12700" y="0"/>
                  </a:lnTo>
                  <a:lnTo>
                    <a:pt x="7674" y="20722"/>
                  </a:lnTo>
                  <a:lnTo>
                    <a:pt x="6232" y="31082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62">
              <a:extLst>
                <a:ext uri="{FF2B5EF4-FFF2-40B4-BE49-F238E27FC236}">
                  <a16:creationId xmlns:a16="http://schemas.microsoft.com/office/drawing/2014/main" id="{83E5ED51-75F0-5CE1-03E6-394B4C1C767A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5721350" y="2419350"/>
              <a:ext cx="12440" cy="57151"/>
            </a:xfrm>
            <a:custGeom>
              <a:avLst/>
              <a:gdLst/>
              <a:ahLst/>
              <a:cxnLst/>
              <a:rect l="0" t="0" r="0" b="0"/>
              <a:pathLst>
                <a:path w="12440" h="57151">
                  <a:moveTo>
                    <a:pt x="6350" y="0"/>
                  </a:moveTo>
                  <a:lnTo>
                    <a:pt x="6350" y="0"/>
                  </a:lnTo>
                  <a:lnTo>
                    <a:pt x="8232" y="12552"/>
                  </a:lnTo>
                  <a:lnTo>
                    <a:pt x="12439" y="42836"/>
                  </a:lnTo>
                  <a:lnTo>
                    <a:pt x="10702" y="49142"/>
                  </a:lnTo>
                  <a:lnTo>
                    <a:pt x="9251" y="51811"/>
                  </a:lnTo>
                  <a:lnTo>
                    <a:pt x="7579" y="5359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63">
              <a:extLst>
                <a:ext uri="{FF2B5EF4-FFF2-40B4-BE49-F238E27FC236}">
                  <a16:creationId xmlns:a16="http://schemas.microsoft.com/office/drawing/2014/main" id="{8DDDAA7F-EBEB-61C9-DD67-31DC8727F144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5702300" y="226695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6350" y="0"/>
                  </a:moveTo>
                  <a:lnTo>
                    <a:pt x="6350" y="0"/>
                  </a:lnTo>
                  <a:lnTo>
                    <a:pt x="6350" y="6089"/>
                  </a:lnTo>
                  <a:lnTo>
                    <a:pt x="262" y="6343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64">
              <a:extLst>
                <a:ext uri="{FF2B5EF4-FFF2-40B4-BE49-F238E27FC236}">
                  <a16:creationId xmlns:a16="http://schemas.microsoft.com/office/drawing/2014/main" id="{275C8ED6-15AF-712D-13CF-EE30D2798366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4730750" y="2375171"/>
              <a:ext cx="2171209" cy="1301480"/>
            </a:xfrm>
            <a:custGeom>
              <a:avLst/>
              <a:gdLst/>
              <a:ahLst/>
              <a:cxnLst/>
              <a:rect l="0" t="0" r="0" b="0"/>
              <a:pathLst>
                <a:path w="2171209" h="1301480">
                  <a:moveTo>
                    <a:pt x="0" y="1301479"/>
                  </a:moveTo>
                  <a:lnTo>
                    <a:pt x="0" y="1301479"/>
                  </a:lnTo>
                  <a:lnTo>
                    <a:pt x="9698" y="1301479"/>
                  </a:lnTo>
                  <a:lnTo>
                    <a:pt x="13247" y="1299598"/>
                  </a:lnTo>
                  <a:lnTo>
                    <a:pt x="15182" y="1298108"/>
                  </a:lnTo>
                  <a:lnTo>
                    <a:pt x="21094" y="1296453"/>
                  </a:lnTo>
                  <a:lnTo>
                    <a:pt x="32356" y="1293640"/>
                  </a:lnTo>
                  <a:lnTo>
                    <a:pt x="40486" y="1289528"/>
                  </a:lnTo>
                  <a:lnTo>
                    <a:pt x="64790" y="1274758"/>
                  </a:lnTo>
                  <a:lnTo>
                    <a:pt x="79721" y="1269311"/>
                  </a:lnTo>
                  <a:lnTo>
                    <a:pt x="108204" y="1248154"/>
                  </a:lnTo>
                  <a:lnTo>
                    <a:pt x="139667" y="1219468"/>
                  </a:lnTo>
                  <a:lnTo>
                    <a:pt x="158325" y="1203409"/>
                  </a:lnTo>
                  <a:lnTo>
                    <a:pt x="184930" y="1178472"/>
                  </a:lnTo>
                  <a:lnTo>
                    <a:pt x="213590" y="1146886"/>
                  </a:lnTo>
                  <a:lnTo>
                    <a:pt x="238461" y="1117040"/>
                  </a:lnTo>
                  <a:lnTo>
                    <a:pt x="257110" y="1090567"/>
                  </a:lnTo>
                  <a:lnTo>
                    <a:pt x="276644" y="1062889"/>
                  </a:lnTo>
                  <a:lnTo>
                    <a:pt x="294091" y="1031656"/>
                  </a:lnTo>
                  <a:lnTo>
                    <a:pt x="311125" y="1004790"/>
                  </a:lnTo>
                  <a:lnTo>
                    <a:pt x="328078" y="976252"/>
                  </a:lnTo>
                  <a:lnTo>
                    <a:pt x="351131" y="946961"/>
                  </a:lnTo>
                  <a:lnTo>
                    <a:pt x="370739" y="920800"/>
                  </a:lnTo>
                  <a:lnTo>
                    <a:pt x="388779" y="897056"/>
                  </a:lnTo>
                  <a:lnTo>
                    <a:pt x="407999" y="868659"/>
                  </a:lnTo>
                  <a:lnTo>
                    <a:pt x="423808" y="837895"/>
                  </a:lnTo>
                  <a:lnTo>
                    <a:pt x="439353" y="811549"/>
                  </a:lnTo>
                  <a:lnTo>
                    <a:pt x="452917" y="782571"/>
                  </a:lnTo>
                  <a:lnTo>
                    <a:pt x="465381" y="752636"/>
                  </a:lnTo>
                  <a:lnTo>
                    <a:pt x="475304" y="728774"/>
                  </a:lnTo>
                  <a:lnTo>
                    <a:pt x="487181" y="702732"/>
                  </a:lnTo>
                  <a:lnTo>
                    <a:pt x="503130" y="673013"/>
                  </a:lnTo>
                  <a:lnTo>
                    <a:pt x="515688" y="642579"/>
                  </a:lnTo>
                  <a:lnTo>
                    <a:pt x="523683" y="624355"/>
                  </a:lnTo>
                  <a:lnTo>
                    <a:pt x="526964" y="614596"/>
                  </a:lnTo>
                  <a:lnTo>
                    <a:pt x="538687" y="593070"/>
                  </a:lnTo>
                  <a:lnTo>
                    <a:pt x="551378" y="562059"/>
                  </a:lnTo>
                  <a:lnTo>
                    <a:pt x="564731" y="531007"/>
                  </a:lnTo>
                  <a:lnTo>
                    <a:pt x="576905" y="505663"/>
                  </a:lnTo>
                  <a:lnTo>
                    <a:pt x="590147" y="477101"/>
                  </a:lnTo>
                  <a:lnTo>
                    <a:pt x="601333" y="455703"/>
                  </a:lnTo>
                  <a:lnTo>
                    <a:pt x="606242" y="439753"/>
                  </a:lnTo>
                  <a:lnTo>
                    <a:pt x="617947" y="415034"/>
                  </a:lnTo>
                  <a:lnTo>
                    <a:pt x="636673" y="384724"/>
                  </a:lnTo>
                  <a:lnTo>
                    <a:pt x="649075" y="354446"/>
                  </a:lnTo>
                  <a:lnTo>
                    <a:pt x="662689" y="331548"/>
                  </a:lnTo>
                  <a:lnTo>
                    <a:pt x="683017" y="302756"/>
                  </a:lnTo>
                  <a:lnTo>
                    <a:pt x="696905" y="276897"/>
                  </a:lnTo>
                  <a:lnTo>
                    <a:pt x="710023" y="248192"/>
                  </a:lnTo>
                  <a:lnTo>
                    <a:pt x="729098" y="216914"/>
                  </a:lnTo>
                  <a:lnTo>
                    <a:pt x="745257" y="190483"/>
                  </a:lnTo>
                  <a:lnTo>
                    <a:pt x="766119" y="160879"/>
                  </a:lnTo>
                  <a:lnTo>
                    <a:pt x="789692" y="131452"/>
                  </a:lnTo>
                  <a:lnTo>
                    <a:pt x="817923" y="102582"/>
                  </a:lnTo>
                  <a:lnTo>
                    <a:pt x="842512" y="74599"/>
                  </a:lnTo>
                  <a:lnTo>
                    <a:pt x="849054" y="68282"/>
                  </a:lnTo>
                  <a:lnTo>
                    <a:pt x="869902" y="50495"/>
                  </a:lnTo>
                  <a:lnTo>
                    <a:pt x="886302" y="35577"/>
                  </a:lnTo>
                  <a:lnTo>
                    <a:pt x="916001" y="21070"/>
                  </a:lnTo>
                  <a:lnTo>
                    <a:pt x="942577" y="8917"/>
                  </a:lnTo>
                  <a:lnTo>
                    <a:pt x="970121" y="5623"/>
                  </a:lnTo>
                  <a:lnTo>
                    <a:pt x="996459" y="1102"/>
                  </a:lnTo>
                  <a:lnTo>
                    <a:pt x="1022253" y="0"/>
                  </a:lnTo>
                  <a:lnTo>
                    <a:pt x="1053699" y="5220"/>
                  </a:lnTo>
                  <a:lnTo>
                    <a:pt x="1073620" y="7320"/>
                  </a:lnTo>
                  <a:lnTo>
                    <a:pt x="1104886" y="21951"/>
                  </a:lnTo>
                  <a:lnTo>
                    <a:pt x="1119086" y="25599"/>
                  </a:lnTo>
                  <a:lnTo>
                    <a:pt x="1149314" y="45778"/>
                  </a:lnTo>
                  <a:lnTo>
                    <a:pt x="1173514" y="68438"/>
                  </a:lnTo>
                  <a:lnTo>
                    <a:pt x="1190772" y="93784"/>
                  </a:lnTo>
                  <a:lnTo>
                    <a:pt x="1201840" y="105443"/>
                  </a:lnTo>
                  <a:lnTo>
                    <a:pt x="1219905" y="133998"/>
                  </a:lnTo>
                  <a:lnTo>
                    <a:pt x="1240899" y="164352"/>
                  </a:lnTo>
                  <a:lnTo>
                    <a:pt x="1247267" y="179269"/>
                  </a:lnTo>
                  <a:lnTo>
                    <a:pt x="1265413" y="209508"/>
                  </a:lnTo>
                  <a:lnTo>
                    <a:pt x="1273981" y="232843"/>
                  </a:lnTo>
                  <a:lnTo>
                    <a:pt x="1276707" y="243035"/>
                  </a:lnTo>
                  <a:lnTo>
                    <a:pt x="1288075" y="268707"/>
                  </a:lnTo>
                  <a:lnTo>
                    <a:pt x="1297324" y="297375"/>
                  </a:lnTo>
                  <a:lnTo>
                    <a:pt x="1308074" y="327942"/>
                  </a:lnTo>
                  <a:lnTo>
                    <a:pt x="1318680" y="355904"/>
                  </a:lnTo>
                  <a:lnTo>
                    <a:pt x="1327725" y="384046"/>
                  </a:lnTo>
                  <a:lnTo>
                    <a:pt x="1338918" y="403780"/>
                  </a:lnTo>
                  <a:lnTo>
                    <a:pt x="1351504" y="434436"/>
                  </a:lnTo>
                  <a:lnTo>
                    <a:pt x="1360079" y="459280"/>
                  </a:lnTo>
                  <a:lnTo>
                    <a:pt x="1374368" y="484231"/>
                  </a:lnTo>
                  <a:lnTo>
                    <a:pt x="1386610" y="507509"/>
                  </a:lnTo>
                  <a:lnTo>
                    <a:pt x="1399174" y="535729"/>
                  </a:lnTo>
                  <a:lnTo>
                    <a:pt x="1416061" y="567143"/>
                  </a:lnTo>
                  <a:lnTo>
                    <a:pt x="1426872" y="584600"/>
                  </a:lnTo>
                  <a:lnTo>
                    <a:pt x="1436424" y="601296"/>
                  </a:lnTo>
                  <a:lnTo>
                    <a:pt x="1448192" y="620825"/>
                  </a:lnTo>
                  <a:lnTo>
                    <a:pt x="1462498" y="647072"/>
                  </a:lnTo>
                  <a:lnTo>
                    <a:pt x="1479553" y="677854"/>
                  </a:lnTo>
                  <a:lnTo>
                    <a:pt x="1496998" y="705729"/>
                  </a:lnTo>
                  <a:lnTo>
                    <a:pt x="1513492" y="733577"/>
                  </a:lnTo>
                  <a:lnTo>
                    <a:pt x="1527699" y="760480"/>
                  </a:lnTo>
                  <a:lnTo>
                    <a:pt x="1543363" y="785759"/>
                  </a:lnTo>
                  <a:lnTo>
                    <a:pt x="1556674" y="813983"/>
                  </a:lnTo>
                  <a:lnTo>
                    <a:pt x="1575930" y="841918"/>
                  </a:lnTo>
                  <a:lnTo>
                    <a:pt x="1595327" y="869187"/>
                  </a:lnTo>
                  <a:lnTo>
                    <a:pt x="1615779" y="897987"/>
                  </a:lnTo>
                  <a:lnTo>
                    <a:pt x="1633773" y="924424"/>
                  </a:lnTo>
                  <a:lnTo>
                    <a:pt x="1653346" y="951754"/>
                  </a:lnTo>
                  <a:lnTo>
                    <a:pt x="1676317" y="980545"/>
                  </a:lnTo>
                  <a:lnTo>
                    <a:pt x="1697599" y="1009763"/>
                  </a:lnTo>
                  <a:lnTo>
                    <a:pt x="1723118" y="1036815"/>
                  </a:lnTo>
                  <a:lnTo>
                    <a:pt x="1741055" y="1056818"/>
                  </a:lnTo>
                  <a:lnTo>
                    <a:pt x="1750355" y="1069296"/>
                  </a:lnTo>
                  <a:lnTo>
                    <a:pt x="1778731" y="1098932"/>
                  </a:lnTo>
                  <a:lnTo>
                    <a:pt x="1810048" y="1125958"/>
                  </a:lnTo>
                  <a:lnTo>
                    <a:pt x="1839513" y="1153557"/>
                  </a:lnTo>
                  <a:lnTo>
                    <a:pt x="1861255" y="1170130"/>
                  </a:lnTo>
                  <a:lnTo>
                    <a:pt x="1889072" y="1188930"/>
                  </a:lnTo>
                  <a:lnTo>
                    <a:pt x="1919298" y="1207706"/>
                  </a:lnTo>
                  <a:lnTo>
                    <a:pt x="1939105" y="1217485"/>
                  </a:lnTo>
                  <a:lnTo>
                    <a:pt x="1962848" y="1226732"/>
                  </a:lnTo>
                  <a:lnTo>
                    <a:pt x="1983994" y="1234647"/>
                  </a:lnTo>
                  <a:lnTo>
                    <a:pt x="2012613" y="1241904"/>
                  </a:lnTo>
                  <a:lnTo>
                    <a:pt x="2042651" y="1247381"/>
                  </a:lnTo>
                  <a:lnTo>
                    <a:pt x="2070402" y="1255097"/>
                  </a:lnTo>
                  <a:lnTo>
                    <a:pt x="2100446" y="1263416"/>
                  </a:lnTo>
                  <a:lnTo>
                    <a:pt x="2126972" y="1271853"/>
                  </a:lnTo>
                  <a:lnTo>
                    <a:pt x="2156486" y="1275708"/>
                  </a:lnTo>
                  <a:lnTo>
                    <a:pt x="2163292" y="1277796"/>
                  </a:lnTo>
                  <a:lnTo>
                    <a:pt x="2171208" y="1282158"/>
                  </a:lnTo>
                  <a:lnTo>
                    <a:pt x="2159000" y="1269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SMARTInkShape-165">
            <a:extLst>
              <a:ext uri="{FF2B5EF4-FFF2-40B4-BE49-F238E27FC236}">
                <a16:creationId xmlns:a16="http://schemas.microsoft.com/office/drawing/2014/main" id="{03194744-0EB1-77BD-8AF4-D44130CE0CF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664223" y="4076998"/>
            <a:ext cx="285728" cy="202903"/>
          </a:xfrm>
          <a:custGeom>
            <a:avLst/>
            <a:gdLst/>
            <a:ahLst/>
            <a:cxnLst/>
            <a:rect l="0" t="0" r="0" b="0"/>
            <a:pathLst>
              <a:path w="285728" h="202903">
                <a:moveTo>
                  <a:pt x="6327" y="202902"/>
                </a:moveTo>
                <a:lnTo>
                  <a:pt x="6327" y="202902"/>
                </a:lnTo>
                <a:lnTo>
                  <a:pt x="0" y="202902"/>
                </a:lnTo>
                <a:lnTo>
                  <a:pt x="20242" y="172512"/>
                </a:lnTo>
                <a:lnTo>
                  <a:pt x="45563" y="141585"/>
                </a:lnTo>
                <a:lnTo>
                  <a:pt x="63813" y="117628"/>
                </a:lnTo>
                <a:lnTo>
                  <a:pt x="87533" y="86365"/>
                </a:lnTo>
                <a:lnTo>
                  <a:pt x="109685" y="55913"/>
                </a:lnTo>
                <a:lnTo>
                  <a:pt x="128301" y="24445"/>
                </a:lnTo>
                <a:lnTo>
                  <a:pt x="138958" y="6276"/>
                </a:lnTo>
                <a:lnTo>
                  <a:pt x="139648" y="0"/>
                </a:lnTo>
                <a:lnTo>
                  <a:pt x="126810" y="30470"/>
                </a:lnTo>
                <a:lnTo>
                  <a:pt x="118477" y="58305"/>
                </a:lnTo>
                <a:lnTo>
                  <a:pt x="115521" y="87543"/>
                </a:lnTo>
                <a:lnTo>
                  <a:pt x="114645" y="115178"/>
                </a:lnTo>
                <a:lnTo>
                  <a:pt x="117757" y="137869"/>
                </a:lnTo>
                <a:lnTo>
                  <a:pt x="121233" y="145776"/>
                </a:lnTo>
                <a:lnTo>
                  <a:pt x="125835" y="149996"/>
                </a:lnTo>
                <a:lnTo>
                  <a:pt x="132584" y="154223"/>
                </a:lnTo>
                <a:lnTo>
                  <a:pt x="136361" y="154927"/>
                </a:lnTo>
                <a:lnTo>
                  <a:pt x="144317" y="153828"/>
                </a:lnTo>
                <a:lnTo>
                  <a:pt x="174814" y="132481"/>
                </a:lnTo>
                <a:lnTo>
                  <a:pt x="188110" y="114930"/>
                </a:lnTo>
                <a:lnTo>
                  <a:pt x="205244" y="84421"/>
                </a:lnTo>
                <a:lnTo>
                  <a:pt x="223083" y="54159"/>
                </a:lnTo>
                <a:lnTo>
                  <a:pt x="227492" y="36695"/>
                </a:lnTo>
                <a:lnTo>
                  <a:pt x="228434" y="26767"/>
                </a:lnTo>
                <a:lnTo>
                  <a:pt x="227776" y="26212"/>
                </a:lnTo>
                <a:lnTo>
                  <a:pt x="225163" y="25595"/>
                </a:lnTo>
                <a:lnTo>
                  <a:pt x="221650" y="30966"/>
                </a:lnTo>
                <a:lnTo>
                  <a:pt x="212274" y="56919"/>
                </a:lnTo>
                <a:lnTo>
                  <a:pt x="206517" y="83236"/>
                </a:lnTo>
                <a:lnTo>
                  <a:pt x="206543" y="95390"/>
                </a:lnTo>
                <a:lnTo>
                  <a:pt x="213498" y="124643"/>
                </a:lnTo>
                <a:lnTo>
                  <a:pt x="215878" y="131266"/>
                </a:lnTo>
                <a:lnTo>
                  <a:pt x="218934" y="135316"/>
                </a:lnTo>
                <a:lnTo>
                  <a:pt x="221444" y="135972"/>
                </a:lnTo>
                <a:lnTo>
                  <a:pt x="227994" y="134820"/>
                </a:lnTo>
                <a:lnTo>
                  <a:pt x="251128" y="123030"/>
                </a:lnTo>
                <a:lnTo>
                  <a:pt x="285727" y="10765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SMARTInkShape-Group34">
            <a:extLst>
              <a:ext uri="{FF2B5EF4-FFF2-40B4-BE49-F238E27FC236}">
                <a16:creationId xmlns:a16="http://schemas.microsoft.com/office/drawing/2014/main" id="{8BBDBEA2-F4EC-84C8-4365-AE6DEDF176B3}"/>
              </a:ext>
            </a:extLst>
          </p:cNvPr>
          <p:cNvGrpSpPr/>
          <p:nvPr/>
        </p:nvGrpSpPr>
        <p:grpSpPr>
          <a:xfrm>
            <a:off x="6651141" y="3619512"/>
            <a:ext cx="829160" cy="719788"/>
            <a:chOff x="6651141" y="3619512"/>
            <a:chExt cx="829160" cy="719788"/>
          </a:xfrm>
        </p:grpSpPr>
        <p:sp>
          <p:nvSpPr>
            <p:cNvPr id="65" name="SMARTInkShape-166">
              <a:extLst>
                <a:ext uri="{FF2B5EF4-FFF2-40B4-BE49-F238E27FC236}">
                  <a16:creationId xmlns:a16="http://schemas.microsoft.com/office/drawing/2014/main" id="{13F1B3CE-ED06-FC6C-A6F6-2DA04353693C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7227996" y="4159602"/>
              <a:ext cx="252305" cy="179698"/>
            </a:xfrm>
            <a:custGeom>
              <a:avLst/>
              <a:gdLst/>
              <a:ahLst/>
              <a:cxnLst/>
              <a:rect l="0" t="0" r="0" b="0"/>
              <a:pathLst>
                <a:path w="252305" h="179698">
                  <a:moveTo>
                    <a:pt x="49104" y="56798"/>
                  </a:moveTo>
                  <a:lnTo>
                    <a:pt x="49104" y="56798"/>
                  </a:lnTo>
                  <a:lnTo>
                    <a:pt x="49104" y="53427"/>
                  </a:lnTo>
                  <a:lnTo>
                    <a:pt x="50986" y="49891"/>
                  </a:lnTo>
                  <a:lnTo>
                    <a:pt x="53468" y="45967"/>
                  </a:lnTo>
                  <a:lnTo>
                    <a:pt x="54572" y="41871"/>
                  </a:lnTo>
                  <a:lnTo>
                    <a:pt x="58824" y="37699"/>
                  </a:lnTo>
                  <a:lnTo>
                    <a:pt x="73052" y="29271"/>
                  </a:lnTo>
                  <a:lnTo>
                    <a:pt x="83031" y="28807"/>
                  </a:lnTo>
                  <a:lnTo>
                    <a:pt x="88656" y="29671"/>
                  </a:lnTo>
                  <a:lnTo>
                    <a:pt x="96786" y="34394"/>
                  </a:lnTo>
                  <a:lnTo>
                    <a:pt x="99943" y="37629"/>
                  </a:lnTo>
                  <a:lnTo>
                    <a:pt x="103449" y="48748"/>
                  </a:lnTo>
                  <a:lnTo>
                    <a:pt x="105699" y="78883"/>
                  </a:lnTo>
                  <a:lnTo>
                    <a:pt x="104299" y="110367"/>
                  </a:lnTo>
                  <a:lnTo>
                    <a:pt x="97444" y="131937"/>
                  </a:lnTo>
                  <a:lnTo>
                    <a:pt x="79119" y="163197"/>
                  </a:lnTo>
                  <a:lnTo>
                    <a:pt x="70306" y="173618"/>
                  </a:lnTo>
                  <a:lnTo>
                    <a:pt x="62995" y="178803"/>
                  </a:lnTo>
                  <a:lnTo>
                    <a:pt x="51279" y="179697"/>
                  </a:lnTo>
                  <a:lnTo>
                    <a:pt x="24134" y="174521"/>
                  </a:lnTo>
                  <a:lnTo>
                    <a:pt x="19052" y="170558"/>
                  </a:lnTo>
                  <a:lnTo>
                    <a:pt x="8528" y="152202"/>
                  </a:lnTo>
                  <a:lnTo>
                    <a:pt x="1646" y="132338"/>
                  </a:lnTo>
                  <a:lnTo>
                    <a:pt x="0" y="110303"/>
                  </a:lnTo>
                  <a:lnTo>
                    <a:pt x="5407" y="85737"/>
                  </a:lnTo>
                  <a:lnTo>
                    <a:pt x="9927" y="71777"/>
                  </a:lnTo>
                  <a:lnTo>
                    <a:pt x="16640" y="60868"/>
                  </a:lnTo>
                  <a:lnTo>
                    <a:pt x="40760" y="39154"/>
                  </a:lnTo>
                  <a:lnTo>
                    <a:pt x="71393" y="23497"/>
                  </a:lnTo>
                  <a:lnTo>
                    <a:pt x="97408" y="14759"/>
                  </a:lnTo>
                  <a:lnTo>
                    <a:pt x="126457" y="9453"/>
                  </a:lnTo>
                  <a:lnTo>
                    <a:pt x="155322" y="2316"/>
                  </a:lnTo>
                  <a:lnTo>
                    <a:pt x="179830" y="0"/>
                  </a:lnTo>
                  <a:lnTo>
                    <a:pt x="205200" y="4720"/>
                  </a:lnTo>
                  <a:lnTo>
                    <a:pt x="224236" y="7500"/>
                  </a:lnTo>
                  <a:lnTo>
                    <a:pt x="252304" y="123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67">
              <a:extLst>
                <a:ext uri="{FF2B5EF4-FFF2-40B4-BE49-F238E27FC236}">
                  <a16:creationId xmlns:a16="http://schemas.microsoft.com/office/drawing/2014/main" id="{E174F0CB-5724-076A-33A3-DF9C1491D922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7067550" y="4127935"/>
              <a:ext cx="158751" cy="145264"/>
            </a:xfrm>
            <a:custGeom>
              <a:avLst/>
              <a:gdLst/>
              <a:ahLst/>
              <a:cxnLst/>
              <a:rect l="0" t="0" r="0" b="0"/>
              <a:pathLst>
                <a:path w="158751" h="145264">
                  <a:moveTo>
                    <a:pt x="0" y="56715"/>
                  </a:moveTo>
                  <a:lnTo>
                    <a:pt x="0" y="56715"/>
                  </a:lnTo>
                  <a:lnTo>
                    <a:pt x="0" y="47877"/>
                  </a:lnTo>
                  <a:lnTo>
                    <a:pt x="8837" y="26677"/>
                  </a:lnTo>
                  <a:lnTo>
                    <a:pt x="12864" y="22198"/>
                  </a:lnTo>
                  <a:lnTo>
                    <a:pt x="40471" y="2868"/>
                  </a:lnTo>
                  <a:lnTo>
                    <a:pt x="58047" y="0"/>
                  </a:lnTo>
                  <a:lnTo>
                    <a:pt x="64839" y="3521"/>
                  </a:lnTo>
                  <a:lnTo>
                    <a:pt x="68626" y="6436"/>
                  </a:lnTo>
                  <a:lnTo>
                    <a:pt x="72834" y="15319"/>
                  </a:lnTo>
                  <a:lnTo>
                    <a:pt x="73999" y="27028"/>
                  </a:lnTo>
                  <a:lnTo>
                    <a:pt x="68997" y="57541"/>
                  </a:lnTo>
                  <a:lnTo>
                    <a:pt x="63248" y="76715"/>
                  </a:lnTo>
                  <a:lnTo>
                    <a:pt x="53312" y="90628"/>
                  </a:lnTo>
                  <a:lnTo>
                    <a:pt x="25620" y="121729"/>
                  </a:lnTo>
                  <a:lnTo>
                    <a:pt x="10085" y="141609"/>
                  </a:lnTo>
                  <a:lnTo>
                    <a:pt x="9546" y="142945"/>
                  </a:lnTo>
                  <a:lnTo>
                    <a:pt x="9892" y="143835"/>
                  </a:lnTo>
                  <a:lnTo>
                    <a:pt x="10828" y="144428"/>
                  </a:lnTo>
                  <a:lnTo>
                    <a:pt x="15517" y="145263"/>
                  </a:lnTo>
                  <a:lnTo>
                    <a:pt x="29902" y="144840"/>
                  </a:lnTo>
                  <a:lnTo>
                    <a:pt x="58457" y="138694"/>
                  </a:lnTo>
                  <a:lnTo>
                    <a:pt x="84818" y="132746"/>
                  </a:lnTo>
                  <a:lnTo>
                    <a:pt x="107446" y="126515"/>
                  </a:lnTo>
                  <a:lnTo>
                    <a:pt x="158750" y="113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68">
              <a:extLst>
                <a:ext uri="{FF2B5EF4-FFF2-40B4-BE49-F238E27FC236}">
                  <a16:creationId xmlns:a16="http://schemas.microsoft.com/office/drawing/2014/main" id="{C36D333F-B16C-BBC4-5B0F-230C3BEF6E69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6902450" y="4184650"/>
              <a:ext cx="146051" cy="25401"/>
            </a:xfrm>
            <a:custGeom>
              <a:avLst/>
              <a:gdLst/>
              <a:ahLst/>
              <a:cxnLst/>
              <a:rect l="0" t="0" r="0" b="0"/>
              <a:pathLst>
                <a:path w="146051" h="25401">
                  <a:moveTo>
                    <a:pt x="0" y="25400"/>
                  </a:moveTo>
                  <a:lnTo>
                    <a:pt x="0" y="25400"/>
                  </a:lnTo>
                  <a:lnTo>
                    <a:pt x="16606" y="24695"/>
                  </a:lnTo>
                  <a:lnTo>
                    <a:pt x="48336" y="16562"/>
                  </a:lnTo>
                  <a:lnTo>
                    <a:pt x="79080" y="11327"/>
                  </a:lnTo>
                  <a:lnTo>
                    <a:pt x="110636" y="7333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69">
              <a:extLst>
                <a:ext uri="{FF2B5EF4-FFF2-40B4-BE49-F238E27FC236}">
                  <a16:creationId xmlns:a16="http://schemas.microsoft.com/office/drawing/2014/main" id="{88D84BC6-DFCF-6AEA-1D02-8B744D4F3CFB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6953250" y="4147588"/>
              <a:ext cx="6351" cy="138663"/>
            </a:xfrm>
            <a:custGeom>
              <a:avLst/>
              <a:gdLst/>
              <a:ahLst/>
              <a:cxnLst/>
              <a:rect l="0" t="0" r="0" b="0"/>
              <a:pathLst>
                <a:path w="6351" h="138663">
                  <a:moveTo>
                    <a:pt x="0" y="18012"/>
                  </a:moveTo>
                  <a:lnTo>
                    <a:pt x="0" y="18012"/>
                  </a:lnTo>
                  <a:lnTo>
                    <a:pt x="0" y="11270"/>
                  </a:lnTo>
                  <a:lnTo>
                    <a:pt x="705" y="9284"/>
                  </a:lnTo>
                  <a:lnTo>
                    <a:pt x="1882" y="7960"/>
                  </a:lnTo>
                  <a:lnTo>
                    <a:pt x="3372" y="7077"/>
                  </a:lnTo>
                  <a:lnTo>
                    <a:pt x="4364" y="5783"/>
                  </a:lnTo>
                  <a:lnTo>
                    <a:pt x="6089" y="0"/>
                  </a:lnTo>
                  <a:lnTo>
                    <a:pt x="5629" y="26460"/>
                  </a:lnTo>
                  <a:lnTo>
                    <a:pt x="1322" y="53182"/>
                  </a:lnTo>
                  <a:lnTo>
                    <a:pt x="261" y="82579"/>
                  </a:lnTo>
                  <a:lnTo>
                    <a:pt x="757" y="112218"/>
                  </a:lnTo>
                  <a:lnTo>
                    <a:pt x="6350" y="1386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70">
              <a:extLst>
                <a:ext uri="{FF2B5EF4-FFF2-40B4-BE49-F238E27FC236}">
                  <a16:creationId xmlns:a16="http://schemas.microsoft.com/office/drawing/2014/main" id="{87188FF6-48CB-E1C8-D824-FC9A3080F5C3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6651141" y="4115271"/>
              <a:ext cx="225910" cy="147135"/>
            </a:xfrm>
            <a:custGeom>
              <a:avLst/>
              <a:gdLst/>
              <a:ahLst/>
              <a:cxnLst/>
              <a:rect l="0" t="0" r="0" b="0"/>
              <a:pathLst>
                <a:path w="225910" h="147135">
                  <a:moveTo>
                    <a:pt x="3659" y="132879"/>
                  </a:moveTo>
                  <a:lnTo>
                    <a:pt x="3659" y="132879"/>
                  </a:lnTo>
                  <a:lnTo>
                    <a:pt x="3659" y="141717"/>
                  </a:lnTo>
                  <a:lnTo>
                    <a:pt x="2954" y="143004"/>
                  </a:lnTo>
                  <a:lnTo>
                    <a:pt x="1777" y="143862"/>
                  </a:lnTo>
                  <a:lnTo>
                    <a:pt x="287" y="144434"/>
                  </a:lnTo>
                  <a:lnTo>
                    <a:pt x="0" y="144816"/>
                  </a:lnTo>
                  <a:lnTo>
                    <a:pt x="514" y="145070"/>
                  </a:lnTo>
                  <a:lnTo>
                    <a:pt x="1562" y="145240"/>
                  </a:lnTo>
                  <a:lnTo>
                    <a:pt x="2261" y="144647"/>
                  </a:lnTo>
                  <a:lnTo>
                    <a:pt x="12365" y="117004"/>
                  </a:lnTo>
                  <a:lnTo>
                    <a:pt x="27123" y="86861"/>
                  </a:lnTo>
                  <a:lnTo>
                    <a:pt x="46295" y="56473"/>
                  </a:lnTo>
                  <a:lnTo>
                    <a:pt x="73739" y="24748"/>
                  </a:lnTo>
                  <a:lnTo>
                    <a:pt x="79753" y="18686"/>
                  </a:lnTo>
                  <a:lnTo>
                    <a:pt x="70405" y="29445"/>
                  </a:lnTo>
                  <a:lnTo>
                    <a:pt x="58841" y="57274"/>
                  </a:lnTo>
                  <a:lnTo>
                    <a:pt x="55758" y="79276"/>
                  </a:lnTo>
                  <a:lnTo>
                    <a:pt x="58215" y="103669"/>
                  </a:lnTo>
                  <a:lnTo>
                    <a:pt x="65366" y="130715"/>
                  </a:lnTo>
                  <a:lnTo>
                    <a:pt x="69419" y="138502"/>
                  </a:lnTo>
                  <a:lnTo>
                    <a:pt x="77336" y="144316"/>
                  </a:lnTo>
                  <a:lnTo>
                    <a:pt x="82410" y="146853"/>
                  </a:lnTo>
                  <a:lnTo>
                    <a:pt x="87910" y="147134"/>
                  </a:lnTo>
                  <a:lnTo>
                    <a:pt x="99664" y="143683"/>
                  </a:lnTo>
                  <a:lnTo>
                    <a:pt x="110063" y="135564"/>
                  </a:lnTo>
                  <a:lnTo>
                    <a:pt x="134992" y="104570"/>
                  </a:lnTo>
                  <a:lnTo>
                    <a:pt x="137781" y="101306"/>
                  </a:lnTo>
                  <a:lnTo>
                    <a:pt x="147326" y="75790"/>
                  </a:lnTo>
                  <a:lnTo>
                    <a:pt x="157888" y="45454"/>
                  </a:lnTo>
                  <a:lnTo>
                    <a:pt x="171494" y="13921"/>
                  </a:lnTo>
                  <a:lnTo>
                    <a:pt x="175015" y="0"/>
                  </a:lnTo>
                  <a:lnTo>
                    <a:pt x="171710" y="3039"/>
                  </a:lnTo>
                  <a:lnTo>
                    <a:pt x="170071" y="6498"/>
                  </a:lnTo>
                  <a:lnTo>
                    <a:pt x="166992" y="23659"/>
                  </a:lnTo>
                  <a:lnTo>
                    <a:pt x="165465" y="26199"/>
                  </a:lnTo>
                  <a:lnTo>
                    <a:pt x="163315" y="36516"/>
                  </a:lnTo>
                  <a:lnTo>
                    <a:pt x="162462" y="65910"/>
                  </a:lnTo>
                  <a:lnTo>
                    <a:pt x="162416" y="95158"/>
                  </a:lnTo>
                  <a:lnTo>
                    <a:pt x="165782" y="110570"/>
                  </a:lnTo>
                  <a:lnTo>
                    <a:pt x="171199" y="117790"/>
                  </a:lnTo>
                  <a:lnTo>
                    <a:pt x="178310" y="122645"/>
                  </a:lnTo>
                  <a:lnTo>
                    <a:pt x="186173" y="124803"/>
                  </a:lnTo>
                  <a:lnTo>
                    <a:pt x="201905" y="122647"/>
                  </a:lnTo>
                  <a:lnTo>
                    <a:pt x="225909" y="1138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71">
              <a:extLst>
                <a:ext uri="{FF2B5EF4-FFF2-40B4-BE49-F238E27FC236}">
                  <a16:creationId xmlns:a16="http://schemas.microsoft.com/office/drawing/2014/main" id="{5164B919-825F-C14B-4E09-3F867D5F2780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6762750" y="3619512"/>
              <a:ext cx="19051" cy="257632"/>
            </a:xfrm>
            <a:custGeom>
              <a:avLst/>
              <a:gdLst/>
              <a:ahLst/>
              <a:cxnLst/>
              <a:rect l="0" t="0" r="0" b="0"/>
              <a:pathLst>
                <a:path w="19051" h="257632">
                  <a:moveTo>
                    <a:pt x="0" y="38088"/>
                  </a:moveTo>
                  <a:lnTo>
                    <a:pt x="0" y="38088"/>
                  </a:lnTo>
                  <a:lnTo>
                    <a:pt x="3372" y="34717"/>
                  </a:lnTo>
                  <a:lnTo>
                    <a:pt x="5026" y="29299"/>
                  </a:lnTo>
                  <a:lnTo>
                    <a:pt x="6350" y="29"/>
                  </a:lnTo>
                  <a:lnTo>
                    <a:pt x="2978" y="0"/>
                  </a:lnTo>
                  <a:lnTo>
                    <a:pt x="2691" y="1407"/>
                  </a:lnTo>
                  <a:lnTo>
                    <a:pt x="5936" y="28132"/>
                  </a:lnTo>
                  <a:lnTo>
                    <a:pt x="6228" y="54972"/>
                  </a:lnTo>
                  <a:lnTo>
                    <a:pt x="5607" y="83856"/>
                  </a:lnTo>
                  <a:lnTo>
                    <a:pt x="3197" y="113294"/>
                  </a:lnTo>
                  <a:lnTo>
                    <a:pt x="4243" y="125841"/>
                  </a:lnTo>
                  <a:lnTo>
                    <a:pt x="2276" y="142249"/>
                  </a:lnTo>
                  <a:lnTo>
                    <a:pt x="5336" y="172362"/>
                  </a:lnTo>
                  <a:lnTo>
                    <a:pt x="6217" y="200096"/>
                  </a:lnTo>
                  <a:lnTo>
                    <a:pt x="6338" y="229449"/>
                  </a:lnTo>
                  <a:lnTo>
                    <a:pt x="6350" y="247614"/>
                  </a:lnTo>
                  <a:lnTo>
                    <a:pt x="6350" y="243975"/>
                  </a:lnTo>
                  <a:lnTo>
                    <a:pt x="6350" y="253910"/>
                  </a:lnTo>
                  <a:lnTo>
                    <a:pt x="9722" y="257336"/>
                  </a:lnTo>
                  <a:lnTo>
                    <a:pt x="10714" y="257631"/>
                  </a:lnTo>
                  <a:lnTo>
                    <a:pt x="11376" y="257122"/>
                  </a:lnTo>
                  <a:lnTo>
                    <a:pt x="11818" y="256077"/>
                  </a:lnTo>
                  <a:lnTo>
                    <a:pt x="12818" y="255381"/>
                  </a:lnTo>
                  <a:lnTo>
                    <a:pt x="19050" y="253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35">
            <a:extLst>
              <a:ext uri="{FF2B5EF4-FFF2-40B4-BE49-F238E27FC236}">
                <a16:creationId xmlns:a16="http://schemas.microsoft.com/office/drawing/2014/main" id="{D5F8796F-55D3-B47A-A005-D99CB7D24580}"/>
              </a:ext>
            </a:extLst>
          </p:cNvPr>
          <p:cNvGrpSpPr/>
          <p:nvPr/>
        </p:nvGrpSpPr>
        <p:grpSpPr>
          <a:xfrm>
            <a:off x="4826000" y="3531851"/>
            <a:ext cx="457201" cy="821559"/>
            <a:chOff x="4826000" y="3531851"/>
            <a:chExt cx="457201" cy="821559"/>
          </a:xfrm>
        </p:grpSpPr>
        <p:sp>
          <p:nvSpPr>
            <p:cNvPr id="72" name="SMARTInkShape-172">
              <a:extLst>
                <a:ext uri="{FF2B5EF4-FFF2-40B4-BE49-F238E27FC236}">
                  <a16:creationId xmlns:a16="http://schemas.microsoft.com/office/drawing/2014/main" id="{3F7E45D0-D2DC-A385-FAF6-362690E801C8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5101499" y="4184650"/>
              <a:ext cx="181702" cy="168760"/>
            </a:xfrm>
            <a:custGeom>
              <a:avLst/>
              <a:gdLst/>
              <a:ahLst/>
              <a:cxnLst/>
              <a:rect l="0" t="0" r="0" b="0"/>
              <a:pathLst>
                <a:path w="181702" h="168760">
                  <a:moveTo>
                    <a:pt x="16601" y="57150"/>
                  </a:moveTo>
                  <a:lnTo>
                    <a:pt x="16601" y="57150"/>
                  </a:lnTo>
                  <a:lnTo>
                    <a:pt x="39369" y="35087"/>
                  </a:lnTo>
                  <a:lnTo>
                    <a:pt x="43889" y="33233"/>
                  </a:lnTo>
                  <a:lnTo>
                    <a:pt x="57693" y="31789"/>
                  </a:lnTo>
                  <a:lnTo>
                    <a:pt x="61440" y="33649"/>
                  </a:lnTo>
                  <a:lnTo>
                    <a:pt x="69595" y="40591"/>
                  </a:lnTo>
                  <a:lnTo>
                    <a:pt x="71904" y="48380"/>
                  </a:lnTo>
                  <a:lnTo>
                    <a:pt x="73386" y="73997"/>
                  </a:lnTo>
                  <a:lnTo>
                    <a:pt x="66795" y="102634"/>
                  </a:lnTo>
                  <a:lnTo>
                    <a:pt x="62753" y="122837"/>
                  </a:lnTo>
                  <a:lnTo>
                    <a:pt x="60396" y="137144"/>
                  </a:lnTo>
                  <a:lnTo>
                    <a:pt x="54645" y="148207"/>
                  </a:lnTo>
                  <a:lnTo>
                    <a:pt x="40103" y="162368"/>
                  </a:lnTo>
                  <a:lnTo>
                    <a:pt x="29130" y="168759"/>
                  </a:lnTo>
                  <a:lnTo>
                    <a:pt x="21934" y="168373"/>
                  </a:lnTo>
                  <a:lnTo>
                    <a:pt x="18040" y="167282"/>
                  </a:lnTo>
                  <a:lnTo>
                    <a:pt x="9950" y="160425"/>
                  </a:lnTo>
                  <a:lnTo>
                    <a:pt x="3062" y="151028"/>
                  </a:lnTo>
                  <a:lnTo>
                    <a:pt x="0" y="142148"/>
                  </a:lnTo>
                  <a:lnTo>
                    <a:pt x="2399" y="110446"/>
                  </a:lnTo>
                  <a:lnTo>
                    <a:pt x="4868" y="84779"/>
                  </a:lnTo>
                  <a:lnTo>
                    <a:pt x="13909" y="61417"/>
                  </a:lnTo>
                  <a:lnTo>
                    <a:pt x="26230" y="48380"/>
                  </a:lnTo>
                  <a:lnTo>
                    <a:pt x="50880" y="31690"/>
                  </a:lnTo>
                  <a:lnTo>
                    <a:pt x="74501" y="19032"/>
                  </a:lnTo>
                  <a:lnTo>
                    <a:pt x="95610" y="10108"/>
                  </a:lnTo>
                  <a:lnTo>
                    <a:pt x="124239" y="4798"/>
                  </a:lnTo>
                  <a:lnTo>
                    <a:pt x="139040" y="1422"/>
                  </a:lnTo>
                  <a:lnTo>
                    <a:pt x="167500" y="84"/>
                  </a:lnTo>
                  <a:lnTo>
                    <a:pt x="1817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73">
              <a:extLst>
                <a:ext uri="{FF2B5EF4-FFF2-40B4-BE49-F238E27FC236}">
                  <a16:creationId xmlns:a16="http://schemas.microsoft.com/office/drawing/2014/main" id="{9368685B-83BD-EF97-95C3-C0D8FBEF8F9A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4966104" y="4105853"/>
              <a:ext cx="139297" cy="161172"/>
            </a:xfrm>
            <a:custGeom>
              <a:avLst/>
              <a:gdLst/>
              <a:ahLst/>
              <a:cxnLst/>
              <a:rect l="0" t="0" r="0" b="0"/>
              <a:pathLst>
                <a:path w="139297" h="161172">
                  <a:moveTo>
                    <a:pt x="5946" y="53397"/>
                  </a:moveTo>
                  <a:lnTo>
                    <a:pt x="5946" y="53397"/>
                  </a:lnTo>
                  <a:lnTo>
                    <a:pt x="5946" y="38470"/>
                  </a:lnTo>
                  <a:lnTo>
                    <a:pt x="9317" y="28826"/>
                  </a:lnTo>
                  <a:lnTo>
                    <a:pt x="31808" y="7971"/>
                  </a:lnTo>
                  <a:lnTo>
                    <a:pt x="46064" y="818"/>
                  </a:lnTo>
                  <a:lnTo>
                    <a:pt x="50330" y="0"/>
                  </a:lnTo>
                  <a:lnTo>
                    <a:pt x="56952" y="973"/>
                  </a:lnTo>
                  <a:lnTo>
                    <a:pt x="64646" y="5487"/>
                  </a:lnTo>
                  <a:lnTo>
                    <a:pt x="67313" y="14935"/>
                  </a:lnTo>
                  <a:lnTo>
                    <a:pt x="68460" y="38977"/>
                  </a:lnTo>
                  <a:lnTo>
                    <a:pt x="60602" y="67429"/>
                  </a:lnTo>
                  <a:lnTo>
                    <a:pt x="49657" y="88129"/>
                  </a:lnTo>
                  <a:lnTo>
                    <a:pt x="29132" y="117290"/>
                  </a:lnTo>
                  <a:lnTo>
                    <a:pt x="8890" y="148551"/>
                  </a:lnTo>
                  <a:lnTo>
                    <a:pt x="0" y="154745"/>
                  </a:lnTo>
                  <a:lnTo>
                    <a:pt x="3086" y="154923"/>
                  </a:lnTo>
                  <a:lnTo>
                    <a:pt x="6557" y="156845"/>
                  </a:lnTo>
                  <a:lnTo>
                    <a:pt x="8470" y="158346"/>
                  </a:lnTo>
                  <a:lnTo>
                    <a:pt x="21275" y="160458"/>
                  </a:lnTo>
                  <a:lnTo>
                    <a:pt x="48224" y="161171"/>
                  </a:lnTo>
                  <a:lnTo>
                    <a:pt x="79857" y="157953"/>
                  </a:lnTo>
                  <a:lnTo>
                    <a:pt x="107800" y="155581"/>
                  </a:lnTo>
                  <a:lnTo>
                    <a:pt x="128709" y="154465"/>
                  </a:lnTo>
                  <a:lnTo>
                    <a:pt x="139296" y="1486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74">
              <a:extLst>
                <a:ext uri="{FF2B5EF4-FFF2-40B4-BE49-F238E27FC236}">
                  <a16:creationId xmlns:a16="http://schemas.microsoft.com/office/drawing/2014/main" id="{8A0EC537-73E5-D889-F988-9604CDA5D7A5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4826000" y="4171950"/>
              <a:ext cx="107951" cy="24518"/>
            </a:xfrm>
            <a:custGeom>
              <a:avLst/>
              <a:gdLst/>
              <a:ahLst/>
              <a:cxnLst/>
              <a:rect l="0" t="0" r="0" b="0"/>
              <a:pathLst>
                <a:path w="107951" h="24518">
                  <a:moveTo>
                    <a:pt x="0" y="19050"/>
                  </a:moveTo>
                  <a:lnTo>
                    <a:pt x="0" y="19050"/>
                  </a:lnTo>
                  <a:lnTo>
                    <a:pt x="0" y="22421"/>
                  </a:lnTo>
                  <a:lnTo>
                    <a:pt x="705" y="23414"/>
                  </a:lnTo>
                  <a:lnTo>
                    <a:pt x="1882" y="24076"/>
                  </a:lnTo>
                  <a:lnTo>
                    <a:pt x="3371" y="24517"/>
                  </a:lnTo>
                  <a:lnTo>
                    <a:pt x="35011" y="13119"/>
                  </a:lnTo>
                  <a:lnTo>
                    <a:pt x="66444" y="6015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75">
              <a:extLst>
                <a:ext uri="{FF2B5EF4-FFF2-40B4-BE49-F238E27FC236}">
                  <a16:creationId xmlns:a16="http://schemas.microsoft.com/office/drawing/2014/main" id="{DFAC7B0B-CB4B-4856-C270-5BB78690FE69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4883150" y="3531851"/>
              <a:ext cx="25401" cy="315340"/>
            </a:xfrm>
            <a:custGeom>
              <a:avLst/>
              <a:gdLst/>
              <a:ahLst/>
              <a:cxnLst/>
              <a:rect l="0" t="0" r="0" b="0"/>
              <a:pathLst>
                <a:path w="25401" h="315340">
                  <a:moveTo>
                    <a:pt x="6350" y="30499"/>
                  </a:moveTo>
                  <a:lnTo>
                    <a:pt x="6350" y="30499"/>
                  </a:lnTo>
                  <a:lnTo>
                    <a:pt x="6350" y="27128"/>
                  </a:lnTo>
                  <a:lnTo>
                    <a:pt x="8232" y="23592"/>
                  </a:lnTo>
                  <a:lnTo>
                    <a:pt x="16475" y="13492"/>
                  </a:lnTo>
                  <a:lnTo>
                    <a:pt x="18287" y="7194"/>
                  </a:lnTo>
                  <a:lnTo>
                    <a:pt x="18949" y="0"/>
                  </a:lnTo>
                  <a:lnTo>
                    <a:pt x="19047" y="28014"/>
                  </a:lnTo>
                  <a:lnTo>
                    <a:pt x="12142" y="55145"/>
                  </a:lnTo>
                  <a:lnTo>
                    <a:pt x="7494" y="86246"/>
                  </a:lnTo>
                  <a:lnTo>
                    <a:pt x="6576" y="117136"/>
                  </a:lnTo>
                  <a:lnTo>
                    <a:pt x="4514" y="148115"/>
                  </a:lnTo>
                  <a:lnTo>
                    <a:pt x="1338" y="177531"/>
                  </a:lnTo>
                  <a:lnTo>
                    <a:pt x="264" y="208963"/>
                  </a:lnTo>
                  <a:lnTo>
                    <a:pt x="53" y="238194"/>
                  </a:lnTo>
                  <a:lnTo>
                    <a:pt x="11" y="265083"/>
                  </a:lnTo>
                  <a:lnTo>
                    <a:pt x="1" y="294728"/>
                  </a:lnTo>
                  <a:lnTo>
                    <a:pt x="0" y="315339"/>
                  </a:lnTo>
                  <a:lnTo>
                    <a:pt x="5467" y="310702"/>
                  </a:lnTo>
                  <a:lnTo>
                    <a:pt x="25400" y="2971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SMARTInkShape-176">
            <a:extLst>
              <a:ext uri="{FF2B5EF4-FFF2-40B4-BE49-F238E27FC236}">
                <a16:creationId xmlns:a16="http://schemas.microsoft.com/office/drawing/2014/main" id="{22C0CD06-25C8-37B4-AEFF-401738CA95E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495800" y="4115282"/>
            <a:ext cx="311151" cy="183669"/>
          </a:xfrm>
          <a:custGeom>
            <a:avLst/>
            <a:gdLst/>
            <a:ahLst/>
            <a:cxnLst/>
            <a:rect l="0" t="0" r="0" b="0"/>
            <a:pathLst>
              <a:path w="311151" h="183669">
                <a:moveTo>
                  <a:pt x="0" y="183668"/>
                </a:moveTo>
                <a:lnTo>
                  <a:pt x="0" y="183668"/>
                </a:lnTo>
                <a:lnTo>
                  <a:pt x="0" y="171459"/>
                </a:lnTo>
                <a:lnTo>
                  <a:pt x="15209" y="141327"/>
                </a:lnTo>
                <a:lnTo>
                  <a:pt x="31788" y="116638"/>
                </a:lnTo>
                <a:lnTo>
                  <a:pt x="54759" y="85810"/>
                </a:lnTo>
                <a:lnTo>
                  <a:pt x="76164" y="58206"/>
                </a:lnTo>
                <a:lnTo>
                  <a:pt x="100364" y="27125"/>
                </a:lnTo>
                <a:lnTo>
                  <a:pt x="110815" y="10825"/>
                </a:lnTo>
                <a:lnTo>
                  <a:pt x="114164" y="0"/>
                </a:lnTo>
                <a:lnTo>
                  <a:pt x="114260" y="3032"/>
                </a:lnTo>
                <a:lnTo>
                  <a:pt x="105458" y="33409"/>
                </a:lnTo>
                <a:lnTo>
                  <a:pt x="102744" y="58792"/>
                </a:lnTo>
                <a:lnTo>
                  <a:pt x="101938" y="84186"/>
                </a:lnTo>
                <a:lnTo>
                  <a:pt x="108442" y="109585"/>
                </a:lnTo>
                <a:lnTo>
                  <a:pt x="122624" y="137241"/>
                </a:lnTo>
                <a:lnTo>
                  <a:pt x="128818" y="143749"/>
                </a:lnTo>
                <a:lnTo>
                  <a:pt x="132445" y="146472"/>
                </a:lnTo>
                <a:lnTo>
                  <a:pt x="137686" y="146171"/>
                </a:lnTo>
                <a:lnTo>
                  <a:pt x="151034" y="140191"/>
                </a:lnTo>
                <a:lnTo>
                  <a:pt x="167675" y="124925"/>
                </a:lnTo>
                <a:lnTo>
                  <a:pt x="185939" y="95734"/>
                </a:lnTo>
                <a:lnTo>
                  <a:pt x="201254" y="66554"/>
                </a:lnTo>
                <a:lnTo>
                  <a:pt x="213528" y="37953"/>
                </a:lnTo>
                <a:lnTo>
                  <a:pt x="221868" y="13940"/>
                </a:lnTo>
                <a:lnTo>
                  <a:pt x="222136" y="19470"/>
                </a:lnTo>
                <a:lnTo>
                  <a:pt x="218569" y="44120"/>
                </a:lnTo>
                <a:lnTo>
                  <a:pt x="219433" y="74285"/>
                </a:lnTo>
                <a:lnTo>
                  <a:pt x="218176" y="88487"/>
                </a:lnTo>
                <a:lnTo>
                  <a:pt x="221574" y="118809"/>
                </a:lnTo>
                <a:lnTo>
                  <a:pt x="225421" y="130976"/>
                </a:lnTo>
                <a:lnTo>
                  <a:pt x="231029" y="140147"/>
                </a:lnTo>
                <a:lnTo>
                  <a:pt x="238852" y="143158"/>
                </a:lnTo>
                <a:lnTo>
                  <a:pt x="249384" y="143791"/>
                </a:lnTo>
                <a:lnTo>
                  <a:pt x="267214" y="139476"/>
                </a:lnTo>
                <a:lnTo>
                  <a:pt x="295146" y="125132"/>
                </a:lnTo>
                <a:lnTo>
                  <a:pt x="311150" y="11381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SMARTInkShape-Group37">
            <a:extLst>
              <a:ext uri="{FF2B5EF4-FFF2-40B4-BE49-F238E27FC236}">
                <a16:creationId xmlns:a16="http://schemas.microsoft.com/office/drawing/2014/main" id="{DDAAA427-BF85-9C72-1ABB-C47A70429B20}"/>
              </a:ext>
            </a:extLst>
          </p:cNvPr>
          <p:cNvGrpSpPr/>
          <p:nvPr/>
        </p:nvGrpSpPr>
        <p:grpSpPr>
          <a:xfrm>
            <a:off x="5251450" y="2787650"/>
            <a:ext cx="984251" cy="760595"/>
            <a:chOff x="5251450" y="2787650"/>
            <a:chExt cx="984251" cy="760595"/>
          </a:xfrm>
        </p:grpSpPr>
        <p:sp>
          <p:nvSpPr>
            <p:cNvPr id="78" name="SMARTInkShape-177">
              <a:extLst>
                <a:ext uri="{FF2B5EF4-FFF2-40B4-BE49-F238E27FC236}">
                  <a16:creationId xmlns:a16="http://schemas.microsoft.com/office/drawing/2014/main" id="{FF568AFA-6C0A-0603-C180-837FC76BC3D1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5497280" y="3314700"/>
              <a:ext cx="738421" cy="233545"/>
            </a:xfrm>
            <a:custGeom>
              <a:avLst/>
              <a:gdLst/>
              <a:ahLst/>
              <a:cxnLst/>
              <a:rect l="0" t="0" r="0" b="0"/>
              <a:pathLst>
                <a:path w="738421" h="233545">
                  <a:moveTo>
                    <a:pt x="8170" y="215900"/>
                  </a:moveTo>
                  <a:lnTo>
                    <a:pt x="8170" y="215900"/>
                  </a:lnTo>
                  <a:lnTo>
                    <a:pt x="1428" y="222642"/>
                  </a:lnTo>
                  <a:lnTo>
                    <a:pt x="148" y="225334"/>
                  </a:lnTo>
                  <a:lnTo>
                    <a:pt x="0" y="227833"/>
                  </a:lnTo>
                  <a:lnTo>
                    <a:pt x="606" y="230206"/>
                  </a:lnTo>
                  <a:lnTo>
                    <a:pt x="2422" y="231787"/>
                  </a:lnTo>
                  <a:lnTo>
                    <a:pt x="8203" y="233544"/>
                  </a:lnTo>
                  <a:lnTo>
                    <a:pt x="32874" y="224421"/>
                  </a:lnTo>
                  <a:lnTo>
                    <a:pt x="60252" y="215054"/>
                  </a:lnTo>
                  <a:lnTo>
                    <a:pt x="81412" y="206352"/>
                  </a:lnTo>
                  <a:lnTo>
                    <a:pt x="104927" y="195428"/>
                  </a:lnTo>
                  <a:lnTo>
                    <a:pt x="129491" y="183518"/>
                  </a:lnTo>
                  <a:lnTo>
                    <a:pt x="156400" y="173051"/>
                  </a:lnTo>
                  <a:lnTo>
                    <a:pt x="184822" y="162989"/>
                  </a:lnTo>
                  <a:lnTo>
                    <a:pt x="213917" y="151462"/>
                  </a:lnTo>
                  <a:lnTo>
                    <a:pt x="245193" y="141165"/>
                  </a:lnTo>
                  <a:lnTo>
                    <a:pt x="261435" y="136443"/>
                  </a:lnTo>
                  <a:lnTo>
                    <a:pt x="292653" y="125553"/>
                  </a:lnTo>
                  <a:lnTo>
                    <a:pt x="323695" y="113657"/>
                  </a:lnTo>
                  <a:lnTo>
                    <a:pt x="339875" y="107521"/>
                  </a:lnTo>
                  <a:lnTo>
                    <a:pt x="356307" y="101314"/>
                  </a:lnTo>
                  <a:lnTo>
                    <a:pt x="372905" y="95060"/>
                  </a:lnTo>
                  <a:lnTo>
                    <a:pt x="389616" y="88773"/>
                  </a:lnTo>
                  <a:lnTo>
                    <a:pt x="406401" y="82465"/>
                  </a:lnTo>
                  <a:lnTo>
                    <a:pt x="423235" y="76849"/>
                  </a:lnTo>
                  <a:lnTo>
                    <a:pt x="440102" y="71694"/>
                  </a:lnTo>
                  <a:lnTo>
                    <a:pt x="456991" y="66846"/>
                  </a:lnTo>
                  <a:lnTo>
                    <a:pt x="473895" y="62203"/>
                  </a:lnTo>
                  <a:lnTo>
                    <a:pt x="490810" y="57696"/>
                  </a:lnTo>
                  <a:lnTo>
                    <a:pt x="507730" y="53281"/>
                  </a:lnTo>
                  <a:lnTo>
                    <a:pt x="524654" y="48926"/>
                  </a:lnTo>
                  <a:lnTo>
                    <a:pt x="541581" y="44612"/>
                  </a:lnTo>
                  <a:lnTo>
                    <a:pt x="558510" y="40325"/>
                  </a:lnTo>
                  <a:lnTo>
                    <a:pt x="588609" y="31798"/>
                  </a:lnTo>
                  <a:lnTo>
                    <a:pt x="616805" y="24010"/>
                  </a:lnTo>
                  <a:lnTo>
                    <a:pt x="645798" y="18197"/>
                  </a:lnTo>
                  <a:lnTo>
                    <a:pt x="671384" y="13262"/>
                  </a:lnTo>
                  <a:lnTo>
                    <a:pt x="694515" y="8717"/>
                  </a:lnTo>
                  <a:lnTo>
                    <a:pt x="723843" y="2896"/>
                  </a:lnTo>
                  <a:lnTo>
                    <a:pt x="7384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78">
              <a:extLst>
                <a:ext uri="{FF2B5EF4-FFF2-40B4-BE49-F238E27FC236}">
                  <a16:creationId xmlns:a16="http://schemas.microsoft.com/office/drawing/2014/main" id="{0B55CECB-EA96-4936-20FE-EB22E7809E0F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5251450" y="3054350"/>
              <a:ext cx="838201" cy="342901"/>
            </a:xfrm>
            <a:custGeom>
              <a:avLst/>
              <a:gdLst/>
              <a:ahLst/>
              <a:cxnLst/>
              <a:rect l="0" t="0" r="0" b="0"/>
              <a:pathLst>
                <a:path w="838201" h="342901">
                  <a:moveTo>
                    <a:pt x="0" y="342900"/>
                  </a:moveTo>
                  <a:lnTo>
                    <a:pt x="0" y="342900"/>
                  </a:lnTo>
                  <a:lnTo>
                    <a:pt x="25749" y="329085"/>
                  </a:lnTo>
                  <a:lnTo>
                    <a:pt x="50869" y="313046"/>
                  </a:lnTo>
                  <a:lnTo>
                    <a:pt x="76612" y="300501"/>
                  </a:lnTo>
                  <a:lnTo>
                    <a:pt x="106583" y="284476"/>
                  </a:lnTo>
                  <a:lnTo>
                    <a:pt x="129215" y="274366"/>
                  </a:lnTo>
                  <a:lnTo>
                    <a:pt x="153384" y="264463"/>
                  </a:lnTo>
                  <a:lnTo>
                    <a:pt x="178238" y="253006"/>
                  </a:lnTo>
                  <a:lnTo>
                    <a:pt x="205276" y="240858"/>
                  </a:lnTo>
                  <a:lnTo>
                    <a:pt x="233755" y="227698"/>
                  </a:lnTo>
                  <a:lnTo>
                    <a:pt x="262876" y="212442"/>
                  </a:lnTo>
                  <a:lnTo>
                    <a:pt x="294163" y="198135"/>
                  </a:lnTo>
                  <a:lnTo>
                    <a:pt x="310409" y="191357"/>
                  </a:lnTo>
                  <a:lnTo>
                    <a:pt x="341630" y="176299"/>
                  </a:lnTo>
                  <a:lnTo>
                    <a:pt x="372674" y="160905"/>
                  </a:lnTo>
                  <a:lnTo>
                    <a:pt x="388855" y="153837"/>
                  </a:lnTo>
                  <a:lnTo>
                    <a:pt x="405287" y="147008"/>
                  </a:lnTo>
                  <a:lnTo>
                    <a:pt x="421885" y="139633"/>
                  </a:lnTo>
                  <a:lnTo>
                    <a:pt x="438595" y="131894"/>
                  </a:lnTo>
                  <a:lnTo>
                    <a:pt x="455381" y="123913"/>
                  </a:lnTo>
                  <a:lnTo>
                    <a:pt x="472215" y="116475"/>
                  </a:lnTo>
                  <a:lnTo>
                    <a:pt x="489083" y="109400"/>
                  </a:lnTo>
                  <a:lnTo>
                    <a:pt x="505971" y="102567"/>
                  </a:lnTo>
                  <a:lnTo>
                    <a:pt x="522876" y="96600"/>
                  </a:lnTo>
                  <a:lnTo>
                    <a:pt x="539789" y="91211"/>
                  </a:lnTo>
                  <a:lnTo>
                    <a:pt x="556709" y="86207"/>
                  </a:lnTo>
                  <a:lnTo>
                    <a:pt x="572929" y="80755"/>
                  </a:lnTo>
                  <a:lnTo>
                    <a:pt x="604120" y="69052"/>
                  </a:lnTo>
                  <a:lnTo>
                    <a:pt x="634446" y="58677"/>
                  </a:lnTo>
                  <a:lnTo>
                    <a:pt x="663682" y="48656"/>
                  </a:lnTo>
                  <a:lnTo>
                    <a:pt x="690787" y="37147"/>
                  </a:lnTo>
                  <a:lnTo>
                    <a:pt x="715062" y="28740"/>
                  </a:lnTo>
                  <a:lnTo>
                    <a:pt x="738317" y="22651"/>
                  </a:lnTo>
                  <a:lnTo>
                    <a:pt x="762764" y="17593"/>
                  </a:lnTo>
                  <a:lnTo>
                    <a:pt x="793585" y="7408"/>
                  </a:lnTo>
                  <a:lnTo>
                    <a:pt x="838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79">
              <a:extLst>
                <a:ext uri="{FF2B5EF4-FFF2-40B4-BE49-F238E27FC236}">
                  <a16:creationId xmlns:a16="http://schemas.microsoft.com/office/drawing/2014/main" id="{B6A584C7-41F0-A513-32FF-AE593982B06B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5296161" y="2787650"/>
              <a:ext cx="672840" cy="323826"/>
            </a:xfrm>
            <a:custGeom>
              <a:avLst/>
              <a:gdLst/>
              <a:ahLst/>
              <a:cxnLst/>
              <a:rect l="0" t="0" r="0" b="0"/>
              <a:pathLst>
                <a:path w="672840" h="323826">
                  <a:moveTo>
                    <a:pt x="6089" y="311150"/>
                  </a:moveTo>
                  <a:lnTo>
                    <a:pt x="6089" y="311150"/>
                  </a:lnTo>
                  <a:lnTo>
                    <a:pt x="6089" y="320609"/>
                  </a:lnTo>
                  <a:lnTo>
                    <a:pt x="5384" y="321690"/>
                  </a:lnTo>
                  <a:lnTo>
                    <a:pt x="4207" y="322410"/>
                  </a:lnTo>
                  <a:lnTo>
                    <a:pt x="0" y="323766"/>
                  </a:lnTo>
                  <a:lnTo>
                    <a:pt x="3188" y="323825"/>
                  </a:lnTo>
                  <a:lnTo>
                    <a:pt x="31706" y="303145"/>
                  </a:lnTo>
                  <a:lnTo>
                    <a:pt x="40758" y="296303"/>
                  </a:lnTo>
                  <a:lnTo>
                    <a:pt x="69973" y="283908"/>
                  </a:lnTo>
                  <a:lnTo>
                    <a:pt x="96476" y="265787"/>
                  </a:lnTo>
                  <a:lnTo>
                    <a:pt x="123496" y="252240"/>
                  </a:lnTo>
                  <a:lnTo>
                    <a:pt x="150395" y="239289"/>
                  </a:lnTo>
                  <a:lnTo>
                    <a:pt x="181098" y="225809"/>
                  </a:lnTo>
                  <a:lnTo>
                    <a:pt x="204521" y="214660"/>
                  </a:lnTo>
                  <a:lnTo>
                    <a:pt x="227161" y="202649"/>
                  </a:lnTo>
                  <a:lnTo>
                    <a:pt x="249687" y="190255"/>
                  </a:lnTo>
                  <a:lnTo>
                    <a:pt x="273810" y="177691"/>
                  </a:lnTo>
                  <a:lnTo>
                    <a:pt x="298643" y="166933"/>
                  </a:lnTo>
                  <a:lnTo>
                    <a:pt x="323792" y="156742"/>
                  </a:lnTo>
                  <a:lnTo>
                    <a:pt x="349079" y="145158"/>
                  </a:lnTo>
                  <a:lnTo>
                    <a:pt x="376311" y="132953"/>
                  </a:lnTo>
                  <a:lnTo>
                    <a:pt x="404171" y="121179"/>
                  </a:lnTo>
                  <a:lnTo>
                    <a:pt x="430663" y="111243"/>
                  </a:lnTo>
                  <a:lnTo>
                    <a:pt x="456550" y="100241"/>
                  </a:lnTo>
                  <a:lnTo>
                    <a:pt x="481460" y="89002"/>
                  </a:lnTo>
                  <a:lnTo>
                    <a:pt x="504291" y="79302"/>
                  </a:lnTo>
                  <a:lnTo>
                    <a:pt x="526198" y="68407"/>
                  </a:lnTo>
                  <a:lnTo>
                    <a:pt x="547693" y="57214"/>
                  </a:lnTo>
                  <a:lnTo>
                    <a:pt x="578217" y="43685"/>
                  </a:lnTo>
                  <a:lnTo>
                    <a:pt x="602000" y="34189"/>
                  </a:lnTo>
                  <a:lnTo>
                    <a:pt x="633080" y="20577"/>
                  </a:lnTo>
                  <a:lnTo>
                    <a:pt x="6728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SMARTInkShape-180">
            <a:extLst>
              <a:ext uri="{FF2B5EF4-FFF2-40B4-BE49-F238E27FC236}">
                <a16:creationId xmlns:a16="http://schemas.microsoft.com/office/drawing/2014/main" id="{4A254F48-3ABE-58D7-0E18-03D5D25C770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995282" y="2717800"/>
            <a:ext cx="709673" cy="273051"/>
          </a:xfrm>
          <a:custGeom>
            <a:avLst/>
            <a:gdLst/>
            <a:ahLst/>
            <a:cxnLst/>
            <a:rect l="0" t="0" r="0" b="0"/>
            <a:pathLst>
              <a:path w="709673" h="273051">
                <a:moveTo>
                  <a:pt x="5468" y="273050"/>
                </a:moveTo>
                <a:lnTo>
                  <a:pt x="5468" y="273050"/>
                </a:lnTo>
                <a:lnTo>
                  <a:pt x="2097" y="273050"/>
                </a:lnTo>
                <a:lnTo>
                  <a:pt x="1104" y="272345"/>
                </a:lnTo>
                <a:lnTo>
                  <a:pt x="442" y="271169"/>
                </a:lnTo>
                <a:lnTo>
                  <a:pt x="0" y="269679"/>
                </a:lnTo>
                <a:lnTo>
                  <a:pt x="2750" y="260841"/>
                </a:lnTo>
                <a:lnTo>
                  <a:pt x="25915" y="235779"/>
                </a:lnTo>
                <a:lnTo>
                  <a:pt x="52293" y="216851"/>
                </a:lnTo>
                <a:lnTo>
                  <a:pt x="82764" y="197456"/>
                </a:lnTo>
                <a:lnTo>
                  <a:pt x="109274" y="184330"/>
                </a:lnTo>
                <a:lnTo>
                  <a:pt x="139471" y="169621"/>
                </a:lnTo>
                <a:lnTo>
                  <a:pt x="170762" y="153739"/>
                </a:lnTo>
                <a:lnTo>
                  <a:pt x="192526" y="144528"/>
                </a:lnTo>
                <a:lnTo>
                  <a:pt x="216311" y="135731"/>
                </a:lnTo>
                <a:lnTo>
                  <a:pt x="242875" y="128999"/>
                </a:lnTo>
                <a:lnTo>
                  <a:pt x="270437" y="122950"/>
                </a:lnTo>
                <a:lnTo>
                  <a:pt x="296799" y="115557"/>
                </a:lnTo>
                <a:lnTo>
                  <a:pt x="322625" y="109450"/>
                </a:lnTo>
                <a:lnTo>
                  <a:pt x="348921" y="104383"/>
                </a:lnTo>
                <a:lnTo>
                  <a:pt x="377072" y="99779"/>
                </a:lnTo>
                <a:lnTo>
                  <a:pt x="404164" y="95382"/>
                </a:lnTo>
                <a:lnTo>
                  <a:pt x="431022" y="91075"/>
                </a:lnTo>
                <a:lnTo>
                  <a:pt x="459422" y="86809"/>
                </a:lnTo>
                <a:lnTo>
                  <a:pt x="486625" y="84443"/>
                </a:lnTo>
                <a:lnTo>
                  <a:pt x="512122" y="82686"/>
                </a:lnTo>
                <a:lnTo>
                  <a:pt x="535212" y="79553"/>
                </a:lnTo>
                <a:lnTo>
                  <a:pt x="557234" y="77690"/>
                </a:lnTo>
                <a:lnTo>
                  <a:pt x="587584" y="76642"/>
                </a:lnTo>
                <a:lnTo>
                  <a:pt x="607792" y="76396"/>
                </a:lnTo>
                <a:lnTo>
                  <a:pt x="633236" y="76287"/>
                </a:lnTo>
                <a:lnTo>
                  <a:pt x="655363" y="76239"/>
                </a:lnTo>
                <a:lnTo>
                  <a:pt x="681805" y="76211"/>
                </a:lnTo>
                <a:lnTo>
                  <a:pt x="709672" y="76200"/>
                </a:lnTo>
                <a:lnTo>
                  <a:pt x="705826" y="71130"/>
                </a:lnTo>
                <a:lnTo>
                  <a:pt x="703813" y="65369"/>
                </a:lnTo>
                <a:lnTo>
                  <a:pt x="676628" y="36167"/>
                </a:lnTo>
                <a:lnTo>
                  <a:pt x="655883" y="21883"/>
                </a:lnTo>
                <a:lnTo>
                  <a:pt x="646937" y="17728"/>
                </a:lnTo>
                <a:lnTo>
                  <a:pt x="644780" y="16052"/>
                </a:lnTo>
                <a:lnTo>
                  <a:pt x="642385" y="12309"/>
                </a:lnTo>
                <a:lnTo>
                  <a:pt x="641746" y="10322"/>
                </a:lnTo>
                <a:lnTo>
                  <a:pt x="640615" y="8998"/>
                </a:lnTo>
                <a:lnTo>
                  <a:pt x="637476" y="7527"/>
                </a:lnTo>
                <a:lnTo>
                  <a:pt x="636357" y="6429"/>
                </a:lnTo>
                <a:lnTo>
                  <a:pt x="634120" y="8"/>
                </a:lnTo>
                <a:lnTo>
                  <a:pt x="634120" y="5"/>
                </a:lnTo>
                <a:lnTo>
                  <a:pt x="634118" y="2"/>
                </a:lnTo>
                <a:lnTo>
                  <a:pt x="634118" y="0"/>
                </a:lnTo>
                <a:lnTo>
                  <a:pt x="664476" y="19099"/>
                </a:lnTo>
                <a:lnTo>
                  <a:pt x="693099" y="46306"/>
                </a:lnTo>
                <a:lnTo>
                  <a:pt x="695609" y="50684"/>
                </a:lnTo>
                <a:lnTo>
                  <a:pt x="696279" y="52839"/>
                </a:lnTo>
                <a:lnTo>
                  <a:pt x="697430" y="54277"/>
                </a:lnTo>
                <a:lnTo>
                  <a:pt x="701012" y="56299"/>
                </a:lnTo>
                <a:lnTo>
                  <a:pt x="700586" y="56582"/>
                </a:lnTo>
                <a:lnTo>
                  <a:pt x="697792" y="57117"/>
                </a:lnTo>
                <a:lnTo>
                  <a:pt x="697669" y="60511"/>
                </a:lnTo>
                <a:lnTo>
                  <a:pt x="687489" y="73048"/>
                </a:lnTo>
                <a:lnTo>
                  <a:pt x="659241" y="97461"/>
                </a:lnTo>
                <a:lnTo>
                  <a:pt x="629073" y="125770"/>
                </a:lnTo>
                <a:lnTo>
                  <a:pt x="624819" y="133744"/>
                </a:lnTo>
                <a:lnTo>
                  <a:pt x="615549" y="165484"/>
                </a:lnTo>
                <a:lnTo>
                  <a:pt x="615389" y="167473"/>
                </a:lnTo>
                <a:lnTo>
                  <a:pt x="613329" y="171564"/>
                </a:lnTo>
                <a:lnTo>
                  <a:pt x="610767" y="175734"/>
                </a:lnTo>
                <a:lnTo>
                  <a:pt x="608988" y="182902"/>
                </a:lnTo>
                <a:lnTo>
                  <a:pt x="608798" y="187151"/>
                </a:lnTo>
                <a:lnTo>
                  <a:pt x="610636" y="190893"/>
                </a:lnTo>
                <a:lnTo>
                  <a:pt x="621418" y="2032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SMARTInkShape-Group39">
            <a:extLst>
              <a:ext uri="{FF2B5EF4-FFF2-40B4-BE49-F238E27FC236}">
                <a16:creationId xmlns:a16="http://schemas.microsoft.com/office/drawing/2014/main" id="{A8253E18-E3A8-4EDE-4D05-F1FEBDCB2BCE}"/>
              </a:ext>
            </a:extLst>
          </p:cNvPr>
          <p:cNvGrpSpPr/>
          <p:nvPr/>
        </p:nvGrpSpPr>
        <p:grpSpPr>
          <a:xfrm>
            <a:off x="6914768" y="2667007"/>
            <a:ext cx="1175133" cy="273044"/>
            <a:chOff x="6914768" y="2667007"/>
            <a:chExt cx="1175133" cy="273044"/>
          </a:xfrm>
        </p:grpSpPr>
        <p:sp>
          <p:nvSpPr>
            <p:cNvPr id="83" name="SMARTInkShape-181">
              <a:extLst>
                <a:ext uri="{FF2B5EF4-FFF2-40B4-BE49-F238E27FC236}">
                  <a16:creationId xmlns:a16="http://schemas.microsoft.com/office/drawing/2014/main" id="{1FE48716-A2C5-5730-FB9A-5995CE35B459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956841" y="2667007"/>
              <a:ext cx="133060" cy="273044"/>
            </a:xfrm>
            <a:custGeom>
              <a:avLst/>
              <a:gdLst/>
              <a:ahLst/>
              <a:cxnLst/>
              <a:rect l="0" t="0" r="0" b="0"/>
              <a:pathLst>
                <a:path w="133060" h="273044">
                  <a:moveTo>
                    <a:pt x="75909" y="12693"/>
                  </a:moveTo>
                  <a:lnTo>
                    <a:pt x="75909" y="12693"/>
                  </a:lnTo>
                  <a:lnTo>
                    <a:pt x="75909" y="9322"/>
                  </a:lnTo>
                  <a:lnTo>
                    <a:pt x="76614" y="8329"/>
                  </a:lnTo>
                  <a:lnTo>
                    <a:pt x="77791" y="7667"/>
                  </a:lnTo>
                  <a:lnTo>
                    <a:pt x="81377" y="6604"/>
                  </a:lnTo>
                  <a:lnTo>
                    <a:pt x="81867" y="4578"/>
                  </a:lnTo>
                  <a:lnTo>
                    <a:pt x="82259" y="0"/>
                  </a:lnTo>
                  <a:lnTo>
                    <a:pt x="82259" y="6737"/>
                  </a:lnTo>
                  <a:lnTo>
                    <a:pt x="75518" y="21041"/>
                  </a:lnTo>
                  <a:lnTo>
                    <a:pt x="56939" y="48496"/>
                  </a:lnTo>
                  <a:lnTo>
                    <a:pt x="45011" y="72734"/>
                  </a:lnTo>
                  <a:lnTo>
                    <a:pt x="32490" y="104280"/>
                  </a:lnTo>
                  <a:lnTo>
                    <a:pt x="14822" y="133512"/>
                  </a:lnTo>
                  <a:lnTo>
                    <a:pt x="7701" y="145786"/>
                  </a:lnTo>
                  <a:lnTo>
                    <a:pt x="7154" y="147989"/>
                  </a:lnTo>
                  <a:lnTo>
                    <a:pt x="6084" y="149457"/>
                  </a:lnTo>
                  <a:lnTo>
                    <a:pt x="4665" y="150436"/>
                  </a:lnTo>
                  <a:lnTo>
                    <a:pt x="3013" y="151088"/>
                  </a:lnTo>
                  <a:lnTo>
                    <a:pt x="1911" y="152228"/>
                  </a:lnTo>
                  <a:lnTo>
                    <a:pt x="0" y="157746"/>
                  </a:lnTo>
                  <a:lnTo>
                    <a:pt x="608" y="158078"/>
                  </a:lnTo>
                  <a:lnTo>
                    <a:pt x="3166" y="158448"/>
                  </a:lnTo>
                  <a:lnTo>
                    <a:pt x="32321" y="153250"/>
                  </a:lnTo>
                  <a:lnTo>
                    <a:pt x="62099" y="152562"/>
                  </a:lnTo>
                  <a:lnTo>
                    <a:pt x="91396" y="152426"/>
                  </a:lnTo>
                  <a:lnTo>
                    <a:pt x="101842" y="151702"/>
                  </a:lnTo>
                  <a:lnTo>
                    <a:pt x="111188" y="149028"/>
                  </a:lnTo>
                  <a:lnTo>
                    <a:pt x="114245" y="147328"/>
                  </a:lnTo>
                  <a:lnTo>
                    <a:pt x="117641" y="143557"/>
                  </a:lnTo>
                  <a:lnTo>
                    <a:pt x="119151" y="139529"/>
                  </a:lnTo>
                  <a:lnTo>
                    <a:pt x="120350" y="109266"/>
                  </a:lnTo>
                  <a:lnTo>
                    <a:pt x="120359" y="90170"/>
                  </a:lnTo>
                  <a:lnTo>
                    <a:pt x="120359" y="121581"/>
                  </a:lnTo>
                  <a:lnTo>
                    <a:pt x="120359" y="152970"/>
                  </a:lnTo>
                  <a:lnTo>
                    <a:pt x="120359" y="179345"/>
                  </a:lnTo>
                  <a:lnTo>
                    <a:pt x="120359" y="210268"/>
                  </a:lnTo>
                  <a:lnTo>
                    <a:pt x="120359" y="235158"/>
                  </a:lnTo>
                  <a:lnTo>
                    <a:pt x="121064" y="262096"/>
                  </a:lnTo>
                  <a:lnTo>
                    <a:pt x="126686" y="273002"/>
                  </a:lnTo>
                  <a:lnTo>
                    <a:pt x="133059" y="273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82">
              <a:extLst>
                <a:ext uri="{FF2B5EF4-FFF2-40B4-BE49-F238E27FC236}">
                  <a16:creationId xmlns:a16="http://schemas.microsoft.com/office/drawing/2014/main" id="{CC035563-559B-A005-EB41-5554012C7907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7750549" y="2679700"/>
              <a:ext cx="129802" cy="228084"/>
            </a:xfrm>
            <a:custGeom>
              <a:avLst/>
              <a:gdLst/>
              <a:ahLst/>
              <a:cxnLst/>
              <a:rect l="0" t="0" r="0" b="0"/>
              <a:pathLst>
                <a:path w="129802" h="228084">
                  <a:moveTo>
                    <a:pt x="79001" y="0"/>
                  </a:moveTo>
                  <a:lnTo>
                    <a:pt x="79001" y="0"/>
                  </a:lnTo>
                  <a:lnTo>
                    <a:pt x="85090" y="0"/>
                  </a:lnTo>
                  <a:lnTo>
                    <a:pt x="81902" y="3371"/>
                  </a:lnTo>
                  <a:lnTo>
                    <a:pt x="67047" y="32603"/>
                  </a:lnTo>
                  <a:lnTo>
                    <a:pt x="47070" y="63612"/>
                  </a:lnTo>
                  <a:lnTo>
                    <a:pt x="23716" y="92821"/>
                  </a:lnTo>
                  <a:lnTo>
                    <a:pt x="13753" y="106608"/>
                  </a:lnTo>
                  <a:lnTo>
                    <a:pt x="0" y="129737"/>
                  </a:lnTo>
                  <a:lnTo>
                    <a:pt x="229" y="130942"/>
                  </a:lnTo>
                  <a:lnTo>
                    <a:pt x="1086" y="131744"/>
                  </a:lnTo>
                  <a:lnTo>
                    <a:pt x="2039" y="134518"/>
                  </a:lnTo>
                  <a:lnTo>
                    <a:pt x="2293" y="136245"/>
                  </a:lnTo>
                  <a:lnTo>
                    <a:pt x="4579" y="136691"/>
                  </a:lnTo>
                  <a:lnTo>
                    <a:pt x="30901" y="133736"/>
                  </a:lnTo>
                  <a:lnTo>
                    <a:pt x="56016" y="133426"/>
                  </a:lnTo>
                  <a:lnTo>
                    <a:pt x="79716" y="133373"/>
                  </a:lnTo>
                  <a:lnTo>
                    <a:pt x="93430" y="132654"/>
                  </a:lnTo>
                  <a:lnTo>
                    <a:pt x="97087" y="131475"/>
                  </a:lnTo>
                  <a:lnTo>
                    <a:pt x="101855" y="128989"/>
                  </a:lnTo>
                  <a:lnTo>
                    <a:pt x="109212" y="127589"/>
                  </a:lnTo>
                  <a:lnTo>
                    <a:pt x="116182" y="127262"/>
                  </a:lnTo>
                  <a:lnTo>
                    <a:pt x="118606" y="126469"/>
                  </a:lnTo>
                  <a:lnTo>
                    <a:pt x="120220" y="125235"/>
                  </a:lnTo>
                  <a:lnTo>
                    <a:pt x="122813" y="121555"/>
                  </a:lnTo>
                  <a:lnTo>
                    <a:pt x="123451" y="90136"/>
                  </a:lnTo>
                  <a:lnTo>
                    <a:pt x="122746" y="89724"/>
                  </a:lnTo>
                  <a:lnTo>
                    <a:pt x="120079" y="89266"/>
                  </a:lnTo>
                  <a:lnTo>
                    <a:pt x="119792" y="89850"/>
                  </a:lnTo>
                  <a:lnTo>
                    <a:pt x="121354" y="92380"/>
                  </a:lnTo>
                  <a:lnTo>
                    <a:pt x="120638" y="99619"/>
                  </a:lnTo>
                  <a:lnTo>
                    <a:pt x="117799" y="128255"/>
                  </a:lnTo>
                  <a:lnTo>
                    <a:pt x="120678" y="154261"/>
                  </a:lnTo>
                  <a:lnTo>
                    <a:pt x="122904" y="183263"/>
                  </a:lnTo>
                  <a:lnTo>
                    <a:pt x="123380" y="212412"/>
                  </a:lnTo>
                  <a:lnTo>
                    <a:pt x="123449" y="228083"/>
                  </a:lnTo>
                  <a:lnTo>
                    <a:pt x="123451" y="225076"/>
                  </a:lnTo>
                  <a:lnTo>
                    <a:pt x="129801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83">
              <a:extLst>
                <a:ext uri="{FF2B5EF4-FFF2-40B4-BE49-F238E27FC236}">
                  <a16:creationId xmlns:a16="http://schemas.microsoft.com/office/drawing/2014/main" id="{42B69F49-3898-DCEB-74F9-CEF1C3044A8C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7505700" y="2668490"/>
              <a:ext cx="139701" cy="42961"/>
            </a:xfrm>
            <a:custGeom>
              <a:avLst/>
              <a:gdLst/>
              <a:ahLst/>
              <a:cxnLst/>
              <a:rect l="0" t="0" r="0" b="0"/>
              <a:pathLst>
                <a:path w="139701" h="42961">
                  <a:moveTo>
                    <a:pt x="0" y="42960"/>
                  </a:moveTo>
                  <a:lnTo>
                    <a:pt x="0" y="42960"/>
                  </a:lnTo>
                  <a:lnTo>
                    <a:pt x="0" y="39589"/>
                  </a:lnTo>
                  <a:lnTo>
                    <a:pt x="3763" y="36052"/>
                  </a:lnTo>
                  <a:lnTo>
                    <a:pt x="31950" y="21761"/>
                  </a:lnTo>
                  <a:lnTo>
                    <a:pt x="54249" y="13087"/>
                  </a:lnTo>
                  <a:lnTo>
                    <a:pt x="83410" y="4467"/>
                  </a:lnTo>
                  <a:lnTo>
                    <a:pt x="103736" y="275"/>
                  </a:lnTo>
                  <a:lnTo>
                    <a:pt x="118072" y="0"/>
                  </a:lnTo>
                  <a:lnTo>
                    <a:pt x="139700" y="4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84">
              <a:extLst>
                <a:ext uri="{FF2B5EF4-FFF2-40B4-BE49-F238E27FC236}">
                  <a16:creationId xmlns:a16="http://schemas.microsoft.com/office/drawing/2014/main" id="{80D79EAB-FF26-69F5-22F0-34005FAA1C94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7524750" y="2724420"/>
              <a:ext cx="114642" cy="152131"/>
            </a:xfrm>
            <a:custGeom>
              <a:avLst/>
              <a:gdLst/>
              <a:ahLst/>
              <a:cxnLst/>
              <a:rect l="0" t="0" r="0" b="0"/>
              <a:pathLst>
                <a:path w="114642" h="152131">
                  <a:moveTo>
                    <a:pt x="0" y="18780"/>
                  </a:moveTo>
                  <a:lnTo>
                    <a:pt x="0" y="18780"/>
                  </a:lnTo>
                  <a:lnTo>
                    <a:pt x="0" y="15409"/>
                  </a:lnTo>
                  <a:lnTo>
                    <a:pt x="1882" y="11873"/>
                  </a:lnTo>
                  <a:lnTo>
                    <a:pt x="6089" y="6419"/>
                  </a:lnTo>
                  <a:lnTo>
                    <a:pt x="6272" y="2809"/>
                  </a:lnTo>
                  <a:lnTo>
                    <a:pt x="7004" y="1783"/>
                  </a:lnTo>
                  <a:lnTo>
                    <a:pt x="8197" y="1098"/>
                  </a:lnTo>
                  <a:lnTo>
                    <a:pt x="11811" y="0"/>
                  </a:lnTo>
                  <a:lnTo>
                    <a:pt x="1681" y="30497"/>
                  </a:lnTo>
                  <a:lnTo>
                    <a:pt x="1453" y="40921"/>
                  </a:lnTo>
                  <a:lnTo>
                    <a:pt x="8937" y="71991"/>
                  </a:lnTo>
                  <a:lnTo>
                    <a:pt x="11602" y="75421"/>
                  </a:lnTo>
                  <a:lnTo>
                    <a:pt x="18327" y="79231"/>
                  </a:lnTo>
                  <a:lnTo>
                    <a:pt x="26019" y="79044"/>
                  </a:lnTo>
                  <a:lnTo>
                    <a:pt x="41579" y="75634"/>
                  </a:lnTo>
                  <a:lnTo>
                    <a:pt x="49165" y="71688"/>
                  </a:lnTo>
                  <a:lnTo>
                    <a:pt x="59331" y="69499"/>
                  </a:lnTo>
                  <a:lnTo>
                    <a:pt x="64705" y="66487"/>
                  </a:lnTo>
                  <a:lnTo>
                    <a:pt x="75089" y="66559"/>
                  </a:lnTo>
                  <a:lnTo>
                    <a:pt x="102734" y="70593"/>
                  </a:lnTo>
                  <a:lnTo>
                    <a:pt x="111746" y="76145"/>
                  </a:lnTo>
                  <a:lnTo>
                    <a:pt x="114009" y="81012"/>
                  </a:lnTo>
                  <a:lnTo>
                    <a:pt x="114641" y="93946"/>
                  </a:lnTo>
                  <a:lnTo>
                    <a:pt x="111030" y="110353"/>
                  </a:lnTo>
                  <a:lnTo>
                    <a:pt x="102120" y="124151"/>
                  </a:lnTo>
                  <a:lnTo>
                    <a:pt x="87173" y="137177"/>
                  </a:lnTo>
                  <a:lnTo>
                    <a:pt x="77314" y="141956"/>
                  </a:lnTo>
                  <a:lnTo>
                    <a:pt x="50110" y="145982"/>
                  </a:lnTo>
                  <a:lnTo>
                    <a:pt x="25400" y="152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85">
              <a:extLst>
                <a:ext uri="{FF2B5EF4-FFF2-40B4-BE49-F238E27FC236}">
                  <a16:creationId xmlns:a16="http://schemas.microsoft.com/office/drawing/2014/main" id="{613AC6D5-F1FE-1D8D-FC12-DE287388324F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7280911" y="2699019"/>
              <a:ext cx="138734" cy="190232"/>
            </a:xfrm>
            <a:custGeom>
              <a:avLst/>
              <a:gdLst/>
              <a:ahLst/>
              <a:cxnLst/>
              <a:rect l="0" t="0" r="0" b="0"/>
              <a:pathLst>
                <a:path w="138734" h="190232">
                  <a:moveTo>
                    <a:pt x="91439" y="37831"/>
                  </a:moveTo>
                  <a:lnTo>
                    <a:pt x="91439" y="37831"/>
                  </a:lnTo>
                  <a:lnTo>
                    <a:pt x="91439" y="31742"/>
                  </a:lnTo>
                  <a:lnTo>
                    <a:pt x="97711" y="31483"/>
                  </a:lnTo>
                  <a:lnTo>
                    <a:pt x="87659" y="20650"/>
                  </a:lnTo>
                  <a:lnTo>
                    <a:pt x="86232" y="16554"/>
                  </a:lnTo>
                  <a:lnTo>
                    <a:pt x="85146" y="15180"/>
                  </a:lnTo>
                  <a:lnTo>
                    <a:pt x="73563" y="7071"/>
                  </a:lnTo>
                  <a:lnTo>
                    <a:pt x="63187" y="5571"/>
                  </a:lnTo>
                  <a:lnTo>
                    <a:pt x="55159" y="1775"/>
                  </a:lnTo>
                  <a:lnTo>
                    <a:pt x="36088" y="0"/>
                  </a:lnTo>
                  <a:lnTo>
                    <a:pt x="27798" y="3614"/>
                  </a:lnTo>
                  <a:lnTo>
                    <a:pt x="17078" y="9818"/>
                  </a:lnTo>
                  <a:lnTo>
                    <a:pt x="14349" y="10689"/>
                  </a:lnTo>
                  <a:lnTo>
                    <a:pt x="9435" y="17301"/>
                  </a:lnTo>
                  <a:lnTo>
                    <a:pt x="531" y="38793"/>
                  </a:lnTo>
                  <a:lnTo>
                    <a:pt x="0" y="50958"/>
                  </a:lnTo>
                  <a:lnTo>
                    <a:pt x="2117" y="62010"/>
                  </a:lnTo>
                  <a:lnTo>
                    <a:pt x="5409" y="69273"/>
                  </a:lnTo>
                  <a:lnTo>
                    <a:pt x="17971" y="80700"/>
                  </a:lnTo>
                  <a:lnTo>
                    <a:pt x="31035" y="85106"/>
                  </a:lnTo>
                  <a:lnTo>
                    <a:pt x="45543" y="86359"/>
                  </a:lnTo>
                  <a:lnTo>
                    <a:pt x="64199" y="83097"/>
                  </a:lnTo>
                  <a:lnTo>
                    <a:pt x="86797" y="70272"/>
                  </a:lnTo>
                  <a:lnTo>
                    <a:pt x="97903" y="58575"/>
                  </a:lnTo>
                  <a:lnTo>
                    <a:pt x="113899" y="28648"/>
                  </a:lnTo>
                  <a:lnTo>
                    <a:pt x="116451" y="20220"/>
                  </a:lnTo>
                  <a:lnTo>
                    <a:pt x="116581" y="20445"/>
                  </a:lnTo>
                  <a:lnTo>
                    <a:pt x="116824" y="44254"/>
                  </a:lnTo>
                  <a:lnTo>
                    <a:pt x="116836" y="74691"/>
                  </a:lnTo>
                  <a:lnTo>
                    <a:pt x="120209" y="101356"/>
                  </a:lnTo>
                  <a:lnTo>
                    <a:pt x="125676" y="131599"/>
                  </a:lnTo>
                  <a:lnTo>
                    <a:pt x="133846" y="162578"/>
                  </a:lnTo>
                  <a:lnTo>
                    <a:pt x="138733" y="177647"/>
                  </a:lnTo>
                  <a:lnTo>
                    <a:pt x="135889" y="1902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86">
              <a:extLst>
                <a:ext uri="{FF2B5EF4-FFF2-40B4-BE49-F238E27FC236}">
                  <a16:creationId xmlns:a16="http://schemas.microsoft.com/office/drawing/2014/main" id="{ACEEF288-3E80-6170-A64A-C103D379E02C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7169150" y="28257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6350" y="12700"/>
                  </a:moveTo>
                  <a:lnTo>
                    <a:pt x="6350" y="12700"/>
                  </a:lnTo>
                  <a:lnTo>
                    <a:pt x="2978" y="12700"/>
                  </a:lnTo>
                  <a:lnTo>
                    <a:pt x="1986" y="11995"/>
                  </a:lnTo>
                  <a:lnTo>
                    <a:pt x="1324" y="108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87">
              <a:extLst>
                <a:ext uri="{FF2B5EF4-FFF2-40B4-BE49-F238E27FC236}">
                  <a16:creationId xmlns:a16="http://schemas.microsoft.com/office/drawing/2014/main" id="{33349DCA-363F-7F7E-0AF5-CBAEFCEB718C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6914768" y="2675202"/>
              <a:ext cx="163130" cy="174327"/>
            </a:xfrm>
            <a:custGeom>
              <a:avLst/>
              <a:gdLst/>
              <a:ahLst/>
              <a:cxnLst/>
              <a:rect l="0" t="0" r="0" b="0"/>
              <a:pathLst>
                <a:path w="163130" h="174327">
                  <a:moveTo>
                    <a:pt x="89282" y="61648"/>
                  </a:moveTo>
                  <a:lnTo>
                    <a:pt x="89282" y="61648"/>
                  </a:lnTo>
                  <a:lnTo>
                    <a:pt x="89282" y="52004"/>
                  </a:lnTo>
                  <a:lnTo>
                    <a:pt x="87400" y="48425"/>
                  </a:lnTo>
                  <a:lnTo>
                    <a:pt x="85910" y="46483"/>
                  </a:lnTo>
                  <a:lnTo>
                    <a:pt x="82375" y="44324"/>
                  </a:lnTo>
                  <a:lnTo>
                    <a:pt x="76335" y="43365"/>
                  </a:lnTo>
                  <a:lnTo>
                    <a:pt x="64242" y="42939"/>
                  </a:lnTo>
                  <a:lnTo>
                    <a:pt x="58478" y="44942"/>
                  </a:lnTo>
                  <a:lnTo>
                    <a:pt x="31282" y="69143"/>
                  </a:lnTo>
                  <a:lnTo>
                    <a:pt x="2797" y="100731"/>
                  </a:lnTo>
                  <a:lnTo>
                    <a:pt x="580" y="106754"/>
                  </a:lnTo>
                  <a:lnTo>
                    <a:pt x="0" y="119089"/>
                  </a:lnTo>
                  <a:lnTo>
                    <a:pt x="7011" y="141305"/>
                  </a:lnTo>
                  <a:lnTo>
                    <a:pt x="16028" y="151849"/>
                  </a:lnTo>
                  <a:lnTo>
                    <a:pt x="44515" y="170475"/>
                  </a:lnTo>
                  <a:lnTo>
                    <a:pt x="60338" y="174326"/>
                  </a:lnTo>
                  <a:lnTo>
                    <a:pt x="90255" y="173746"/>
                  </a:lnTo>
                  <a:lnTo>
                    <a:pt x="105942" y="170031"/>
                  </a:lnTo>
                  <a:lnTo>
                    <a:pt x="136789" y="153167"/>
                  </a:lnTo>
                  <a:lnTo>
                    <a:pt x="148827" y="145052"/>
                  </a:lnTo>
                  <a:lnTo>
                    <a:pt x="157139" y="135406"/>
                  </a:lnTo>
                  <a:lnTo>
                    <a:pt x="161774" y="122181"/>
                  </a:lnTo>
                  <a:lnTo>
                    <a:pt x="163129" y="106896"/>
                  </a:lnTo>
                  <a:lnTo>
                    <a:pt x="159924" y="82424"/>
                  </a:lnTo>
                  <a:lnTo>
                    <a:pt x="150639" y="50752"/>
                  </a:lnTo>
                  <a:lnTo>
                    <a:pt x="134101" y="21058"/>
                  </a:lnTo>
                  <a:lnTo>
                    <a:pt x="131862" y="15538"/>
                  </a:lnTo>
                  <a:lnTo>
                    <a:pt x="123728" y="7523"/>
                  </a:lnTo>
                  <a:lnTo>
                    <a:pt x="118596" y="4398"/>
                  </a:lnTo>
                  <a:lnTo>
                    <a:pt x="94519" y="0"/>
                  </a:lnTo>
                  <a:lnTo>
                    <a:pt x="63851" y="3778"/>
                  </a:lnTo>
                  <a:lnTo>
                    <a:pt x="61039" y="6135"/>
                  </a:lnTo>
                  <a:lnTo>
                    <a:pt x="51182" y="23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SMARTInkShape-188">
            <a:extLst>
              <a:ext uri="{FF2B5EF4-FFF2-40B4-BE49-F238E27FC236}">
                <a16:creationId xmlns:a16="http://schemas.microsoft.com/office/drawing/2014/main" id="{6D11BC1A-AA7E-8E75-5F0E-F2AABBB8BA9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366000" y="2743200"/>
            <a:ext cx="6351" cy="1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0" y="0"/>
                </a:lnTo>
                <a:lnTo>
                  <a:pt x="63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Shape-189">
            <a:extLst>
              <a:ext uri="{FF2B5EF4-FFF2-40B4-BE49-F238E27FC236}">
                <a16:creationId xmlns:a16="http://schemas.microsoft.com/office/drawing/2014/main" id="{B99E2E62-5DE3-46B4-196B-AB6A549D526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2686050" y="5810250"/>
            <a:ext cx="2108201" cy="44451"/>
          </a:xfrm>
          <a:custGeom>
            <a:avLst/>
            <a:gdLst/>
            <a:ahLst/>
            <a:cxnLst/>
            <a:rect l="0" t="0" r="0" b="0"/>
            <a:pathLst>
              <a:path w="2108201" h="44451">
                <a:moveTo>
                  <a:pt x="0" y="0"/>
                </a:moveTo>
                <a:lnTo>
                  <a:pt x="0" y="0"/>
                </a:lnTo>
                <a:lnTo>
                  <a:pt x="0" y="5468"/>
                </a:lnTo>
                <a:lnTo>
                  <a:pt x="0" y="2517"/>
                </a:lnTo>
                <a:lnTo>
                  <a:pt x="0" y="4195"/>
                </a:lnTo>
                <a:lnTo>
                  <a:pt x="0" y="2262"/>
                </a:lnTo>
                <a:lnTo>
                  <a:pt x="0" y="4063"/>
                </a:lnTo>
                <a:lnTo>
                  <a:pt x="705" y="4825"/>
                </a:lnTo>
                <a:lnTo>
                  <a:pt x="3371" y="5673"/>
                </a:lnTo>
                <a:lnTo>
                  <a:pt x="34149" y="6339"/>
                </a:lnTo>
                <a:lnTo>
                  <a:pt x="65819" y="6348"/>
                </a:lnTo>
                <a:lnTo>
                  <a:pt x="93722" y="6350"/>
                </a:lnTo>
                <a:lnTo>
                  <a:pt x="124111" y="6350"/>
                </a:lnTo>
                <a:lnTo>
                  <a:pt x="149663" y="6350"/>
                </a:lnTo>
                <a:lnTo>
                  <a:pt x="174402" y="6350"/>
                </a:lnTo>
                <a:lnTo>
                  <a:pt x="205956" y="6350"/>
                </a:lnTo>
                <a:lnTo>
                  <a:pt x="228414" y="6350"/>
                </a:lnTo>
                <a:lnTo>
                  <a:pt x="258335" y="6350"/>
                </a:lnTo>
                <a:lnTo>
                  <a:pt x="281327" y="6350"/>
                </a:lnTo>
                <a:lnTo>
                  <a:pt x="311329" y="6350"/>
                </a:lnTo>
                <a:lnTo>
                  <a:pt x="338093" y="6350"/>
                </a:lnTo>
                <a:lnTo>
                  <a:pt x="368056" y="10714"/>
                </a:lnTo>
                <a:lnTo>
                  <a:pt x="392138" y="12112"/>
                </a:lnTo>
                <a:lnTo>
                  <a:pt x="417148" y="12526"/>
                </a:lnTo>
                <a:lnTo>
                  <a:pt x="442432" y="12649"/>
                </a:lnTo>
                <a:lnTo>
                  <a:pt x="467798" y="13390"/>
                </a:lnTo>
                <a:lnTo>
                  <a:pt x="493188" y="17059"/>
                </a:lnTo>
                <a:lnTo>
                  <a:pt x="518585" y="18460"/>
                </a:lnTo>
                <a:lnTo>
                  <a:pt x="544689" y="18875"/>
                </a:lnTo>
                <a:lnTo>
                  <a:pt x="573747" y="18998"/>
                </a:lnTo>
                <a:lnTo>
                  <a:pt x="601250" y="19740"/>
                </a:lnTo>
                <a:lnTo>
                  <a:pt x="630723" y="22704"/>
                </a:lnTo>
                <a:lnTo>
                  <a:pt x="657643" y="21152"/>
                </a:lnTo>
                <a:lnTo>
                  <a:pt x="684199" y="23828"/>
                </a:lnTo>
                <a:lnTo>
                  <a:pt x="714097" y="24935"/>
                </a:lnTo>
                <a:lnTo>
                  <a:pt x="745298" y="25262"/>
                </a:lnTo>
                <a:lnTo>
                  <a:pt x="776180" y="25360"/>
                </a:lnTo>
                <a:lnTo>
                  <a:pt x="804223" y="25388"/>
                </a:lnTo>
                <a:lnTo>
                  <a:pt x="833856" y="25397"/>
                </a:lnTo>
                <a:lnTo>
                  <a:pt x="861529" y="25399"/>
                </a:lnTo>
                <a:lnTo>
                  <a:pt x="891757" y="25400"/>
                </a:lnTo>
                <a:lnTo>
                  <a:pt x="922351" y="25400"/>
                </a:lnTo>
                <a:lnTo>
                  <a:pt x="950309" y="25400"/>
                </a:lnTo>
                <a:lnTo>
                  <a:pt x="979916" y="26105"/>
                </a:lnTo>
                <a:lnTo>
                  <a:pt x="1007582" y="29764"/>
                </a:lnTo>
                <a:lnTo>
                  <a:pt x="1037808" y="31162"/>
                </a:lnTo>
                <a:lnTo>
                  <a:pt x="1068401" y="31576"/>
                </a:lnTo>
                <a:lnTo>
                  <a:pt x="1096359" y="31699"/>
                </a:lnTo>
                <a:lnTo>
                  <a:pt x="1126672" y="31734"/>
                </a:lnTo>
                <a:lnTo>
                  <a:pt x="1157996" y="31745"/>
                </a:lnTo>
                <a:lnTo>
                  <a:pt x="1189620" y="31748"/>
                </a:lnTo>
                <a:lnTo>
                  <a:pt x="1221332" y="31750"/>
                </a:lnTo>
                <a:lnTo>
                  <a:pt x="1252366" y="31750"/>
                </a:lnTo>
                <a:lnTo>
                  <a:pt x="1280454" y="31750"/>
                </a:lnTo>
                <a:lnTo>
                  <a:pt x="1311511" y="31750"/>
                </a:lnTo>
                <a:lnTo>
                  <a:pt x="1335016" y="31750"/>
                </a:lnTo>
                <a:lnTo>
                  <a:pt x="1357692" y="31750"/>
                </a:lnTo>
                <a:lnTo>
                  <a:pt x="1379530" y="32455"/>
                </a:lnTo>
                <a:lnTo>
                  <a:pt x="1400995" y="35121"/>
                </a:lnTo>
                <a:lnTo>
                  <a:pt x="1422294" y="36776"/>
                </a:lnTo>
                <a:lnTo>
                  <a:pt x="1444225" y="37512"/>
                </a:lnTo>
                <a:lnTo>
                  <a:pt x="1468083" y="37839"/>
                </a:lnTo>
                <a:lnTo>
                  <a:pt x="1490916" y="37984"/>
                </a:lnTo>
                <a:lnTo>
                  <a:pt x="1512824" y="38048"/>
                </a:lnTo>
                <a:lnTo>
                  <a:pt x="1534320" y="38077"/>
                </a:lnTo>
                <a:lnTo>
                  <a:pt x="1557514" y="38090"/>
                </a:lnTo>
                <a:lnTo>
                  <a:pt x="1581228" y="38801"/>
                </a:lnTo>
                <a:lnTo>
                  <a:pt x="1603527" y="41469"/>
                </a:lnTo>
                <a:lnTo>
                  <a:pt x="1625198" y="43124"/>
                </a:lnTo>
                <a:lnTo>
                  <a:pt x="1646588" y="43861"/>
                </a:lnTo>
                <a:lnTo>
                  <a:pt x="1667854" y="44188"/>
                </a:lnTo>
                <a:lnTo>
                  <a:pt x="1689065" y="44334"/>
                </a:lnTo>
                <a:lnTo>
                  <a:pt x="1710251" y="44398"/>
                </a:lnTo>
                <a:lnTo>
                  <a:pt x="1731426" y="44427"/>
                </a:lnTo>
                <a:lnTo>
                  <a:pt x="1752597" y="44440"/>
                </a:lnTo>
                <a:lnTo>
                  <a:pt x="1773765" y="44445"/>
                </a:lnTo>
                <a:lnTo>
                  <a:pt x="1804811" y="44449"/>
                </a:lnTo>
                <a:lnTo>
                  <a:pt x="1832902" y="44450"/>
                </a:lnTo>
                <a:lnTo>
                  <a:pt x="1862549" y="44450"/>
                </a:lnTo>
                <a:lnTo>
                  <a:pt x="1890227" y="44450"/>
                </a:lnTo>
                <a:lnTo>
                  <a:pt x="1919751" y="44450"/>
                </a:lnTo>
                <a:lnTo>
                  <a:pt x="1946687" y="44450"/>
                </a:lnTo>
                <a:lnTo>
                  <a:pt x="1971836" y="43745"/>
                </a:lnTo>
                <a:lnTo>
                  <a:pt x="1993712" y="40791"/>
                </a:lnTo>
                <a:lnTo>
                  <a:pt x="2019167" y="43053"/>
                </a:lnTo>
                <a:lnTo>
                  <a:pt x="2041113" y="43829"/>
                </a:lnTo>
                <a:lnTo>
                  <a:pt x="2070527" y="44266"/>
                </a:lnTo>
                <a:lnTo>
                  <a:pt x="2101821" y="44433"/>
                </a:lnTo>
                <a:lnTo>
                  <a:pt x="2103947" y="43733"/>
                </a:lnTo>
                <a:lnTo>
                  <a:pt x="2105365" y="42561"/>
                </a:lnTo>
                <a:lnTo>
                  <a:pt x="2108200" y="381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SMARTInkShape-Group42">
            <a:extLst>
              <a:ext uri="{FF2B5EF4-FFF2-40B4-BE49-F238E27FC236}">
                <a16:creationId xmlns:a16="http://schemas.microsoft.com/office/drawing/2014/main" id="{888E77BB-233F-045A-E403-BE535089C9A7}"/>
              </a:ext>
            </a:extLst>
          </p:cNvPr>
          <p:cNvGrpSpPr/>
          <p:nvPr/>
        </p:nvGrpSpPr>
        <p:grpSpPr>
          <a:xfrm>
            <a:off x="2616200" y="4413250"/>
            <a:ext cx="1968501" cy="1346201"/>
            <a:chOff x="2616200" y="4413250"/>
            <a:chExt cx="1968501" cy="1346201"/>
          </a:xfrm>
        </p:grpSpPr>
        <p:sp>
          <p:nvSpPr>
            <p:cNvPr id="93" name="SMARTInkShape-190">
              <a:extLst>
                <a:ext uri="{FF2B5EF4-FFF2-40B4-BE49-F238E27FC236}">
                  <a16:creationId xmlns:a16="http://schemas.microsoft.com/office/drawing/2014/main" id="{B26C1A73-F044-44FA-89C3-793F0DD16598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3562350" y="572770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0"/>
                  </a:moveTo>
                  <a:lnTo>
                    <a:pt x="6350" y="0"/>
                  </a:lnTo>
                  <a:lnTo>
                    <a:pt x="2979" y="3370"/>
                  </a:lnTo>
                  <a:lnTo>
                    <a:pt x="1324" y="6908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91">
              <a:extLst>
                <a:ext uri="{FF2B5EF4-FFF2-40B4-BE49-F238E27FC236}">
                  <a16:creationId xmlns:a16="http://schemas.microsoft.com/office/drawing/2014/main" id="{A42EA005-4DC7-4AC9-F516-B1168C2A2CA3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3530600" y="56388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92">
              <a:extLst>
                <a:ext uri="{FF2B5EF4-FFF2-40B4-BE49-F238E27FC236}">
                  <a16:creationId xmlns:a16="http://schemas.microsoft.com/office/drawing/2014/main" id="{96E4321F-143C-5221-FABE-ED3B8EA8027E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3537212" y="5422900"/>
              <a:ext cx="6089" cy="82551"/>
            </a:xfrm>
            <a:custGeom>
              <a:avLst/>
              <a:gdLst/>
              <a:ahLst/>
              <a:cxnLst/>
              <a:rect l="0" t="0" r="0" b="0"/>
              <a:pathLst>
                <a:path w="6089" h="82551">
                  <a:moveTo>
                    <a:pt x="6088" y="0"/>
                  </a:moveTo>
                  <a:lnTo>
                    <a:pt x="6088" y="0"/>
                  </a:lnTo>
                  <a:lnTo>
                    <a:pt x="4207" y="12552"/>
                  </a:lnTo>
                  <a:lnTo>
                    <a:pt x="0" y="42836"/>
                  </a:lnTo>
                  <a:lnTo>
                    <a:pt x="495" y="63731"/>
                  </a:lnTo>
                  <a:lnTo>
                    <a:pt x="6088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93">
              <a:extLst>
                <a:ext uri="{FF2B5EF4-FFF2-40B4-BE49-F238E27FC236}">
                  <a16:creationId xmlns:a16="http://schemas.microsoft.com/office/drawing/2014/main" id="{CFCEBBA0-CC73-7B38-4152-A3414B834344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3532877" y="5213350"/>
              <a:ext cx="4074" cy="88901"/>
            </a:xfrm>
            <a:custGeom>
              <a:avLst/>
              <a:gdLst/>
              <a:ahLst/>
              <a:cxnLst/>
              <a:rect l="0" t="0" r="0" b="0"/>
              <a:pathLst>
                <a:path w="4074" h="88901">
                  <a:moveTo>
                    <a:pt x="4073" y="0"/>
                  </a:moveTo>
                  <a:lnTo>
                    <a:pt x="4073" y="0"/>
                  </a:lnTo>
                  <a:lnTo>
                    <a:pt x="3368" y="18867"/>
                  </a:lnTo>
                  <a:lnTo>
                    <a:pt x="415" y="33891"/>
                  </a:lnTo>
                  <a:lnTo>
                    <a:pt x="1970" y="50729"/>
                  </a:lnTo>
                  <a:lnTo>
                    <a:pt x="0" y="65675"/>
                  </a:lnTo>
                  <a:lnTo>
                    <a:pt x="4073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94">
              <a:extLst>
                <a:ext uri="{FF2B5EF4-FFF2-40B4-BE49-F238E27FC236}">
                  <a16:creationId xmlns:a16="http://schemas.microsoft.com/office/drawing/2014/main" id="{E1B44245-182A-C1EE-E1F1-E702B4805A3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3536950" y="502285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6350" y="0"/>
                  </a:moveTo>
                  <a:lnTo>
                    <a:pt x="6350" y="0"/>
                  </a:lnTo>
                  <a:lnTo>
                    <a:pt x="883" y="28611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95">
              <a:extLst>
                <a:ext uri="{FF2B5EF4-FFF2-40B4-BE49-F238E27FC236}">
                  <a16:creationId xmlns:a16="http://schemas.microsoft.com/office/drawing/2014/main" id="{3EBDB43B-DFF5-4E47-B2FD-5EBF738B5A08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3536950" y="49085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0"/>
                  </a:moveTo>
                  <a:lnTo>
                    <a:pt x="6350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96">
              <a:extLst>
                <a:ext uri="{FF2B5EF4-FFF2-40B4-BE49-F238E27FC236}">
                  <a16:creationId xmlns:a16="http://schemas.microsoft.com/office/drawing/2014/main" id="{D5E73EF9-7C03-8DC2-1469-6231CC367519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3556000" y="4756150"/>
              <a:ext cx="12701" cy="31751"/>
            </a:xfrm>
            <a:custGeom>
              <a:avLst/>
              <a:gdLst/>
              <a:ahLst/>
              <a:cxnLst/>
              <a:rect l="0" t="0" r="0" b="0"/>
              <a:pathLst>
                <a:path w="12701" h="31751">
                  <a:moveTo>
                    <a:pt x="12700" y="0"/>
                  </a:moveTo>
                  <a:lnTo>
                    <a:pt x="12700" y="0"/>
                  </a:lnTo>
                  <a:lnTo>
                    <a:pt x="11995" y="6481"/>
                  </a:lnTo>
                  <a:lnTo>
                    <a:pt x="7631" y="19559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97">
              <a:extLst>
                <a:ext uri="{FF2B5EF4-FFF2-40B4-BE49-F238E27FC236}">
                  <a16:creationId xmlns:a16="http://schemas.microsoft.com/office/drawing/2014/main" id="{1B5E58AE-DC1C-6844-488E-E18CBA0003CF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3543300" y="4591050"/>
              <a:ext cx="25401" cy="57151"/>
            </a:xfrm>
            <a:custGeom>
              <a:avLst/>
              <a:gdLst/>
              <a:ahLst/>
              <a:cxnLst/>
              <a:rect l="0" t="0" r="0" b="0"/>
              <a:pathLst>
                <a:path w="25401" h="57151">
                  <a:moveTo>
                    <a:pt x="25400" y="0"/>
                  </a:moveTo>
                  <a:lnTo>
                    <a:pt x="25400" y="0"/>
                  </a:lnTo>
                  <a:lnTo>
                    <a:pt x="18493" y="25748"/>
                  </a:lnTo>
                  <a:lnTo>
                    <a:pt x="13863" y="37549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98">
              <a:extLst>
                <a:ext uri="{FF2B5EF4-FFF2-40B4-BE49-F238E27FC236}">
                  <a16:creationId xmlns:a16="http://schemas.microsoft.com/office/drawing/2014/main" id="{1594172B-32EE-ED51-C91C-1C201E7F7E68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3556000" y="441325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12700" y="0"/>
                  </a:moveTo>
                  <a:lnTo>
                    <a:pt x="12700" y="0"/>
                  </a:lnTo>
                  <a:lnTo>
                    <a:pt x="9329" y="0"/>
                  </a:lnTo>
                  <a:lnTo>
                    <a:pt x="5793" y="1882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99">
              <a:extLst>
                <a:ext uri="{FF2B5EF4-FFF2-40B4-BE49-F238E27FC236}">
                  <a16:creationId xmlns:a16="http://schemas.microsoft.com/office/drawing/2014/main" id="{B2F73BF5-D649-D62B-0175-665F9C8BD1C1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2616200" y="4451444"/>
              <a:ext cx="1968501" cy="1199795"/>
            </a:xfrm>
            <a:custGeom>
              <a:avLst/>
              <a:gdLst/>
              <a:ahLst/>
              <a:cxnLst/>
              <a:rect l="0" t="0" r="0" b="0"/>
              <a:pathLst>
                <a:path w="1968501" h="1199795">
                  <a:moveTo>
                    <a:pt x="0" y="1193706"/>
                  </a:moveTo>
                  <a:lnTo>
                    <a:pt x="0" y="1193706"/>
                  </a:lnTo>
                  <a:lnTo>
                    <a:pt x="0" y="1197077"/>
                  </a:lnTo>
                  <a:lnTo>
                    <a:pt x="1411" y="1198070"/>
                  </a:lnTo>
                  <a:lnTo>
                    <a:pt x="14306" y="1199794"/>
                  </a:lnTo>
                  <a:lnTo>
                    <a:pt x="28252" y="1199299"/>
                  </a:lnTo>
                  <a:lnTo>
                    <a:pt x="55930" y="1192213"/>
                  </a:lnTo>
                  <a:lnTo>
                    <a:pt x="82310" y="1184945"/>
                  </a:lnTo>
                  <a:lnTo>
                    <a:pt x="109242" y="1172735"/>
                  </a:lnTo>
                  <a:lnTo>
                    <a:pt x="139256" y="1154113"/>
                  </a:lnTo>
                  <a:lnTo>
                    <a:pt x="148675" y="1147182"/>
                  </a:lnTo>
                  <a:lnTo>
                    <a:pt x="178146" y="1131352"/>
                  </a:lnTo>
                  <a:lnTo>
                    <a:pt x="204569" y="1114173"/>
                  </a:lnTo>
                  <a:lnTo>
                    <a:pt x="234425" y="1090386"/>
                  </a:lnTo>
                  <a:lnTo>
                    <a:pt x="265894" y="1060966"/>
                  </a:lnTo>
                  <a:lnTo>
                    <a:pt x="288966" y="1033709"/>
                  </a:lnTo>
                  <a:lnTo>
                    <a:pt x="317923" y="1003042"/>
                  </a:lnTo>
                  <a:lnTo>
                    <a:pt x="341332" y="976026"/>
                  </a:lnTo>
                  <a:lnTo>
                    <a:pt x="366085" y="947036"/>
                  </a:lnTo>
                  <a:lnTo>
                    <a:pt x="385280" y="916157"/>
                  </a:lnTo>
                  <a:lnTo>
                    <a:pt x="402358" y="889481"/>
                  </a:lnTo>
                  <a:lnTo>
                    <a:pt x="416021" y="870026"/>
                  </a:lnTo>
                  <a:lnTo>
                    <a:pt x="426958" y="841119"/>
                  </a:lnTo>
                  <a:lnTo>
                    <a:pt x="439951" y="811779"/>
                  </a:lnTo>
                  <a:lnTo>
                    <a:pt x="455439" y="783752"/>
                  </a:lnTo>
                  <a:lnTo>
                    <a:pt x="471381" y="753155"/>
                  </a:lnTo>
                  <a:lnTo>
                    <a:pt x="482057" y="732477"/>
                  </a:lnTo>
                  <a:lnTo>
                    <a:pt x="494330" y="705214"/>
                  </a:lnTo>
                  <a:lnTo>
                    <a:pt x="507593" y="674949"/>
                  </a:lnTo>
                  <a:lnTo>
                    <a:pt x="522894" y="647026"/>
                  </a:lnTo>
                  <a:lnTo>
                    <a:pt x="535248" y="615780"/>
                  </a:lnTo>
                  <a:lnTo>
                    <a:pt x="547946" y="589122"/>
                  </a:lnTo>
                  <a:lnTo>
                    <a:pt x="562441" y="558530"/>
                  </a:lnTo>
                  <a:lnTo>
                    <a:pt x="575681" y="529319"/>
                  </a:lnTo>
                  <a:lnTo>
                    <a:pt x="589681" y="501031"/>
                  </a:lnTo>
                  <a:lnTo>
                    <a:pt x="606001" y="471618"/>
                  </a:lnTo>
                  <a:lnTo>
                    <a:pt x="609412" y="461439"/>
                  </a:lnTo>
                  <a:lnTo>
                    <a:pt x="623695" y="434811"/>
                  </a:lnTo>
                  <a:lnTo>
                    <a:pt x="634905" y="407761"/>
                  </a:lnTo>
                  <a:lnTo>
                    <a:pt x="645571" y="380967"/>
                  </a:lnTo>
                  <a:lnTo>
                    <a:pt x="659536" y="354539"/>
                  </a:lnTo>
                  <a:lnTo>
                    <a:pt x="670826" y="327391"/>
                  </a:lnTo>
                  <a:lnTo>
                    <a:pt x="678576" y="303512"/>
                  </a:lnTo>
                  <a:lnTo>
                    <a:pt x="692814" y="277189"/>
                  </a:lnTo>
                  <a:lnTo>
                    <a:pt x="708335" y="246128"/>
                  </a:lnTo>
                  <a:lnTo>
                    <a:pt x="722939" y="215618"/>
                  </a:lnTo>
                  <a:lnTo>
                    <a:pt x="738077" y="184031"/>
                  </a:lnTo>
                  <a:lnTo>
                    <a:pt x="757256" y="156667"/>
                  </a:lnTo>
                  <a:lnTo>
                    <a:pt x="774547" y="126023"/>
                  </a:lnTo>
                  <a:lnTo>
                    <a:pt x="780276" y="118047"/>
                  </a:lnTo>
                  <a:lnTo>
                    <a:pt x="807543" y="88783"/>
                  </a:lnTo>
                  <a:lnTo>
                    <a:pt x="833827" y="63404"/>
                  </a:lnTo>
                  <a:lnTo>
                    <a:pt x="864206" y="37144"/>
                  </a:lnTo>
                  <a:lnTo>
                    <a:pt x="894942" y="25471"/>
                  </a:lnTo>
                  <a:lnTo>
                    <a:pt x="925635" y="11086"/>
                  </a:lnTo>
                  <a:lnTo>
                    <a:pt x="949308" y="2316"/>
                  </a:lnTo>
                  <a:lnTo>
                    <a:pt x="975937" y="382"/>
                  </a:lnTo>
                  <a:lnTo>
                    <a:pt x="1004637" y="0"/>
                  </a:lnTo>
                  <a:lnTo>
                    <a:pt x="1035226" y="6826"/>
                  </a:lnTo>
                  <a:lnTo>
                    <a:pt x="1050389" y="12775"/>
                  </a:lnTo>
                  <a:lnTo>
                    <a:pt x="1080909" y="30803"/>
                  </a:lnTo>
                  <a:lnTo>
                    <a:pt x="1112257" y="60518"/>
                  </a:lnTo>
                  <a:lnTo>
                    <a:pt x="1139166" y="91583"/>
                  </a:lnTo>
                  <a:lnTo>
                    <a:pt x="1159986" y="120921"/>
                  </a:lnTo>
                  <a:lnTo>
                    <a:pt x="1171055" y="147328"/>
                  </a:lnTo>
                  <a:lnTo>
                    <a:pt x="1191447" y="178277"/>
                  </a:lnTo>
                  <a:lnTo>
                    <a:pt x="1202432" y="208789"/>
                  </a:lnTo>
                  <a:lnTo>
                    <a:pt x="1210766" y="233992"/>
                  </a:lnTo>
                  <a:lnTo>
                    <a:pt x="1219207" y="260085"/>
                  </a:lnTo>
                  <a:lnTo>
                    <a:pt x="1227668" y="285622"/>
                  </a:lnTo>
                  <a:lnTo>
                    <a:pt x="1240498" y="311755"/>
                  </a:lnTo>
                  <a:lnTo>
                    <a:pt x="1252440" y="343362"/>
                  </a:lnTo>
                  <a:lnTo>
                    <a:pt x="1264807" y="373411"/>
                  </a:lnTo>
                  <a:lnTo>
                    <a:pt x="1278105" y="403011"/>
                  </a:lnTo>
                  <a:lnTo>
                    <a:pt x="1284186" y="418248"/>
                  </a:lnTo>
                  <a:lnTo>
                    <a:pt x="1289020" y="441281"/>
                  </a:lnTo>
                  <a:lnTo>
                    <a:pt x="1302581" y="466183"/>
                  </a:lnTo>
                  <a:lnTo>
                    <a:pt x="1312814" y="491546"/>
                  </a:lnTo>
                  <a:lnTo>
                    <a:pt x="1322197" y="519522"/>
                  </a:lnTo>
                  <a:lnTo>
                    <a:pt x="1333914" y="545685"/>
                  </a:lnTo>
                  <a:lnTo>
                    <a:pt x="1347144" y="573068"/>
                  </a:lnTo>
                  <a:lnTo>
                    <a:pt x="1360916" y="602204"/>
                  </a:lnTo>
                  <a:lnTo>
                    <a:pt x="1373043" y="631373"/>
                  </a:lnTo>
                  <a:lnTo>
                    <a:pt x="1388819" y="657883"/>
                  </a:lnTo>
                  <a:lnTo>
                    <a:pt x="1404817" y="689591"/>
                  </a:lnTo>
                  <a:lnTo>
                    <a:pt x="1417385" y="715088"/>
                  </a:lnTo>
                  <a:lnTo>
                    <a:pt x="1425383" y="727573"/>
                  </a:lnTo>
                  <a:lnTo>
                    <a:pt x="1428664" y="733947"/>
                  </a:lnTo>
                  <a:lnTo>
                    <a:pt x="1446229" y="760402"/>
                  </a:lnTo>
                  <a:lnTo>
                    <a:pt x="1466922" y="791577"/>
                  </a:lnTo>
                  <a:lnTo>
                    <a:pt x="1473938" y="801199"/>
                  </a:lnTo>
                  <a:lnTo>
                    <a:pt x="1482204" y="818873"/>
                  </a:lnTo>
                  <a:lnTo>
                    <a:pt x="1505430" y="845974"/>
                  </a:lnTo>
                  <a:lnTo>
                    <a:pt x="1523676" y="875042"/>
                  </a:lnTo>
                  <a:lnTo>
                    <a:pt x="1540869" y="901377"/>
                  </a:lnTo>
                  <a:lnTo>
                    <a:pt x="1563973" y="928300"/>
                  </a:lnTo>
                  <a:lnTo>
                    <a:pt x="1587870" y="956032"/>
                  </a:lnTo>
                  <a:lnTo>
                    <a:pt x="1615536" y="986384"/>
                  </a:lnTo>
                  <a:lnTo>
                    <a:pt x="1638531" y="1007870"/>
                  </a:lnTo>
                  <a:lnTo>
                    <a:pt x="1664567" y="1029351"/>
                  </a:lnTo>
                  <a:lnTo>
                    <a:pt x="1692193" y="1051708"/>
                  </a:lnTo>
                  <a:lnTo>
                    <a:pt x="1718113" y="1073032"/>
                  </a:lnTo>
                  <a:lnTo>
                    <a:pt x="1749080" y="1089985"/>
                  </a:lnTo>
                  <a:lnTo>
                    <a:pt x="1776600" y="1106216"/>
                  </a:lnTo>
                  <a:lnTo>
                    <a:pt x="1805913" y="1125855"/>
                  </a:lnTo>
                  <a:lnTo>
                    <a:pt x="1831178" y="1136114"/>
                  </a:lnTo>
                  <a:lnTo>
                    <a:pt x="1849260" y="1142776"/>
                  </a:lnTo>
                  <a:lnTo>
                    <a:pt x="1864731" y="1149217"/>
                  </a:lnTo>
                  <a:lnTo>
                    <a:pt x="1891871" y="1157716"/>
                  </a:lnTo>
                  <a:lnTo>
                    <a:pt x="1920838" y="1166072"/>
                  </a:lnTo>
                  <a:lnTo>
                    <a:pt x="1950300" y="1172474"/>
                  </a:lnTo>
                  <a:lnTo>
                    <a:pt x="1968089" y="1174631"/>
                  </a:lnTo>
                  <a:lnTo>
                    <a:pt x="1968500" y="1161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SMARTInkShape-200">
            <a:extLst>
              <a:ext uri="{FF2B5EF4-FFF2-40B4-BE49-F238E27FC236}">
                <a16:creationId xmlns:a16="http://schemas.microsoft.com/office/drawing/2014/main" id="{99111933-0351-92EE-5E1B-7CEB8F43623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416639" y="5969320"/>
            <a:ext cx="336212" cy="202620"/>
          </a:xfrm>
          <a:custGeom>
            <a:avLst/>
            <a:gdLst/>
            <a:ahLst/>
            <a:cxnLst/>
            <a:rect l="0" t="0" r="0" b="0"/>
            <a:pathLst>
              <a:path w="336212" h="202620">
                <a:moveTo>
                  <a:pt x="12361" y="196530"/>
                </a:moveTo>
                <a:lnTo>
                  <a:pt x="12361" y="196530"/>
                </a:lnTo>
                <a:lnTo>
                  <a:pt x="8990" y="196530"/>
                </a:lnTo>
                <a:lnTo>
                  <a:pt x="5454" y="198412"/>
                </a:lnTo>
                <a:lnTo>
                  <a:pt x="0" y="202619"/>
                </a:lnTo>
                <a:lnTo>
                  <a:pt x="15581" y="171770"/>
                </a:lnTo>
                <a:lnTo>
                  <a:pt x="32419" y="142836"/>
                </a:lnTo>
                <a:lnTo>
                  <a:pt x="53694" y="114118"/>
                </a:lnTo>
                <a:lnTo>
                  <a:pt x="77585" y="87152"/>
                </a:lnTo>
                <a:lnTo>
                  <a:pt x="100896" y="59239"/>
                </a:lnTo>
                <a:lnTo>
                  <a:pt x="127149" y="30416"/>
                </a:lnTo>
                <a:lnTo>
                  <a:pt x="138249" y="8292"/>
                </a:lnTo>
                <a:lnTo>
                  <a:pt x="137914" y="6833"/>
                </a:lnTo>
                <a:lnTo>
                  <a:pt x="133244" y="0"/>
                </a:lnTo>
                <a:lnTo>
                  <a:pt x="129709" y="6517"/>
                </a:lnTo>
                <a:lnTo>
                  <a:pt x="125181" y="32331"/>
                </a:lnTo>
                <a:lnTo>
                  <a:pt x="120247" y="64004"/>
                </a:lnTo>
                <a:lnTo>
                  <a:pt x="116843" y="85218"/>
                </a:lnTo>
                <a:lnTo>
                  <a:pt x="118299" y="93671"/>
                </a:lnTo>
                <a:lnTo>
                  <a:pt x="123086" y="105768"/>
                </a:lnTo>
                <a:lnTo>
                  <a:pt x="132344" y="118289"/>
                </a:lnTo>
                <a:lnTo>
                  <a:pt x="140005" y="122950"/>
                </a:lnTo>
                <a:lnTo>
                  <a:pt x="144024" y="124193"/>
                </a:lnTo>
                <a:lnTo>
                  <a:pt x="148114" y="123612"/>
                </a:lnTo>
                <a:lnTo>
                  <a:pt x="156422" y="119201"/>
                </a:lnTo>
                <a:lnTo>
                  <a:pt x="184385" y="93946"/>
                </a:lnTo>
                <a:lnTo>
                  <a:pt x="194649" y="82498"/>
                </a:lnTo>
                <a:lnTo>
                  <a:pt x="205150" y="55889"/>
                </a:lnTo>
                <a:lnTo>
                  <a:pt x="221282" y="32259"/>
                </a:lnTo>
                <a:lnTo>
                  <a:pt x="216389" y="61389"/>
                </a:lnTo>
                <a:lnTo>
                  <a:pt x="213789" y="89668"/>
                </a:lnTo>
                <a:lnTo>
                  <a:pt x="211951" y="101764"/>
                </a:lnTo>
                <a:lnTo>
                  <a:pt x="214884" y="119062"/>
                </a:lnTo>
                <a:lnTo>
                  <a:pt x="220221" y="129283"/>
                </a:lnTo>
                <a:lnTo>
                  <a:pt x="224217" y="134422"/>
                </a:lnTo>
                <a:lnTo>
                  <a:pt x="228345" y="137177"/>
                </a:lnTo>
                <a:lnTo>
                  <a:pt x="230434" y="137911"/>
                </a:lnTo>
                <a:lnTo>
                  <a:pt x="233237" y="136989"/>
                </a:lnTo>
                <a:lnTo>
                  <a:pt x="251639" y="127253"/>
                </a:lnTo>
                <a:lnTo>
                  <a:pt x="278661" y="114956"/>
                </a:lnTo>
                <a:lnTo>
                  <a:pt x="308746" y="104714"/>
                </a:lnTo>
                <a:lnTo>
                  <a:pt x="336211" y="1012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SMARTInkShape-Group44">
            <a:extLst>
              <a:ext uri="{FF2B5EF4-FFF2-40B4-BE49-F238E27FC236}">
                <a16:creationId xmlns:a16="http://schemas.microsoft.com/office/drawing/2014/main" id="{B5AAFA46-B5AD-9545-CD30-4F9905FDD0BC}"/>
              </a:ext>
            </a:extLst>
          </p:cNvPr>
          <p:cNvGrpSpPr/>
          <p:nvPr/>
        </p:nvGrpSpPr>
        <p:grpSpPr>
          <a:xfrm>
            <a:off x="4489711" y="5632777"/>
            <a:ext cx="831590" cy="698043"/>
            <a:chOff x="4489711" y="5632777"/>
            <a:chExt cx="831590" cy="698043"/>
          </a:xfrm>
        </p:grpSpPr>
        <p:sp>
          <p:nvSpPr>
            <p:cNvPr id="105" name="SMARTInkShape-201">
              <a:extLst>
                <a:ext uri="{FF2B5EF4-FFF2-40B4-BE49-F238E27FC236}">
                  <a16:creationId xmlns:a16="http://schemas.microsoft.com/office/drawing/2014/main" id="{D953550F-2411-7D0C-BBF3-AE7C597CA3B7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5118550" y="6146800"/>
              <a:ext cx="202751" cy="184020"/>
            </a:xfrm>
            <a:custGeom>
              <a:avLst/>
              <a:gdLst/>
              <a:ahLst/>
              <a:cxnLst/>
              <a:rect l="0" t="0" r="0" b="0"/>
              <a:pathLst>
                <a:path w="202751" h="184020">
                  <a:moveTo>
                    <a:pt x="24950" y="57150"/>
                  </a:moveTo>
                  <a:lnTo>
                    <a:pt x="24950" y="57150"/>
                  </a:lnTo>
                  <a:lnTo>
                    <a:pt x="24950" y="53779"/>
                  </a:lnTo>
                  <a:lnTo>
                    <a:pt x="26832" y="50243"/>
                  </a:lnTo>
                  <a:lnTo>
                    <a:pt x="30726" y="46319"/>
                  </a:lnTo>
                  <a:lnTo>
                    <a:pt x="37159" y="42223"/>
                  </a:lnTo>
                  <a:lnTo>
                    <a:pt x="40851" y="41554"/>
                  </a:lnTo>
                  <a:lnTo>
                    <a:pt x="48716" y="42692"/>
                  </a:lnTo>
                  <a:lnTo>
                    <a:pt x="61076" y="47301"/>
                  </a:lnTo>
                  <a:lnTo>
                    <a:pt x="65701" y="51126"/>
                  </a:lnTo>
                  <a:lnTo>
                    <a:pt x="72040" y="66072"/>
                  </a:lnTo>
                  <a:lnTo>
                    <a:pt x="75017" y="95183"/>
                  </a:lnTo>
                  <a:lnTo>
                    <a:pt x="74828" y="122590"/>
                  </a:lnTo>
                  <a:lnTo>
                    <a:pt x="68800" y="151528"/>
                  </a:lnTo>
                  <a:lnTo>
                    <a:pt x="62873" y="167429"/>
                  </a:lnTo>
                  <a:lnTo>
                    <a:pt x="54548" y="179122"/>
                  </a:lnTo>
                  <a:lnTo>
                    <a:pt x="50334" y="181916"/>
                  </a:lnTo>
                  <a:lnTo>
                    <a:pt x="43995" y="183488"/>
                  </a:lnTo>
                  <a:lnTo>
                    <a:pt x="35532" y="184019"/>
                  </a:lnTo>
                  <a:lnTo>
                    <a:pt x="31299" y="182211"/>
                  </a:lnTo>
                  <a:lnTo>
                    <a:pt x="22833" y="175300"/>
                  </a:lnTo>
                  <a:lnTo>
                    <a:pt x="4666" y="148644"/>
                  </a:lnTo>
                  <a:lnTo>
                    <a:pt x="1066" y="125495"/>
                  </a:lnTo>
                  <a:lnTo>
                    <a:pt x="0" y="99665"/>
                  </a:lnTo>
                  <a:lnTo>
                    <a:pt x="3513" y="86394"/>
                  </a:lnTo>
                  <a:lnTo>
                    <a:pt x="21944" y="57526"/>
                  </a:lnTo>
                  <a:lnTo>
                    <a:pt x="51925" y="30558"/>
                  </a:lnTo>
                  <a:lnTo>
                    <a:pt x="60692" y="24636"/>
                  </a:lnTo>
                  <a:lnTo>
                    <a:pt x="91616" y="14378"/>
                  </a:lnTo>
                  <a:lnTo>
                    <a:pt x="122760" y="2172"/>
                  </a:lnTo>
                  <a:lnTo>
                    <a:pt x="150406" y="286"/>
                  </a:lnTo>
                  <a:lnTo>
                    <a:pt x="180359" y="25"/>
                  </a:lnTo>
                  <a:lnTo>
                    <a:pt x="202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02">
              <a:extLst>
                <a:ext uri="{FF2B5EF4-FFF2-40B4-BE49-F238E27FC236}">
                  <a16:creationId xmlns:a16="http://schemas.microsoft.com/office/drawing/2014/main" id="{2450C020-7EFC-5610-B217-9B3FDDDCD923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953000" y="6128012"/>
              <a:ext cx="127384" cy="148519"/>
            </a:xfrm>
            <a:custGeom>
              <a:avLst/>
              <a:gdLst/>
              <a:ahLst/>
              <a:cxnLst/>
              <a:rect l="0" t="0" r="0" b="0"/>
              <a:pathLst>
                <a:path w="127384" h="148519">
                  <a:moveTo>
                    <a:pt x="38100" y="6088"/>
                  </a:moveTo>
                  <a:lnTo>
                    <a:pt x="38100" y="6088"/>
                  </a:lnTo>
                  <a:lnTo>
                    <a:pt x="43568" y="6088"/>
                  </a:lnTo>
                  <a:lnTo>
                    <a:pt x="47560" y="2717"/>
                  </a:lnTo>
                  <a:lnTo>
                    <a:pt x="53122" y="1062"/>
                  </a:lnTo>
                  <a:lnTo>
                    <a:pt x="64821" y="0"/>
                  </a:lnTo>
                  <a:lnTo>
                    <a:pt x="94908" y="6065"/>
                  </a:lnTo>
                  <a:lnTo>
                    <a:pt x="95248" y="37202"/>
                  </a:lnTo>
                  <a:lnTo>
                    <a:pt x="94543" y="45317"/>
                  </a:lnTo>
                  <a:lnTo>
                    <a:pt x="91879" y="51275"/>
                  </a:lnTo>
                  <a:lnTo>
                    <a:pt x="83041" y="61967"/>
                  </a:lnTo>
                  <a:lnTo>
                    <a:pt x="75478" y="66201"/>
                  </a:lnTo>
                  <a:lnTo>
                    <a:pt x="68118" y="68788"/>
                  </a:lnTo>
                  <a:lnTo>
                    <a:pt x="57643" y="74317"/>
                  </a:lnTo>
                  <a:lnTo>
                    <a:pt x="44830" y="75910"/>
                  </a:lnTo>
                  <a:lnTo>
                    <a:pt x="51712" y="75227"/>
                  </a:lnTo>
                  <a:lnTo>
                    <a:pt x="79160" y="67099"/>
                  </a:lnTo>
                  <a:lnTo>
                    <a:pt x="96126" y="64382"/>
                  </a:lnTo>
                  <a:lnTo>
                    <a:pt x="111189" y="66948"/>
                  </a:lnTo>
                  <a:lnTo>
                    <a:pt x="124588" y="75548"/>
                  </a:lnTo>
                  <a:lnTo>
                    <a:pt x="126804" y="79911"/>
                  </a:lnTo>
                  <a:lnTo>
                    <a:pt x="127383" y="90404"/>
                  </a:lnTo>
                  <a:lnTo>
                    <a:pt x="120372" y="108212"/>
                  </a:lnTo>
                  <a:lnTo>
                    <a:pt x="95060" y="133625"/>
                  </a:lnTo>
                  <a:lnTo>
                    <a:pt x="63963" y="145580"/>
                  </a:lnTo>
                  <a:lnTo>
                    <a:pt x="50300" y="148518"/>
                  </a:lnTo>
                  <a:lnTo>
                    <a:pt x="20352" y="146287"/>
                  </a:lnTo>
                  <a:lnTo>
                    <a:pt x="14219" y="144128"/>
                  </a:lnTo>
                  <a:lnTo>
                    <a:pt x="9142" y="141523"/>
                  </a:lnTo>
                  <a:lnTo>
                    <a:pt x="0" y="139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03">
              <a:extLst>
                <a:ext uri="{FF2B5EF4-FFF2-40B4-BE49-F238E27FC236}">
                  <a16:creationId xmlns:a16="http://schemas.microsoft.com/office/drawing/2014/main" id="{F69801F1-D029-1CCA-F1F2-F25D50650E3B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772718" y="6159500"/>
              <a:ext cx="129483" cy="12678"/>
            </a:xfrm>
            <a:custGeom>
              <a:avLst/>
              <a:gdLst/>
              <a:ahLst/>
              <a:cxnLst/>
              <a:rect l="0" t="0" r="0" b="0"/>
              <a:pathLst>
                <a:path w="129483" h="12678">
                  <a:moveTo>
                    <a:pt x="15182" y="6350"/>
                  </a:moveTo>
                  <a:lnTo>
                    <a:pt x="15182" y="6350"/>
                  </a:lnTo>
                  <a:lnTo>
                    <a:pt x="877" y="6350"/>
                  </a:lnTo>
                  <a:lnTo>
                    <a:pt x="0" y="7055"/>
                  </a:lnTo>
                  <a:lnTo>
                    <a:pt x="122" y="8232"/>
                  </a:lnTo>
                  <a:lnTo>
                    <a:pt x="909" y="9721"/>
                  </a:lnTo>
                  <a:lnTo>
                    <a:pt x="2139" y="10714"/>
                  </a:lnTo>
                  <a:lnTo>
                    <a:pt x="5387" y="11817"/>
                  </a:lnTo>
                  <a:lnTo>
                    <a:pt x="36008" y="12584"/>
                  </a:lnTo>
                  <a:lnTo>
                    <a:pt x="65079" y="12677"/>
                  </a:lnTo>
                  <a:lnTo>
                    <a:pt x="91203" y="8332"/>
                  </a:lnTo>
                  <a:lnTo>
                    <a:pt x="1294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04">
              <a:extLst>
                <a:ext uri="{FF2B5EF4-FFF2-40B4-BE49-F238E27FC236}">
                  <a16:creationId xmlns:a16="http://schemas.microsoft.com/office/drawing/2014/main" id="{2398C1BB-B6E4-3DFF-BB6E-216B169F2F38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829275" y="6122544"/>
              <a:ext cx="28476" cy="138557"/>
            </a:xfrm>
            <a:custGeom>
              <a:avLst/>
              <a:gdLst/>
              <a:ahLst/>
              <a:cxnLst/>
              <a:rect l="0" t="0" r="0" b="0"/>
              <a:pathLst>
                <a:path w="28476" h="138557">
                  <a:moveTo>
                    <a:pt x="3075" y="11556"/>
                  </a:moveTo>
                  <a:lnTo>
                    <a:pt x="3075" y="11556"/>
                  </a:lnTo>
                  <a:lnTo>
                    <a:pt x="6446" y="8185"/>
                  </a:lnTo>
                  <a:lnTo>
                    <a:pt x="8101" y="4649"/>
                  </a:lnTo>
                  <a:lnTo>
                    <a:pt x="9163" y="0"/>
                  </a:lnTo>
                  <a:lnTo>
                    <a:pt x="9309" y="1246"/>
                  </a:lnTo>
                  <a:lnTo>
                    <a:pt x="9348" y="2566"/>
                  </a:lnTo>
                  <a:lnTo>
                    <a:pt x="2507" y="27462"/>
                  </a:lnTo>
                  <a:lnTo>
                    <a:pt x="0" y="41908"/>
                  </a:lnTo>
                  <a:lnTo>
                    <a:pt x="2531" y="71501"/>
                  </a:lnTo>
                  <a:lnTo>
                    <a:pt x="8037" y="97611"/>
                  </a:lnTo>
                  <a:lnTo>
                    <a:pt x="28475" y="138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05">
              <a:extLst>
                <a:ext uri="{FF2B5EF4-FFF2-40B4-BE49-F238E27FC236}">
                  <a16:creationId xmlns:a16="http://schemas.microsoft.com/office/drawing/2014/main" id="{825596AC-3DB1-E0A0-B141-8F67267B84A1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489711" y="6085551"/>
              <a:ext cx="228340" cy="161084"/>
            </a:xfrm>
            <a:custGeom>
              <a:avLst/>
              <a:gdLst/>
              <a:ahLst/>
              <a:cxnLst/>
              <a:rect l="0" t="0" r="0" b="0"/>
              <a:pathLst>
                <a:path w="228340" h="161084">
                  <a:moveTo>
                    <a:pt x="6089" y="150149"/>
                  </a:moveTo>
                  <a:lnTo>
                    <a:pt x="6089" y="150149"/>
                  </a:lnTo>
                  <a:lnTo>
                    <a:pt x="622" y="161083"/>
                  </a:lnTo>
                  <a:lnTo>
                    <a:pt x="327" y="160261"/>
                  </a:lnTo>
                  <a:lnTo>
                    <a:pt x="0" y="155584"/>
                  </a:lnTo>
                  <a:lnTo>
                    <a:pt x="5566" y="135308"/>
                  </a:lnTo>
                  <a:lnTo>
                    <a:pt x="19522" y="108621"/>
                  </a:lnTo>
                  <a:lnTo>
                    <a:pt x="46135" y="78673"/>
                  </a:lnTo>
                  <a:lnTo>
                    <a:pt x="74784" y="48335"/>
                  </a:lnTo>
                  <a:lnTo>
                    <a:pt x="93417" y="20142"/>
                  </a:lnTo>
                  <a:lnTo>
                    <a:pt x="104138" y="683"/>
                  </a:lnTo>
                  <a:lnTo>
                    <a:pt x="105322" y="411"/>
                  </a:lnTo>
                  <a:lnTo>
                    <a:pt x="106111" y="1640"/>
                  </a:lnTo>
                  <a:lnTo>
                    <a:pt x="106637" y="1755"/>
                  </a:lnTo>
                  <a:lnTo>
                    <a:pt x="106987" y="1125"/>
                  </a:lnTo>
                  <a:lnTo>
                    <a:pt x="107221" y="0"/>
                  </a:lnTo>
                  <a:lnTo>
                    <a:pt x="98810" y="15623"/>
                  </a:lnTo>
                  <a:lnTo>
                    <a:pt x="86486" y="43536"/>
                  </a:lnTo>
                  <a:lnTo>
                    <a:pt x="82841" y="69099"/>
                  </a:lnTo>
                  <a:lnTo>
                    <a:pt x="85769" y="96666"/>
                  </a:lnTo>
                  <a:lnTo>
                    <a:pt x="91127" y="108975"/>
                  </a:lnTo>
                  <a:lnTo>
                    <a:pt x="106064" y="128376"/>
                  </a:lnTo>
                  <a:lnTo>
                    <a:pt x="110133" y="129989"/>
                  </a:lnTo>
                  <a:lnTo>
                    <a:pt x="114258" y="129653"/>
                  </a:lnTo>
                  <a:lnTo>
                    <a:pt x="122602" y="125518"/>
                  </a:lnTo>
                  <a:lnTo>
                    <a:pt x="140315" y="110730"/>
                  </a:lnTo>
                  <a:lnTo>
                    <a:pt x="150908" y="97077"/>
                  </a:lnTo>
                  <a:lnTo>
                    <a:pt x="155120" y="85639"/>
                  </a:lnTo>
                  <a:lnTo>
                    <a:pt x="163820" y="54766"/>
                  </a:lnTo>
                  <a:lnTo>
                    <a:pt x="176922" y="30609"/>
                  </a:lnTo>
                  <a:lnTo>
                    <a:pt x="168647" y="61579"/>
                  </a:lnTo>
                  <a:lnTo>
                    <a:pt x="169338" y="83767"/>
                  </a:lnTo>
                  <a:lnTo>
                    <a:pt x="175187" y="115139"/>
                  </a:lnTo>
                  <a:lnTo>
                    <a:pt x="177547" y="130211"/>
                  </a:lnTo>
                  <a:lnTo>
                    <a:pt x="178956" y="132623"/>
                  </a:lnTo>
                  <a:lnTo>
                    <a:pt x="180600" y="134232"/>
                  </a:lnTo>
                  <a:lnTo>
                    <a:pt x="183108" y="134599"/>
                  </a:lnTo>
                  <a:lnTo>
                    <a:pt x="189656" y="133125"/>
                  </a:lnTo>
                  <a:lnTo>
                    <a:pt x="195389" y="128236"/>
                  </a:lnTo>
                  <a:lnTo>
                    <a:pt x="201701" y="121360"/>
                  </a:lnTo>
                  <a:lnTo>
                    <a:pt x="228339" y="99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06">
              <a:extLst>
                <a:ext uri="{FF2B5EF4-FFF2-40B4-BE49-F238E27FC236}">
                  <a16:creationId xmlns:a16="http://schemas.microsoft.com/office/drawing/2014/main" id="{004A80D4-3C93-52DF-200E-BBE5C90659D6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4565653" y="5632777"/>
              <a:ext cx="19048" cy="228263"/>
            </a:xfrm>
            <a:custGeom>
              <a:avLst/>
              <a:gdLst/>
              <a:ahLst/>
              <a:cxnLst/>
              <a:rect l="0" t="0" r="0" b="0"/>
              <a:pathLst>
                <a:path w="19048" h="228263">
                  <a:moveTo>
                    <a:pt x="19047" y="18723"/>
                  </a:moveTo>
                  <a:lnTo>
                    <a:pt x="19047" y="18723"/>
                  </a:lnTo>
                  <a:lnTo>
                    <a:pt x="19047" y="9004"/>
                  </a:lnTo>
                  <a:lnTo>
                    <a:pt x="15676" y="164"/>
                  </a:lnTo>
                  <a:lnTo>
                    <a:pt x="14683" y="0"/>
                  </a:lnTo>
                  <a:lnTo>
                    <a:pt x="13580" y="5463"/>
                  </a:lnTo>
                  <a:lnTo>
                    <a:pt x="12813" y="19633"/>
                  </a:lnTo>
                  <a:lnTo>
                    <a:pt x="12774" y="19330"/>
                  </a:lnTo>
                  <a:lnTo>
                    <a:pt x="8348" y="34051"/>
                  </a:lnTo>
                  <a:lnTo>
                    <a:pt x="2159" y="64685"/>
                  </a:lnTo>
                  <a:lnTo>
                    <a:pt x="187" y="95000"/>
                  </a:lnTo>
                  <a:lnTo>
                    <a:pt x="22" y="124679"/>
                  </a:lnTo>
                  <a:lnTo>
                    <a:pt x="0" y="154397"/>
                  </a:lnTo>
                  <a:lnTo>
                    <a:pt x="704" y="162279"/>
                  </a:lnTo>
                  <a:lnTo>
                    <a:pt x="6173" y="194011"/>
                  </a:lnTo>
                  <a:lnTo>
                    <a:pt x="6346" y="225273"/>
                  </a:lnTo>
                  <a:lnTo>
                    <a:pt x="6347" y="228262"/>
                  </a:lnTo>
                  <a:lnTo>
                    <a:pt x="19047" y="215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SMARTInkShape-207">
            <a:extLst>
              <a:ext uri="{FF2B5EF4-FFF2-40B4-BE49-F238E27FC236}">
                <a16:creationId xmlns:a16="http://schemas.microsoft.com/office/drawing/2014/main" id="{98B3890B-11BB-AD13-68E9-37C61D3ED73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717800" y="5607052"/>
            <a:ext cx="19051" cy="234852"/>
          </a:xfrm>
          <a:custGeom>
            <a:avLst/>
            <a:gdLst/>
            <a:ahLst/>
            <a:cxnLst/>
            <a:rect l="0" t="0" r="0" b="0"/>
            <a:pathLst>
              <a:path w="19051" h="234852">
                <a:moveTo>
                  <a:pt x="0" y="6348"/>
                </a:moveTo>
                <a:lnTo>
                  <a:pt x="0" y="6348"/>
                </a:lnTo>
                <a:lnTo>
                  <a:pt x="5467" y="6348"/>
                </a:lnTo>
                <a:lnTo>
                  <a:pt x="5761" y="5643"/>
                </a:lnTo>
                <a:lnTo>
                  <a:pt x="6350" y="0"/>
                </a:lnTo>
                <a:lnTo>
                  <a:pt x="6350" y="26729"/>
                </a:lnTo>
                <a:lnTo>
                  <a:pt x="6350" y="54824"/>
                </a:lnTo>
                <a:lnTo>
                  <a:pt x="4469" y="81860"/>
                </a:lnTo>
                <a:lnTo>
                  <a:pt x="2692" y="97764"/>
                </a:lnTo>
                <a:lnTo>
                  <a:pt x="3536" y="121353"/>
                </a:lnTo>
                <a:lnTo>
                  <a:pt x="466" y="148127"/>
                </a:lnTo>
                <a:lnTo>
                  <a:pt x="62" y="174701"/>
                </a:lnTo>
                <a:lnTo>
                  <a:pt x="8" y="201745"/>
                </a:lnTo>
                <a:lnTo>
                  <a:pt x="2" y="219844"/>
                </a:lnTo>
                <a:lnTo>
                  <a:pt x="707" y="222763"/>
                </a:lnTo>
                <a:lnTo>
                  <a:pt x="1883" y="224708"/>
                </a:lnTo>
                <a:lnTo>
                  <a:pt x="3371" y="226004"/>
                </a:lnTo>
                <a:lnTo>
                  <a:pt x="5027" y="229327"/>
                </a:lnTo>
                <a:lnTo>
                  <a:pt x="6327" y="234851"/>
                </a:lnTo>
                <a:lnTo>
                  <a:pt x="6343" y="231548"/>
                </a:lnTo>
                <a:lnTo>
                  <a:pt x="19050" y="22224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SMARTInkShape-Group46">
            <a:extLst>
              <a:ext uri="{FF2B5EF4-FFF2-40B4-BE49-F238E27FC236}">
                <a16:creationId xmlns:a16="http://schemas.microsoft.com/office/drawing/2014/main" id="{5BBFBE3F-6FD9-2429-9022-6B746D7D6E57}"/>
              </a:ext>
            </a:extLst>
          </p:cNvPr>
          <p:cNvGrpSpPr/>
          <p:nvPr/>
        </p:nvGrpSpPr>
        <p:grpSpPr>
          <a:xfrm>
            <a:off x="2426069" y="6179429"/>
            <a:ext cx="717182" cy="216031"/>
            <a:chOff x="2426069" y="6179429"/>
            <a:chExt cx="717182" cy="216031"/>
          </a:xfrm>
        </p:grpSpPr>
        <p:sp>
          <p:nvSpPr>
            <p:cNvPr id="113" name="SMARTInkShape-208">
              <a:extLst>
                <a:ext uri="{FF2B5EF4-FFF2-40B4-BE49-F238E27FC236}">
                  <a16:creationId xmlns:a16="http://schemas.microsoft.com/office/drawing/2014/main" id="{EAFE3AE2-9DF7-0295-D548-877ABF424027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984500" y="6229350"/>
              <a:ext cx="158751" cy="166110"/>
            </a:xfrm>
            <a:custGeom>
              <a:avLst/>
              <a:gdLst/>
              <a:ahLst/>
              <a:cxnLst/>
              <a:rect l="0" t="0" r="0" b="0"/>
              <a:pathLst>
                <a:path w="158751" h="166110">
                  <a:moveTo>
                    <a:pt x="0" y="44450"/>
                  </a:moveTo>
                  <a:lnTo>
                    <a:pt x="0" y="44450"/>
                  </a:lnTo>
                  <a:lnTo>
                    <a:pt x="3371" y="41079"/>
                  </a:lnTo>
                  <a:lnTo>
                    <a:pt x="15580" y="35612"/>
                  </a:lnTo>
                  <a:lnTo>
                    <a:pt x="29232" y="32894"/>
                  </a:lnTo>
                  <a:lnTo>
                    <a:pt x="37922" y="34141"/>
                  </a:lnTo>
                  <a:lnTo>
                    <a:pt x="42215" y="35460"/>
                  </a:lnTo>
                  <a:lnTo>
                    <a:pt x="45782" y="38457"/>
                  </a:lnTo>
                  <a:lnTo>
                    <a:pt x="51627" y="47431"/>
                  </a:lnTo>
                  <a:lnTo>
                    <a:pt x="60423" y="75507"/>
                  </a:lnTo>
                  <a:lnTo>
                    <a:pt x="62892" y="104468"/>
                  </a:lnTo>
                  <a:lnTo>
                    <a:pt x="61439" y="123382"/>
                  </a:lnTo>
                  <a:lnTo>
                    <a:pt x="54658" y="144978"/>
                  </a:lnTo>
                  <a:lnTo>
                    <a:pt x="51255" y="151685"/>
                  </a:lnTo>
                  <a:lnTo>
                    <a:pt x="41831" y="161020"/>
                  </a:lnTo>
                  <a:lnTo>
                    <a:pt x="36354" y="164497"/>
                  </a:lnTo>
                  <a:lnTo>
                    <a:pt x="31291" y="166109"/>
                  </a:lnTo>
                  <a:lnTo>
                    <a:pt x="21903" y="166018"/>
                  </a:lnTo>
                  <a:lnTo>
                    <a:pt x="18130" y="163596"/>
                  </a:lnTo>
                  <a:lnTo>
                    <a:pt x="12056" y="155260"/>
                  </a:lnTo>
                  <a:lnTo>
                    <a:pt x="8040" y="135294"/>
                  </a:lnTo>
                  <a:lnTo>
                    <a:pt x="7389" y="108334"/>
                  </a:lnTo>
                  <a:lnTo>
                    <a:pt x="13324" y="82626"/>
                  </a:lnTo>
                  <a:lnTo>
                    <a:pt x="18622" y="69178"/>
                  </a:lnTo>
                  <a:lnTo>
                    <a:pt x="34210" y="46446"/>
                  </a:lnTo>
                  <a:lnTo>
                    <a:pt x="64404" y="21326"/>
                  </a:lnTo>
                  <a:lnTo>
                    <a:pt x="85405" y="10787"/>
                  </a:lnTo>
                  <a:lnTo>
                    <a:pt x="113971" y="2570"/>
                  </a:lnTo>
                  <a:lnTo>
                    <a:pt x="145260" y="225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09">
              <a:extLst>
                <a:ext uri="{FF2B5EF4-FFF2-40B4-BE49-F238E27FC236}">
                  <a16:creationId xmlns:a16="http://schemas.microsoft.com/office/drawing/2014/main" id="{033DF2CC-BA96-F11B-E419-8DA0DB0E8986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825750" y="6179429"/>
              <a:ext cx="86796" cy="173029"/>
            </a:xfrm>
            <a:custGeom>
              <a:avLst/>
              <a:gdLst/>
              <a:ahLst/>
              <a:cxnLst/>
              <a:rect l="0" t="0" r="0" b="0"/>
              <a:pathLst>
                <a:path w="86796" h="173029">
                  <a:moveTo>
                    <a:pt x="12700" y="5471"/>
                  </a:moveTo>
                  <a:lnTo>
                    <a:pt x="12700" y="5471"/>
                  </a:lnTo>
                  <a:lnTo>
                    <a:pt x="16071" y="2100"/>
                  </a:lnTo>
                  <a:lnTo>
                    <a:pt x="21489" y="445"/>
                  </a:lnTo>
                  <a:lnTo>
                    <a:pt x="49971" y="0"/>
                  </a:lnTo>
                  <a:lnTo>
                    <a:pt x="72328" y="4612"/>
                  </a:lnTo>
                  <a:lnTo>
                    <a:pt x="81795" y="11959"/>
                  </a:lnTo>
                  <a:lnTo>
                    <a:pt x="85742" y="21055"/>
                  </a:lnTo>
                  <a:lnTo>
                    <a:pt x="86795" y="26443"/>
                  </a:lnTo>
                  <a:lnTo>
                    <a:pt x="84201" y="38075"/>
                  </a:lnTo>
                  <a:lnTo>
                    <a:pt x="74808" y="54643"/>
                  </a:lnTo>
                  <a:lnTo>
                    <a:pt x="52250" y="76254"/>
                  </a:lnTo>
                  <a:lnTo>
                    <a:pt x="23004" y="98405"/>
                  </a:lnTo>
                  <a:lnTo>
                    <a:pt x="14736" y="105359"/>
                  </a:lnTo>
                  <a:lnTo>
                    <a:pt x="14762" y="105930"/>
                  </a:lnTo>
                  <a:lnTo>
                    <a:pt x="15486" y="106310"/>
                  </a:lnTo>
                  <a:lnTo>
                    <a:pt x="16674" y="106564"/>
                  </a:lnTo>
                  <a:lnTo>
                    <a:pt x="41985" y="101559"/>
                  </a:lnTo>
                  <a:lnTo>
                    <a:pt x="69799" y="106262"/>
                  </a:lnTo>
                  <a:lnTo>
                    <a:pt x="72638" y="107943"/>
                  </a:lnTo>
                  <a:lnTo>
                    <a:pt x="77674" y="113573"/>
                  </a:lnTo>
                  <a:lnTo>
                    <a:pt x="78594" y="117051"/>
                  </a:lnTo>
                  <a:lnTo>
                    <a:pt x="76654" y="136903"/>
                  </a:lnTo>
                  <a:lnTo>
                    <a:pt x="75092" y="140365"/>
                  </a:lnTo>
                  <a:lnTo>
                    <a:pt x="58563" y="156654"/>
                  </a:lnTo>
                  <a:lnTo>
                    <a:pt x="31708" y="172395"/>
                  </a:lnTo>
                  <a:lnTo>
                    <a:pt x="20678" y="173028"/>
                  </a:lnTo>
                  <a:lnTo>
                    <a:pt x="0" y="1705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10">
              <a:extLst>
                <a:ext uri="{FF2B5EF4-FFF2-40B4-BE49-F238E27FC236}">
                  <a16:creationId xmlns:a16="http://schemas.microsoft.com/office/drawing/2014/main" id="{04D4A45C-3A3F-9415-724D-FAAE040F84C9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692400" y="6273800"/>
              <a:ext cx="120651" cy="6351"/>
            </a:xfrm>
            <a:custGeom>
              <a:avLst/>
              <a:gdLst/>
              <a:ahLst/>
              <a:cxnLst/>
              <a:rect l="0" t="0" r="0" b="0"/>
              <a:pathLst>
                <a:path w="120651" h="6351">
                  <a:moveTo>
                    <a:pt x="0" y="6350"/>
                  </a:moveTo>
                  <a:lnTo>
                    <a:pt x="0" y="6350"/>
                  </a:lnTo>
                  <a:lnTo>
                    <a:pt x="31096" y="1986"/>
                  </a:lnTo>
                  <a:lnTo>
                    <a:pt x="57021" y="392"/>
                  </a:lnTo>
                  <a:lnTo>
                    <a:pt x="85896" y="77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11">
              <a:extLst>
                <a:ext uri="{FF2B5EF4-FFF2-40B4-BE49-F238E27FC236}">
                  <a16:creationId xmlns:a16="http://schemas.microsoft.com/office/drawing/2014/main" id="{C2288FF3-98B6-0D91-F2DC-67C7297B8B8D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2426069" y="6204150"/>
              <a:ext cx="253632" cy="159644"/>
            </a:xfrm>
            <a:custGeom>
              <a:avLst/>
              <a:gdLst/>
              <a:ahLst/>
              <a:cxnLst/>
              <a:rect l="0" t="0" r="0" b="0"/>
              <a:pathLst>
                <a:path w="253632" h="159644">
                  <a:moveTo>
                    <a:pt x="25031" y="107750"/>
                  </a:moveTo>
                  <a:lnTo>
                    <a:pt x="25031" y="107750"/>
                  </a:lnTo>
                  <a:lnTo>
                    <a:pt x="19962" y="113525"/>
                  </a:lnTo>
                  <a:lnTo>
                    <a:pt x="876" y="138178"/>
                  </a:lnTo>
                  <a:lnTo>
                    <a:pt x="461" y="137914"/>
                  </a:lnTo>
                  <a:lnTo>
                    <a:pt x="0" y="135737"/>
                  </a:lnTo>
                  <a:lnTo>
                    <a:pt x="8502" y="106862"/>
                  </a:lnTo>
                  <a:lnTo>
                    <a:pt x="26078" y="77810"/>
                  </a:lnTo>
                  <a:lnTo>
                    <a:pt x="43869" y="50958"/>
                  </a:lnTo>
                  <a:lnTo>
                    <a:pt x="60856" y="24672"/>
                  </a:lnTo>
                  <a:lnTo>
                    <a:pt x="82045" y="0"/>
                  </a:lnTo>
                  <a:lnTo>
                    <a:pt x="82141" y="6602"/>
                  </a:lnTo>
                  <a:lnTo>
                    <a:pt x="78400" y="13642"/>
                  </a:lnTo>
                  <a:lnTo>
                    <a:pt x="73445" y="20768"/>
                  </a:lnTo>
                  <a:lnTo>
                    <a:pt x="61101" y="50789"/>
                  </a:lnTo>
                  <a:lnTo>
                    <a:pt x="58061" y="74566"/>
                  </a:lnTo>
                  <a:lnTo>
                    <a:pt x="57866" y="97369"/>
                  </a:lnTo>
                  <a:lnTo>
                    <a:pt x="65669" y="118500"/>
                  </a:lnTo>
                  <a:lnTo>
                    <a:pt x="75094" y="131082"/>
                  </a:lnTo>
                  <a:lnTo>
                    <a:pt x="79573" y="132478"/>
                  </a:lnTo>
                  <a:lnTo>
                    <a:pt x="90194" y="130264"/>
                  </a:lnTo>
                  <a:lnTo>
                    <a:pt x="108074" y="121084"/>
                  </a:lnTo>
                  <a:lnTo>
                    <a:pt x="126777" y="102685"/>
                  </a:lnTo>
                  <a:lnTo>
                    <a:pt x="146285" y="72596"/>
                  </a:lnTo>
                  <a:lnTo>
                    <a:pt x="161590" y="43283"/>
                  </a:lnTo>
                  <a:lnTo>
                    <a:pt x="170076" y="12276"/>
                  </a:lnTo>
                  <a:lnTo>
                    <a:pt x="170783" y="7965"/>
                  </a:lnTo>
                  <a:lnTo>
                    <a:pt x="162216" y="36195"/>
                  </a:lnTo>
                  <a:lnTo>
                    <a:pt x="155480" y="67328"/>
                  </a:lnTo>
                  <a:lnTo>
                    <a:pt x="157599" y="96473"/>
                  </a:lnTo>
                  <a:lnTo>
                    <a:pt x="161597" y="125827"/>
                  </a:lnTo>
                  <a:lnTo>
                    <a:pt x="170545" y="145562"/>
                  </a:lnTo>
                  <a:lnTo>
                    <a:pt x="178133" y="154659"/>
                  </a:lnTo>
                  <a:lnTo>
                    <a:pt x="182133" y="158073"/>
                  </a:lnTo>
                  <a:lnTo>
                    <a:pt x="186210" y="159643"/>
                  </a:lnTo>
                  <a:lnTo>
                    <a:pt x="194503" y="159506"/>
                  </a:lnTo>
                  <a:lnTo>
                    <a:pt x="225244" y="144328"/>
                  </a:lnTo>
                  <a:lnTo>
                    <a:pt x="253631" y="120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47">
            <a:extLst>
              <a:ext uri="{FF2B5EF4-FFF2-40B4-BE49-F238E27FC236}">
                <a16:creationId xmlns:a16="http://schemas.microsoft.com/office/drawing/2014/main" id="{D81114FD-298C-751A-F5CD-BB8C64C34E0D}"/>
              </a:ext>
            </a:extLst>
          </p:cNvPr>
          <p:cNvGrpSpPr/>
          <p:nvPr/>
        </p:nvGrpSpPr>
        <p:grpSpPr>
          <a:xfrm>
            <a:off x="2995594" y="4709614"/>
            <a:ext cx="1150957" cy="1049837"/>
            <a:chOff x="2995594" y="4709614"/>
            <a:chExt cx="1150957" cy="1049837"/>
          </a:xfrm>
        </p:grpSpPr>
        <p:sp>
          <p:nvSpPr>
            <p:cNvPr id="118" name="SMARTInkShape-212">
              <a:extLst>
                <a:ext uri="{FF2B5EF4-FFF2-40B4-BE49-F238E27FC236}">
                  <a16:creationId xmlns:a16="http://schemas.microsoft.com/office/drawing/2014/main" id="{6E623DCA-0DD8-24FB-D343-62ED72A056EB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3740150" y="5657850"/>
              <a:ext cx="406401" cy="101601"/>
            </a:xfrm>
            <a:custGeom>
              <a:avLst/>
              <a:gdLst/>
              <a:ahLst/>
              <a:cxnLst/>
              <a:rect l="0" t="0" r="0" b="0"/>
              <a:pathLst>
                <a:path w="406401" h="101601">
                  <a:moveTo>
                    <a:pt x="0" y="101600"/>
                  </a:moveTo>
                  <a:lnTo>
                    <a:pt x="0" y="101600"/>
                  </a:lnTo>
                  <a:lnTo>
                    <a:pt x="25104" y="97837"/>
                  </a:lnTo>
                  <a:lnTo>
                    <a:pt x="50668" y="92166"/>
                  </a:lnTo>
                  <a:lnTo>
                    <a:pt x="76141" y="87294"/>
                  </a:lnTo>
                  <a:lnTo>
                    <a:pt x="105337" y="80896"/>
                  </a:lnTo>
                  <a:lnTo>
                    <a:pt x="136422" y="73349"/>
                  </a:lnTo>
                  <a:lnTo>
                    <a:pt x="166700" y="65290"/>
                  </a:lnTo>
                  <a:lnTo>
                    <a:pt x="182395" y="61165"/>
                  </a:lnTo>
                  <a:lnTo>
                    <a:pt x="198502" y="57005"/>
                  </a:lnTo>
                  <a:lnTo>
                    <a:pt x="214885" y="52820"/>
                  </a:lnTo>
                  <a:lnTo>
                    <a:pt x="232156" y="48619"/>
                  </a:lnTo>
                  <a:lnTo>
                    <a:pt x="250021" y="44407"/>
                  </a:lnTo>
                  <a:lnTo>
                    <a:pt x="268281" y="40188"/>
                  </a:lnTo>
                  <a:lnTo>
                    <a:pt x="286098" y="35258"/>
                  </a:lnTo>
                  <a:lnTo>
                    <a:pt x="303621" y="29856"/>
                  </a:lnTo>
                  <a:lnTo>
                    <a:pt x="320947" y="24137"/>
                  </a:lnTo>
                  <a:lnTo>
                    <a:pt x="338143" y="18914"/>
                  </a:lnTo>
                  <a:lnTo>
                    <a:pt x="406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13">
              <a:extLst>
                <a:ext uri="{FF2B5EF4-FFF2-40B4-BE49-F238E27FC236}">
                  <a16:creationId xmlns:a16="http://schemas.microsoft.com/office/drawing/2014/main" id="{14E6B5D1-1A7C-920F-ACC1-7FE92A75D665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3211847" y="5486400"/>
              <a:ext cx="795004" cy="212036"/>
            </a:xfrm>
            <a:custGeom>
              <a:avLst/>
              <a:gdLst/>
              <a:ahLst/>
              <a:cxnLst/>
              <a:rect l="0" t="0" r="0" b="0"/>
              <a:pathLst>
                <a:path w="795004" h="212036">
                  <a:moveTo>
                    <a:pt x="33003" y="184150"/>
                  </a:moveTo>
                  <a:lnTo>
                    <a:pt x="33003" y="184150"/>
                  </a:lnTo>
                  <a:lnTo>
                    <a:pt x="18500" y="189925"/>
                  </a:lnTo>
                  <a:lnTo>
                    <a:pt x="432" y="204544"/>
                  </a:lnTo>
                  <a:lnTo>
                    <a:pt x="0" y="206918"/>
                  </a:lnTo>
                  <a:lnTo>
                    <a:pt x="1123" y="209206"/>
                  </a:lnTo>
                  <a:lnTo>
                    <a:pt x="3283" y="211438"/>
                  </a:lnTo>
                  <a:lnTo>
                    <a:pt x="13209" y="212035"/>
                  </a:lnTo>
                  <a:lnTo>
                    <a:pt x="42577" y="206670"/>
                  </a:lnTo>
                  <a:lnTo>
                    <a:pt x="70568" y="200858"/>
                  </a:lnTo>
                  <a:lnTo>
                    <a:pt x="101205" y="191296"/>
                  </a:lnTo>
                  <a:lnTo>
                    <a:pt x="123993" y="183562"/>
                  </a:lnTo>
                  <a:lnTo>
                    <a:pt x="148937" y="175422"/>
                  </a:lnTo>
                  <a:lnTo>
                    <a:pt x="176486" y="167101"/>
                  </a:lnTo>
                  <a:lnTo>
                    <a:pt x="203312" y="156817"/>
                  </a:lnTo>
                  <a:lnTo>
                    <a:pt x="230757" y="145897"/>
                  </a:lnTo>
                  <a:lnTo>
                    <a:pt x="261769" y="136339"/>
                  </a:lnTo>
                  <a:lnTo>
                    <a:pt x="277942" y="131815"/>
                  </a:lnTo>
                  <a:lnTo>
                    <a:pt x="294368" y="127388"/>
                  </a:lnTo>
                  <a:lnTo>
                    <a:pt x="310962" y="123025"/>
                  </a:lnTo>
                  <a:lnTo>
                    <a:pt x="327670" y="118001"/>
                  </a:lnTo>
                  <a:lnTo>
                    <a:pt x="344453" y="112534"/>
                  </a:lnTo>
                  <a:lnTo>
                    <a:pt x="361286" y="106772"/>
                  </a:lnTo>
                  <a:lnTo>
                    <a:pt x="378859" y="101521"/>
                  </a:lnTo>
                  <a:lnTo>
                    <a:pt x="396923" y="96608"/>
                  </a:lnTo>
                  <a:lnTo>
                    <a:pt x="415317" y="91922"/>
                  </a:lnTo>
                  <a:lnTo>
                    <a:pt x="433223" y="87387"/>
                  </a:lnTo>
                  <a:lnTo>
                    <a:pt x="450805" y="82953"/>
                  </a:lnTo>
                  <a:lnTo>
                    <a:pt x="468171" y="78585"/>
                  </a:lnTo>
                  <a:lnTo>
                    <a:pt x="485393" y="74262"/>
                  </a:lnTo>
                  <a:lnTo>
                    <a:pt x="502519" y="69969"/>
                  </a:lnTo>
                  <a:lnTo>
                    <a:pt x="519580" y="65696"/>
                  </a:lnTo>
                  <a:lnTo>
                    <a:pt x="537304" y="60731"/>
                  </a:lnTo>
                  <a:lnTo>
                    <a:pt x="555471" y="55304"/>
                  </a:lnTo>
                  <a:lnTo>
                    <a:pt x="573932" y="49569"/>
                  </a:lnTo>
                  <a:lnTo>
                    <a:pt x="591883" y="44335"/>
                  </a:lnTo>
                  <a:lnTo>
                    <a:pt x="609495" y="39434"/>
                  </a:lnTo>
                  <a:lnTo>
                    <a:pt x="626881" y="34756"/>
                  </a:lnTo>
                  <a:lnTo>
                    <a:pt x="644116" y="30226"/>
                  </a:lnTo>
                  <a:lnTo>
                    <a:pt x="661251" y="25795"/>
                  </a:lnTo>
                  <a:lnTo>
                    <a:pt x="678318" y="21431"/>
                  </a:lnTo>
                  <a:lnTo>
                    <a:pt x="694635" y="17814"/>
                  </a:lnTo>
                  <a:lnTo>
                    <a:pt x="725936" y="11916"/>
                  </a:lnTo>
                  <a:lnTo>
                    <a:pt x="79500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14">
              <a:extLst>
                <a:ext uri="{FF2B5EF4-FFF2-40B4-BE49-F238E27FC236}">
                  <a16:creationId xmlns:a16="http://schemas.microsoft.com/office/drawing/2014/main" id="{CDEB8ECA-AAAF-7EC9-073E-90DEFBFB95BF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3224979" y="5251450"/>
              <a:ext cx="546922" cy="201175"/>
            </a:xfrm>
            <a:custGeom>
              <a:avLst/>
              <a:gdLst/>
              <a:ahLst/>
              <a:cxnLst/>
              <a:rect l="0" t="0" r="0" b="0"/>
              <a:pathLst>
                <a:path w="546922" h="201175">
                  <a:moveTo>
                    <a:pt x="32571" y="184150"/>
                  </a:moveTo>
                  <a:lnTo>
                    <a:pt x="32571" y="184150"/>
                  </a:lnTo>
                  <a:lnTo>
                    <a:pt x="18068" y="189925"/>
                  </a:lnTo>
                  <a:lnTo>
                    <a:pt x="2764" y="200160"/>
                  </a:lnTo>
                  <a:lnTo>
                    <a:pt x="0" y="201174"/>
                  </a:lnTo>
                  <a:lnTo>
                    <a:pt x="26938" y="185345"/>
                  </a:lnTo>
                  <a:lnTo>
                    <a:pt x="58243" y="169151"/>
                  </a:lnTo>
                  <a:lnTo>
                    <a:pt x="79965" y="160786"/>
                  </a:lnTo>
                  <a:lnTo>
                    <a:pt x="101848" y="150482"/>
                  </a:lnTo>
                  <a:lnTo>
                    <a:pt x="124038" y="139553"/>
                  </a:lnTo>
                  <a:lnTo>
                    <a:pt x="148012" y="129992"/>
                  </a:lnTo>
                  <a:lnTo>
                    <a:pt x="172778" y="119157"/>
                  </a:lnTo>
                  <a:lnTo>
                    <a:pt x="198602" y="107287"/>
                  </a:lnTo>
                  <a:lnTo>
                    <a:pt x="226542" y="94955"/>
                  </a:lnTo>
                  <a:lnTo>
                    <a:pt x="255423" y="84300"/>
                  </a:lnTo>
                  <a:lnTo>
                    <a:pt x="284722" y="74862"/>
                  </a:lnTo>
                  <a:lnTo>
                    <a:pt x="314207" y="65962"/>
                  </a:lnTo>
                  <a:lnTo>
                    <a:pt x="343774" y="55422"/>
                  </a:lnTo>
                  <a:lnTo>
                    <a:pt x="372672" y="44388"/>
                  </a:lnTo>
                  <a:lnTo>
                    <a:pt x="399627" y="34780"/>
                  </a:lnTo>
                  <a:lnTo>
                    <a:pt x="425718" y="27687"/>
                  </a:lnTo>
                  <a:lnTo>
                    <a:pt x="450720" y="21478"/>
                  </a:lnTo>
                  <a:lnTo>
                    <a:pt x="473591" y="14014"/>
                  </a:lnTo>
                  <a:lnTo>
                    <a:pt x="495515" y="7874"/>
                  </a:lnTo>
                  <a:lnTo>
                    <a:pt x="5469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15">
              <a:extLst>
                <a:ext uri="{FF2B5EF4-FFF2-40B4-BE49-F238E27FC236}">
                  <a16:creationId xmlns:a16="http://schemas.microsoft.com/office/drawing/2014/main" id="{929CA26E-0E97-315D-7BB9-8AA5344F70C3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2995594" y="4984750"/>
              <a:ext cx="909657" cy="358089"/>
            </a:xfrm>
            <a:custGeom>
              <a:avLst/>
              <a:gdLst/>
              <a:ahLst/>
              <a:cxnLst/>
              <a:rect l="0" t="0" r="0" b="0"/>
              <a:pathLst>
                <a:path w="909657" h="358089">
                  <a:moveTo>
                    <a:pt x="14306" y="349250"/>
                  </a:moveTo>
                  <a:lnTo>
                    <a:pt x="14306" y="349250"/>
                  </a:lnTo>
                  <a:lnTo>
                    <a:pt x="0" y="358088"/>
                  </a:lnTo>
                  <a:lnTo>
                    <a:pt x="536" y="357964"/>
                  </a:lnTo>
                  <a:lnTo>
                    <a:pt x="25558" y="343934"/>
                  </a:lnTo>
                  <a:lnTo>
                    <a:pt x="52369" y="328625"/>
                  </a:lnTo>
                  <a:lnTo>
                    <a:pt x="82656" y="310683"/>
                  </a:lnTo>
                  <a:lnTo>
                    <a:pt x="107243" y="296361"/>
                  </a:lnTo>
                  <a:lnTo>
                    <a:pt x="134634" y="281293"/>
                  </a:lnTo>
                  <a:lnTo>
                    <a:pt x="163270" y="267542"/>
                  </a:lnTo>
                  <a:lnTo>
                    <a:pt x="194342" y="254374"/>
                  </a:lnTo>
                  <a:lnTo>
                    <a:pt x="210530" y="247900"/>
                  </a:lnTo>
                  <a:lnTo>
                    <a:pt x="226966" y="240760"/>
                  </a:lnTo>
                  <a:lnTo>
                    <a:pt x="243568" y="233180"/>
                  </a:lnTo>
                  <a:lnTo>
                    <a:pt x="260281" y="225303"/>
                  </a:lnTo>
                  <a:lnTo>
                    <a:pt x="277772" y="217936"/>
                  </a:lnTo>
                  <a:lnTo>
                    <a:pt x="295783" y="210907"/>
                  </a:lnTo>
                  <a:lnTo>
                    <a:pt x="314141" y="204105"/>
                  </a:lnTo>
                  <a:lnTo>
                    <a:pt x="333435" y="196747"/>
                  </a:lnTo>
                  <a:lnTo>
                    <a:pt x="353354" y="189020"/>
                  </a:lnTo>
                  <a:lnTo>
                    <a:pt x="373687" y="181047"/>
                  </a:lnTo>
                  <a:lnTo>
                    <a:pt x="393594" y="172909"/>
                  </a:lnTo>
                  <a:lnTo>
                    <a:pt x="413214" y="164661"/>
                  </a:lnTo>
                  <a:lnTo>
                    <a:pt x="432645" y="156341"/>
                  </a:lnTo>
                  <a:lnTo>
                    <a:pt x="451949" y="148677"/>
                  </a:lnTo>
                  <a:lnTo>
                    <a:pt x="471168" y="141452"/>
                  </a:lnTo>
                  <a:lnTo>
                    <a:pt x="490331" y="134518"/>
                  </a:lnTo>
                  <a:lnTo>
                    <a:pt x="509456" y="127073"/>
                  </a:lnTo>
                  <a:lnTo>
                    <a:pt x="528556" y="119287"/>
                  </a:lnTo>
                  <a:lnTo>
                    <a:pt x="547639" y="111274"/>
                  </a:lnTo>
                  <a:lnTo>
                    <a:pt x="566711" y="103817"/>
                  </a:lnTo>
                  <a:lnTo>
                    <a:pt x="585777" y="96727"/>
                  </a:lnTo>
                  <a:lnTo>
                    <a:pt x="604837" y="89885"/>
                  </a:lnTo>
                  <a:lnTo>
                    <a:pt x="623187" y="83206"/>
                  </a:lnTo>
                  <a:lnTo>
                    <a:pt x="641066" y="76638"/>
                  </a:lnTo>
                  <a:lnTo>
                    <a:pt x="658629" y="70142"/>
                  </a:lnTo>
                  <a:lnTo>
                    <a:pt x="675982" y="64401"/>
                  </a:lnTo>
                  <a:lnTo>
                    <a:pt x="693196" y="59161"/>
                  </a:lnTo>
                  <a:lnTo>
                    <a:pt x="710316" y="54258"/>
                  </a:lnTo>
                  <a:lnTo>
                    <a:pt x="726668" y="48872"/>
                  </a:lnTo>
                  <a:lnTo>
                    <a:pt x="758008" y="37243"/>
                  </a:lnTo>
                  <a:lnTo>
                    <a:pt x="786518" y="28782"/>
                  </a:lnTo>
                  <a:lnTo>
                    <a:pt x="812594" y="22670"/>
                  </a:lnTo>
                  <a:lnTo>
                    <a:pt x="835943" y="17601"/>
                  </a:lnTo>
                  <a:lnTo>
                    <a:pt x="858080" y="11116"/>
                  </a:lnTo>
                  <a:lnTo>
                    <a:pt x="9096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16">
              <a:extLst>
                <a:ext uri="{FF2B5EF4-FFF2-40B4-BE49-F238E27FC236}">
                  <a16:creationId xmlns:a16="http://schemas.microsoft.com/office/drawing/2014/main" id="{F6229D6F-E47D-9837-944B-2FB41FDFCDF0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3298393" y="4709614"/>
              <a:ext cx="530658" cy="211559"/>
            </a:xfrm>
            <a:custGeom>
              <a:avLst/>
              <a:gdLst/>
              <a:ahLst/>
              <a:cxnLst/>
              <a:rect l="0" t="0" r="0" b="0"/>
              <a:pathLst>
                <a:path w="530658" h="211559">
                  <a:moveTo>
                    <a:pt x="9957" y="205286"/>
                  </a:moveTo>
                  <a:lnTo>
                    <a:pt x="9957" y="205286"/>
                  </a:lnTo>
                  <a:lnTo>
                    <a:pt x="6586" y="205286"/>
                  </a:lnTo>
                  <a:lnTo>
                    <a:pt x="5593" y="205991"/>
                  </a:lnTo>
                  <a:lnTo>
                    <a:pt x="4931" y="207167"/>
                  </a:lnTo>
                  <a:lnTo>
                    <a:pt x="3869" y="210753"/>
                  </a:lnTo>
                  <a:lnTo>
                    <a:pt x="1842" y="211244"/>
                  </a:lnTo>
                  <a:lnTo>
                    <a:pt x="0" y="211462"/>
                  </a:lnTo>
                  <a:lnTo>
                    <a:pt x="1533" y="211558"/>
                  </a:lnTo>
                  <a:lnTo>
                    <a:pt x="16476" y="208242"/>
                  </a:lnTo>
                  <a:lnTo>
                    <a:pt x="46810" y="191367"/>
                  </a:lnTo>
                  <a:lnTo>
                    <a:pt x="78097" y="173713"/>
                  </a:lnTo>
                  <a:lnTo>
                    <a:pt x="102114" y="159007"/>
                  </a:lnTo>
                  <a:lnTo>
                    <a:pt x="131572" y="143125"/>
                  </a:lnTo>
                  <a:lnTo>
                    <a:pt x="162643" y="127601"/>
                  </a:lnTo>
                  <a:lnTo>
                    <a:pt x="194192" y="111478"/>
                  </a:lnTo>
                  <a:lnTo>
                    <a:pt x="216017" y="102210"/>
                  </a:lnTo>
                  <a:lnTo>
                    <a:pt x="239829" y="93387"/>
                  </a:lnTo>
                  <a:lnTo>
                    <a:pt x="262641" y="84762"/>
                  </a:lnTo>
                  <a:lnTo>
                    <a:pt x="284539" y="75520"/>
                  </a:lnTo>
                  <a:lnTo>
                    <a:pt x="306030" y="64357"/>
                  </a:lnTo>
                  <a:lnTo>
                    <a:pt x="329223" y="56103"/>
                  </a:lnTo>
                  <a:lnTo>
                    <a:pt x="352936" y="49377"/>
                  </a:lnTo>
                  <a:lnTo>
                    <a:pt x="375235" y="41684"/>
                  </a:lnTo>
                  <a:lnTo>
                    <a:pt x="404251" y="29419"/>
                  </a:lnTo>
                  <a:lnTo>
                    <a:pt x="434093" y="20219"/>
                  </a:lnTo>
                  <a:lnTo>
                    <a:pt x="461908" y="13025"/>
                  </a:lnTo>
                  <a:lnTo>
                    <a:pt x="490814" y="4273"/>
                  </a:lnTo>
                  <a:lnTo>
                    <a:pt x="501425" y="0"/>
                  </a:lnTo>
                  <a:lnTo>
                    <a:pt x="530657" y="84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SMARTInkShape-217">
            <a:extLst>
              <a:ext uri="{FF2B5EF4-FFF2-40B4-BE49-F238E27FC236}">
                <a16:creationId xmlns:a16="http://schemas.microsoft.com/office/drawing/2014/main" id="{AC2761BB-F27E-3C22-DBEF-9DF4F1250921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785660" y="4794264"/>
            <a:ext cx="791119" cy="285452"/>
          </a:xfrm>
          <a:custGeom>
            <a:avLst/>
            <a:gdLst/>
            <a:ahLst/>
            <a:cxnLst/>
            <a:rect l="0" t="0" r="0" b="0"/>
            <a:pathLst>
              <a:path w="791119" h="285452">
                <a:moveTo>
                  <a:pt x="24340" y="273036"/>
                </a:moveTo>
                <a:lnTo>
                  <a:pt x="24340" y="273036"/>
                </a:lnTo>
                <a:lnTo>
                  <a:pt x="20969" y="276407"/>
                </a:lnTo>
                <a:lnTo>
                  <a:pt x="15551" y="278062"/>
                </a:lnTo>
                <a:lnTo>
                  <a:pt x="12131" y="278503"/>
                </a:lnTo>
                <a:lnTo>
                  <a:pt x="9851" y="279503"/>
                </a:lnTo>
                <a:lnTo>
                  <a:pt x="8330" y="280875"/>
                </a:lnTo>
                <a:lnTo>
                  <a:pt x="7317" y="282496"/>
                </a:lnTo>
                <a:lnTo>
                  <a:pt x="5936" y="283575"/>
                </a:lnTo>
                <a:lnTo>
                  <a:pt x="0" y="285451"/>
                </a:lnTo>
                <a:lnTo>
                  <a:pt x="27132" y="258296"/>
                </a:lnTo>
                <a:lnTo>
                  <a:pt x="52172" y="239420"/>
                </a:lnTo>
                <a:lnTo>
                  <a:pt x="75861" y="221683"/>
                </a:lnTo>
                <a:lnTo>
                  <a:pt x="102635" y="204904"/>
                </a:lnTo>
                <a:lnTo>
                  <a:pt x="123343" y="194777"/>
                </a:lnTo>
                <a:lnTo>
                  <a:pt x="146659" y="183221"/>
                </a:lnTo>
                <a:lnTo>
                  <a:pt x="173013" y="172911"/>
                </a:lnTo>
                <a:lnTo>
                  <a:pt x="201189" y="162919"/>
                </a:lnTo>
                <a:lnTo>
                  <a:pt x="230175" y="151423"/>
                </a:lnTo>
                <a:lnTo>
                  <a:pt x="259520" y="143021"/>
                </a:lnTo>
                <a:lnTo>
                  <a:pt x="289731" y="136229"/>
                </a:lnTo>
                <a:lnTo>
                  <a:pt x="305689" y="132443"/>
                </a:lnTo>
                <a:lnTo>
                  <a:pt x="321973" y="128507"/>
                </a:lnTo>
                <a:lnTo>
                  <a:pt x="338473" y="125178"/>
                </a:lnTo>
                <a:lnTo>
                  <a:pt x="355118" y="122253"/>
                </a:lnTo>
                <a:lnTo>
                  <a:pt x="371858" y="119597"/>
                </a:lnTo>
                <a:lnTo>
                  <a:pt x="388663" y="117826"/>
                </a:lnTo>
                <a:lnTo>
                  <a:pt x="405511" y="116647"/>
                </a:lnTo>
                <a:lnTo>
                  <a:pt x="422387" y="115860"/>
                </a:lnTo>
                <a:lnTo>
                  <a:pt x="439283" y="114630"/>
                </a:lnTo>
                <a:lnTo>
                  <a:pt x="456191" y="113104"/>
                </a:lnTo>
                <a:lnTo>
                  <a:pt x="473107" y="111381"/>
                </a:lnTo>
                <a:lnTo>
                  <a:pt x="489324" y="110232"/>
                </a:lnTo>
                <a:lnTo>
                  <a:pt x="520512" y="108956"/>
                </a:lnTo>
                <a:lnTo>
                  <a:pt x="550837" y="110271"/>
                </a:lnTo>
                <a:lnTo>
                  <a:pt x="580778" y="112502"/>
                </a:lnTo>
                <a:lnTo>
                  <a:pt x="610547" y="113493"/>
                </a:lnTo>
                <a:lnTo>
                  <a:pt x="636478" y="113934"/>
                </a:lnTo>
                <a:lnTo>
                  <a:pt x="659763" y="114835"/>
                </a:lnTo>
                <a:lnTo>
                  <a:pt x="681870" y="117587"/>
                </a:lnTo>
                <a:lnTo>
                  <a:pt x="703455" y="119281"/>
                </a:lnTo>
                <a:lnTo>
                  <a:pt x="731678" y="120234"/>
                </a:lnTo>
                <a:lnTo>
                  <a:pt x="755327" y="122399"/>
                </a:lnTo>
                <a:lnTo>
                  <a:pt x="784732" y="126583"/>
                </a:lnTo>
                <a:lnTo>
                  <a:pt x="791118" y="126907"/>
                </a:lnTo>
                <a:lnTo>
                  <a:pt x="788853" y="126963"/>
                </a:lnTo>
                <a:lnTo>
                  <a:pt x="785576" y="125093"/>
                </a:lnTo>
                <a:lnTo>
                  <a:pt x="754182" y="101251"/>
                </a:lnTo>
                <a:lnTo>
                  <a:pt x="722860" y="79925"/>
                </a:lnTo>
                <a:lnTo>
                  <a:pt x="691852" y="55681"/>
                </a:lnTo>
                <a:lnTo>
                  <a:pt x="676931" y="42685"/>
                </a:lnTo>
                <a:lnTo>
                  <a:pt x="674214" y="38249"/>
                </a:lnTo>
                <a:lnTo>
                  <a:pt x="672469" y="33022"/>
                </a:lnTo>
                <a:lnTo>
                  <a:pt x="667761" y="26920"/>
                </a:lnTo>
                <a:lnTo>
                  <a:pt x="665598" y="20980"/>
                </a:lnTo>
                <a:lnTo>
                  <a:pt x="660304" y="13917"/>
                </a:lnTo>
                <a:lnTo>
                  <a:pt x="665684" y="0"/>
                </a:lnTo>
                <a:lnTo>
                  <a:pt x="669059" y="3361"/>
                </a:lnTo>
                <a:lnTo>
                  <a:pt x="686671" y="34763"/>
                </a:lnTo>
                <a:lnTo>
                  <a:pt x="694770" y="44371"/>
                </a:lnTo>
                <a:lnTo>
                  <a:pt x="713453" y="58168"/>
                </a:lnTo>
                <a:lnTo>
                  <a:pt x="725703" y="70142"/>
                </a:lnTo>
                <a:lnTo>
                  <a:pt x="738975" y="82627"/>
                </a:lnTo>
                <a:lnTo>
                  <a:pt x="767470" y="114272"/>
                </a:lnTo>
                <a:lnTo>
                  <a:pt x="781148" y="133176"/>
                </a:lnTo>
                <a:lnTo>
                  <a:pt x="784802" y="142618"/>
                </a:lnTo>
                <a:lnTo>
                  <a:pt x="786137" y="154331"/>
                </a:lnTo>
                <a:lnTo>
                  <a:pt x="785500" y="155094"/>
                </a:lnTo>
                <a:lnTo>
                  <a:pt x="784369" y="154896"/>
                </a:lnTo>
                <a:lnTo>
                  <a:pt x="782909" y="154060"/>
                </a:lnTo>
                <a:lnTo>
                  <a:pt x="781231" y="154913"/>
                </a:lnTo>
                <a:lnTo>
                  <a:pt x="774086" y="162150"/>
                </a:lnTo>
                <a:lnTo>
                  <a:pt x="747463" y="176816"/>
                </a:lnTo>
                <a:lnTo>
                  <a:pt x="718322" y="197898"/>
                </a:lnTo>
                <a:lnTo>
                  <a:pt x="689570" y="220564"/>
                </a:lnTo>
                <a:lnTo>
                  <a:pt x="672766" y="232559"/>
                </a:lnTo>
                <a:lnTo>
                  <a:pt x="651798" y="255081"/>
                </a:lnTo>
                <a:lnTo>
                  <a:pt x="650784" y="258244"/>
                </a:lnTo>
                <a:lnTo>
                  <a:pt x="651539" y="265521"/>
                </a:lnTo>
                <a:lnTo>
                  <a:pt x="656108" y="271577"/>
                </a:lnTo>
                <a:lnTo>
                  <a:pt x="659302" y="274181"/>
                </a:lnTo>
                <a:lnTo>
                  <a:pt x="678390" y="27938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SMARTInkShape-Group49">
            <a:extLst>
              <a:ext uri="{FF2B5EF4-FFF2-40B4-BE49-F238E27FC236}">
                <a16:creationId xmlns:a16="http://schemas.microsoft.com/office/drawing/2014/main" id="{4B95B16B-2BAB-E03F-6249-A9132E5015BB}"/>
              </a:ext>
            </a:extLst>
          </p:cNvPr>
          <p:cNvGrpSpPr/>
          <p:nvPr/>
        </p:nvGrpSpPr>
        <p:grpSpPr>
          <a:xfrm>
            <a:off x="4884775" y="4845073"/>
            <a:ext cx="1014365" cy="241278"/>
            <a:chOff x="4884775" y="4845073"/>
            <a:chExt cx="1014365" cy="241278"/>
          </a:xfrm>
        </p:grpSpPr>
        <p:sp>
          <p:nvSpPr>
            <p:cNvPr id="125" name="SMARTInkShape-218">
              <a:extLst>
                <a:ext uri="{FF2B5EF4-FFF2-40B4-BE49-F238E27FC236}">
                  <a16:creationId xmlns:a16="http://schemas.microsoft.com/office/drawing/2014/main" id="{F86FE214-ED33-80CE-136D-5CCD444787B4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786214" y="4845073"/>
              <a:ext cx="112926" cy="203178"/>
            </a:xfrm>
            <a:custGeom>
              <a:avLst/>
              <a:gdLst/>
              <a:ahLst/>
              <a:cxnLst/>
              <a:rect l="0" t="0" r="0" b="0"/>
              <a:pathLst>
                <a:path w="112926" h="203178">
                  <a:moveTo>
                    <a:pt x="68486" y="6327"/>
                  </a:moveTo>
                  <a:lnTo>
                    <a:pt x="68486" y="6327"/>
                  </a:lnTo>
                  <a:lnTo>
                    <a:pt x="73954" y="860"/>
                  </a:lnTo>
                  <a:lnTo>
                    <a:pt x="80902" y="0"/>
                  </a:lnTo>
                  <a:lnTo>
                    <a:pt x="68952" y="21026"/>
                  </a:lnTo>
                  <a:lnTo>
                    <a:pt x="53344" y="39047"/>
                  </a:lnTo>
                  <a:lnTo>
                    <a:pt x="36671" y="53895"/>
                  </a:lnTo>
                  <a:lnTo>
                    <a:pt x="10469" y="83200"/>
                  </a:lnTo>
                  <a:lnTo>
                    <a:pt x="1704" y="97189"/>
                  </a:lnTo>
                  <a:lnTo>
                    <a:pt x="0" y="102684"/>
                  </a:lnTo>
                  <a:lnTo>
                    <a:pt x="1124" y="109360"/>
                  </a:lnTo>
                  <a:lnTo>
                    <a:pt x="2411" y="113116"/>
                  </a:lnTo>
                  <a:lnTo>
                    <a:pt x="4681" y="115620"/>
                  </a:lnTo>
                  <a:lnTo>
                    <a:pt x="10965" y="118401"/>
                  </a:lnTo>
                  <a:lnTo>
                    <a:pt x="25808" y="119968"/>
                  </a:lnTo>
                  <a:lnTo>
                    <a:pt x="49081" y="115427"/>
                  </a:lnTo>
                  <a:lnTo>
                    <a:pt x="79855" y="104890"/>
                  </a:lnTo>
                  <a:lnTo>
                    <a:pt x="98459" y="95106"/>
                  </a:lnTo>
                  <a:lnTo>
                    <a:pt x="108352" y="86736"/>
                  </a:lnTo>
                  <a:lnTo>
                    <a:pt x="110899" y="82516"/>
                  </a:lnTo>
                  <a:lnTo>
                    <a:pt x="112900" y="70199"/>
                  </a:lnTo>
                  <a:lnTo>
                    <a:pt x="112925" y="73307"/>
                  </a:lnTo>
                  <a:lnTo>
                    <a:pt x="104097" y="100344"/>
                  </a:lnTo>
                  <a:lnTo>
                    <a:pt x="96635" y="130392"/>
                  </a:lnTo>
                  <a:lnTo>
                    <a:pt x="94127" y="161106"/>
                  </a:lnTo>
                  <a:lnTo>
                    <a:pt x="93886" y="192284"/>
                  </a:lnTo>
                  <a:lnTo>
                    <a:pt x="93886" y="2031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19">
              <a:extLst>
                <a:ext uri="{FF2B5EF4-FFF2-40B4-BE49-F238E27FC236}">
                  <a16:creationId xmlns:a16="http://schemas.microsoft.com/office/drawing/2014/main" id="{4255771F-54D0-32E5-623F-503A0D12E22C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594350" y="4845319"/>
              <a:ext cx="125548" cy="228332"/>
            </a:xfrm>
            <a:custGeom>
              <a:avLst/>
              <a:gdLst/>
              <a:ahLst/>
              <a:cxnLst/>
              <a:rect l="0" t="0" r="0" b="0"/>
              <a:pathLst>
                <a:path w="125548" h="228332">
                  <a:moveTo>
                    <a:pt x="0" y="12431"/>
                  </a:moveTo>
                  <a:lnTo>
                    <a:pt x="0" y="12431"/>
                  </a:lnTo>
                  <a:lnTo>
                    <a:pt x="6741" y="15802"/>
                  </a:lnTo>
                  <a:lnTo>
                    <a:pt x="31801" y="13828"/>
                  </a:lnTo>
                  <a:lnTo>
                    <a:pt x="62046" y="10825"/>
                  </a:lnTo>
                  <a:lnTo>
                    <a:pt x="90694" y="6706"/>
                  </a:lnTo>
                  <a:lnTo>
                    <a:pt x="107070" y="5560"/>
                  </a:lnTo>
                  <a:lnTo>
                    <a:pt x="125547" y="0"/>
                  </a:lnTo>
                  <a:lnTo>
                    <a:pt x="124473" y="3613"/>
                  </a:lnTo>
                  <a:lnTo>
                    <a:pt x="116083" y="35207"/>
                  </a:lnTo>
                  <a:lnTo>
                    <a:pt x="107885" y="62712"/>
                  </a:lnTo>
                  <a:lnTo>
                    <a:pt x="99470" y="88529"/>
                  </a:lnTo>
                  <a:lnTo>
                    <a:pt x="91015" y="118375"/>
                  </a:lnTo>
                  <a:lnTo>
                    <a:pt x="82550" y="145385"/>
                  </a:lnTo>
                  <a:lnTo>
                    <a:pt x="72672" y="174525"/>
                  </a:lnTo>
                  <a:lnTo>
                    <a:pt x="70686" y="199532"/>
                  </a:lnTo>
                  <a:lnTo>
                    <a:pt x="69850" y="228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20">
              <a:extLst>
                <a:ext uri="{FF2B5EF4-FFF2-40B4-BE49-F238E27FC236}">
                  <a16:creationId xmlns:a16="http://schemas.microsoft.com/office/drawing/2014/main" id="{02CC3B55-DD44-1C77-F4C0-6989BD15FFA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5436348" y="4867608"/>
              <a:ext cx="88015" cy="218743"/>
            </a:xfrm>
            <a:custGeom>
              <a:avLst/>
              <a:gdLst/>
              <a:ahLst/>
              <a:cxnLst/>
              <a:rect l="0" t="0" r="0" b="0"/>
              <a:pathLst>
                <a:path w="88015" h="218743">
                  <a:moveTo>
                    <a:pt x="69102" y="47292"/>
                  </a:moveTo>
                  <a:lnTo>
                    <a:pt x="69102" y="47292"/>
                  </a:lnTo>
                  <a:lnTo>
                    <a:pt x="74172" y="41517"/>
                  </a:lnTo>
                  <a:lnTo>
                    <a:pt x="80658" y="30269"/>
                  </a:lnTo>
                  <a:lnTo>
                    <a:pt x="81773" y="22206"/>
                  </a:lnTo>
                  <a:lnTo>
                    <a:pt x="81794" y="18614"/>
                  </a:lnTo>
                  <a:lnTo>
                    <a:pt x="79916" y="15026"/>
                  </a:lnTo>
                  <a:lnTo>
                    <a:pt x="76026" y="11080"/>
                  </a:lnTo>
                  <a:lnTo>
                    <a:pt x="61408" y="695"/>
                  </a:lnTo>
                  <a:lnTo>
                    <a:pt x="57623" y="0"/>
                  </a:lnTo>
                  <a:lnTo>
                    <a:pt x="47772" y="1108"/>
                  </a:lnTo>
                  <a:lnTo>
                    <a:pt x="38220" y="5834"/>
                  </a:lnTo>
                  <a:lnTo>
                    <a:pt x="20590" y="20367"/>
                  </a:lnTo>
                  <a:lnTo>
                    <a:pt x="7769" y="39393"/>
                  </a:lnTo>
                  <a:lnTo>
                    <a:pt x="1776" y="62905"/>
                  </a:lnTo>
                  <a:lnTo>
                    <a:pt x="0" y="84373"/>
                  </a:lnTo>
                  <a:lnTo>
                    <a:pt x="3348" y="97639"/>
                  </a:lnTo>
                  <a:lnTo>
                    <a:pt x="8834" y="108474"/>
                  </a:lnTo>
                  <a:lnTo>
                    <a:pt x="13623" y="113290"/>
                  </a:lnTo>
                  <a:lnTo>
                    <a:pt x="23658" y="119372"/>
                  </a:lnTo>
                  <a:lnTo>
                    <a:pt x="27517" y="118628"/>
                  </a:lnTo>
                  <a:lnTo>
                    <a:pt x="55893" y="100896"/>
                  </a:lnTo>
                  <a:lnTo>
                    <a:pt x="82850" y="77835"/>
                  </a:lnTo>
                  <a:lnTo>
                    <a:pt x="85797" y="71215"/>
                  </a:lnTo>
                  <a:lnTo>
                    <a:pt x="88014" y="60649"/>
                  </a:lnTo>
                  <a:lnTo>
                    <a:pt x="87419" y="71672"/>
                  </a:lnTo>
                  <a:lnTo>
                    <a:pt x="82681" y="100797"/>
                  </a:lnTo>
                  <a:lnTo>
                    <a:pt x="76892" y="128317"/>
                  </a:lnTo>
                  <a:lnTo>
                    <a:pt x="75736" y="156587"/>
                  </a:lnTo>
                  <a:lnTo>
                    <a:pt x="75509" y="182345"/>
                  </a:lnTo>
                  <a:lnTo>
                    <a:pt x="75460" y="211249"/>
                  </a:lnTo>
                  <a:lnTo>
                    <a:pt x="76162" y="213747"/>
                  </a:lnTo>
                  <a:lnTo>
                    <a:pt x="81802" y="2187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21">
              <a:extLst>
                <a:ext uri="{FF2B5EF4-FFF2-40B4-BE49-F238E27FC236}">
                  <a16:creationId xmlns:a16="http://schemas.microsoft.com/office/drawing/2014/main" id="{819FC40D-F91C-87BE-56F1-A9FD17B6A8C5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234262" y="4870791"/>
              <a:ext cx="137839" cy="183810"/>
            </a:xfrm>
            <a:custGeom>
              <a:avLst/>
              <a:gdLst/>
              <a:ahLst/>
              <a:cxnLst/>
              <a:rect l="0" t="0" r="0" b="0"/>
              <a:pathLst>
                <a:path w="137839" h="183810">
                  <a:moveTo>
                    <a:pt x="67988" y="37759"/>
                  </a:moveTo>
                  <a:lnTo>
                    <a:pt x="67988" y="37759"/>
                  </a:lnTo>
                  <a:lnTo>
                    <a:pt x="67988" y="9082"/>
                  </a:lnTo>
                  <a:lnTo>
                    <a:pt x="66106" y="5493"/>
                  </a:lnTo>
                  <a:lnTo>
                    <a:pt x="64617" y="3548"/>
                  </a:lnTo>
                  <a:lnTo>
                    <a:pt x="61080" y="1388"/>
                  </a:lnTo>
                  <a:lnTo>
                    <a:pt x="53242" y="171"/>
                  </a:lnTo>
                  <a:lnTo>
                    <a:pt x="49690" y="0"/>
                  </a:lnTo>
                  <a:lnTo>
                    <a:pt x="43863" y="1692"/>
                  </a:lnTo>
                  <a:lnTo>
                    <a:pt x="15637" y="21337"/>
                  </a:lnTo>
                  <a:lnTo>
                    <a:pt x="4421" y="38538"/>
                  </a:lnTo>
                  <a:lnTo>
                    <a:pt x="0" y="50298"/>
                  </a:lnTo>
                  <a:lnTo>
                    <a:pt x="846" y="57678"/>
                  </a:lnTo>
                  <a:lnTo>
                    <a:pt x="7139" y="73914"/>
                  </a:lnTo>
                  <a:lnTo>
                    <a:pt x="14839" y="80404"/>
                  </a:lnTo>
                  <a:lnTo>
                    <a:pt x="24611" y="84934"/>
                  </a:lnTo>
                  <a:lnTo>
                    <a:pt x="33658" y="86948"/>
                  </a:lnTo>
                  <a:lnTo>
                    <a:pt x="42382" y="85962"/>
                  </a:lnTo>
                  <a:lnTo>
                    <a:pt x="59480" y="79580"/>
                  </a:lnTo>
                  <a:lnTo>
                    <a:pt x="81547" y="61880"/>
                  </a:lnTo>
                  <a:lnTo>
                    <a:pt x="102834" y="33158"/>
                  </a:lnTo>
                  <a:lnTo>
                    <a:pt x="105347" y="27953"/>
                  </a:lnTo>
                  <a:lnTo>
                    <a:pt x="108816" y="23287"/>
                  </a:lnTo>
                  <a:lnTo>
                    <a:pt x="109318" y="21762"/>
                  </a:lnTo>
                  <a:lnTo>
                    <a:pt x="108947" y="20744"/>
                  </a:lnTo>
                  <a:lnTo>
                    <a:pt x="107994" y="20066"/>
                  </a:lnTo>
                  <a:lnTo>
                    <a:pt x="108063" y="19613"/>
                  </a:lnTo>
                  <a:lnTo>
                    <a:pt x="110024" y="19111"/>
                  </a:lnTo>
                  <a:lnTo>
                    <a:pt x="109483" y="26414"/>
                  </a:lnTo>
                  <a:lnTo>
                    <a:pt x="106759" y="57468"/>
                  </a:lnTo>
                  <a:lnTo>
                    <a:pt x="106287" y="83894"/>
                  </a:lnTo>
                  <a:lnTo>
                    <a:pt x="109518" y="112969"/>
                  </a:lnTo>
                  <a:lnTo>
                    <a:pt x="112567" y="139895"/>
                  </a:lnTo>
                  <a:lnTo>
                    <a:pt x="121200" y="171180"/>
                  </a:lnTo>
                  <a:lnTo>
                    <a:pt x="123924" y="175389"/>
                  </a:lnTo>
                  <a:lnTo>
                    <a:pt x="137838" y="183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22">
              <a:extLst>
                <a:ext uri="{FF2B5EF4-FFF2-40B4-BE49-F238E27FC236}">
                  <a16:creationId xmlns:a16="http://schemas.microsoft.com/office/drawing/2014/main" id="{9B556F52-5C27-0E23-80C5-96FCC4236A34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156200" y="5010150"/>
              <a:ext cx="19051" cy="12701"/>
            </a:xfrm>
            <a:custGeom>
              <a:avLst/>
              <a:gdLst/>
              <a:ahLst/>
              <a:cxnLst/>
              <a:rect l="0" t="0" r="0" b="0"/>
              <a:pathLst>
                <a:path w="19051" h="12701">
                  <a:moveTo>
                    <a:pt x="19050" y="12700"/>
                  </a:moveTo>
                  <a:lnTo>
                    <a:pt x="19050" y="127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23">
              <a:extLst>
                <a:ext uri="{FF2B5EF4-FFF2-40B4-BE49-F238E27FC236}">
                  <a16:creationId xmlns:a16="http://schemas.microsoft.com/office/drawing/2014/main" id="{1F376C12-2D82-B1A4-97FE-0A00CD11535B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4884775" y="4865267"/>
              <a:ext cx="135836" cy="174317"/>
            </a:xfrm>
            <a:custGeom>
              <a:avLst/>
              <a:gdLst/>
              <a:ahLst/>
              <a:cxnLst/>
              <a:rect l="0" t="0" r="0" b="0"/>
              <a:pathLst>
                <a:path w="135836" h="174317">
                  <a:moveTo>
                    <a:pt x="74575" y="17883"/>
                  </a:moveTo>
                  <a:lnTo>
                    <a:pt x="74575" y="17883"/>
                  </a:lnTo>
                  <a:lnTo>
                    <a:pt x="78234" y="17883"/>
                  </a:lnTo>
                  <a:lnTo>
                    <a:pt x="74630" y="17883"/>
                  </a:lnTo>
                  <a:lnTo>
                    <a:pt x="74592" y="14513"/>
                  </a:lnTo>
                  <a:lnTo>
                    <a:pt x="73880" y="13519"/>
                  </a:lnTo>
                  <a:lnTo>
                    <a:pt x="71209" y="12416"/>
                  </a:lnTo>
                  <a:lnTo>
                    <a:pt x="70214" y="11416"/>
                  </a:lnTo>
                  <a:lnTo>
                    <a:pt x="69109" y="8423"/>
                  </a:lnTo>
                  <a:lnTo>
                    <a:pt x="64855" y="4742"/>
                  </a:lnTo>
                  <a:lnTo>
                    <a:pt x="58260" y="1459"/>
                  </a:lnTo>
                  <a:lnTo>
                    <a:pt x="50626" y="0"/>
                  </a:lnTo>
                  <a:lnTo>
                    <a:pt x="42529" y="1233"/>
                  </a:lnTo>
                  <a:lnTo>
                    <a:pt x="38395" y="2550"/>
                  </a:lnTo>
                  <a:lnTo>
                    <a:pt x="30037" y="9657"/>
                  </a:lnTo>
                  <a:lnTo>
                    <a:pt x="9652" y="41181"/>
                  </a:lnTo>
                  <a:lnTo>
                    <a:pt x="3857" y="51991"/>
                  </a:lnTo>
                  <a:lnTo>
                    <a:pt x="0" y="79495"/>
                  </a:lnTo>
                  <a:lnTo>
                    <a:pt x="3765" y="110800"/>
                  </a:lnTo>
                  <a:lnTo>
                    <a:pt x="10712" y="128043"/>
                  </a:lnTo>
                  <a:lnTo>
                    <a:pt x="24843" y="148282"/>
                  </a:lnTo>
                  <a:lnTo>
                    <a:pt x="50291" y="168474"/>
                  </a:lnTo>
                  <a:lnTo>
                    <a:pt x="62371" y="173007"/>
                  </a:lnTo>
                  <a:lnTo>
                    <a:pt x="75501" y="174316"/>
                  </a:lnTo>
                  <a:lnTo>
                    <a:pt x="90744" y="172546"/>
                  </a:lnTo>
                  <a:lnTo>
                    <a:pt x="103163" y="167525"/>
                  </a:lnTo>
                  <a:lnTo>
                    <a:pt x="112681" y="160591"/>
                  </a:lnTo>
                  <a:lnTo>
                    <a:pt x="126421" y="140878"/>
                  </a:lnTo>
                  <a:lnTo>
                    <a:pt x="132896" y="124759"/>
                  </a:lnTo>
                  <a:lnTo>
                    <a:pt x="135835" y="93294"/>
                  </a:lnTo>
                  <a:lnTo>
                    <a:pt x="132551" y="66176"/>
                  </a:lnTo>
                  <a:lnTo>
                    <a:pt x="123088" y="34460"/>
                  </a:lnTo>
                  <a:lnTo>
                    <a:pt x="110116" y="20522"/>
                  </a:lnTo>
                  <a:lnTo>
                    <a:pt x="95075" y="15528"/>
                  </a:lnTo>
                  <a:lnTo>
                    <a:pt x="78041" y="14015"/>
                  </a:lnTo>
                  <a:lnTo>
                    <a:pt x="46919" y="18156"/>
                  </a:lnTo>
                  <a:lnTo>
                    <a:pt x="39177" y="22824"/>
                  </a:lnTo>
                  <a:lnTo>
                    <a:pt x="30125" y="305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941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Probability Density Function</a:t>
            </a:r>
          </a:p>
        </p:txBody>
      </p:sp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27D3E5BA-9CFD-49DA-B1F4-0C26FF8EF06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" y="1024890"/>
            <a:ext cx="8519160" cy="4808220"/>
          </a:xfrm>
          <a:prstGeom prst="rect">
            <a:avLst/>
          </a:prstGeom>
        </p:spPr>
      </p:pic>
      <p:grpSp>
        <p:nvGrpSpPr>
          <p:cNvPr id="6" name="SMARTInkShape-Group50">
            <a:extLst>
              <a:ext uri="{FF2B5EF4-FFF2-40B4-BE49-F238E27FC236}">
                <a16:creationId xmlns:a16="http://schemas.microsoft.com/office/drawing/2014/main" id="{A273DBC1-EDDC-0195-54FA-954270AE1628}"/>
              </a:ext>
            </a:extLst>
          </p:cNvPr>
          <p:cNvGrpSpPr/>
          <p:nvPr/>
        </p:nvGrpSpPr>
        <p:grpSpPr>
          <a:xfrm>
            <a:off x="273050" y="1562100"/>
            <a:ext cx="806451" cy="202162"/>
            <a:chOff x="273050" y="1562100"/>
            <a:chExt cx="806451" cy="202162"/>
          </a:xfrm>
        </p:grpSpPr>
        <p:sp>
          <p:nvSpPr>
            <p:cNvPr id="3" name="SMARTInkShape-224">
              <a:extLst>
                <a:ext uri="{FF2B5EF4-FFF2-40B4-BE49-F238E27FC236}">
                  <a16:creationId xmlns:a16="http://schemas.microsoft.com/office/drawing/2014/main" id="{4CB26F72-99E3-75C4-AB62-A3CCD204BC7E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73050" y="1562100"/>
              <a:ext cx="184151" cy="202162"/>
            </a:xfrm>
            <a:custGeom>
              <a:avLst/>
              <a:gdLst/>
              <a:ahLst/>
              <a:cxnLst/>
              <a:rect l="0" t="0" r="0" b="0"/>
              <a:pathLst>
                <a:path w="184151" h="202162">
                  <a:moveTo>
                    <a:pt x="184150" y="0"/>
                  </a:moveTo>
                  <a:lnTo>
                    <a:pt x="184150" y="0"/>
                  </a:lnTo>
                  <a:lnTo>
                    <a:pt x="184150" y="6348"/>
                  </a:lnTo>
                  <a:lnTo>
                    <a:pt x="180779" y="9720"/>
                  </a:lnTo>
                  <a:lnTo>
                    <a:pt x="177242" y="11376"/>
                  </a:lnTo>
                  <a:lnTo>
                    <a:pt x="149946" y="12666"/>
                  </a:lnTo>
                  <a:lnTo>
                    <a:pt x="144414" y="12677"/>
                  </a:lnTo>
                  <a:lnTo>
                    <a:pt x="126515" y="19435"/>
                  </a:lnTo>
                  <a:lnTo>
                    <a:pt x="99792" y="37086"/>
                  </a:lnTo>
                  <a:lnTo>
                    <a:pt x="85385" y="45639"/>
                  </a:lnTo>
                  <a:lnTo>
                    <a:pt x="78401" y="54151"/>
                  </a:lnTo>
                  <a:lnTo>
                    <a:pt x="72384" y="67080"/>
                  </a:lnTo>
                  <a:lnTo>
                    <a:pt x="71539" y="70120"/>
                  </a:lnTo>
                  <a:lnTo>
                    <a:pt x="71681" y="72852"/>
                  </a:lnTo>
                  <a:lnTo>
                    <a:pt x="73721" y="77769"/>
                  </a:lnTo>
                  <a:lnTo>
                    <a:pt x="78836" y="84505"/>
                  </a:lnTo>
                  <a:lnTo>
                    <a:pt x="106098" y="105235"/>
                  </a:lnTo>
                  <a:lnTo>
                    <a:pt x="126007" y="116063"/>
                  </a:lnTo>
                  <a:lnTo>
                    <a:pt x="155066" y="138815"/>
                  </a:lnTo>
                  <a:lnTo>
                    <a:pt x="165969" y="152608"/>
                  </a:lnTo>
                  <a:lnTo>
                    <a:pt x="169014" y="159078"/>
                  </a:lnTo>
                  <a:lnTo>
                    <a:pt x="168486" y="168068"/>
                  </a:lnTo>
                  <a:lnTo>
                    <a:pt x="167357" y="173429"/>
                  </a:lnTo>
                  <a:lnTo>
                    <a:pt x="160459" y="183148"/>
                  </a:lnTo>
                  <a:lnTo>
                    <a:pt x="149632" y="191466"/>
                  </a:lnTo>
                  <a:lnTo>
                    <a:pt x="126964" y="199410"/>
                  </a:lnTo>
                  <a:lnTo>
                    <a:pt x="99629" y="202077"/>
                  </a:lnTo>
                  <a:lnTo>
                    <a:pt x="76086" y="202161"/>
                  </a:lnTo>
                  <a:lnTo>
                    <a:pt x="48101" y="198737"/>
                  </a:lnTo>
                  <a:lnTo>
                    <a:pt x="16766" y="197223"/>
                  </a:lnTo>
                  <a:lnTo>
                    <a:pt x="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25">
              <a:extLst>
                <a:ext uri="{FF2B5EF4-FFF2-40B4-BE49-F238E27FC236}">
                  <a16:creationId xmlns:a16="http://schemas.microsoft.com/office/drawing/2014/main" id="{387EE0E0-7069-E587-7B91-136A79DC6521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474258" y="1638665"/>
              <a:ext cx="376643" cy="125193"/>
            </a:xfrm>
            <a:custGeom>
              <a:avLst/>
              <a:gdLst/>
              <a:ahLst/>
              <a:cxnLst/>
              <a:rect l="0" t="0" r="0" b="0"/>
              <a:pathLst>
                <a:path w="376643" h="125193">
                  <a:moveTo>
                    <a:pt x="109942" y="37735"/>
                  </a:moveTo>
                  <a:lnTo>
                    <a:pt x="109942" y="37735"/>
                  </a:lnTo>
                  <a:lnTo>
                    <a:pt x="109942" y="34364"/>
                  </a:lnTo>
                  <a:lnTo>
                    <a:pt x="111823" y="30827"/>
                  </a:lnTo>
                  <a:lnTo>
                    <a:pt x="114306" y="26904"/>
                  </a:lnTo>
                  <a:lnTo>
                    <a:pt x="116030" y="19907"/>
                  </a:lnTo>
                  <a:lnTo>
                    <a:pt x="116214" y="15676"/>
                  </a:lnTo>
                  <a:lnTo>
                    <a:pt x="114376" y="11938"/>
                  </a:lnTo>
                  <a:lnTo>
                    <a:pt x="107447" y="3790"/>
                  </a:lnTo>
                  <a:lnTo>
                    <a:pt x="101542" y="1482"/>
                  </a:lnTo>
                  <a:lnTo>
                    <a:pt x="86254" y="0"/>
                  </a:lnTo>
                  <a:lnTo>
                    <a:pt x="65281" y="4777"/>
                  </a:lnTo>
                  <a:lnTo>
                    <a:pt x="39089" y="17942"/>
                  </a:lnTo>
                  <a:lnTo>
                    <a:pt x="10742" y="42089"/>
                  </a:lnTo>
                  <a:lnTo>
                    <a:pt x="1214" y="58075"/>
                  </a:lnTo>
                  <a:lnTo>
                    <a:pt x="0" y="68177"/>
                  </a:lnTo>
                  <a:lnTo>
                    <a:pt x="3283" y="81798"/>
                  </a:lnTo>
                  <a:lnTo>
                    <a:pt x="4970" y="86160"/>
                  </a:lnTo>
                  <a:lnTo>
                    <a:pt x="17456" y="99042"/>
                  </a:lnTo>
                  <a:lnTo>
                    <a:pt x="22179" y="101184"/>
                  </a:lnTo>
                  <a:lnTo>
                    <a:pt x="31190" y="101683"/>
                  </a:lnTo>
                  <a:lnTo>
                    <a:pt x="44196" y="97997"/>
                  </a:lnTo>
                  <a:lnTo>
                    <a:pt x="66343" y="80853"/>
                  </a:lnTo>
                  <a:lnTo>
                    <a:pt x="90450" y="55326"/>
                  </a:lnTo>
                  <a:lnTo>
                    <a:pt x="102123" y="36132"/>
                  </a:lnTo>
                  <a:lnTo>
                    <a:pt x="115657" y="25509"/>
                  </a:lnTo>
                  <a:lnTo>
                    <a:pt x="116960" y="51795"/>
                  </a:lnTo>
                  <a:lnTo>
                    <a:pt x="121350" y="68477"/>
                  </a:lnTo>
                  <a:lnTo>
                    <a:pt x="135390" y="98280"/>
                  </a:lnTo>
                  <a:lnTo>
                    <a:pt x="140302" y="104155"/>
                  </a:lnTo>
                  <a:lnTo>
                    <a:pt x="147189" y="109118"/>
                  </a:lnTo>
                  <a:lnTo>
                    <a:pt x="149590" y="110018"/>
                  </a:lnTo>
                  <a:lnTo>
                    <a:pt x="151191" y="109913"/>
                  </a:lnTo>
                  <a:lnTo>
                    <a:pt x="171881" y="90045"/>
                  </a:lnTo>
                  <a:lnTo>
                    <a:pt x="187539" y="66261"/>
                  </a:lnTo>
                  <a:lnTo>
                    <a:pt x="202423" y="53669"/>
                  </a:lnTo>
                  <a:lnTo>
                    <a:pt x="210202" y="50861"/>
                  </a:lnTo>
                  <a:lnTo>
                    <a:pt x="212828" y="52506"/>
                  </a:lnTo>
                  <a:lnTo>
                    <a:pt x="216347" y="56294"/>
                  </a:lnTo>
                  <a:lnTo>
                    <a:pt x="226434" y="77582"/>
                  </a:lnTo>
                  <a:lnTo>
                    <a:pt x="234713" y="108145"/>
                  </a:lnTo>
                  <a:lnTo>
                    <a:pt x="236648" y="113173"/>
                  </a:lnTo>
                  <a:lnTo>
                    <a:pt x="240226" y="110338"/>
                  </a:lnTo>
                  <a:lnTo>
                    <a:pt x="260411" y="80323"/>
                  </a:lnTo>
                  <a:lnTo>
                    <a:pt x="272837" y="65677"/>
                  </a:lnTo>
                  <a:lnTo>
                    <a:pt x="275943" y="64265"/>
                  </a:lnTo>
                  <a:lnTo>
                    <a:pt x="286540" y="63201"/>
                  </a:lnTo>
                  <a:lnTo>
                    <a:pt x="290757" y="73268"/>
                  </a:lnTo>
                  <a:lnTo>
                    <a:pt x="293799" y="102450"/>
                  </a:lnTo>
                  <a:lnTo>
                    <a:pt x="294084" y="125192"/>
                  </a:lnTo>
                  <a:lnTo>
                    <a:pt x="305628" y="99127"/>
                  </a:lnTo>
                  <a:lnTo>
                    <a:pt x="327346" y="69485"/>
                  </a:lnTo>
                  <a:lnTo>
                    <a:pt x="342843" y="53388"/>
                  </a:lnTo>
                  <a:lnTo>
                    <a:pt x="369574" y="32028"/>
                  </a:lnTo>
                  <a:lnTo>
                    <a:pt x="371854" y="33552"/>
                  </a:lnTo>
                  <a:lnTo>
                    <a:pt x="373450" y="34946"/>
                  </a:lnTo>
                  <a:lnTo>
                    <a:pt x="375223" y="40258"/>
                  </a:lnTo>
                  <a:lnTo>
                    <a:pt x="376559" y="67516"/>
                  </a:lnTo>
                  <a:lnTo>
                    <a:pt x="376637" y="98408"/>
                  </a:lnTo>
                  <a:lnTo>
                    <a:pt x="376642" y="113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26">
              <a:extLst>
                <a:ext uri="{FF2B5EF4-FFF2-40B4-BE49-F238E27FC236}">
                  <a16:creationId xmlns:a16="http://schemas.microsoft.com/office/drawing/2014/main" id="{EA59E775-4E43-66DB-DDB6-B2F51B2147FE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896997" y="1646198"/>
              <a:ext cx="182504" cy="92534"/>
            </a:xfrm>
            <a:custGeom>
              <a:avLst/>
              <a:gdLst/>
              <a:ahLst/>
              <a:cxnLst/>
              <a:rect l="0" t="0" r="0" b="0"/>
              <a:pathLst>
                <a:path w="182504" h="92534">
                  <a:moveTo>
                    <a:pt x="4703" y="74652"/>
                  </a:moveTo>
                  <a:lnTo>
                    <a:pt x="4703" y="74652"/>
                  </a:lnTo>
                  <a:lnTo>
                    <a:pt x="11184" y="73946"/>
                  </a:lnTo>
                  <a:lnTo>
                    <a:pt x="37306" y="69185"/>
                  </a:lnTo>
                  <a:lnTo>
                    <a:pt x="62022" y="62701"/>
                  </a:lnTo>
                  <a:lnTo>
                    <a:pt x="93625" y="44560"/>
                  </a:lnTo>
                  <a:lnTo>
                    <a:pt x="105918" y="32183"/>
                  </a:lnTo>
                  <a:lnTo>
                    <a:pt x="110657" y="22949"/>
                  </a:lnTo>
                  <a:lnTo>
                    <a:pt x="112062" y="12374"/>
                  </a:lnTo>
                  <a:lnTo>
                    <a:pt x="110848" y="9145"/>
                  </a:lnTo>
                  <a:lnTo>
                    <a:pt x="105736" y="3675"/>
                  </a:lnTo>
                  <a:lnTo>
                    <a:pt x="96879" y="773"/>
                  </a:lnTo>
                  <a:lnTo>
                    <a:pt x="91553" y="0"/>
                  </a:lnTo>
                  <a:lnTo>
                    <a:pt x="70575" y="5653"/>
                  </a:lnTo>
                  <a:lnTo>
                    <a:pt x="41246" y="19507"/>
                  </a:lnTo>
                  <a:lnTo>
                    <a:pt x="26663" y="29307"/>
                  </a:lnTo>
                  <a:lnTo>
                    <a:pt x="13405" y="44518"/>
                  </a:lnTo>
                  <a:lnTo>
                    <a:pt x="2058" y="67210"/>
                  </a:lnTo>
                  <a:lnTo>
                    <a:pt x="0" y="74402"/>
                  </a:lnTo>
                  <a:lnTo>
                    <a:pt x="966" y="81832"/>
                  </a:lnTo>
                  <a:lnTo>
                    <a:pt x="2212" y="85789"/>
                  </a:lnTo>
                  <a:lnTo>
                    <a:pt x="5159" y="88426"/>
                  </a:lnTo>
                  <a:lnTo>
                    <a:pt x="14078" y="91357"/>
                  </a:lnTo>
                  <a:lnTo>
                    <a:pt x="40709" y="92533"/>
                  </a:lnTo>
                  <a:lnTo>
                    <a:pt x="66666" y="86703"/>
                  </a:lnTo>
                  <a:lnTo>
                    <a:pt x="98395" y="78757"/>
                  </a:lnTo>
                  <a:lnTo>
                    <a:pt x="126472" y="70166"/>
                  </a:lnTo>
                  <a:lnTo>
                    <a:pt x="138550" y="67719"/>
                  </a:lnTo>
                  <a:lnTo>
                    <a:pt x="169868" y="50734"/>
                  </a:lnTo>
                  <a:lnTo>
                    <a:pt x="182503" y="429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MARTInkShape-227">
            <a:extLst>
              <a:ext uri="{FF2B5EF4-FFF2-40B4-BE49-F238E27FC236}">
                <a16:creationId xmlns:a16="http://schemas.microsoft.com/office/drawing/2014/main" id="{6F36BD48-E8CC-2DB2-2F6C-D9154A8FA50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425789" y="1530351"/>
            <a:ext cx="307762" cy="230961"/>
          </a:xfrm>
          <a:custGeom>
            <a:avLst/>
            <a:gdLst/>
            <a:ahLst/>
            <a:cxnLst/>
            <a:rect l="0" t="0" r="0" b="0"/>
            <a:pathLst>
              <a:path w="307762" h="230961">
                <a:moveTo>
                  <a:pt x="41061" y="95249"/>
                </a:moveTo>
                <a:lnTo>
                  <a:pt x="41061" y="95249"/>
                </a:lnTo>
                <a:lnTo>
                  <a:pt x="44432" y="95249"/>
                </a:lnTo>
                <a:lnTo>
                  <a:pt x="45425" y="93838"/>
                </a:lnTo>
                <a:lnTo>
                  <a:pt x="47528" y="86521"/>
                </a:lnTo>
                <a:lnTo>
                  <a:pt x="48900" y="85197"/>
                </a:lnTo>
                <a:lnTo>
                  <a:pt x="78892" y="71821"/>
                </a:lnTo>
                <a:lnTo>
                  <a:pt x="85627" y="67668"/>
                </a:lnTo>
                <a:lnTo>
                  <a:pt x="89116" y="66984"/>
                </a:lnTo>
                <a:lnTo>
                  <a:pt x="96756" y="68105"/>
                </a:lnTo>
                <a:lnTo>
                  <a:pt x="105619" y="72703"/>
                </a:lnTo>
                <a:lnTo>
                  <a:pt x="112714" y="88647"/>
                </a:lnTo>
                <a:lnTo>
                  <a:pt x="120233" y="116042"/>
                </a:lnTo>
                <a:lnTo>
                  <a:pt x="123166" y="143134"/>
                </a:lnTo>
                <a:lnTo>
                  <a:pt x="120152" y="174244"/>
                </a:lnTo>
                <a:lnTo>
                  <a:pt x="108399" y="201791"/>
                </a:lnTo>
                <a:lnTo>
                  <a:pt x="96321" y="222647"/>
                </a:lnTo>
                <a:lnTo>
                  <a:pt x="86440" y="230206"/>
                </a:lnTo>
                <a:lnTo>
                  <a:pt x="76752" y="230960"/>
                </a:lnTo>
                <a:lnTo>
                  <a:pt x="56656" y="225694"/>
                </a:lnTo>
                <a:lnTo>
                  <a:pt x="29788" y="208888"/>
                </a:lnTo>
                <a:lnTo>
                  <a:pt x="15080" y="195856"/>
                </a:lnTo>
                <a:lnTo>
                  <a:pt x="7649" y="178602"/>
                </a:lnTo>
                <a:lnTo>
                  <a:pt x="2" y="150704"/>
                </a:lnTo>
                <a:lnTo>
                  <a:pt x="0" y="138946"/>
                </a:lnTo>
                <a:lnTo>
                  <a:pt x="5747" y="107408"/>
                </a:lnTo>
                <a:lnTo>
                  <a:pt x="14997" y="84270"/>
                </a:lnTo>
                <a:lnTo>
                  <a:pt x="39072" y="53438"/>
                </a:lnTo>
                <a:lnTo>
                  <a:pt x="51682" y="43741"/>
                </a:lnTo>
                <a:lnTo>
                  <a:pt x="82515" y="29756"/>
                </a:lnTo>
                <a:lnTo>
                  <a:pt x="105929" y="21896"/>
                </a:lnTo>
                <a:lnTo>
                  <a:pt x="130994" y="19187"/>
                </a:lnTo>
                <a:lnTo>
                  <a:pt x="155349" y="16053"/>
                </a:lnTo>
                <a:lnTo>
                  <a:pt x="183345" y="13693"/>
                </a:lnTo>
                <a:lnTo>
                  <a:pt x="203781" y="11259"/>
                </a:lnTo>
                <a:lnTo>
                  <a:pt x="226270" y="8531"/>
                </a:lnTo>
                <a:lnTo>
                  <a:pt x="248024" y="7319"/>
                </a:lnTo>
                <a:lnTo>
                  <a:pt x="276734" y="6636"/>
                </a:lnTo>
                <a:lnTo>
                  <a:pt x="288797" y="4595"/>
                </a:lnTo>
                <a:lnTo>
                  <a:pt x="307757" y="0"/>
                </a:lnTo>
                <a:lnTo>
                  <a:pt x="307761" y="634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52">
            <a:extLst>
              <a:ext uri="{FF2B5EF4-FFF2-40B4-BE49-F238E27FC236}">
                <a16:creationId xmlns:a16="http://schemas.microsoft.com/office/drawing/2014/main" id="{723CA7E8-908A-FC7B-7C53-BF999DB79240}"/>
              </a:ext>
            </a:extLst>
          </p:cNvPr>
          <p:cNvGrpSpPr/>
          <p:nvPr/>
        </p:nvGrpSpPr>
        <p:grpSpPr>
          <a:xfrm>
            <a:off x="184150" y="2162118"/>
            <a:ext cx="723901" cy="454083"/>
            <a:chOff x="184150" y="2162118"/>
            <a:chExt cx="723901" cy="454083"/>
          </a:xfrm>
        </p:grpSpPr>
        <p:sp>
          <p:nvSpPr>
            <p:cNvPr id="9" name="SMARTInkShape-228">
              <a:extLst>
                <a:ext uri="{FF2B5EF4-FFF2-40B4-BE49-F238E27FC236}">
                  <a16:creationId xmlns:a16="http://schemas.microsoft.com/office/drawing/2014/main" id="{7941E2C8-2133-3FE3-9E8D-B8D6035E9821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279942" y="2241811"/>
              <a:ext cx="18509" cy="183890"/>
            </a:xfrm>
            <a:custGeom>
              <a:avLst/>
              <a:gdLst/>
              <a:ahLst/>
              <a:cxnLst/>
              <a:rect l="0" t="0" r="0" b="0"/>
              <a:pathLst>
                <a:path w="18509" h="183890">
                  <a:moveTo>
                    <a:pt x="12158" y="6089"/>
                  </a:moveTo>
                  <a:lnTo>
                    <a:pt x="12158" y="6089"/>
                  </a:lnTo>
                  <a:lnTo>
                    <a:pt x="12158" y="2718"/>
                  </a:lnTo>
                  <a:lnTo>
                    <a:pt x="12864" y="1725"/>
                  </a:lnTo>
                  <a:lnTo>
                    <a:pt x="14039" y="1063"/>
                  </a:lnTo>
                  <a:lnTo>
                    <a:pt x="17625" y="0"/>
                  </a:lnTo>
                  <a:lnTo>
                    <a:pt x="18246" y="6559"/>
                  </a:lnTo>
                  <a:lnTo>
                    <a:pt x="13387" y="32261"/>
                  </a:lnTo>
                  <a:lnTo>
                    <a:pt x="7662" y="60489"/>
                  </a:lnTo>
                  <a:lnTo>
                    <a:pt x="2202" y="89079"/>
                  </a:lnTo>
                  <a:lnTo>
                    <a:pt x="0" y="116216"/>
                  </a:lnTo>
                  <a:lnTo>
                    <a:pt x="1500" y="140084"/>
                  </a:lnTo>
                  <a:lnTo>
                    <a:pt x="5241" y="170307"/>
                  </a:lnTo>
                  <a:lnTo>
                    <a:pt x="5556" y="174325"/>
                  </a:lnTo>
                  <a:lnTo>
                    <a:pt x="18508" y="183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29">
              <a:extLst>
                <a:ext uri="{FF2B5EF4-FFF2-40B4-BE49-F238E27FC236}">
                  <a16:creationId xmlns:a16="http://schemas.microsoft.com/office/drawing/2014/main" id="{25DC5A76-BD59-F009-A1AA-00888639D16F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84150" y="2249175"/>
              <a:ext cx="184886" cy="195576"/>
            </a:xfrm>
            <a:custGeom>
              <a:avLst/>
              <a:gdLst/>
              <a:ahLst/>
              <a:cxnLst/>
              <a:rect l="0" t="0" r="0" b="0"/>
              <a:pathLst>
                <a:path w="184886" h="195576">
                  <a:moveTo>
                    <a:pt x="50800" y="36825"/>
                  </a:moveTo>
                  <a:lnTo>
                    <a:pt x="50800" y="36825"/>
                  </a:lnTo>
                  <a:lnTo>
                    <a:pt x="50800" y="24616"/>
                  </a:lnTo>
                  <a:lnTo>
                    <a:pt x="52681" y="18934"/>
                  </a:lnTo>
                  <a:lnTo>
                    <a:pt x="59638" y="9537"/>
                  </a:lnTo>
                  <a:lnTo>
                    <a:pt x="69098" y="3026"/>
                  </a:lnTo>
                  <a:lnTo>
                    <a:pt x="87580" y="0"/>
                  </a:lnTo>
                  <a:lnTo>
                    <a:pt x="104188" y="2473"/>
                  </a:lnTo>
                  <a:lnTo>
                    <a:pt x="131875" y="15406"/>
                  </a:lnTo>
                  <a:lnTo>
                    <a:pt x="156577" y="37612"/>
                  </a:lnTo>
                  <a:lnTo>
                    <a:pt x="170806" y="59871"/>
                  </a:lnTo>
                  <a:lnTo>
                    <a:pt x="182078" y="86928"/>
                  </a:lnTo>
                  <a:lnTo>
                    <a:pt x="184885" y="95627"/>
                  </a:lnTo>
                  <a:lnTo>
                    <a:pt x="184241" y="114700"/>
                  </a:lnTo>
                  <a:lnTo>
                    <a:pt x="182094" y="124725"/>
                  </a:lnTo>
                  <a:lnTo>
                    <a:pt x="178546" y="132114"/>
                  </a:lnTo>
                  <a:lnTo>
                    <a:pt x="150628" y="158797"/>
                  </a:lnTo>
                  <a:lnTo>
                    <a:pt x="136274" y="167196"/>
                  </a:lnTo>
                  <a:lnTo>
                    <a:pt x="110618" y="178236"/>
                  </a:lnTo>
                  <a:lnTo>
                    <a:pt x="105495" y="181899"/>
                  </a:lnTo>
                  <a:lnTo>
                    <a:pt x="92278" y="185969"/>
                  </a:lnTo>
                  <a:lnTo>
                    <a:pt x="64167" y="188582"/>
                  </a:lnTo>
                  <a:lnTo>
                    <a:pt x="37906" y="192405"/>
                  </a:lnTo>
                  <a:lnTo>
                    <a:pt x="0" y="195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30">
              <a:extLst>
                <a:ext uri="{FF2B5EF4-FFF2-40B4-BE49-F238E27FC236}">
                  <a16:creationId xmlns:a16="http://schemas.microsoft.com/office/drawing/2014/main" id="{D6A37AA9-EB5B-75CD-4ACA-231AF18F24E2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451235" y="2333956"/>
              <a:ext cx="107566" cy="78916"/>
            </a:xfrm>
            <a:custGeom>
              <a:avLst/>
              <a:gdLst/>
              <a:ahLst/>
              <a:cxnLst/>
              <a:rect l="0" t="0" r="0" b="0"/>
              <a:pathLst>
                <a:path w="107566" h="78916">
                  <a:moveTo>
                    <a:pt x="18665" y="21894"/>
                  </a:moveTo>
                  <a:lnTo>
                    <a:pt x="18665" y="21894"/>
                  </a:lnTo>
                  <a:lnTo>
                    <a:pt x="18665" y="6967"/>
                  </a:lnTo>
                  <a:lnTo>
                    <a:pt x="20546" y="2795"/>
                  </a:lnTo>
                  <a:lnTo>
                    <a:pt x="22036" y="695"/>
                  </a:lnTo>
                  <a:lnTo>
                    <a:pt x="23029" y="0"/>
                  </a:lnTo>
                  <a:lnTo>
                    <a:pt x="23691" y="242"/>
                  </a:lnTo>
                  <a:lnTo>
                    <a:pt x="24132" y="1109"/>
                  </a:lnTo>
                  <a:lnTo>
                    <a:pt x="24899" y="28364"/>
                  </a:lnTo>
                  <a:lnTo>
                    <a:pt x="23552" y="40997"/>
                  </a:lnTo>
                  <a:lnTo>
                    <a:pt x="13071" y="62592"/>
                  </a:lnTo>
                  <a:lnTo>
                    <a:pt x="0" y="78607"/>
                  </a:lnTo>
                  <a:lnTo>
                    <a:pt x="3100" y="78915"/>
                  </a:lnTo>
                  <a:lnTo>
                    <a:pt x="26310" y="68975"/>
                  </a:lnTo>
                  <a:lnTo>
                    <a:pt x="56936" y="61621"/>
                  </a:lnTo>
                  <a:lnTo>
                    <a:pt x="85166" y="54834"/>
                  </a:lnTo>
                  <a:lnTo>
                    <a:pt x="107565" y="47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1">
              <a:extLst>
                <a:ext uri="{FF2B5EF4-FFF2-40B4-BE49-F238E27FC236}">
                  <a16:creationId xmlns:a16="http://schemas.microsoft.com/office/drawing/2014/main" id="{039C4608-186A-AF40-91BC-FC41AE38C3C8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97220" y="2241550"/>
              <a:ext cx="23481" cy="57151"/>
            </a:xfrm>
            <a:custGeom>
              <a:avLst/>
              <a:gdLst/>
              <a:ahLst/>
              <a:cxnLst/>
              <a:rect l="0" t="0" r="0" b="0"/>
              <a:pathLst>
                <a:path w="23481" h="57151">
                  <a:moveTo>
                    <a:pt x="23480" y="57150"/>
                  </a:moveTo>
                  <a:lnTo>
                    <a:pt x="23480" y="57150"/>
                  </a:lnTo>
                  <a:lnTo>
                    <a:pt x="4561" y="34860"/>
                  </a:lnTo>
                  <a:lnTo>
                    <a:pt x="960" y="25842"/>
                  </a:lnTo>
                  <a:lnTo>
                    <a:pt x="0" y="21461"/>
                  </a:lnTo>
                  <a:lnTo>
                    <a:pt x="771" y="17130"/>
                  </a:lnTo>
                  <a:lnTo>
                    <a:pt x="107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2">
              <a:extLst>
                <a:ext uri="{FF2B5EF4-FFF2-40B4-BE49-F238E27FC236}">
                  <a16:creationId xmlns:a16="http://schemas.microsoft.com/office/drawing/2014/main" id="{8B8D1BBE-D643-AC92-5510-18247E9D9C14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565759" y="2162118"/>
              <a:ext cx="126108" cy="454083"/>
            </a:xfrm>
            <a:custGeom>
              <a:avLst/>
              <a:gdLst/>
              <a:ahLst/>
              <a:cxnLst/>
              <a:rect l="0" t="0" r="0" b="0"/>
              <a:pathLst>
                <a:path w="126108" h="454083">
                  <a:moveTo>
                    <a:pt x="113691" y="73082"/>
                  </a:moveTo>
                  <a:lnTo>
                    <a:pt x="113691" y="73082"/>
                  </a:lnTo>
                  <a:lnTo>
                    <a:pt x="117062" y="73082"/>
                  </a:lnTo>
                  <a:lnTo>
                    <a:pt x="118055" y="71671"/>
                  </a:lnTo>
                  <a:lnTo>
                    <a:pt x="120158" y="63648"/>
                  </a:lnTo>
                  <a:lnTo>
                    <a:pt x="124951" y="54259"/>
                  </a:lnTo>
                  <a:lnTo>
                    <a:pt x="126107" y="45611"/>
                  </a:lnTo>
                  <a:lnTo>
                    <a:pt x="119907" y="24990"/>
                  </a:lnTo>
                  <a:lnTo>
                    <a:pt x="111365" y="14167"/>
                  </a:lnTo>
                  <a:lnTo>
                    <a:pt x="104896" y="8092"/>
                  </a:lnTo>
                  <a:lnTo>
                    <a:pt x="92760" y="501"/>
                  </a:lnTo>
                  <a:lnTo>
                    <a:pt x="90565" y="0"/>
                  </a:lnTo>
                  <a:lnTo>
                    <a:pt x="88396" y="372"/>
                  </a:lnTo>
                  <a:lnTo>
                    <a:pt x="84104" y="2666"/>
                  </a:lnTo>
                  <a:lnTo>
                    <a:pt x="79845" y="6038"/>
                  </a:lnTo>
                  <a:lnTo>
                    <a:pt x="64218" y="34864"/>
                  </a:lnTo>
                  <a:lnTo>
                    <a:pt x="54687" y="60359"/>
                  </a:lnTo>
                  <a:lnTo>
                    <a:pt x="48152" y="86167"/>
                  </a:lnTo>
                  <a:lnTo>
                    <a:pt x="41747" y="116157"/>
                  </a:lnTo>
                  <a:lnTo>
                    <a:pt x="35381" y="144014"/>
                  </a:lnTo>
                  <a:lnTo>
                    <a:pt x="29026" y="173513"/>
                  </a:lnTo>
                  <a:lnTo>
                    <a:pt x="22675" y="204596"/>
                  </a:lnTo>
                  <a:lnTo>
                    <a:pt x="19695" y="236149"/>
                  </a:lnTo>
                  <a:lnTo>
                    <a:pt x="15442" y="264469"/>
                  </a:lnTo>
                  <a:lnTo>
                    <a:pt x="9713" y="290734"/>
                  </a:lnTo>
                  <a:lnTo>
                    <a:pt x="6918" y="319762"/>
                  </a:lnTo>
                  <a:lnTo>
                    <a:pt x="6090" y="347334"/>
                  </a:lnTo>
                  <a:lnTo>
                    <a:pt x="2473" y="373378"/>
                  </a:lnTo>
                  <a:lnTo>
                    <a:pt x="0" y="403803"/>
                  </a:lnTo>
                  <a:lnTo>
                    <a:pt x="277" y="430796"/>
                  </a:lnTo>
                  <a:lnTo>
                    <a:pt x="2842" y="445849"/>
                  </a:lnTo>
                  <a:lnTo>
                    <a:pt x="4514" y="450005"/>
                  </a:lnTo>
                  <a:lnTo>
                    <a:pt x="12091" y="454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33">
              <a:extLst>
                <a:ext uri="{FF2B5EF4-FFF2-40B4-BE49-F238E27FC236}">
                  <a16:creationId xmlns:a16="http://schemas.microsoft.com/office/drawing/2014/main" id="{FEB19AE4-1C7B-7078-3DF3-3C8A11C55BFF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533400" y="23749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50800"/>
                  </a:moveTo>
                  <a:lnTo>
                    <a:pt x="0" y="50800"/>
                  </a:lnTo>
                  <a:lnTo>
                    <a:pt x="0" y="47429"/>
                  </a:lnTo>
                  <a:lnTo>
                    <a:pt x="3371" y="38591"/>
                  </a:lnTo>
                  <a:lnTo>
                    <a:pt x="18951" y="27035"/>
                  </a:lnTo>
                  <a:lnTo>
                    <a:pt x="49500" y="15558"/>
                  </a:lnTo>
                  <a:lnTo>
                    <a:pt x="80830" y="6497"/>
                  </a:lnTo>
                  <a:lnTo>
                    <a:pt x="104853" y="1925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34">
              <a:extLst>
                <a:ext uri="{FF2B5EF4-FFF2-40B4-BE49-F238E27FC236}">
                  <a16:creationId xmlns:a16="http://schemas.microsoft.com/office/drawing/2014/main" id="{CC1BD6F9-FCB6-3128-B244-C8C676C6F84F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714560" y="2182020"/>
              <a:ext cx="91891" cy="377704"/>
            </a:xfrm>
            <a:custGeom>
              <a:avLst/>
              <a:gdLst/>
              <a:ahLst/>
              <a:cxnLst/>
              <a:rect l="0" t="0" r="0" b="0"/>
              <a:pathLst>
                <a:path w="91891" h="377704">
                  <a:moveTo>
                    <a:pt x="91890" y="84930"/>
                  </a:moveTo>
                  <a:lnTo>
                    <a:pt x="91890" y="84930"/>
                  </a:lnTo>
                  <a:lnTo>
                    <a:pt x="91890" y="59182"/>
                  </a:lnTo>
                  <a:lnTo>
                    <a:pt x="91184" y="47381"/>
                  </a:lnTo>
                  <a:lnTo>
                    <a:pt x="85423" y="15889"/>
                  </a:lnTo>
                  <a:lnTo>
                    <a:pt x="80150" y="928"/>
                  </a:lnTo>
                  <a:lnTo>
                    <a:pt x="79125" y="0"/>
                  </a:lnTo>
                  <a:lnTo>
                    <a:pt x="77735" y="88"/>
                  </a:lnTo>
                  <a:lnTo>
                    <a:pt x="74310" y="1361"/>
                  </a:lnTo>
                  <a:lnTo>
                    <a:pt x="70436" y="1927"/>
                  </a:lnTo>
                  <a:lnTo>
                    <a:pt x="60917" y="8988"/>
                  </a:lnTo>
                  <a:lnTo>
                    <a:pt x="50128" y="33449"/>
                  </a:lnTo>
                  <a:lnTo>
                    <a:pt x="41203" y="61277"/>
                  </a:lnTo>
                  <a:lnTo>
                    <a:pt x="34773" y="91092"/>
                  </a:lnTo>
                  <a:lnTo>
                    <a:pt x="30521" y="115891"/>
                  </a:lnTo>
                  <a:lnTo>
                    <a:pt x="26280" y="138672"/>
                  </a:lnTo>
                  <a:lnTo>
                    <a:pt x="19925" y="167960"/>
                  </a:lnTo>
                  <a:lnTo>
                    <a:pt x="16945" y="197883"/>
                  </a:lnTo>
                  <a:lnTo>
                    <a:pt x="12691" y="225720"/>
                  </a:lnTo>
                  <a:lnTo>
                    <a:pt x="6962" y="251842"/>
                  </a:lnTo>
                  <a:lnTo>
                    <a:pt x="4167" y="277457"/>
                  </a:lnTo>
                  <a:lnTo>
                    <a:pt x="1632" y="298203"/>
                  </a:lnTo>
                  <a:lnTo>
                    <a:pt x="0" y="328039"/>
                  </a:lnTo>
                  <a:lnTo>
                    <a:pt x="3302" y="358662"/>
                  </a:lnTo>
                  <a:lnTo>
                    <a:pt x="7943" y="371666"/>
                  </a:lnTo>
                  <a:lnTo>
                    <a:pt x="11776" y="377703"/>
                  </a:lnTo>
                  <a:lnTo>
                    <a:pt x="13786" y="377479"/>
                  </a:lnTo>
                  <a:lnTo>
                    <a:pt x="17901" y="371585"/>
                  </a:lnTo>
                  <a:lnTo>
                    <a:pt x="22040" y="345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5">
              <a:extLst>
                <a:ext uri="{FF2B5EF4-FFF2-40B4-BE49-F238E27FC236}">
                  <a16:creationId xmlns:a16="http://schemas.microsoft.com/office/drawing/2014/main" id="{9C2E644A-3F9C-D7E7-5E4E-7E128B8BF168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85800" y="2343150"/>
              <a:ext cx="82551" cy="25401"/>
            </a:xfrm>
            <a:custGeom>
              <a:avLst/>
              <a:gdLst/>
              <a:ahLst/>
              <a:cxnLst/>
              <a:rect l="0" t="0" r="0" b="0"/>
              <a:pathLst>
                <a:path w="82551" h="25401">
                  <a:moveTo>
                    <a:pt x="0" y="25400"/>
                  </a:moveTo>
                  <a:lnTo>
                    <a:pt x="0" y="25400"/>
                  </a:lnTo>
                  <a:lnTo>
                    <a:pt x="3371" y="22029"/>
                  </a:lnTo>
                  <a:lnTo>
                    <a:pt x="8789" y="20374"/>
                  </a:lnTo>
                  <a:lnTo>
                    <a:pt x="12209" y="19933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36">
              <a:extLst>
                <a:ext uri="{FF2B5EF4-FFF2-40B4-BE49-F238E27FC236}">
                  <a16:creationId xmlns:a16="http://schemas.microsoft.com/office/drawing/2014/main" id="{3725FCFA-576B-D6D6-7F39-A864E793014D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901700" y="23876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237">
            <a:extLst>
              <a:ext uri="{FF2B5EF4-FFF2-40B4-BE49-F238E27FC236}">
                <a16:creationId xmlns:a16="http://schemas.microsoft.com/office/drawing/2014/main" id="{77A6E802-199B-89C5-AC60-1309F2AF81E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136650" y="2229387"/>
            <a:ext cx="425451" cy="253464"/>
          </a:xfrm>
          <a:custGeom>
            <a:avLst/>
            <a:gdLst/>
            <a:ahLst/>
            <a:cxnLst/>
            <a:rect l="0" t="0" r="0" b="0"/>
            <a:pathLst>
              <a:path w="425451" h="253464">
                <a:moveTo>
                  <a:pt x="0" y="253463"/>
                </a:moveTo>
                <a:lnTo>
                  <a:pt x="0" y="253463"/>
                </a:lnTo>
                <a:lnTo>
                  <a:pt x="0" y="250092"/>
                </a:lnTo>
                <a:lnTo>
                  <a:pt x="1881" y="246555"/>
                </a:lnTo>
                <a:lnTo>
                  <a:pt x="24798" y="220549"/>
                </a:lnTo>
                <a:lnTo>
                  <a:pt x="50747" y="190418"/>
                </a:lnTo>
                <a:lnTo>
                  <a:pt x="77029" y="163787"/>
                </a:lnTo>
                <a:lnTo>
                  <a:pt x="108059" y="132711"/>
                </a:lnTo>
                <a:lnTo>
                  <a:pt x="137833" y="102931"/>
                </a:lnTo>
                <a:lnTo>
                  <a:pt x="164985" y="75778"/>
                </a:lnTo>
                <a:lnTo>
                  <a:pt x="194838" y="44044"/>
                </a:lnTo>
                <a:lnTo>
                  <a:pt x="214920" y="16384"/>
                </a:lnTo>
                <a:lnTo>
                  <a:pt x="222059" y="0"/>
                </a:lnTo>
                <a:lnTo>
                  <a:pt x="210024" y="29396"/>
                </a:lnTo>
                <a:lnTo>
                  <a:pt x="202217" y="57698"/>
                </a:lnTo>
                <a:lnTo>
                  <a:pt x="197910" y="78856"/>
                </a:lnTo>
                <a:lnTo>
                  <a:pt x="197059" y="106763"/>
                </a:lnTo>
                <a:lnTo>
                  <a:pt x="198773" y="135690"/>
                </a:lnTo>
                <a:lnTo>
                  <a:pt x="202644" y="146086"/>
                </a:lnTo>
                <a:lnTo>
                  <a:pt x="209068" y="155410"/>
                </a:lnTo>
                <a:lnTo>
                  <a:pt x="218508" y="160495"/>
                </a:lnTo>
                <a:lnTo>
                  <a:pt x="235073" y="163759"/>
                </a:lnTo>
                <a:lnTo>
                  <a:pt x="242295" y="160443"/>
                </a:lnTo>
                <a:lnTo>
                  <a:pt x="271326" y="138490"/>
                </a:lnTo>
                <a:lnTo>
                  <a:pt x="295828" y="112699"/>
                </a:lnTo>
                <a:lnTo>
                  <a:pt x="312408" y="81873"/>
                </a:lnTo>
                <a:lnTo>
                  <a:pt x="327413" y="50245"/>
                </a:lnTo>
                <a:lnTo>
                  <a:pt x="335655" y="22300"/>
                </a:lnTo>
                <a:lnTo>
                  <a:pt x="336285" y="16186"/>
                </a:lnTo>
                <a:lnTo>
                  <a:pt x="336373" y="16256"/>
                </a:lnTo>
                <a:lnTo>
                  <a:pt x="336432" y="17008"/>
                </a:lnTo>
                <a:lnTo>
                  <a:pt x="319951" y="46554"/>
                </a:lnTo>
                <a:lnTo>
                  <a:pt x="313098" y="67953"/>
                </a:lnTo>
                <a:lnTo>
                  <a:pt x="308164" y="96091"/>
                </a:lnTo>
                <a:lnTo>
                  <a:pt x="305797" y="125382"/>
                </a:lnTo>
                <a:lnTo>
                  <a:pt x="305703" y="148017"/>
                </a:lnTo>
                <a:lnTo>
                  <a:pt x="309928" y="163188"/>
                </a:lnTo>
                <a:lnTo>
                  <a:pt x="311746" y="165764"/>
                </a:lnTo>
                <a:lnTo>
                  <a:pt x="313664" y="167480"/>
                </a:lnTo>
                <a:lnTo>
                  <a:pt x="319558" y="169387"/>
                </a:lnTo>
                <a:lnTo>
                  <a:pt x="327587" y="169529"/>
                </a:lnTo>
                <a:lnTo>
                  <a:pt x="356092" y="165356"/>
                </a:lnTo>
                <a:lnTo>
                  <a:pt x="385533" y="159642"/>
                </a:lnTo>
                <a:lnTo>
                  <a:pt x="425450" y="15821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8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Probability Density Function (cont.) 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2E001367-64AB-470B-890A-E226735B636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" y="1310640"/>
            <a:ext cx="8938260" cy="4236720"/>
          </a:xfrm>
          <a:prstGeom prst="rect">
            <a:avLst/>
          </a:prstGeom>
        </p:spPr>
      </p:pic>
      <p:grpSp>
        <p:nvGrpSpPr>
          <p:cNvPr id="7" name="SMARTInkShape-Group54">
            <a:extLst>
              <a:ext uri="{FF2B5EF4-FFF2-40B4-BE49-F238E27FC236}">
                <a16:creationId xmlns:a16="http://schemas.microsoft.com/office/drawing/2014/main" id="{E3F7AF2B-297F-F0D9-63C1-A3954C3EF3C4}"/>
              </a:ext>
            </a:extLst>
          </p:cNvPr>
          <p:cNvGrpSpPr/>
          <p:nvPr/>
        </p:nvGrpSpPr>
        <p:grpSpPr>
          <a:xfrm>
            <a:off x="374650" y="1244623"/>
            <a:ext cx="812801" cy="266678"/>
            <a:chOff x="374650" y="1244623"/>
            <a:chExt cx="812801" cy="266678"/>
          </a:xfrm>
        </p:grpSpPr>
        <p:sp>
          <p:nvSpPr>
            <p:cNvPr id="3" name="SMARTInkShape-238">
              <a:extLst>
                <a:ext uri="{FF2B5EF4-FFF2-40B4-BE49-F238E27FC236}">
                  <a16:creationId xmlns:a16="http://schemas.microsoft.com/office/drawing/2014/main" id="{8CE356A5-1BF2-1790-9E8F-9179296D0AD3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003300" y="1398184"/>
              <a:ext cx="184151" cy="102871"/>
            </a:xfrm>
            <a:custGeom>
              <a:avLst/>
              <a:gdLst/>
              <a:ahLst/>
              <a:cxnLst/>
              <a:rect l="0" t="0" r="0" b="0"/>
              <a:pathLst>
                <a:path w="184151" h="102871">
                  <a:moveTo>
                    <a:pt x="0" y="75016"/>
                  </a:moveTo>
                  <a:lnTo>
                    <a:pt x="0" y="75016"/>
                  </a:lnTo>
                  <a:lnTo>
                    <a:pt x="6481" y="74310"/>
                  </a:lnTo>
                  <a:lnTo>
                    <a:pt x="34777" y="67177"/>
                  </a:lnTo>
                  <a:lnTo>
                    <a:pt x="61119" y="59905"/>
                  </a:lnTo>
                  <a:lnTo>
                    <a:pt x="92088" y="51674"/>
                  </a:lnTo>
                  <a:lnTo>
                    <a:pt x="117020" y="41373"/>
                  </a:lnTo>
                  <a:lnTo>
                    <a:pt x="129620" y="34664"/>
                  </a:lnTo>
                  <a:lnTo>
                    <a:pt x="135220" y="29330"/>
                  </a:lnTo>
                  <a:lnTo>
                    <a:pt x="141744" y="18989"/>
                  </a:lnTo>
                  <a:lnTo>
                    <a:pt x="141768" y="15087"/>
                  </a:lnTo>
                  <a:lnTo>
                    <a:pt x="138032" y="6988"/>
                  </a:lnTo>
                  <a:lnTo>
                    <a:pt x="134355" y="4264"/>
                  </a:lnTo>
                  <a:lnTo>
                    <a:pt x="124624" y="1237"/>
                  </a:lnTo>
                  <a:lnTo>
                    <a:pt x="98178" y="0"/>
                  </a:lnTo>
                  <a:lnTo>
                    <a:pt x="67892" y="11088"/>
                  </a:lnTo>
                  <a:lnTo>
                    <a:pt x="54633" y="22380"/>
                  </a:lnTo>
                  <a:lnTo>
                    <a:pt x="34624" y="49253"/>
                  </a:lnTo>
                  <a:lnTo>
                    <a:pt x="24762" y="71930"/>
                  </a:lnTo>
                  <a:lnTo>
                    <a:pt x="23470" y="82581"/>
                  </a:lnTo>
                  <a:lnTo>
                    <a:pt x="25248" y="89667"/>
                  </a:lnTo>
                  <a:lnTo>
                    <a:pt x="28390" y="95169"/>
                  </a:lnTo>
                  <a:lnTo>
                    <a:pt x="37496" y="102232"/>
                  </a:lnTo>
                  <a:lnTo>
                    <a:pt x="50767" y="102870"/>
                  </a:lnTo>
                  <a:lnTo>
                    <a:pt x="77918" y="100900"/>
                  </a:lnTo>
                  <a:lnTo>
                    <a:pt x="106303" y="95442"/>
                  </a:lnTo>
                  <a:lnTo>
                    <a:pt x="133025" y="89451"/>
                  </a:lnTo>
                  <a:lnTo>
                    <a:pt x="162057" y="84688"/>
                  </a:lnTo>
                  <a:lnTo>
                    <a:pt x="172685" y="84724"/>
                  </a:lnTo>
                  <a:lnTo>
                    <a:pt x="176507" y="85721"/>
                  </a:lnTo>
                  <a:lnTo>
                    <a:pt x="179054" y="85680"/>
                  </a:lnTo>
                  <a:lnTo>
                    <a:pt x="184150" y="81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39">
              <a:extLst>
                <a:ext uri="{FF2B5EF4-FFF2-40B4-BE49-F238E27FC236}">
                  <a16:creationId xmlns:a16="http://schemas.microsoft.com/office/drawing/2014/main" id="{FB0C4E6F-BAFB-155E-BBF9-CD18F8B1854A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76052" y="1359271"/>
              <a:ext cx="363749" cy="152030"/>
            </a:xfrm>
            <a:custGeom>
              <a:avLst/>
              <a:gdLst/>
              <a:ahLst/>
              <a:cxnLst/>
              <a:rect l="0" t="0" r="0" b="0"/>
              <a:pathLst>
                <a:path w="363749" h="152030">
                  <a:moveTo>
                    <a:pt x="65298" y="37729"/>
                  </a:moveTo>
                  <a:lnTo>
                    <a:pt x="65298" y="37729"/>
                  </a:lnTo>
                  <a:lnTo>
                    <a:pt x="80045" y="24864"/>
                  </a:lnTo>
                  <a:lnTo>
                    <a:pt x="85963" y="20722"/>
                  </a:lnTo>
                  <a:lnTo>
                    <a:pt x="88594" y="16530"/>
                  </a:lnTo>
                  <a:lnTo>
                    <a:pt x="90283" y="8089"/>
                  </a:lnTo>
                  <a:lnTo>
                    <a:pt x="90513" y="3859"/>
                  </a:lnTo>
                  <a:lnTo>
                    <a:pt x="89164" y="2449"/>
                  </a:lnTo>
                  <a:lnTo>
                    <a:pt x="83901" y="882"/>
                  </a:lnTo>
                  <a:lnTo>
                    <a:pt x="73005" y="0"/>
                  </a:lnTo>
                  <a:lnTo>
                    <a:pt x="57469" y="3110"/>
                  </a:lnTo>
                  <a:lnTo>
                    <a:pt x="47472" y="10348"/>
                  </a:lnTo>
                  <a:lnTo>
                    <a:pt x="15930" y="41318"/>
                  </a:lnTo>
                  <a:lnTo>
                    <a:pt x="4104" y="64192"/>
                  </a:lnTo>
                  <a:lnTo>
                    <a:pt x="0" y="80535"/>
                  </a:lnTo>
                  <a:lnTo>
                    <a:pt x="1658" y="104191"/>
                  </a:lnTo>
                  <a:lnTo>
                    <a:pt x="6617" y="120059"/>
                  </a:lnTo>
                  <a:lnTo>
                    <a:pt x="10525" y="126766"/>
                  </a:lnTo>
                  <a:lnTo>
                    <a:pt x="14613" y="130218"/>
                  </a:lnTo>
                  <a:lnTo>
                    <a:pt x="18783" y="131752"/>
                  </a:lnTo>
                  <a:lnTo>
                    <a:pt x="22988" y="132433"/>
                  </a:lnTo>
                  <a:lnTo>
                    <a:pt x="29090" y="128973"/>
                  </a:lnTo>
                  <a:lnTo>
                    <a:pt x="32692" y="126075"/>
                  </a:lnTo>
                  <a:lnTo>
                    <a:pt x="51475" y="97644"/>
                  </a:lnTo>
                  <a:lnTo>
                    <a:pt x="60105" y="87859"/>
                  </a:lnTo>
                  <a:lnTo>
                    <a:pt x="62990" y="80940"/>
                  </a:lnTo>
                  <a:lnTo>
                    <a:pt x="64978" y="73867"/>
                  </a:lnTo>
                  <a:lnTo>
                    <a:pt x="68213" y="68372"/>
                  </a:lnTo>
                  <a:lnTo>
                    <a:pt x="68652" y="66624"/>
                  </a:lnTo>
                  <a:lnTo>
                    <a:pt x="68240" y="65459"/>
                  </a:lnTo>
                  <a:lnTo>
                    <a:pt x="67259" y="64682"/>
                  </a:lnTo>
                  <a:lnTo>
                    <a:pt x="67311" y="64165"/>
                  </a:lnTo>
                  <a:lnTo>
                    <a:pt x="68051" y="63819"/>
                  </a:lnTo>
                  <a:lnTo>
                    <a:pt x="69250" y="63589"/>
                  </a:lnTo>
                  <a:lnTo>
                    <a:pt x="70049" y="64141"/>
                  </a:lnTo>
                  <a:lnTo>
                    <a:pt x="80424" y="92373"/>
                  </a:lnTo>
                  <a:lnTo>
                    <a:pt x="89927" y="105347"/>
                  </a:lnTo>
                  <a:lnTo>
                    <a:pt x="101680" y="114757"/>
                  </a:lnTo>
                  <a:lnTo>
                    <a:pt x="110729" y="118643"/>
                  </a:lnTo>
                  <a:lnTo>
                    <a:pt x="113224" y="118483"/>
                  </a:lnTo>
                  <a:lnTo>
                    <a:pt x="117878" y="116423"/>
                  </a:lnTo>
                  <a:lnTo>
                    <a:pt x="149136" y="87233"/>
                  </a:lnTo>
                  <a:lnTo>
                    <a:pt x="158601" y="78481"/>
                  </a:lnTo>
                  <a:lnTo>
                    <a:pt x="166931" y="74471"/>
                  </a:lnTo>
                  <a:lnTo>
                    <a:pt x="169037" y="72807"/>
                  </a:lnTo>
                  <a:lnTo>
                    <a:pt x="170441" y="72403"/>
                  </a:lnTo>
                  <a:lnTo>
                    <a:pt x="171376" y="72840"/>
                  </a:lnTo>
                  <a:lnTo>
                    <a:pt x="176249" y="81981"/>
                  </a:lnTo>
                  <a:lnTo>
                    <a:pt x="179157" y="113415"/>
                  </a:lnTo>
                  <a:lnTo>
                    <a:pt x="179572" y="142769"/>
                  </a:lnTo>
                  <a:lnTo>
                    <a:pt x="180286" y="143033"/>
                  </a:lnTo>
                  <a:lnTo>
                    <a:pt x="182961" y="141446"/>
                  </a:lnTo>
                  <a:lnTo>
                    <a:pt x="194524" y="113000"/>
                  </a:lnTo>
                  <a:lnTo>
                    <a:pt x="200797" y="101346"/>
                  </a:lnTo>
                  <a:lnTo>
                    <a:pt x="214307" y="86723"/>
                  </a:lnTo>
                  <a:lnTo>
                    <a:pt x="222306" y="81141"/>
                  </a:lnTo>
                  <a:lnTo>
                    <a:pt x="234743" y="77403"/>
                  </a:lnTo>
                  <a:lnTo>
                    <a:pt x="243993" y="76295"/>
                  </a:lnTo>
                  <a:lnTo>
                    <a:pt x="246517" y="77551"/>
                  </a:lnTo>
                  <a:lnTo>
                    <a:pt x="251203" y="82709"/>
                  </a:lnTo>
                  <a:lnTo>
                    <a:pt x="253755" y="89705"/>
                  </a:lnTo>
                  <a:lnTo>
                    <a:pt x="260645" y="119058"/>
                  </a:lnTo>
                  <a:lnTo>
                    <a:pt x="260774" y="127497"/>
                  </a:lnTo>
                  <a:lnTo>
                    <a:pt x="258292" y="135510"/>
                  </a:lnTo>
                  <a:lnTo>
                    <a:pt x="258871" y="136783"/>
                  </a:lnTo>
                  <a:lnTo>
                    <a:pt x="259964" y="137632"/>
                  </a:lnTo>
                  <a:lnTo>
                    <a:pt x="261177" y="140456"/>
                  </a:lnTo>
                  <a:lnTo>
                    <a:pt x="262091" y="145373"/>
                  </a:lnTo>
                  <a:lnTo>
                    <a:pt x="271570" y="135480"/>
                  </a:lnTo>
                  <a:lnTo>
                    <a:pt x="295468" y="107296"/>
                  </a:lnTo>
                  <a:lnTo>
                    <a:pt x="326506" y="80962"/>
                  </a:lnTo>
                  <a:lnTo>
                    <a:pt x="341858" y="66627"/>
                  </a:lnTo>
                  <a:lnTo>
                    <a:pt x="349698" y="63590"/>
                  </a:lnTo>
                  <a:lnTo>
                    <a:pt x="354019" y="70007"/>
                  </a:lnTo>
                  <a:lnTo>
                    <a:pt x="354440" y="73359"/>
                  </a:lnTo>
                  <a:lnTo>
                    <a:pt x="351634" y="103107"/>
                  </a:lnTo>
                  <a:lnTo>
                    <a:pt x="351869" y="127026"/>
                  </a:lnTo>
                  <a:lnTo>
                    <a:pt x="356152" y="140230"/>
                  </a:lnTo>
                  <a:lnTo>
                    <a:pt x="363748" y="1520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40">
              <a:extLst>
                <a:ext uri="{FF2B5EF4-FFF2-40B4-BE49-F238E27FC236}">
                  <a16:creationId xmlns:a16="http://schemas.microsoft.com/office/drawing/2014/main" id="{6EBA8FCC-6977-FF2A-16AE-1D9028DECC0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74650" y="1244623"/>
              <a:ext cx="155832" cy="242544"/>
            </a:xfrm>
            <a:custGeom>
              <a:avLst/>
              <a:gdLst/>
              <a:ahLst/>
              <a:cxnLst/>
              <a:rect l="0" t="0" r="0" b="0"/>
              <a:pathLst>
                <a:path w="155832" h="242544">
                  <a:moveTo>
                    <a:pt x="139700" y="6327"/>
                  </a:moveTo>
                  <a:lnTo>
                    <a:pt x="139700" y="6327"/>
                  </a:lnTo>
                  <a:lnTo>
                    <a:pt x="143071" y="2956"/>
                  </a:lnTo>
                  <a:lnTo>
                    <a:pt x="146608" y="1301"/>
                  </a:lnTo>
                  <a:lnTo>
                    <a:pt x="152299" y="0"/>
                  </a:lnTo>
                  <a:lnTo>
                    <a:pt x="152370" y="3355"/>
                  </a:lnTo>
                  <a:lnTo>
                    <a:pt x="148624" y="6888"/>
                  </a:lnTo>
                  <a:lnTo>
                    <a:pt x="124256" y="17690"/>
                  </a:lnTo>
                  <a:lnTo>
                    <a:pt x="98827" y="27646"/>
                  </a:lnTo>
                  <a:lnTo>
                    <a:pt x="70557" y="39570"/>
                  </a:lnTo>
                  <a:lnTo>
                    <a:pt x="43263" y="55076"/>
                  </a:lnTo>
                  <a:lnTo>
                    <a:pt x="14636" y="77629"/>
                  </a:lnTo>
                  <a:lnTo>
                    <a:pt x="10033" y="85289"/>
                  </a:lnTo>
                  <a:lnTo>
                    <a:pt x="7987" y="93397"/>
                  </a:lnTo>
                  <a:lnTo>
                    <a:pt x="10263" y="97535"/>
                  </a:lnTo>
                  <a:lnTo>
                    <a:pt x="20319" y="105895"/>
                  </a:lnTo>
                  <a:lnTo>
                    <a:pt x="32314" y="110552"/>
                  </a:lnTo>
                  <a:lnTo>
                    <a:pt x="57261" y="116912"/>
                  </a:lnTo>
                  <a:lnTo>
                    <a:pt x="85525" y="129327"/>
                  </a:lnTo>
                  <a:lnTo>
                    <a:pt x="112828" y="148288"/>
                  </a:lnTo>
                  <a:lnTo>
                    <a:pt x="143975" y="178075"/>
                  </a:lnTo>
                  <a:lnTo>
                    <a:pt x="152183" y="189904"/>
                  </a:lnTo>
                  <a:lnTo>
                    <a:pt x="155831" y="199865"/>
                  </a:lnTo>
                  <a:lnTo>
                    <a:pt x="155571" y="210877"/>
                  </a:lnTo>
                  <a:lnTo>
                    <a:pt x="154514" y="216777"/>
                  </a:lnTo>
                  <a:lnTo>
                    <a:pt x="147695" y="227096"/>
                  </a:lnTo>
                  <a:lnTo>
                    <a:pt x="136903" y="235680"/>
                  </a:lnTo>
                  <a:lnTo>
                    <a:pt x="122700" y="241847"/>
                  </a:lnTo>
                  <a:lnTo>
                    <a:pt x="95465" y="242543"/>
                  </a:lnTo>
                  <a:lnTo>
                    <a:pt x="67750" y="235752"/>
                  </a:lnTo>
                  <a:lnTo>
                    <a:pt x="41162" y="225450"/>
                  </a:lnTo>
                  <a:lnTo>
                    <a:pt x="12181" y="213090"/>
                  </a:lnTo>
                  <a:lnTo>
                    <a:pt x="0" y="2095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MARTInkShape-241">
            <a:extLst>
              <a:ext uri="{FF2B5EF4-FFF2-40B4-BE49-F238E27FC236}">
                <a16:creationId xmlns:a16="http://schemas.microsoft.com/office/drawing/2014/main" id="{19B9C4EA-43DD-8ECC-34FF-7EF9A158D87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708412" y="1309395"/>
            <a:ext cx="406139" cy="259056"/>
          </a:xfrm>
          <a:custGeom>
            <a:avLst/>
            <a:gdLst/>
            <a:ahLst/>
            <a:cxnLst/>
            <a:rect l="0" t="0" r="0" b="0"/>
            <a:pathLst>
              <a:path w="406139" h="259056">
                <a:moveTo>
                  <a:pt x="6088" y="259055"/>
                </a:moveTo>
                <a:lnTo>
                  <a:pt x="6088" y="259055"/>
                </a:lnTo>
                <a:lnTo>
                  <a:pt x="621" y="259055"/>
                </a:lnTo>
                <a:lnTo>
                  <a:pt x="327" y="258349"/>
                </a:lnTo>
                <a:lnTo>
                  <a:pt x="0" y="255684"/>
                </a:lnTo>
                <a:lnTo>
                  <a:pt x="3187" y="243475"/>
                </a:lnTo>
                <a:lnTo>
                  <a:pt x="20018" y="216728"/>
                </a:lnTo>
                <a:lnTo>
                  <a:pt x="46227" y="187461"/>
                </a:lnTo>
                <a:lnTo>
                  <a:pt x="72403" y="157357"/>
                </a:lnTo>
                <a:lnTo>
                  <a:pt x="101709" y="127696"/>
                </a:lnTo>
                <a:lnTo>
                  <a:pt x="130632" y="96618"/>
                </a:lnTo>
                <a:lnTo>
                  <a:pt x="152093" y="64925"/>
                </a:lnTo>
                <a:lnTo>
                  <a:pt x="172593" y="37033"/>
                </a:lnTo>
                <a:lnTo>
                  <a:pt x="188191" y="12100"/>
                </a:lnTo>
                <a:lnTo>
                  <a:pt x="190034" y="7480"/>
                </a:lnTo>
                <a:lnTo>
                  <a:pt x="195585" y="0"/>
                </a:lnTo>
                <a:lnTo>
                  <a:pt x="192920" y="2460"/>
                </a:lnTo>
                <a:lnTo>
                  <a:pt x="191430" y="7665"/>
                </a:lnTo>
                <a:lnTo>
                  <a:pt x="186031" y="37410"/>
                </a:lnTo>
                <a:lnTo>
                  <a:pt x="183817" y="65050"/>
                </a:lnTo>
                <a:lnTo>
                  <a:pt x="179007" y="90721"/>
                </a:lnTo>
                <a:lnTo>
                  <a:pt x="168986" y="121908"/>
                </a:lnTo>
                <a:lnTo>
                  <a:pt x="162696" y="149274"/>
                </a:lnTo>
                <a:lnTo>
                  <a:pt x="159319" y="176875"/>
                </a:lnTo>
                <a:lnTo>
                  <a:pt x="158857" y="189369"/>
                </a:lnTo>
                <a:lnTo>
                  <a:pt x="160145" y="194254"/>
                </a:lnTo>
                <a:lnTo>
                  <a:pt x="165340" y="201562"/>
                </a:lnTo>
                <a:lnTo>
                  <a:pt x="170111" y="203087"/>
                </a:lnTo>
                <a:lnTo>
                  <a:pt x="189605" y="201863"/>
                </a:lnTo>
                <a:lnTo>
                  <a:pt x="208395" y="196327"/>
                </a:lnTo>
                <a:lnTo>
                  <a:pt x="232175" y="178166"/>
                </a:lnTo>
                <a:lnTo>
                  <a:pt x="248721" y="156529"/>
                </a:lnTo>
                <a:lnTo>
                  <a:pt x="265194" y="125583"/>
                </a:lnTo>
                <a:lnTo>
                  <a:pt x="277280" y="109990"/>
                </a:lnTo>
                <a:lnTo>
                  <a:pt x="281840" y="95202"/>
                </a:lnTo>
                <a:lnTo>
                  <a:pt x="286289" y="68924"/>
                </a:lnTo>
                <a:lnTo>
                  <a:pt x="290742" y="41503"/>
                </a:lnTo>
                <a:lnTo>
                  <a:pt x="291621" y="29685"/>
                </a:lnTo>
                <a:lnTo>
                  <a:pt x="291741" y="32700"/>
                </a:lnTo>
                <a:lnTo>
                  <a:pt x="279892" y="62013"/>
                </a:lnTo>
                <a:lnTo>
                  <a:pt x="270820" y="87567"/>
                </a:lnTo>
                <a:lnTo>
                  <a:pt x="262940" y="115114"/>
                </a:lnTo>
                <a:lnTo>
                  <a:pt x="261638" y="145145"/>
                </a:lnTo>
                <a:lnTo>
                  <a:pt x="265281" y="173446"/>
                </a:lnTo>
                <a:lnTo>
                  <a:pt x="267334" y="184318"/>
                </a:lnTo>
                <a:lnTo>
                  <a:pt x="272951" y="196205"/>
                </a:lnTo>
                <a:lnTo>
                  <a:pt x="280152" y="204781"/>
                </a:lnTo>
                <a:lnTo>
                  <a:pt x="290257" y="215457"/>
                </a:lnTo>
                <a:lnTo>
                  <a:pt x="292901" y="219407"/>
                </a:lnTo>
                <a:lnTo>
                  <a:pt x="296075" y="221334"/>
                </a:lnTo>
                <a:lnTo>
                  <a:pt x="299601" y="221913"/>
                </a:lnTo>
                <a:lnTo>
                  <a:pt x="328269" y="216012"/>
                </a:lnTo>
                <a:lnTo>
                  <a:pt x="359464" y="206045"/>
                </a:lnTo>
                <a:lnTo>
                  <a:pt x="371518" y="205626"/>
                </a:lnTo>
                <a:lnTo>
                  <a:pt x="406138" y="2146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56">
            <a:extLst>
              <a:ext uri="{FF2B5EF4-FFF2-40B4-BE49-F238E27FC236}">
                <a16:creationId xmlns:a16="http://schemas.microsoft.com/office/drawing/2014/main" id="{43564598-A937-F18A-DEA7-D44AC943ED14}"/>
              </a:ext>
            </a:extLst>
          </p:cNvPr>
          <p:cNvGrpSpPr/>
          <p:nvPr/>
        </p:nvGrpSpPr>
        <p:grpSpPr>
          <a:xfrm>
            <a:off x="292100" y="1956263"/>
            <a:ext cx="730251" cy="444038"/>
            <a:chOff x="292100" y="1956263"/>
            <a:chExt cx="730251" cy="444038"/>
          </a:xfrm>
        </p:grpSpPr>
        <p:sp>
          <p:nvSpPr>
            <p:cNvPr id="9" name="SMARTInkShape-242">
              <a:extLst>
                <a:ext uri="{FF2B5EF4-FFF2-40B4-BE49-F238E27FC236}">
                  <a16:creationId xmlns:a16="http://schemas.microsoft.com/office/drawing/2014/main" id="{80EFBE7C-4276-2C1F-9FCC-3C6AA91049C5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016000" y="22542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43">
              <a:extLst>
                <a:ext uri="{FF2B5EF4-FFF2-40B4-BE49-F238E27FC236}">
                  <a16:creationId xmlns:a16="http://schemas.microsoft.com/office/drawing/2014/main" id="{FA21E98B-1AA6-1B11-451F-5FCD8F0A8A96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800100" y="2232408"/>
              <a:ext cx="107951" cy="28193"/>
            </a:xfrm>
            <a:custGeom>
              <a:avLst/>
              <a:gdLst/>
              <a:ahLst/>
              <a:cxnLst/>
              <a:rect l="0" t="0" r="0" b="0"/>
              <a:pathLst>
                <a:path w="107951" h="28193">
                  <a:moveTo>
                    <a:pt x="0" y="28192"/>
                  </a:moveTo>
                  <a:lnTo>
                    <a:pt x="0" y="28192"/>
                  </a:lnTo>
                  <a:lnTo>
                    <a:pt x="10844" y="18758"/>
                  </a:lnTo>
                  <a:lnTo>
                    <a:pt x="38692" y="7177"/>
                  </a:lnTo>
                  <a:lnTo>
                    <a:pt x="67981" y="0"/>
                  </a:lnTo>
                  <a:lnTo>
                    <a:pt x="107950" y="2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44">
              <a:extLst>
                <a:ext uri="{FF2B5EF4-FFF2-40B4-BE49-F238E27FC236}">
                  <a16:creationId xmlns:a16="http://schemas.microsoft.com/office/drawing/2014/main" id="{34745A8D-2150-8888-C422-AA88BD115BA0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857250" y="1975519"/>
              <a:ext cx="82551" cy="424782"/>
            </a:xfrm>
            <a:custGeom>
              <a:avLst/>
              <a:gdLst/>
              <a:ahLst/>
              <a:cxnLst/>
              <a:rect l="0" t="0" r="0" b="0"/>
              <a:pathLst>
                <a:path w="82551" h="424782">
                  <a:moveTo>
                    <a:pt x="82550" y="94581"/>
                  </a:moveTo>
                  <a:lnTo>
                    <a:pt x="82550" y="94581"/>
                  </a:lnTo>
                  <a:lnTo>
                    <a:pt x="82550" y="68833"/>
                  </a:lnTo>
                  <a:lnTo>
                    <a:pt x="80669" y="50028"/>
                  </a:lnTo>
                  <a:lnTo>
                    <a:pt x="73712" y="21340"/>
                  </a:lnTo>
                  <a:lnTo>
                    <a:pt x="67623" y="6950"/>
                  </a:lnTo>
                  <a:lnTo>
                    <a:pt x="63451" y="2717"/>
                  </a:lnTo>
                  <a:lnTo>
                    <a:pt x="59245" y="836"/>
                  </a:lnTo>
                  <a:lnTo>
                    <a:pt x="55024" y="0"/>
                  </a:lnTo>
                  <a:lnTo>
                    <a:pt x="48914" y="5273"/>
                  </a:lnTo>
                  <a:lnTo>
                    <a:pt x="25727" y="28911"/>
                  </a:lnTo>
                  <a:lnTo>
                    <a:pt x="16168" y="53329"/>
                  </a:lnTo>
                  <a:lnTo>
                    <a:pt x="9572" y="76714"/>
                  </a:lnTo>
                  <a:lnTo>
                    <a:pt x="7305" y="108102"/>
                  </a:lnTo>
                  <a:lnTo>
                    <a:pt x="6633" y="135903"/>
                  </a:lnTo>
                  <a:lnTo>
                    <a:pt x="6434" y="164132"/>
                  </a:lnTo>
                  <a:lnTo>
                    <a:pt x="6387" y="189227"/>
                  </a:lnTo>
                  <a:lnTo>
                    <a:pt x="8248" y="216844"/>
                  </a:lnTo>
                  <a:lnTo>
                    <a:pt x="10721" y="242759"/>
                  </a:lnTo>
                  <a:lnTo>
                    <a:pt x="12819" y="269954"/>
                  </a:lnTo>
                  <a:lnTo>
                    <a:pt x="16890" y="294867"/>
                  </a:lnTo>
                  <a:lnTo>
                    <a:pt x="19116" y="318084"/>
                  </a:lnTo>
                  <a:lnTo>
                    <a:pt x="23224" y="348012"/>
                  </a:lnTo>
                  <a:lnTo>
                    <a:pt x="26852" y="375959"/>
                  </a:lnTo>
                  <a:lnTo>
                    <a:pt x="28867" y="390382"/>
                  </a:lnTo>
                  <a:lnTo>
                    <a:pt x="27412" y="401496"/>
                  </a:lnTo>
                  <a:lnTo>
                    <a:pt x="22531" y="409258"/>
                  </a:lnTo>
                  <a:lnTo>
                    <a:pt x="0" y="424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45">
              <a:extLst>
                <a:ext uri="{FF2B5EF4-FFF2-40B4-BE49-F238E27FC236}">
                  <a16:creationId xmlns:a16="http://schemas.microsoft.com/office/drawing/2014/main" id="{7319100E-D0AA-B248-E09A-B051FB9D5C8C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654050" y="2190750"/>
              <a:ext cx="120651" cy="44451"/>
            </a:xfrm>
            <a:custGeom>
              <a:avLst/>
              <a:gdLst/>
              <a:ahLst/>
              <a:cxnLst/>
              <a:rect l="0" t="0" r="0" b="0"/>
              <a:pathLst>
                <a:path w="120651" h="44451">
                  <a:moveTo>
                    <a:pt x="0" y="44450"/>
                  </a:moveTo>
                  <a:lnTo>
                    <a:pt x="0" y="44450"/>
                  </a:lnTo>
                  <a:lnTo>
                    <a:pt x="0" y="37708"/>
                  </a:lnTo>
                  <a:lnTo>
                    <a:pt x="6742" y="23402"/>
                  </a:lnTo>
                  <a:lnTo>
                    <a:pt x="17578" y="15575"/>
                  </a:lnTo>
                  <a:lnTo>
                    <a:pt x="35783" y="9083"/>
                  </a:lnTo>
                  <a:lnTo>
                    <a:pt x="61317" y="3519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46">
              <a:extLst>
                <a:ext uri="{FF2B5EF4-FFF2-40B4-BE49-F238E27FC236}">
                  <a16:creationId xmlns:a16="http://schemas.microsoft.com/office/drawing/2014/main" id="{A96458F6-5019-B36E-A44C-B67638124202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23900" y="1956263"/>
              <a:ext cx="76201" cy="418638"/>
            </a:xfrm>
            <a:custGeom>
              <a:avLst/>
              <a:gdLst/>
              <a:ahLst/>
              <a:cxnLst/>
              <a:rect l="0" t="0" r="0" b="0"/>
              <a:pathLst>
                <a:path w="76201" h="418638">
                  <a:moveTo>
                    <a:pt x="76200" y="63037"/>
                  </a:moveTo>
                  <a:lnTo>
                    <a:pt x="76200" y="63037"/>
                  </a:lnTo>
                  <a:lnTo>
                    <a:pt x="76200" y="59666"/>
                  </a:lnTo>
                  <a:lnTo>
                    <a:pt x="74319" y="56129"/>
                  </a:lnTo>
                  <a:lnTo>
                    <a:pt x="71836" y="52206"/>
                  </a:lnTo>
                  <a:lnTo>
                    <a:pt x="70733" y="48110"/>
                  </a:lnTo>
                  <a:lnTo>
                    <a:pt x="69196" y="21168"/>
                  </a:lnTo>
                  <a:lnTo>
                    <a:pt x="64796" y="10337"/>
                  </a:lnTo>
                  <a:lnTo>
                    <a:pt x="61019" y="4807"/>
                  </a:lnTo>
                  <a:lnTo>
                    <a:pt x="56988" y="1879"/>
                  </a:lnTo>
                  <a:lnTo>
                    <a:pt x="52022" y="0"/>
                  </a:lnTo>
                  <a:lnTo>
                    <a:pt x="44420" y="3045"/>
                  </a:lnTo>
                  <a:lnTo>
                    <a:pt x="33231" y="15158"/>
                  </a:lnTo>
                  <a:lnTo>
                    <a:pt x="19524" y="44372"/>
                  </a:lnTo>
                  <a:lnTo>
                    <a:pt x="10677" y="72834"/>
                  </a:lnTo>
                  <a:lnTo>
                    <a:pt x="4261" y="97298"/>
                  </a:lnTo>
                  <a:lnTo>
                    <a:pt x="1263" y="125792"/>
                  </a:lnTo>
                  <a:lnTo>
                    <a:pt x="374" y="156577"/>
                  </a:lnTo>
                  <a:lnTo>
                    <a:pt x="111" y="188041"/>
                  </a:lnTo>
                  <a:lnTo>
                    <a:pt x="33" y="219706"/>
                  </a:lnTo>
                  <a:lnTo>
                    <a:pt x="10" y="248060"/>
                  </a:lnTo>
                  <a:lnTo>
                    <a:pt x="3" y="274335"/>
                  </a:lnTo>
                  <a:lnTo>
                    <a:pt x="1" y="299994"/>
                  </a:lnTo>
                  <a:lnTo>
                    <a:pt x="0" y="330996"/>
                  </a:lnTo>
                  <a:lnTo>
                    <a:pt x="0" y="352169"/>
                  </a:lnTo>
                  <a:lnTo>
                    <a:pt x="0" y="373809"/>
                  </a:lnTo>
                  <a:lnTo>
                    <a:pt x="0" y="400180"/>
                  </a:lnTo>
                  <a:lnTo>
                    <a:pt x="0" y="4186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47">
              <a:extLst>
                <a:ext uri="{FF2B5EF4-FFF2-40B4-BE49-F238E27FC236}">
                  <a16:creationId xmlns:a16="http://schemas.microsoft.com/office/drawing/2014/main" id="{E6D64A8C-B8B4-E598-1315-4225B110861D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15950" y="203835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0" y="38100"/>
                  </a:moveTo>
                  <a:lnTo>
                    <a:pt x="0" y="38100"/>
                  </a:lnTo>
                  <a:lnTo>
                    <a:pt x="0" y="20423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48">
              <a:extLst>
                <a:ext uri="{FF2B5EF4-FFF2-40B4-BE49-F238E27FC236}">
                  <a16:creationId xmlns:a16="http://schemas.microsoft.com/office/drawing/2014/main" id="{55326456-937B-73E6-5361-6FF5C7EF120D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552811" y="2147444"/>
              <a:ext cx="94890" cy="86978"/>
            </a:xfrm>
            <a:custGeom>
              <a:avLst/>
              <a:gdLst/>
              <a:ahLst/>
              <a:cxnLst/>
              <a:rect l="0" t="0" r="0" b="0"/>
              <a:pathLst>
                <a:path w="94890" h="86978">
                  <a:moveTo>
                    <a:pt x="5989" y="11556"/>
                  </a:moveTo>
                  <a:lnTo>
                    <a:pt x="5989" y="11556"/>
                  </a:lnTo>
                  <a:lnTo>
                    <a:pt x="5989" y="8185"/>
                  </a:lnTo>
                  <a:lnTo>
                    <a:pt x="7870" y="4648"/>
                  </a:lnTo>
                  <a:lnTo>
                    <a:pt x="11456" y="0"/>
                  </a:lnTo>
                  <a:lnTo>
                    <a:pt x="12456" y="324"/>
                  </a:lnTo>
                  <a:lnTo>
                    <a:pt x="15448" y="2566"/>
                  </a:lnTo>
                  <a:lnTo>
                    <a:pt x="17249" y="7796"/>
                  </a:lnTo>
                  <a:lnTo>
                    <a:pt x="18405" y="29393"/>
                  </a:lnTo>
                  <a:lnTo>
                    <a:pt x="13563" y="55061"/>
                  </a:lnTo>
                  <a:lnTo>
                    <a:pt x="181" y="86588"/>
                  </a:lnTo>
                  <a:lnTo>
                    <a:pt x="0" y="86977"/>
                  </a:lnTo>
                  <a:lnTo>
                    <a:pt x="27265" y="74860"/>
                  </a:lnTo>
                  <a:lnTo>
                    <a:pt x="57690" y="64220"/>
                  </a:lnTo>
                  <a:lnTo>
                    <a:pt x="62834" y="63185"/>
                  </a:lnTo>
                  <a:lnTo>
                    <a:pt x="92804" y="62405"/>
                  </a:lnTo>
                  <a:lnTo>
                    <a:pt x="94889" y="62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49">
              <a:extLst>
                <a:ext uri="{FF2B5EF4-FFF2-40B4-BE49-F238E27FC236}">
                  <a16:creationId xmlns:a16="http://schemas.microsoft.com/office/drawing/2014/main" id="{5F0D4123-1648-AE80-D7F0-149084F16B69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292100" y="2019577"/>
              <a:ext cx="205807" cy="240727"/>
            </a:xfrm>
            <a:custGeom>
              <a:avLst/>
              <a:gdLst/>
              <a:ahLst/>
              <a:cxnLst/>
              <a:rect l="0" t="0" r="0" b="0"/>
              <a:pathLst>
                <a:path w="205807" h="240727">
                  <a:moveTo>
                    <a:pt x="25400" y="25123"/>
                  </a:moveTo>
                  <a:lnTo>
                    <a:pt x="25400" y="25123"/>
                  </a:lnTo>
                  <a:lnTo>
                    <a:pt x="25400" y="8100"/>
                  </a:lnTo>
                  <a:lnTo>
                    <a:pt x="26106" y="7424"/>
                  </a:lnTo>
                  <a:lnTo>
                    <a:pt x="30470" y="5768"/>
                  </a:lnTo>
                  <a:lnTo>
                    <a:pt x="34238" y="2880"/>
                  </a:lnTo>
                  <a:lnTo>
                    <a:pt x="63001" y="0"/>
                  </a:lnTo>
                  <a:lnTo>
                    <a:pt x="89670" y="6667"/>
                  </a:lnTo>
                  <a:lnTo>
                    <a:pt x="114452" y="18028"/>
                  </a:lnTo>
                  <a:lnTo>
                    <a:pt x="141044" y="39885"/>
                  </a:lnTo>
                  <a:lnTo>
                    <a:pt x="170216" y="69845"/>
                  </a:lnTo>
                  <a:lnTo>
                    <a:pt x="188918" y="101359"/>
                  </a:lnTo>
                  <a:lnTo>
                    <a:pt x="202713" y="133078"/>
                  </a:lnTo>
                  <a:lnTo>
                    <a:pt x="205806" y="145775"/>
                  </a:lnTo>
                  <a:lnTo>
                    <a:pt x="203580" y="164118"/>
                  </a:lnTo>
                  <a:lnTo>
                    <a:pt x="197747" y="178804"/>
                  </a:lnTo>
                  <a:lnTo>
                    <a:pt x="179477" y="200696"/>
                  </a:lnTo>
                  <a:lnTo>
                    <a:pt x="157827" y="217013"/>
                  </a:lnTo>
                  <a:lnTo>
                    <a:pt x="126878" y="230065"/>
                  </a:lnTo>
                  <a:lnTo>
                    <a:pt x="97212" y="234468"/>
                  </a:lnTo>
                  <a:lnTo>
                    <a:pt x="68356" y="239519"/>
                  </a:lnTo>
                  <a:lnTo>
                    <a:pt x="42430" y="240726"/>
                  </a:lnTo>
                  <a:lnTo>
                    <a:pt x="21430" y="237564"/>
                  </a:lnTo>
                  <a:lnTo>
                    <a:pt x="0" y="221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50">
              <a:extLst>
                <a:ext uri="{FF2B5EF4-FFF2-40B4-BE49-F238E27FC236}">
                  <a16:creationId xmlns:a16="http://schemas.microsoft.com/office/drawing/2014/main" id="{EB2398DB-A400-12FB-D9DD-7AF94086B187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368300" y="2038428"/>
              <a:ext cx="19051" cy="184073"/>
            </a:xfrm>
            <a:custGeom>
              <a:avLst/>
              <a:gdLst/>
              <a:ahLst/>
              <a:cxnLst/>
              <a:rect l="0" t="0" r="0" b="0"/>
              <a:pathLst>
                <a:path w="19051" h="184073">
                  <a:moveTo>
                    <a:pt x="0" y="6272"/>
                  </a:moveTo>
                  <a:lnTo>
                    <a:pt x="0" y="6272"/>
                  </a:lnTo>
                  <a:lnTo>
                    <a:pt x="6272" y="0"/>
                  </a:lnTo>
                  <a:lnTo>
                    <a:pt x="11366" y="18773"/>
                  </a:lnTo>
                  <a:lnTo>
                    <a:pt x="12436" y="49350"/>
                  </a:lnTo>
                  <a:lnTo>
                    <a:pt x="9251" y="73834"/>
                  </a:lnTo>
                  <a:lnTo>
                    <a:pt x="7209" y="101236"/>
                  </a:lnTo>
                  <a:lnTo>
                    <a:pt x="6605" y="128327"/>
                  </a:lnTo>
                  <a:lnTo>
                    <a:pt x="10764" y="156990"/>
                  </a:lnTo>
                  <a:lnTo>
                    <a:pt x="12832" y="171657"/>
                  </a:lnTo>
                  <a:lnTo>
                    <a:pt x="19050" y="184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MARTInkShape-251">
            <a:extLst>
              <a:ext uri="{FF2B5EF4-FFF2-40B4-BE49-F238E27FC236}">
                <a16:creationId xmlns:a16="http://schemas.microsoft.com/office/drawing/2014/main" id="{D81E7629-943A-F4B5-996F-6447D490A0C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37098" y="1993910"/>
            <a:ext cx="355203" cy="282957"/>
          </a:xfrm>
          <a:custGeom>
            <a:avLst/>
            <a:gdLst/>
            <a:ahLst/>
            <a:cxnLst/>
            <a:rect l="0" t="0" r="0" b="0"/>
            <a:pathLst>
              <a:path w="355203" h="282957">
                <a:moveTo>
                  <a:pt x="5952" y="126990"/>
                </a:moveTo>
                <a:lnTo>
                  <a:pt x="5952" y="126990"/>
                </a:lnTo>
                <a:lnTo>
                  <a:pt x="22558" y="111795"/>
                </a:lnTo>
                <a:lnTo>
                  <a:pt x="33088" y="106596"/>
                </a:lnTo>
                <a:lnTo>
                  <a:pt x="60753" y="102579"/>
                </a:lnTo>
                <a:lnTo>
                  <a:pt x="77301" y="102589"/>
                </a:lnTo>
                <a:lnTo>
                  <a:pt x="95296" y="107452"/>
                </a:lnTo>
                <a:lnTo>
                  <a:pt x="107749" y="113838"/>
                </a:lnTo>
                <a:lnTo>
                  <a:pt x="116577" y="125143"/>
                </a:lnTo>
                <a:lnTo>
                  <a:pt x="127993" y="155396"/>
                </a:lnTo>
                <a:lnTo>
                  <a:pt x="131483" y="173428"/>
                </a:lnTo>
                <a:lnTo>
                  <a:pt x="129146" y="197821"/>
                </a:lnTo>
                <a:lnTo>
                  <a:pt x="127356" y="227391"/>
                </a:lnTo>
                <a:lnTo>
                  <a:pt x="123454" y="245011"/>
                </a:lnTo>
                <a:lnTo>
                  <a:pt x="106859" y="271649"/>
                </a:lnTo>
                <a:lnTo>
                  <a:pt x="98777" y="279477"/>
                </a:lnTo>
                <a:lnTo>
                  <a:pt x="90482" y="282956"/>
                </a:lnTo>
                <a:lnTo>
                  <a:pt x="71136" y="281544"/>
                </a:lnTo>
                <a:lnTo>
                  <a:pt x="54272" y="276657"/>
                </a:lnTo>
                <a:lnTo>
                  <a:pt x="40338" y="267370"/>
                </a:lnTo>
                <a:lnTo>
                  <a:pt x="11192" y="236137"/>
                </a:lnTo>
                <a:lnTo>
                  <a:pt x="2623" y="211214"/>
                </a:lnTo>
                <a:lnTo>
                  <a:pt x="0" y="180014"/>
                </a:lnTo>
                <a:lnTo>
                  <a:pt x="6562" y="151359"/>
                </a:lnTo>
                <a:lnTo>
                  <a:pt x="14539" y="123415"/>
                </a:lnTo>
                <a:lnTo>
                  <a:pt x="26900" y="94282"/>
                </a:lnTo>
                <a:lnTo>
                  <a:pt x="45681" y="69651"/>
                </a:lnTo>
                <a:lnTo>
                  <a:pt x="71185" y="49472"/>
                </a:lnTo>
                <a:lnTo>
                  <a:pt x="97325" y="36916"/>
                </a:lnTo>
                <a:lnTo>
                  <a:pt x="121220" y="27707"/>
                </a:lnTo>
                <a:lnTo>
                  <a:pt x="142554" y="20305"/>
                </a:lnTo>
                <a:lnTo>
                  <a:pt x="164266" y="14193"/>
                </a:lnTo>
                <a:lnTo>
                  <a:pt x="192560" y="6785"/>
                </a:lnTo>
                <a:lnTo>
                  <a:pt x="219993" y="2003"/>
                </a:lnTo>
                <a:lnTo>
                  <a:pt x="251170" y="586"/>
                </a:lnTo>
                <a:lnTo>
                  <a:pt x="280163" y="167"/>
                </a:lnTo>
                <a:lnTo>
                  <a:pt x="311452" y="25"/>
                </a:lnTo>
                <a:lnTo>
                  <a:pt x="323268" y="0"/>
                </a:lnTo>
                <a:lnTo>
                  <a:pt x="328779" y="1876"/>
                </a:lnTo>
                <a:lnTo>
                  <a:pt x="333581" y="4356"/>
                </a:lnTo>
                <a:lnTo>
                  <a:pt x="344559" y="6079"/>
                </a:lnTo>
                <a:lnTo>
                  <a:pt x="355202" y="63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86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366092"/>
      </a:dk1>
      <a:lt1>
        <a:srgbClr val="FFFFFF"/>
      </a:lt1>
      <a:dk2>
        <a:srgbClr val="4F81BD"/>
      </a:dk2>
      <a:lt2>
        <a:srgbClr val="FFFFFF"/>
      </a:lt2>
      <a:accent1>
        <a:srgbClr val="1F497D"/>
      </a:accent1>
      <a:accent2>
        <a:srgbClr val="366092"/>
      </a:accent2>
      <a:accent3>
        <a:srgbClr val="FFFFCC"/>
      </a:accent3>
      <a:accent4>
        <a:srgbClr val="B8CCE4"/>
      </a:accent4>
      <a:accent5>
        <a:srgbClr val="DBE5F1"/>
      </a:accent5>
      <a:accent6>
        <a:srgbClr val="C6D9F0"/>
      </a:accent6>
      <a:hlink>
        <a:srgbClr val="92CDDC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39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Section 8.2</vt:lpstr>
      <vt:lpstr>Normal Distribution </vt:lpstr>
      <vt:lpstr>Standard Deviations Around the Mean</vt:lpstr>
      <vt:lpstr>Normal Probability Density Function</vt:lpstr>
      <vt:lpstr>Normal Probability Density Function (cont.)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Statistics and Data 3e</dc:title>
  <dc:creator>Hawkes Learning</dc:creator>
  <cp:lastModifiedBy>Jayjit</cp:lastModifiedBy>
  <cp:revision>247</cp:revision>
  <dcterms:created xsi:type="dcterms:W3CDTF">2013-04-26T14:43:13Z</dcterms:created>
  <dcterms:modified xsi:type="dcterms:W3CDTF">2023-08-30T14:31:06Z</dcterms:modified>
</cp:coreProperties>
</file>