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85" r:id="rId3"/>
    <p:sldId id="338" r:id="rId4"/>
    <p:sldId id="509" r:id="rId5"/>
    <p:sldId id="510" r:id="rId6"/>
    <p:sldId id="512" r:id="rId7"/>
    <p:sldId id="513" r:id="rId8"/>
    <p:sldId id="482" r:id="rId9"/>
    <p:sldId id="515" r:id="rId10"/>
    <p:sldId id="516" r:id="rId11"/>
    <p:sldId id="508" r:id="rId12"/>
    <p:sldId id="486" r:id="rId13"/>
    <p:sldId id="488" r:id="rId14"/>
    <p:sldId id="517" r:id="rId15"/>
    <p:sldId id="492" r:id="rId16"/>
    <p:sldId id="518" r:id="rId17"/>
    <p:sldId id="519" r:id="rId18"/>
    <p:sldId id="501" r:id="rId19"/>
    <p:sldId id="52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924.xml"/><Relationship Id="rId21" Type="http://schemas.openxmlformats.org/officeDocument/2006/relationships/tags" Target="../tags/tag828.xml"/><Relationship Id="rId42" Type="http://schemas.openxmlformats.org/officeDocument/2006/relationships/tags" Target="../tags/tag849.xml"/><Relationship Id="rId47" Type="http://schemas.openxmlformats.org/officeDocument/2006/relationships/tags" Target="../tags/tag854.xml"/><Relationship Id="rId63" Type="http://schemas.openxmlformats.org/officeDocument/2006/relationships/tags" Target="../tags/tag870.xml"/><Relationship Id="rId68" Type="http://schemas.openxmlformats.org/officeDocument/2006/relationships/tags" Target="../tags/tag875.xml"/><Relationship Id="rId84" Type="http://schemas.openxmlformats.org/officeDocument/2006/relationships/tags" Target="../tags/tag891.xml"/><Relationship Id="rId89" Type="http://schemas.openxmlformats.org/officeDocument/2006/relationships/tags" Target="../tags/tag896.xml"/><Relationship Id="rId112" Type="http://schemas.openxmlformats.org/officeDocument/2006/relationships/tags" Target="../tags/tag919.xml"/><Relationship Id="rId16" Type="http://schemas.openxmlformats.org/officeDocument/2006/relationships/tags" Target="../tags/tag823.xml"/><Relationship Id="rId107" Type="http://schemas.openxmlformats.org/officeDocument/2006/relationships/tags" Target="../tags/tag914.xml"/><Relationship Id="rId11" Type="http://schemas.openxmlformats.org/officeDocument/2006/relationships/tags" Target="../tags/tag818.xml"/><Relationship Id="rId32" Type="http://schemas.openxmlformats.org/officeDocument/2006/relationships/tags" Target="../tags/tag839.xml"/><Relationship Id="rId37" Type="http://schemas.openxmlformats.org/officeDocument/2006/relationships/tags" Target="../tags/tag844.xml"/><Relationship Id="rId53" Type="http://schemas.openxmlformats.org/officeDocument/2006/relationships/tags" Target="../tags/tag860.xml"/><Relationship Id="rId58" Type="http://schemas.openxmlformats.org/officeDocument/2006/relationships/tags" Target="../tags/tag865.xml"/><Relationship Id="rId74" Type="http://schemas.openxmlformats.org/officeDocument/2006/relationships/tags" Target="../tags/tag881.xml"/><Relationship Id="rId79" Type="http://schemas.openxmlformats.org/officeDocument/2006/relationships/tags" Target="../tags/tag886.xml"/><Relationship Id="rId102" Type="http://schemas.openxmlformats.org/officeDocument/2006/relationships/tags" Target="../tags/tag909.xml"/><Relationship Id="rId123" Type="http://schemas.openxmlformats.org/officeDocument/2006/relationships/tags" Target="../tags/tag930.xml"/><Relationship Id="rId128" Type="http://schemas.openxmlformats.org/officeDocument/2006/relationships/tags" Target="../tags/tag935.xml"/><Relationship Id="rId5" Type="http://schemas.openxmlformats.org/officeDocument/2006/relationships/tags" Target="../tags/tag812.xml"/><Relationship Id="rId90" Type="http://schemas.openxmlformats.org/officeDocument/2006/relationships/tags" Target="../tags/tag897.xml"/><Relationship Id="rId95" Type="http://schemas.openxmlformats.org/officeDocument/2006/relationships/tags" Target="../tags/tag902.xml"/><Relationship Id="rId22" Type="http://schemas.openxmlformats.org/officeDocument/2006/relationships/tags" Target="../tags/tag829.xml"/><Relationship Id="rId27" Type="http://schemas.openxmlformats.org/officeDocument/2006/relationships/tags" Target="../tags/tag834.xml"/><Relationship Id="rId43" Type="http://schemas.openxmlformats.org/officeDocument/2006/relationships/tags" Target="../tags/tag850.xml"/><Relationship Id="rId48" Type="http://schemas.openxmlformats.org/officeDocument/2006/relationships/tags" Target="../tags/tag855.xml"/><Relationship Id="rId64" Type="http://schemas.openxmlformats.org/officeDocument/2006/relationships/tags" Target="../tags/tag871.xml"/><Relationship Id="rId69" Type="http://schemas.openxmlformats.org/officeDocument/2006/relationships/tags" Target="../tags/tag876.xml"/><Relationship Id="rId113" Type="http://schemas.openxmlformats.org/officeDocument/2006/relationships/tags" Target="../tags/tag920.xml"/><Relationship Id="rId118" Type="http://schemas.openxmlformats.org/officeDocument/2006/relationships/tags" Target="../tags/tag925.xml"/><Relationship Id="rId80" Type="http://schemas.openxmlformats.org/officeDocument/2006/relationships/tags" Target="../tags/tag887.xml"/><Relationship Id="rId85" Type="http://schemas.openxmlformats.org/officeDocument/2006/relationships/tags" Target="../tags/tag892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33" Type="http://schemas.openxmlformats.org/officeDocument/2006/relationships/tags" Target="../tags/tag840.xml"/><Relationship Id="rId38" Type="http://schemas.openxmlformats.org/officeDocument/2006/relationships/tags" Target="../tags/tag845.xml"/><Relationship Id="rId59" Type="http://schemas.openxmlformats.org/officeDocument/2006/relationships/tags" Target="../tags/tag866.xml"/><Relationship Id="rId103" Type="http://schemas.openxmlformats.org/officeDocument/2006/relationships/tags" Target="../tags/tag910.xml"/><Relationship Id="rId108" Type="http://schemas.openxmlformats.org/officeDocument/2006/relationships/tags" Target="../tags/tag915.xml"/><Relationship Id="rId124" Type="http://schemas.openxmlformats.org/officeDocument/2006/relationships/tags" Target="../tags/tag931.xml"/><Relationship Id="rId129" Type="http://schemas.openxmlformats.org/officeDocument/2006/relationships/tags" Target="../tags/tag936.xml"/><Relationship Id="rId54" Type="http://schemas.openxmlformats.org/officeDocument/2006/relationships/tags" Target="../tags/tag861.xml"/><Relationship Id="rId70" Type="http://schemas.openxmlformats.org/officeDocument/2006/relationships/tags" Target="../tags/tag877.xml"/><Relationship Id="rId75" Type="http://schemas.openxmlformats.org/officeDocument/2006/relationships/tags" Target="../tags/tag882.xml"/><Relationship Id="rId91" Type="http://schemas.openxmlformats.org/officeDocument/2006/relationships/tags" Target="../tags/tag898.xml"/><Relationship Id="rId96" Type="http://schemas.openxmlformats.org/officeDocument/2006/relationships/tags" Target="../tags/tag903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23" Type="http://schemas.openxmlformats.org/officeDocument/2006/relationships/tags" Target="../tags/tag830.xml"/><Relationship Id="rId28" Type="http://schemas.openxmlformats.org/officeDocument/2006/relationships/tags" Target="../tags/tag835.xml"/><Relationship Id="rId49" Type="http://schemas.openxmlformats.org/officeDocument/2006/relationships/tags" Target="../tags/tag856.xml"/><Relationship Id="rId114" Type="http://schemas.openxmlformats.org/officeDocument/2006/relationships/tags" Target="../tags/tag921.xml"/><Relationship Id="rId119" Type="http://schemas.openxmlformats.org/officeDocument/2006/relationships/tags" Target="../tags/tag926.xml"/><Relationship Id="rId44" Type="http://schemas.openxmlformats.org/officeDocument/2006/relationships/tags" Target="../tags/tag851.xml"/><Relationship Id="rId60" Type="http://schemas.openxmlformats.org/officeDocument/2006/relationships/tags" Target="../tags/tag867.xml"/><Relationship Id="rId65" Type="http://schemas.openxmlformats.org/officeDocument/2006/relationships/tags" Target="../tags/tag872.xml"/><Relationship Id="rId81" Type="http://schemas.openxmlformats.org/officeDocument/2006/relationships/tags" Target="../tags/tag888.xml"/><Relationship Id="rId86" Type="http://schemas.openxmlformats.org/officeDocument/2006/relationships/tags" Target="../tags/tag893.xml"/><Relationship Id="rId130" Type="http://schemas.openxmlformats.org/officeDocument/2006/relationships/slideLayout" Target="../slideLayouts/slideLayout2.xml"/><Relationship Id="rId13" Type="http://schemas.openxmlformats.org/officeDocument/2006/relationships/tags" Target="../tags/tag820.xml"/><Relationship Id="rId18" Type="http://schemas.openxmlformats.org/officeDocument/2006/relationships/tags" Target="../tags/tag825.xml"/><Relationship Id="rId39" Type="http://schemas.openxmlformats.org/officeDocument/2006/relationships/tags" Target="../tags/tag846.xml"/><Relationship Id="rId109" Type="http://schemas.openxmlformats.org/officeDocument/2006/relationships/tags" Target="../tags/tag916.xml"/><Relationship Id="rId34" Type="http://schemas.openxmlformats.org/officeDocument/2006/relationships/tags" Target="../tags/tag841.xml"/><Relationship Id="rId50" Type="http://schemas.openxmlformats.org/officeDocument/2006/relationships/tags" Target="../tags/tag857.xml"/><Relationship Id="rId55" Type="http://schemas.openxmlformats.org/officeDocument/2006/relationships/tags" Target="../tags/tag862.xml"/><Relationship Id="rId76" Type="http://schemas.openxmlformats.org/officeDocument/2006/relationships/tags" Target="../tags/tag883.xml"/><Relationship Id="rId97" Type="http://schemas.openxmlformats.org/officeDocument/2006/relationships/tags" Target="../tags/tag904.xml"/><Relationship Id="rId104" Type="http://schemas.openxmlformats.org/officeDocument/2006/relationships/tags" Target="../tags/tag911.xml"/><Relationship Id="rId120" Type="http://schemas.openxmlformats.org/officeDocument/2006/relationships/tags" Target="../tags/tag927.xml"/><Relationship Id="rId125" Type="http://schemas.openxmlformats.org/officeDocument/2006/relationships/tags" Target="../tags/tag932.xml"/><Relationship Id="rId7" Type="http://schemas.openxmlformats.org/officeDocument/2006/relationships/tags" Target="../tags/tag814.xml"/><Relationship Id="rId71" Type="http://schemas.openxmlformats.org/officeDocument/2006/relationships/tags" Target="../tags/tag878.xml"/><Relationship Id="rId92" Type="http://schemas.openxmlformats.org/officeDocument/2006/relationships/tags" Target="../tags/tag899.xml"/><Relationship Id="rId2" Type="http://schemas.openxmlformats.org/officeDocument/2006/relationships/tags" Target="../tags/tag809.xml"/><Relationship Id="rId29" Type="http://schemas.openxmlformats.org/officeDocument/2006/relationships/tags" Target="../tags/tag836.xml"/><Relationship Id="rId24" Type="http://schemas.openxmlformats.org/officeDocument/2006/relationships/tags" Target="../tags/tag831.xml"/><Relationship Id="rId40" Type="http://schemas.openxmlformats.org/officeDocument/2006/relationships/tags" Target="../tags/tag847.xml"/><Relationship Id="rId45" Type="http://schemas.openxmlformats.org/officeDocument/2006/relationships/tags" Target="../tags/tag852.xml"/><Relationship Id="rId66" Type="http://schemas.openxmlformats.org/officeDocument/2006/relationships/tags" Target="../tags/tag873.xml"/><Relationship Id="rId87" Type="http://schemas.openxmlformats.org/officeDocument/2006/relationships/tags" Target="../tags/tag894.xml"/><Relationship Id="rId110" Type="http://schemas.openxmlformats.org/officeDocument/2006/relationships/tags" Target="../tags/tag917.xml"/><Relationship Id="rId115" Type="http://schemas.openxmlformats.org/officeDocument/2006/relationships/tags" Target="../tags/tag922.xml"/><Relationship Id="rId61" Type="http://schemas.openxmlformats.org/officeDocument/2006/relationships/tags" Target="../tags/tag868.xml"/><Relationship Id="rId82" Type="http://schemas.openxmlformats.org/officeDocument/2006/relationships/tags" Target="../tags/tag889.xml"/><Relationship Id="rId19" Type="http://schemas.openxmlformats.org/officeDocument/2006/relationships/tags" Target="../tags/tag826.xml"/><Relationship Id="rId14" Type="http://schemas.openxmlformats.org/officeDocument/2006/relationships/tags" Target="../tags/tag821.xml"/><Relationship Id="rId30" Type="http://schemas.openxmlformats.org/officeDocument/2006/relationships/tags" Target="../tags/tag837.xml"/><Relationship Id="rId35" Type="http://schemas.openxmlformats.org/officeDocument/2006/relationships/tags" Target="../tags/tag842.xml"/><Relationship Id="rId56" Type="http://schemas.openxmlformats.org/officeDocument/2006/relationships/tags" Target="../tags/tag863.xml"/><Relationship Id="rId77" Type="http://schemas.openxmlformats.org/officeDocument/2006/relationships/tags" Target="../tags/tag884.xml"/><Relationship Id="rId100" Type="http://schemas.openxmlformats.org/officeDocument/2006/relationships/tags" Target="../tags/tag907.xml"/><Relationship Id="rId105" Type="http://schemas.openxmlformats.org/officeDocument/2006/relationships/tags" Target="../tags/tag912.xml"/><Relationship Id="rId126" Type="http://schemas.openxmlformats.org/officeDocument/2006/relationships/tags" Target="../tags/tag933.xml"/><Relationship Id="rId8" Type="http://schemas.openxmlformats.org/officeDocument/2006/relationships/tags" Target="../tags/tag815.xml"/><Relationship Id="rId51" Type="http://schemas.openxmlformats.org/officeDocument/2006/relationships/tags" Target="../tags/tag858.xml"/><Relationship Id="rId72" Type="http://schemas.openxmlformats.org/officeDocument/2006/relationships/tags" Target="../tags/tag879.xml"/><Relationship Id="rId93" Type="http://schemas.openxmlformats.org/officeDocument/2006/relationships/tags" Target="../tags/tag900.xml"/><Relationship Id="rId98" Type="http://schemas.openxmlformats.org/officeDocument/2006/relationships/tags" Target="../tags/tag905.xml"/><Relationship Id="rId121" Type="http://schemas.openxmlformats.org/officeDocument/2006/relationships/tags" Target="../tags/tag928.xml"/><Relationship Id="rId3" Type="http://schemas.openxmlformats.org/officeDocument/2006/relationships/tags" Target="../tags/tag810.xml"/><Relationship Id="rId25" Type="http://schemas.openxmlformats.org/officeDocument/2006/relationships/tags" Target="../tags/tag832.xml"/><Relationship Id="rId46" Type="http://schemas.openxmlformats.org/officeDocument/2006/relationships/tags" Target="../tags/tag853.xml"/><Relationship Id="rId67" Type="http://schemas.openxmlformats.org/officeDocument/2006/relationships/tags" Target="../tags/tag874.xml"/><Relationship Id="rId116" Type="http://schemas.openxmlformats.org/officeDocument/2006/relationships/tags" Target="../tags/tag923.xml"/><Relationship Id="rId20" Type="http://schemas.openxmlformats.org/officeDocument/2006/relationships/tags" Target="../tags/tag827.xml"/><Relationship Id="rId41" Type="http://schemas.openxmlformats.org/officeDocument/2006/relationships/tags" Target="../tags/tag848.xml"/><Relationship Id="rId62" Type="http://schemas.openxmlformats.org/officeDocument/2006/relationships/tags" Target="../tags/tag869.xml"/><Relationship Id="rId83" Type="http://schemas.openxmlformats.org/officeDocument/2006/relationships/tags" Target="../tags/tag890.xml"/><Relationship Id="rId88" Type="http://schemas.openxmlformats.org/officeDocument/2006/relationships/tags" Target="../tags/tag895.xml"/><Relationship Id="rId111" Type="http://schemas.openxmlformats.org/officeDocument/2006/relationships/tags" Target="../tags/tag918.xml"/><Relationship Id="rId15" Type="http://schemas.openxmlformats.org/officeDocument/2006/relationships/tags" Target="../tags/tag822.xml"/><Relationship Id="rId36" Type="http://schemas.openxmlformats.org/officeDocument/2006/relationships/tags" Target="../tags/tag843.xml"/><Relationship Id="rId57" Type="http://schemas.openxmlformats.org/officeDocument/2006/relationships/tags" Target="../tags/tag864.xml"/><Relationship Id="rId106" Type="http://schemas.openxmlformats.org/officeDocument/2006/relationships/tags" Target="../tags/tag913.xml"/><Relationship Id="rId127" Type="http://schemas.openxmlformats.org/officeDocument/2006/relationships/tags" Target="../tags/tag934.xml"/><Relationship Id="rId10" Type="http://schemas.openxmlformats.org/officeDocument/2006/relationships/tags" Target="../tags/tag817.xml"/><Relationship Id="rId31" Type="http://schemas.openxmlformats.org/officeDocument/2006/relationships/tags" Target="../tags/tag838.xml"/><Relationship Id="rId52" Type="http://schemas.openxmlformats.org/officeDocument/2006/relationships/tags" Target="../tags/tag859.xml"/><Relationship Id="rId73" Type="http://schemas.openxmlformats.org/officeDocument/2006/relationships/tags" Target="../tags/tag880.xml"/><Relationship Id="rId78" Type="http://schemas.openxmlformats.org/officeDocument/2006/relationships/tags" Target="../tags/tag885.xml"/><Relationship Id="rId94" Type="http://schemas.openxmlformats.org/officeDocument/2006/relationships/tags" Target="../tags/tag901.xml"/><Relationship Id="rId99" Type="http://schemas.openxmlformats.org/officeDocument/2006/relationships/tags" Target="../tags/tag906.xml"/><Relationship Id="rId101" Type="http://schemas.openxmlformats.org/officeDocument/2006/relationships/tags" Target="../tags/tag908.xml"/><Relationship Id="rId122" Type="http://schemas.openxmlformats.org/officeDocument/2006/relationships/tags" Target="../tags/tag929.xml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26" Type="http://schemas.openxmlformats.org/officeDocument/2006/relationships/tags" Target="../tags/tag8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39.xml"/><Relationship Id="rId2" Type="http://schemas.openxmlformats.org/officeDocument/2006/relationships/tags" Target="../tags/tag938.xml"/><Relationship Id="rId1" Type="http://schemas.openxmlformats.org/officeDocument/2006/relationships/tags" Target="../tags/tag93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965.xml"/><Relationship Id="rId21" Type="http://schemas.openxmlformats.org/officeDocument/2006/relationships/tags" Target="../tags/tag960.xml"/><Relationship Id="rId42" Type="http://schemas.openxmlformats.org/officeDocument/2006/relationships/tags" Target="../tags/tag981.xml"/><Relationship Id="rId47" Type="http://schemas.openxmlformats.org/officeDocument/2006/relationships/tags" Target="../tags/tag986.xml"/><Relationship Id="rId63" Type="http://schemas.openxmlformats.org/officeDocument/2006/relationships/tags" Target="../tags/tag1002.xml"/><Relationship Id="rId68" Type="http://schemas.openxmlformats.org/officeDocument/2006/relationships/tags" Target="../tags/tag1007.xml"/><Relationship Id="rId7" Type="http://schemas.openxmlformats.org/officeDocument/2006/relationships/tags" Target="../tags/tag946.xml"/><Relationship Id="rId2" Type="http://schemas.openxmlformats.org/officeDocument/2006/relationships/tags" Target="../tags/tag941.xml"/><Relationship Id="rId16" Type="http://schemas.openxmlformats.org/officeDocument/2006/relationships/tags" Target="../tags/tag955.xml"/><Relationship Id="rId29" Type="http://schemas.openxmlformats.org/officeDocument/2006/relationships/tags" Target="../tags/tag968.xml"/><Relationship Id="rId11" Type="http://schemas.openxmlformats.org/officeDocument/2006/relationships/tags" Target="../tags/tag950.xml"/><Relationship Id="rId24" Type="http://schemas.openxmlformats.org/officeDocument/2006/relationships/tags" Target="../tags/tag963.xml"/><Relationship Id="rId32" Type="http://schemas.openxmlformats.org/officeDocument/2006/relationships/tags" Target="../tags/tag971.xml"/><Relationship Id="rId37" Type="http://schemas.openxmlformats.org/officeDocument/2006/relationships/tags" Target="../tags/tag976.xml"/><Relationship Id="rId40" Type="http://schemas.openxmlformats.org/officeDocument/2006/relationships/tags" Target="../tags/tag979.xml"/><Relationship Id="rId45" Type="http://schemas.openxmlformats.org/officeDocument/2006/relationships/tags" Target="../tags/tag984.xml"/><Relationship Id="rId53" Type="http://schemas.openxmlformats.org/officeDocument/2006/relationships/tags" Target="../tags/tag992.xml"/><Relationship Id="rId58" Type="http://schemas.openxmlformats.org/officeDocument/2006/relationships/tags" Target="../tags/tag997.xml"/><Relationship Id="rId66" Type="http://schemas.openxmlformats.org/officeDocument/2006/relationships/tags" Target="../tags/tag1005.xml"/><Relationship Id="rId5" Type="http://schemas.openxmlformats.org/officeDocument/2006/relationships/tags" Target="../tags/tag944.xml"/><Relationship Id="rId61" Type="http://schemas.openxmlformats.org/officeDocument/2006/relationships/tags" Target="../tags/tag1000.xml"/><Relationship Id="rId19" Type="http://schemas.openxmlformats.org/officeDocument/2006/relationships/tags" Target="../tags/tag958.xml"/><Relationship Id="rId14" Type="http://schemas.openxmlformats.org/officeDocument/2006/relationships/tags" Target="../tags/tag953.xml"/><Relationship Id="rId22" Type="http://schemas.openxmlformats.org/officeDocument/2006/relationships/tags" Target="../tags/tag961.xml"/><Relationship Id="rId27" Type="http://schemas.openxmlformats.org/officeDocument/2006/relationships/tags" Target="../tags/tag966.xml"/><Relationship Id="rId30" Type="http://schemas.openxmlformats.org/officeDocument/2006/relationships/tags" Target="../tags/tag969.xml"/><Relationship Id="rId35" Type="http://schemas.openxmlformats.org/officeDocument/2006/relationships/tags" Target="../tags/tag974.xml"/><Relationship Id="rId43" Type="http://schemas.openxmlformats.org/officeDocument/2006/relationships/tags" Target="../tags/tag982.xml"/><Relationship Id="rId48" Type="http://schemas.openxmlformats.org/officeDocument/2006/relationships/tags" Target="../tags/tag987.xml"/><Relationship Id="rId56" Type="http://schemas.openxmlformats.org/officeDocument/2006/relationships/tags" Target="../tags/tag995.xml"/><Relationship Id="rId64" Type="http://schemas.openxmlformats.org/officeDocument/2006/relationships/tags" Target="../tags/tag1003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947.xml"/><Relationship Id="rId51" Type="http://schemas.openxmlformats.org/officeDocument/2006/relationships/tags" Target="../tags/tag990.xml"/><Relationship Id="rId3" Type="http://schemas.openxmlformats.org/officeDocument/2006/relationships/tags" Target="../tags/tag942.xml"/><Relationship Id="rId12" Type="http://schemas.openxmlformats.org/officeDocument/2006/relationships/tags" Target="../tags/tag951.xml"/><Relationship Id="rId17" Type="http://schemas.openxmlformats.org/officeDocument/2006/relationships/tags" Target="../tags/tag956.xml"/><Relationship Id="rId25" Type="http://schemas.openxmlformats.org/officeDocument/2006/relationships/tags" Target="../tags/tag964.xml"/><Relationship Id="rId33" Type="http://schemas.openxmlformats.org/officeDocument/2006/relationships/tags" Target="../tags/tag972.xml"/><Relationship Id="rId38" Type="http://schemas.openxmlformats.org/officeDocument/2006/relationships/tags" Target="../tags/tag977.xml"/><Relationship Id="rId46" Type="http://schemas.openxmlformats.org/officeDocument/2006/relationships/tags" Target="../tags/tag985.xml"/><Relationship Id="rId59" Type="http://schemas.openxmlformats.org/officeDocument/2006/relationships/tags" Target="../tags/tag998.xml"/><Relationship Id="rId67" Type="http://schemas.openxmlformats.org/officeDocument/2006/relationships/tags" Target="../tags/tag1006.xml"/><Relationship Id="rId20" Type="http://schemas.openxmlformats.org/officeDocument/2006/relationships/tags" Target="../tags/tag959.xml"/><Relationship Id="rId41" Type="http://schemas.openxmlformats.org/officeDocument/2006/relationships/tags" Target="../tags/tag980.xml"/><Relationship Id="rId54" Type="http://schemas.openxmlformats.org/officeDocument/2006/relationships/tags" Target="../tags/tag993.xml"/><Relationship Id="rId62" Type="http://schemas.openxmlformats.org/officeDocument/2006/relationships/tags" Target="../tags/tag1001.xml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15" Type="http://schemas.openxmlformats.org/officeDocument/2006/relationships/tags" Target="../tags/tag954.xml"/><Relationship Id="rId23" Type="http://schemas.openxmlformats.org/officeDocument/2006/relationships/tags" Target="../tags/tag962.xml"/><Relationship Id="rId28" Type="http://schemas.openxmlformats.org/officeDocument/2006/relationships/tags" Target="../tags/tag967.xml"/><Relationship Id="rId36" Type="http://schemas.openxmlformats.org/officeDocument/2006/relationships/tags" Target="../tags/tag975.xml"/><Relationship Id="rId49" Type="http://schemas.openxmlformats.org/officeDocument/2006/relationships/tags" Target="../tags/tag988.xml"/><Relationship Id="rId57" Type="http://schemas.openxmlformats.org/officeDocument/2006/relationships/tags" Target="../tags/tag996.xml"/><Relationship Id="rId10" Type="http://schemas.openxmlformats.org/officeDocument/2006/relationships/tags" Target="../tags/tag949.xml"/><Relationship Id="rId31" Type="http://schemas.openxmlformats.org/officeDocument/2006/relationships/tags" Target="../tags/tag970.xml"/><Relationship Id="rId44" Type="http://schemas.openxmlformats.org/officeDocument/2006/relationships/tags" Target="../tags/tag983.xml"/><Relationship Id="rId52" Type="http://schemas.openxmlformats.org/officeDocument/2006/relationships/tags" Target="../tags/tag991.xml"/><Relationship Id="rId60" Type="http://schemas.openxmlformats.org/officeDocument/2006/relationships/tags" Target="../tags/tag999.xml"/><Relationship Id="rId65" Type="http://schemas.openxmlformats.org/officeDocument/2006/relationships/tags" Target="../tags/tag1004.xml"/><Relationship Id="rId4" Type="http://schemas.openxmlformats.org/officeDocument/2006/relationships/tags" Target="../tags/tag943.xml"/><Relationship Id="rId9" Type="http://schemas.openxmlformats.org/officeDocument/2006/relationships/tags" Target="../tags/tag948.xml"/><Relationship Id="rId13" Type="http://schemas.openxmlformats.org/officeDocument/2006/relationships/tags" Target="../tags/tag952.xml"/><Relationship Id="rId18" Type="http://schemas.openxmlformats.org/officeDocument/2006/relationships/tags" Target="../tags/tag957.xml"/><Relationship Id="rId39" Type="http://schemas.openxmlformats.org/officeDocument/2006/relationships/tags" Target="../tags/tag978.xml"/><Relationship Id="rId34" Type="http://schemas.openxmlformats.org/officeDocument/2006/relationships/tags" Target="../tags/tag973.xml"/><Relationship Id="rId50" Type="http://schemas.openxmlformats.org/officeDocument/2006/relationships/tags" Target="../tags/tag989.xml"/><Relationship Id="rId55" Type="http://schemas.openxmlformats.org/officeDocument/2006/relationships/tags" Target="../tags/tag9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9.xml"/><Relationship Id="rId1" Type="http://schemas.openxmlformats.org/officeDocument/2006/relationships/tags" Target="../tags/tag1008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1126.xml"/><Relationship Id="rId21" Type="http://schemas.openxmlformats.org/officeDocument/2006/relationships/tags" Target="../tags/tag1030.xml"/><Relationship Id="rId42" Type="http://schemas.openxmlformats.org/officeDocument/2006/relationships/tags" Target="../tags/tag1051.xml"/><Relationship Id="rId63" Type="http://schemas.openxmlformats.org/officeDocument/2006/relationships/tags" Target="../tags/tag1072.xml"/><Relationship Id="rId84" Type="http://schemas.openxmlformats.org/officeDocument/2006/relationships/tags" Target="../tags/tag1093.xml"/><Relationship Id="rId138" Type="http://schemas.openxmlformats.org/officeDocument/2006/relationships/tags" Target="../tags/tag1147.xml"/><Relationship Id="rId159" Type="http://schemas.openxmlformats.org/officeDocument/2006/relationships/tags" Target="../tags/tag1168.xml"/><Relationship Id="rId170" Type="http://schemas.openxmlformats.org/officeDocument/2006/relationships/tags" Target="../tags/tag1179.xml"/><Relationship Id="rId107" Type="http://schemas.openxmlformats.org/officeDocument/2006/relationships/tags" Target="../tags/tag1116.xml"/><Relationship Id="rId11" Type="http://schemas.openxmlformats.org/officeDocument/2006/relationships/tags" Target="../tags/tag1020.xml"/><Relationship Id="rId32" Type="http://schemas.openxmlformats.org/officeDocument/2006/relationships/tags" Target="../tags/tag1041.xml"/><Relationship Id="rId53" Type="http://schemas.openxmlformats.org/officeDocument/2006/relationships/tags" Target="../tags/tag1062.xml"/><Relationship Id="rId74" Type="http://schemas.openxmlformats.org/officeDocument/2006/relationships/tags" Target="../tags/tag1083.xml"/><Relationship Id="rId128" Type="http://schemas.openxmlformats.org/officeDocument/2006/relationships/tags" Target="../tags/tag1137.xml"/><Relationship Id="rId149" Type="http://schemas.openxmlformats.org/officeDocument/2006/relationships/tags" Target="../tags/tag1158.xml"/><Relationship Id="rId5" Type="http://schemas.openxmlformats.org/officeDocument/2006/relationships/tags" Target="../tags/tag1014.xml"/><Relationship Id="rId95" Type="http://schemas.openxmlformats.org/officeDocument/2006/relationships/tags" Target="../tags/tag1104.xml"/><Relationship Id="rId160" Type="http://schemas.openxmlformats.org/officeDocument/2006/relationships/tags" Target="../tags/tag1169.xml"/><Relationship Id="rId181" Type="http://schemas.openxmlformats.org/officeDocument/2006/relationships/tags" Target="../tags/tag1190.xml"/><Relationship Id="rId22" Type="http://schemas.openxmlformats.org/officeDocument/2006/relationships/tags" Target="../tags/tag1031.xml"/><Relationship Id="rId43" Type="http://schemas.openxmlformats.org/officeDocument/2006/relationships/tags" Target="../tags/tag1052.xml"/><Relationship Id="rId64" Type="http://schemas.openxmlformats.org/officeDocument/2006/relationships/tags" Target="../tags/tag1073.xml"/><Relationship Id="rId118" Type="http://schemas.openxmlformats.org/officeDocument/2006/relationships/tags" Target="../tags/tag1127.xml"/><Relationship Id="rId139" Type="http://schemas.openxmlformats.org/officeDocument/2006/relationships/tags" Target="../tags/tag1148.xml"/><Relationship Id="rId85" Type="http://schemas.openxmlformats.org/officeDocument/2006/relationships/tags" Target="../tags/tag1094.xml"/><Relationship Id="rId150" Type="http://schemas.openxmlformats.org/officeDocument/2006/relationships/tags" Target="../tags/tag1159.xml"/><Relationship Id="rId171" Type="http://schemas.openxmlformats.org/officeDocument/2006/relationships/tags" Target="../tags/tag1180.xml"/><Relationship Id="rId12" Type="http://schemas.openxmlformats.org/officeDocument/2006/relationships/tags" Target="../tags/tag1021.xml"/><Relationship Id="rId33" Type="http://schemas.openxmlformats.org/officeDocument/2006/relationships/tags" Target="../tags/tag1042.xml"/><Relationship Id="rId108" Type="http://schemas.openxmlformats.org/officeDocument/2006/relationships/tags" Target="../tags/tag1117.xml"/><Relationship Id="rId129" Type="http://schemas.openxmlformats.org/officeDocument/2006/relationships/tags" Target="../tags/tag1138.xml"/><Relationship Id="rId54" Type="http://schemas.openxmlformats.org/officeDocument/2006/relationships/tags" Target="../tags/tag1063.xml"/><Relationship Id="rId75" Type="http://schemas.openxmlformats.org/officeDocument/2006/relationships/tags" Target="../tags/tag1084.xml"/><Relationship Id="rId96" Type="http://schemas.openxmlformats.org/officeDocument/2006/relationships/tags" Target="../tags/tag1105.xml"/><Relationship Id="rId140" Type="http://schemas.openxmlformats.org/officeDocument/2006/relationships/tags" Target="../tags/tag1149.xml"/><Relationship Id="rId161" Type="http://schemas.openxmlformats.org/officeDocument/2006/relationships/tags" Target="../tags/tag1170.xml"/><Relationship Id="rId182" Type="http://schemas.openxmlformats.org/officeDocument/2006/relationships/tags" Target="../tags/tag1191.xml"/><Relationship Id="rId6" Type="http://schemas.openxmlformats.org/officeDocument/2006/relationships/tags" Target="../tags/tag1015.xml"/><Relationship Id="rId23" Type="http://schemas.openxmlformats.org/officeDocument/2006/relationships/tags" Target="../tags/tag1032.xml"/><Relationship Id="rId119" Type="http://schemas.openxmlformats.org/officeDocument/2006/relationships/tags" Target="../tags/tag1128.xml"/><Relationship Id="rId44" Type="http://schemas.openxmlformats.org/officeDocument/2006/relationships/tags" Target="../tags/tag1053.xml"/><Relationship Id="rId65" Type="http://schemas.openxmlformats.org/officeDocument/2006/relationships/tags" Target="../tags/tag1074.xml"/><Relationship Id="rId86" Type="http://schemas.openxmlformats.org/officeDocument/2006/relationships/tags" Target="../tags/tag1095.xml"/><Relationship Id="rId130" Type="http://schemas.openxmlformats.org/officeDocument/2006/relationships/tags" Target="../tags/tag1139.xml"/><Relationship Id="rId151" Type="http://schemas.openxmlformats.org/officeDocument/2006/relationships/tags" Target="../tags/tag1160.xml"/><Relationship Id="rId172" Type="http://schemas.openxmlformats.org/officeDocument/2006/relationships/tags" Target="../tags/tag1181.xml"/><Relationship Id="rId13" Type="http://schemas.openxmlformats.org/officeDocument/2006/relationships/tags" Target="../tags/tag1022.xml"/><Relationship Id="rId18" Type="http://schemas.openxmlformats.org/officeDocument/2006/relationships/tags" Target="../tags/tag1027.xml"/><Relationship Id="rId39" Type="http://schemas.openxmlformats.org/officeDocument/2006/relationships/tags" Target="../tags/tag1048.xml"/><Relationship Id="rId109" Type="http://schemas.openxmlformats.org/officeDocument/2006/relationships/tags" Target="../tags/tag1118.xml"/><Relationship Id="rId34" Type="http://schemas.openxmlformats.org/officeDocument/2006/relationships/tags" Target="../tags/tag1043.xml"/><Relationship Id="rId50" Type="http://schemas.openxmlformats.org/officeDocument/2006/relationships/tags" Target="../tags/tag1059.xml"/><Relationship Id="rId55" Type="http://schemas.openxmlformats.org/officeDocument/2006/relationships/tags" Target="../tags/tag1064.xml"/><Relationship Id="rId76" Type="http://schemas.openxmlformats.org/officeDocument/2006/relationships/tags" Target="../tags/tag1085.xml"/><Relationship Id="rId97" Type="http://schemas.openxmlformats.org/officeDocument/2006/relationships/tags" Target="../tags/tag1106.xml"/><Relationship Id="rId104" Type="http://schemas.openxmlformats.org/officeDocument/2006/relationships/tags" Target="../tags/tag1113.xml"/><Relationship Id="rId120" Type="http://schemas.openxmlformats.org/officeDocument/2006/relationships/tags" Target="../tags/tag1129.xml"/><Relationship Id="rId125" Type="http://schemas.openxmlformats.org/officeDocument/2006/relationships/tags" Target="../tags/tag1134.xml"/><Relationship Id="rId141" Type="http://schemas.openxmlformats.org/officeDocument/2006/relationships/tags" Target="../tags/tag1150.xml"/><Relationship Id="rId146" Type="http://schemas.openxmlformats.org/officeDocument/2006/relationships/tags" Target="../tags/tag1155.xml"/><Relationship Id="rId167" Type="http://schemas.openxmlformats.org/officeDocument/2006/relationships/tags" Target="../tags/tag1176.xml"/><Relationship Id="rId7" Type="http://schemas.openxmlformats.org/officeDocument/2006/relationships/tags" Target="../tags/tag1016.xml"/><Relationship Id="rId71" Type="http://schemas.openxmlformats.org/officeDocument/2006/relationships/tags" Target="../tags/tag1080.xml"/><Relationship Id="rId92" Type="http://schemas.openxmlformats.org/officeDocument/2006/relationships/tags" Target="../tags/tag1101.xml"/><Relationship Id="rId162" Type="http://schemas.openxmlformats.org/officeDocument/2006/relationships/tags" Target="../tags/tag1171.xml"/><Relationship Id="rId183" Type="http://schemas.openxmlformats.org/officeDocument/2006/relationships/tags" Target="../tags/tag1192.xml"/><Relationship Id="rId2" Type="http://schemas.openxmlformats.org/officeDocument/2006/relationships/tags" Target="../tags/tag1011.xml"/><Relationship Id="rId29" Type="http://schemas.openxmlformats.org/officeDocument/2006/relationships/tags" Target="../tags/tag1038.xml"/><Relationship Id="rId24" Type="http://schemas.openxmlformats.org/officeDocument/2006/relationships/tags" Target="../tags/tag1033.xml"/><Relationship Id="rId40" Type="http://schemas.openxmlformats.org/officeDocument/2006/relationships/tags" Target="../tags/tag1049.xml"/><Relationship Id="rId45" Type="http://schemas.openxmlformats.org/officeDocument/2006/relationships/tags" Target="../tags/tag1054.xml"/><Relationship Id="rId66" Type="http://schemas.openxmlformats.org/officeDocument/2006/relationships/tags" Target="../tags/tag1075.xml"/><Relationship Id="rId87" Type="http://schemas.openxmlformats.org/officeDocument/2006/relationships/tags" Target="../tags/tag1096.xml"/><Relationship Id="rId110" Type="http://schemas.openxmlformats.org/officeDocument/2006/relationships/tags" Target="../tags/tag1119.xml"/><Relationship Id="rId115" Type="http://schemas.openxmlformats.org/officeDocument/2006/relationships/tags" Target="../tags/tag1124.xml"/><Relationship Id="rId131" Type="http://schemas.openxmlformats.org/officeDocument/2006/relationships/tags" Target="../tags/tag1140.xml"/><Relationship Id="rId136" Type="http://schemas.openxmlformats.org/officeDocument/2006/relationships/tags" Target="../tags/tag1145.xml"/><Relationship Id="rId157" Type="http://schemas.openxmlformats.org/officeDocument/2006/relationships/tags" Target="../tags/tag1166.xml"/><Relationship Id="rId178" Type="http://schemas.openxmlformats.org/officeDocument/2006/relationships/tags" Target="../tags/tag1187.xml"/><Relationship Id="rId61" Type="http://schemas.openxmlformats.org/officeDocument/2006/relationships/tags" Target="../tags/tag1070.xml"/><Relationship Id="rId82" Type="http://schemas.openxmlformats.org/officeDocument/2006/relationships/tags" Target="../tags/tag1091.xml"/><Relationship Id="rId152" Type="http://schemas.openxmlformats.org/officeDocument/2006/relationships/tags" Target="../tags/tag1161.xml"/><Relationship Id="rId173" Type="http://schemas.openxmlformats.org/officeDocument/2006/relationships/tags" Target="../tags/tag1182.xml"/><Relationship Id="rId19" Type="http://schemas.openxmlformats.org/officeDocument/2006/relationships/tags" Target="../tags/tag1028.xml"/><Relationship Id="rId14" Type="http://schemas.openxmlformats.org/officeDocument/2006/relationships/tags" Target="../tags/tag1023.xml"/><Relationship Id="rId30" Type="http://schemas.openxmlformats.org/officeDocument/2006/relationships/tags" Target="../tags/tag1039.xml"/><Relationship Id="rId35" Type="http://schemas.openxmlformats.org/officeDocument/2006/relationships/tags" Target="../tags/tag1044.xml"/><Relationship Id="rId56" Type="http://schemas.openxmlformats.org/officeDocument/2006/relationships/tags" Target="../tags/tag1065.xml"/><Relationship Id="rId77" Type="http://schemas.openxmlformats.org/officeDocument/2006/relationships/tags" Target="../tags/tag1086.xml"/><Relationship Id="rId100" Type="http://schemas.openxmlformats.org/officeDocument/2006/relationships/tags" Target="../tags/tag1109.xml"/><Relationship Id="rId105" Type="http://schemas.openxmlformats.org/officeDocument/2006/relationships/tags" Target="../tags/tag1114.xml"/><Relationship Id="rId126" Type="http://schemas.openxmlformats.org/officeDocument/2006/relationships/tags" Target="../tags/tag1135.xml"/><Relationship Id="rId147" Type="http://schemas.openxmlformats.org/officeDocument/2006/relationships/tags" Target="../tags/tag1156.xml"/><Relationship Id="rId168" Type="http://schemas.openxmlformats.org/officeDocument/2006/relationships/tags" Target="../tags/tag1177.xml"/><Relationship Id="rId8" Type="http://schemas.openxmlformats.org/officeDocument/2006/relationships/tags" Target="../tags/tag1017.xml"/><Relationship Id="rId51" Type="http://schemas.openxmlformats.org/officeDocument/2006/relationships/tags" Target="../tags/tag1060.xml"/><Relationship Id="rId72" Type="http://schemas.openxmlformats.org/officeDocument/2006/relationships/tags" Target="../tags/tag1081.xml"/><Relationship Id="rId93" Type="http://schemas.openxmlformats.org/officeDocument/2006/relationships/tags" Target="../tags/tag1102.xml"/><Relationship Id="rId98" Type="http://schemas.openxmlformats.org/officeDocument/2006/relationships/tags" Target="../tags/tag1107.xml"/><Relationship Id="rId121" Type="http://schemas.openxmlformats.org/officeDocument/2006/relationships/tags" Target="../tags/tag1130.xml"/><Relationship Id="rId142" Type="http://schemas.openxmlformats.org/officeDocument/2006/relationships/tags" Target="../tags/tag1151.xml"/><Relationship Id="rId163" Type="http://schemas.openxmlformats.org/officeDocument/2006/relationships/tags" Target="../tags/tag1172.xml"/><Relationship Id="rId184" Type="http://schemas.openxmlformats.org/officeDocument/2006/relationships/tags" Target="../tags/tag1193.xml"/><Relationship Id="rId3" Type="http://schemas.openxmlformats.org/officeDocument/2006/relationships/tags" Target="../tags/tag1012.xml"/><Relationship Id="rId25" Type="http://schemas.openxmlformats.org/officeDocument/2006/relationships/tags" Target="../tags/tag1034.xml"/><Relationship Id="rId46" Type="http://schemas.openxmlformats.org/officeDocument/2006/relationships/tags" Target="../tags/tag1055.xml"/><Relationship Id="rId67" Type="http://schemas.openxmlformats.org/officeDocument/2006/relationships/tags" Target="../tags/tag1076.xml"/><Relationship Id="rId116" Type="http://schemas.openxmlformats.org/officeDocument/2006/relationships/tags" Target="../tags/tag1125.xml"/><Relationship Id="rId137" Type="http://schemas.openxmlformats.org/officeDocument/2006/relationships/tags" Target="../tags/tag1146.xml"/><Relationship Id="rId158" Type="http://schemas.openxmlformats.org/officeDocument/2006/relationships/tags" Target="../tags/tag1167.xml"/><Relationship Id="rId20" Type="http://schemas.openxmlformats.org/officeDocument/2006/relationships/tags" Target="../tags/tag1029.xml"/><Relationship Id="rId41" Type="http://schemas.openxmlformats.org/officeDocument/2006/relationships/tags" Target="../tags/tag1050.xml"/><Relationship Id="rId62" Type="http://schemas.openxmlformats.org/officeDocument/2006/relationships/tags" Target="../tags/tag1071.xml"/><Relationship Id="rId83" Type="http://schemas.openxmlformats.org/officeDocument/2006/relationships/tags" Target="../tags/tag1092.xml"/><Relationship Id="rId88" Type="http://schemas.openxmlformats.org/officeDocument/2006/relationships/tags" Target="../tags/tag1097.xml"/><Relationship Id="rId111" Type="http://schemas.openxmlformats.org/officeDocument/2006/relationships/tags" Target="../tags/tag1120.xml"/><Relationship Id="rId132" Type="http://schemas.openxmlformats.org/officeDocument/2006/relationships/tags" Target="../tags/tag1141.xml"/><Relationship Id="rId153" Type="http://schemas.openxmlformats.org/officeDocument/2006/relationships/tags" Target="../tags/tag1162.xml"/><Relationship Id="rId174" Type="http://schemas.openxmlformats.org/officeDocument/2006/relationships/tags" Target="../tags/tag1183.xml"/><Relationship Id="rId179" Type="http://schemas.openxmlformats.org/officeDocument/2006/relationships/tags" Target="../tags/tag1188.xml"/><Relationship Id="rId15" Type="http://schemas.openxmlformats.org/officeDocument/2006/relationships/tags" Target="../tags/tag1024.xml"/><Relationship Id="rId36" Type="http://schemas.openxmlformats.org/officeDocument/2006/relationships/tags" Target="../tags/tag1045.xml"/><Relationship Id="rId57" Type="http://schemas.openxmlformats.org/officeDocument/2006/relationships/tags" Target="../tags/tag1066.xml"/><Relationship Id="rId106" Type="http://schemas.openxmlformats.org/officeDocument/2006/relationships/tags" Target="../tags/tag1115.xml"/><Relationship Id="rId127" Type="http://schemas.openxmlformats.org/officeDocument/2006/relationships/tags" Target="../tags/tag1136.xml"/><Relationship Id="rId10" Type="http://schemas.openxmlformats.org/officeDocument/2006/relationships/tags" Target="../tags/tag1019.xml"/><Relationship Id="rId31" Type="http://schemas.openxmlformats.org/officeDocument/2006/relationships/tags" Target="../tags/tag1040.xml"/><Relationship Id="rId52" Type="http://schemas.openxmlformats.org/officeDocument/2006/relationships/tags" Target="../tags/tag1061.xml"/><Relationship Id="rId73" Type="http://schemas.openxmlformats.org/officeDocument/2006/relationships/tags" Target="../tags/tag1082.xml"/><Relationship Id="rId78" Type="http://schemas.openxmlformats.org/officeDocument/2006/relationships/tags" Target="../tags/tag1087.xml"/><Relationship Id="rId94" Type="http://schemas.openxmlformats.org/officeDocument/2006/relationships/tags" Target="../tags/tag1103.xml"/><Relationship Id="rId99" Type="http://schemas.openxmlformats.org/officeDocument/2006/relationships/tags" Target="../tags/tag1108.xml"/><Relationship Id="rId101" Type="http://schemas.openxmlformats.org/officeDocument/2006/relationships/tags" Target="../tags/tag1110.xml"/><Relationship Id="rId122" Type="http://schemas.openxmlformats.org/officeDocument/2006/relationships/tags" Target="../tags/tag1131.xml"/><Relationship Id="rId143" Type="http://schemas.openxmlformats.org/officeDocument/2006/relationships/tags" Target="../tags/tag1152.xml"/><Relationship Id="rId148" Type="http://schemas.openxmlformats.org/officeDocument/2006/relationships/tags" Target="../tags/tag1157.xml"/><Relationship Id="rId164" Type="http://schemas.openxmlformats.org/officeDocument/2006/relationships/tags" Target="../tags/tag1173.xml"/><Relationship Id="rId169" Type="http://schemas.openxmlformats.org/officeDocument/2006/relationships/tags" Target="../tags/tag1178.xml"/><Relationship Id="rId185" Type="http://schemas.openxmlformats.org/officeDocument/2006/relationships/tags" Target="../tags/tag1194.xml"/><Relationship Id="rId4" Type="http://schemas.openxmlformats.org/officeDocument/2006/relationships/tags" Target="../tags/tag1013.xml"/><Relationship Id="rId9" Type="http://schemas.openxmlformats.org/officeDocument/2006/relationships/tags" Target="../tags/tag1018.xml"/><Relationship Id="rId180" Type="http://schemas.openxmlformats.org/officeDocument/2006/relationships/tags" Target="../tags/tag1189.xml"/><Relationship Id="rId26" Type="http://schemas.openxmlformats.org/officeDocument/2006/relationships/tags" Target="../tags/tag1035.xml"/><Relationship Id="rId47" Type="http://schemas.openxmlformats.org/officeDocument/2006/relationships/tags" Target="../tags/tag1056.xml"/><Relationship Id="rId68" Type="http://schemas.openxmlformats.org/officeDocument/2006/relationships/tags" Target="../tags/tag1077.xml"/><Relationship Id="rId89" Type="http://schemas.openxmlformats.org/officeDocument/2006/relationships/tags" Target="../tags/tag1098.xml"/><Relationship Id="rId112" Type="http://schemas.openxmlformats.org/officeDocument/2006/relationships/tags" Target="../tags/tag1121.xml"/><Relationship Id="rId133" Type="http://schemas.openxmlformats.org/officeDocument/2006/relationships/tags" Target="../tags/tag1142.xml"/><Relationship Id="rId154" Type="http://schemas.openxmlformats.org/officeDocument/2006/relationships/tags" Target="../tags/tag1163.xml"/><Relationship Id="rId175" Type="http://schemas.openxmlformats.org/officeDocument/2006/relationships/tags" Target="../tags/tag1184.xml"/><Relationship Id="rId16" Type="http://schemas.openxmlformats.org/officeDocument/2006/relationships/tags" Target="../tags/tag1025.xml"/><Relationship Id="rId37" Type="http://schemas.openxmlformats.org/officeDocument/2006/relationships/tags" Target="../tags/tag1046.xml"/><Relationship Id="rId58" Type="http://schemas.openxmlformats.org/officeDocument/2006/relationships/tags" Target="../tags/tag1067.xml"/><Relationship Id="rId79" Type="http://schemas.openxmlformats.org/officeDocument/2006/relationships/tags" Target="../tags/tag1088.xml"/><Relationship Id="rId102" Type="http://schemas.openxmlformats.org/officeDocument/2006/relationships/tags" Target="../tags/tag1111.xml"/><Relationship Id="rId123" Type="http://schemas.openxmlformats.org/officeDocument/2006/relationships/tags" Target="../tags/tag1132.xml"/><Relationship Id="rId144" Type="http://schemas.openxmlformats.org/officeDocument/2006/relationships/tags" Target="../tags/tag1153.xml"/><Relationship Id="rId90" Type="http://schemas.openxmlformats.org/officeDocument/2006/relationships/tags" Target="../tags/tag1099.xml"/><Relationship Id="rId165" Type="http://schemas.openxmlformats.org/officeDocument/2006/relationships/tags" Target="../tags/tag1174.xml"/><Relationship Id="rId186" Type="http://schemas.openxmlformats.org/officeDocument/2006/relationships/slideLayout" Target="../slideLayouts/slideLayout2.xml"/><Relationship Id="rId27" Type="http://schemas.openxmlformats.org/officeDocument/2006/relationships/tags" Target="../tags/tag1036.xml"/><Relationship Id="rId48" Type="http://schemas.openxmlformats.org/officeDocument/2006/relationships/tags" Target="../tags/tag1057.xml"/><Relationship Id="rId69" Type="http://schemas.openxmlformats.org/officeDocument/2006/relationships/tags" Target="../tags/tag1078.xml"/><Relationship Id="rId113" Type="http://schemas.openxmlformats.org/officeDocument/2006/relationships/tags" Target="../tags/tag1122.xml"/><Relationship Id="rId134" Type="http://schemas.openxmlformats.org/officeDocument/2006/relationships/tags" Target="../tags/tag1143.xml"/><Relationship Id="rId80" Type="http://schemas.openxmlformats.org/officeDocument/2006/relationships/tags" Target="../tags/tag1089.xml"/><Relationship Id="rId155" Type="http://schemas.openxmlformats.org/officeDocument/2006/relationships/tags" Target="../tags/tag1164.xml"/><Relationship Id="rId176" Type="http://schemas.openxmlformats.org/officeDocument/2006/relationships/tags" Target="../tags/tag1185.xml"/><Relationship Id="rId17" Type="http://schemas.openxmlformats.org/officeDocument/2006/relationships/tags" Target="../tags/tag1026.xml"/><Relationship Id="rId38" Type="http://schemas.openxmlformats.org/officeDocument/2006/relationships/tags" Target="../tags/tag1047.xml"/><Relationship Id="rId59" Type="http://schemas.openxmlformats.org/officeDocument/2006/relationships/tags" Target="../tags/tag1068.xml"/><Relationship Id="rId103" Type="http://schemas.openxmlformats.org/officeDocument/2006/relationships/tags" Target="../tags/tag1112.xml"/><Relationship Id="rId124" Type="http://schemas.openxmlformats.org/officeDocument/2006/relationships/tags" Target="../tags/tag1133.xml"/><Relationship Id="rId70" Type="http://schemas.openxmlformats.org/officeDocument/2006/relationships/tags" Target="../tags/tag1079.xml"/><Relationship Id="rId91" Type="http://schemas.openxmlformats.org/officeDocument/2006/relationships/tags" Target="../tags/tag1100.xml"/><Relationship Id="rId145" Type="http://schemas.openxmlformats.org/officeDocument/2006/relationships/tags" Target="../tags/tag1154.xml"/><Relationship Id="rId166" Type="http://schemas.openxmlformats.org/officeDocument/2006/relationships/tags" Target="../tags/tag1175.xml"/><Relationship Id="rId1" Type="http://schemas.openxmlformats.org/officeDocument/2006/relationships/tags" Target="../tags/tag1010.xml"/><Relationship Id="rId28" Type="http://schemas.openxmlformats.org/officeDocument/2006/relationships/tags" Target="../tags/tag1037.xml"/><Relationship Id="rId49" Type="http://schemas.openxmlformats.org/officeDocument/2006/relationships/tags" Target="../tags/tag1058.xml"/><Relationship Id="rId114" Type="http://schemas.openxmlformats.org/officeDocument/2006/relationships/tags" Target="../tags/tag1123.xml"/><Relationship Id="rId60" Type="http://schemas.openxmlformats.org/officeDocument/2006/relationships/tags" Target="../tags/tag1069.xml"/><Relationship Id="rId81" Type="http://schemas.openxmlformats.org/officeDocument/2006/relationships/tags" Target="../tags/tag1090.xml"/><Relationship Id="rId135" Type="http://schemas.openxmlformats.org/officeDocument/2006/relationships/tags" Target="../tags/tag1144.xml"/><Relationship Id="rId156" Type="http://schemas.openxmlformats.org/officeDocument/2006/relationships/tags" Target="../tags/tag1165.xml"/><Relationship Id="rId177" Type="http://schemas.openxmlformats.org/officeDocument/2006/relationships/tags" Target="../tags/tag118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311.xml"/><Relationship Id="rId21" Type="http://schemas.openxmlformats.org/officeDocument/2006/relationships/tags" Target="../tags/tag1215.xml"/><Relationship Id="rId42" Type="http://schemas.openxmlformats.org/officeDocument/2006/relationships/tags" Target="../tags/tag1236.xml"/><Relationship Id="rId63" Type="http://schemas.openxmlformats.org/officeDocument/2006/relationships/tags" Target="../tags/tag1257.xml"/><Relationship Id="rId84" Type="http://schemas.openxmlformats.org/officeDocument/2006/relationships/tags" Target="../tags/tag1278.xml"/><Relationship Id="rId138" Type="http://schemas.openxmlformats.org/officeDocument/2006/relationships/tags" Target="../tags/tag1332.xml"/><Relationship Id="rId107" Type="http://schemas.openxmlformats.org/officeDocument/2006/relationships/tags" Target="../tags/tag1301.xml"/><Relationship Id="rId11" Type="http://schemas.openxmlformats.org/officeDocument/2006/relationships/tags" Target="../tags/tag1205.xml"/><Relationship Id="rId32" Type="http://schemas.openxmlformats.org/officeDocument/2006/relationships/tags" Target="../tags/tag1226.xml"/><Relationship Id="rId53" Type="http://schemas.openxmlformats.org/officeDocument/2006/relationships/tags" Target="../tags/tag1247.xml"/><Relationship Id="rId74" Type="http://schemas.openxmlformats.org/officeDocument/2006/relationships/tags" Target="../tags/tag1268.xml"/><Relationship Id="rId128" Type="http://schemas.openxmlformats.org/officeDocument/2006/relationships/tags" Target="../tags/tag1322.xml"/><Relationship Id="rId149" Type="http://schemas.openxmlformats.org/officeDocument/2006/relationships/slideLayout" Target="../slideLayouts/slideLayout2.xml"/><Relationship Id="rId5" Type="http://schemas.openxmlformats.org/officeDocument/2006/relationships/tags" Target="../tags/tag1199.xml"/><Relationship Id="rId95" Type="http://schemas.openxmlformats.org/officeDocument/2006/relationships/tags" Target="../tags/tag1289.xml"/><Relationship Id="rId22" Type="http://schemas.openxmlformats.org/officeDocument/2006/relationships/tags" Target="../tags/tag1216.xml"/><Relationship Id="rId27" Type="http://schemas.openxmlformats.org/officeDocument/2006/relationships/tags" Target="../tags/tag1221.xml"/><Relationship Id="rId43" Type="http://schemas.openxmlformats.org/officeDocument/2006/relationships/tags" Target="../tags/tag1237.xml"/><Relationship Id="rId48" Type="http://schemas.openxmlformats.org/officeDocument/2006/relationships/tags" Target="../tags/tag1242.xml"/><Relationship Id="rId64" Type="http://schemas.openxmlformats.org/officeDocument/2006/relationships/tags" Target="../tags/tag1258.xml"/><Relationship Id="rId69" Type="http://schemas.openxmlformats.org/officeDocument/2006/relationships/tags" Target="../tags/tag1263.xml"/><Relationship Id="rId113" Type="http://schemas.openxmlformats.org/officeDocument/2006/relationships/tags" Target="../tags/tag1307.xml"/><Relationship Id="rId118" Type="http://schemas.openxmlformats.org/officeDocument/2006/relationships/tags" Target="../tags/tag1312.xml"/><Relationship Id="rId134" Type="http://schemas.openxmlformats.org/officeDocument/2006/relationships/tags" Target="../tags/tag1328.xml"/><Relationship Id="rId139" Type="http://schemas.openxmlformats.org/officeDocument/2006/relationships/tags" Target="../tags/tag1333.xml"/><Relationship Id="rId80" Type="http://schemas.openxmlformats.org/officeDocument/2006/relationships/tags" Target="../tags/tag1274.xml"/><Relationship Id="rId85" Type="http://schemas.openxmlformats.org/officeDocument/2006/relationships/tags" Target="../tags/tag1279.xml"/><Relationship Id="rId12" Type="http://schemas.openxmlformats.org/officeDocument/2006/relationships/tags" Target="../tags/tag1206.xml"/><Relationship Id="rId17" Type="http://schemas.openxmlformats.org/officeDocument/2006/relationships/tags" Target="../tags/tag1211.xml"/><Relationship Id="rId33" Type="http://schemas.openxmlformats.org/officeDocument/2006/relationships/tags" Target="../tags/tag1227.xml"/><Relationship Id="rId38" Type="http://schemas.openxmlformats.org/officeDocument/2006/relationships/tags" Target="../tags/tag1232.xml"/><Relationship Id="rId59" Type="http://schemas.openxmlformats.org/officeDocument/2006/relationships/tags" Target="../tags/tag1253.xml"/><Relationship Id="rId103" Type="http://schemas.openxmlformats.org/officeDocument/2006/relationships/tags" Target="../tags/tag1297.xml"/><Relationship Id="rId108" Type="http://schemas.openxmlformats.org/officeDocument/2006/relationships/tags" Target="../tags/tag1302.xml"/><Relationship Id="rId124" Type="http://schemas.openxmlformats.org/officeDocument/2006/relationships/tags" Target="../tags/tag1318.xml"/><Relationship Id="rId129" Type="http://schemas.openxmlformats.org/officeDocument/2006/relationships/tags" Target="../tags/tag1323.xml"/><Relationship Id="rId54" Type="http://schemas.openxmlformats.org/officeDocument/2006/relationships/tags" Target="../tags/tag1248.xml"/><Relationship Id="rId70" Type="http://schemas.openxmlformats.org/officeDocument/2006/relationships/tags" Target="../tags/tag1264.xml"/><Relationship Id="rId75" Type="http://schemas.openxmlformats.org/officeDocument/2006/relationships/tags" Target="../tags/tag1269.xml"/><Relationship Id="rId91" Type="http://schemas.openxmlformats.org/officeDocument/2006/relationships/tags" Target="../tags/tag1285.xml"/><Relationship Id="rId96" Type="http://schemas.openxmlformats.org/officeDocument/2006/relationships/tags" Target="../tags/tag1290.xml"/><Relationship Id="rId140" Type="http://schemas.openxmlformats.org/officeDocument/2006/relationships/tags" Target="../tags/tag1334.xml"/><Relationship Id="rId145" Type="http://schemas.openxmlformats.org/officeDocument/2006/relationships/tags" Target="../tags/tag1339.xml"/><Relationship Id="rId1" Type="http://schemas.openxmlformats.org/officeDocument/2006/relationships/tags" Target="../tags/tag1195.xml"/><Relationship Id="rId6" Type="http://schemas.openxmlformats.org/officeDocument/2006/relationships/tags" Target="../tags/tag1200.xml"/><Relationship Id="rId23" Type="http://schemas.openxmlformats.org/officeDocument/2006/relationships/tags" Target="../tags/tag1217.xml"/><Relationship Id="rId28" Type="http://schemas.openxmlformats.org/officeDocument/2006/relationships/tags" Target="../tags/tag1222.xml"/><Relationship Id="rId49" Type="http://schemas.openxmlformats.org/officeDocument/2006/relationships/tags" Target="../tags/tag1243.xml"/><Relationship Id="rId114" Type="http://schemas.openxmlformats.org/officeDocument/2006/relationships/tags" Target="../tags/tag1308.xml"/><Relationship Id="rId119" Type="http://schemas.openxmlformats.org/officeDocument/2006/relationships/tags" Target="../tags/tag1313.xml"/><Relationship Id="rId44" Type="http://schemas.openxmlformats.org/officeDocument/2006/relationships/tags" Target="../tags/tag1238.xml"/><Relationship Id="rId60" Type="http://schemas.openxmlformats.org/officeDocument/2006/relationships/tags" Target="../tags/tag1254.xml"/><Relationship Id="rId65" Type="http://schemas.openxmlformats.org/officeDocument/2006/relationships/tags" Target="../tags/tag1259.xml"/><Relationship Id="rId81" Type="http://schemas.openxmlformats.org/officeDocument/2006/relationships/tags" Target="../tags/tag1275.xml"/><Relationship Id="rId86" Type="http://schemas.openxmlformats.org/officeDocument/2006/relationships/tags" Target="../tags/tag1280.xml"/><Relationship Id="rId130" Type="http://schemas.openxmlformats.org/officeDocument/2006/relationships/tags" Target="../tags/tag1324.xml"/><Relationship Id="rId135" Type="http://schemas.openxmlformats.org/officeDocument/2006/relationships/tags" Target="../tags/tag1329.xml"/><Relationship Id="rId13" Type="http://schemas.openxmlformats.org/officeDocument/2006/relationships/tags" Target="../tags/tag1207.xml"/><Relationship Id="rId18" Type="http://schemas.openxmlformats.org/officeDocument/2006/relationships/tags" Target="../tags/tag1212.xml"/><Relationship Id="rId39" Type="http://schemas.openxmlformats.org/officeDocument/2006/relationships/tags" Target="../tags/tag1233.xml"/><Relationship Id="rId109" Type="http://schemas.openxmlformats.org/officeDocument/2006/relationships/tags" Target="../tags/tag1303.xml"/><Relationship Id="rId34" Type="http://schemas.openxmlformats.org/officeDocument/2006/relationships/tags" Target="../tags/tag1228.xml"/><Relationship Id="rId50" Type="http://schemas.openxmlformats.org/officeDocument/2006/relationships/tags" Target="../tags/tag1244.xml"/><Relationship Id="rId55" Type="http://schemas.openxmlformats.org/officeDocument/2006/relationships/tags" Target="../tags/tag1249.xml"/><Relationship Id="rId76" Type="http://schemas.openxmlformats.org/officeDocument/2006/relationships/tags" Target="../tags/tag1270.xml"/><Relationship Id="rId97" Type="http://schemas.openxmlformats.org/officeDocument/2006/relationships/tags" Target="../tags/tag1291.xml"/><Relationship Id="rId104" Type="http://schemas.openxmlformats.org/officeDocument/2006/relationships/tags" Target="../tags/tag1298.xml"/><Relationship Id="rId120" Type="http://schemas.openxmlformats.org/officeDocument/2006/relationships/tags" Target="../tags/tag1314.xml"/><Relationship Id="rId125" Type="http://schemas.openxmlformats.org/officeDocument/2006/relationships/tags" Target="../tags/tag1319.xml"/><Relationship Id="rId141" Type="http://schemas.openxmlformats.org/officeDocument/2006/relationships/tags" Target="../tags/tag1335.xml"/><Relationship Id="rId146" Type="http://schemas.openxmlformats.org/officeDocument/2006/relationships/tags" Target="../tags/tag1340.xml"/><Relationship Id="rId7" Type="http://schemas.openxmlformats.org/officeDocument/2006/relationships/tags" Target="../tags/tag1201.xml"/><Relationship Id="rId71" Type="http://schemas.openxmlformats.org/officeDocument/2006/relationships/tags" Target="../tags/tag1265.xml"/><Relationship Id="rId92" Type="http://schemas.openxmlformats.org/officeDocument/2006/relationships/tags" Target="../tags/tag1286.xml"/><Relationship Id="rId2" Type="http://schemas.openxmlformats.org/officeDocument/2006/relationships/tags" Target="../tags/tag1196.xml"/><Relationship Id="rId29" Type="http://schemas.openxmlformats.org/officeDocument/2006/relationships/tags" Target="../tags/tag1223.xml"/><Relationship Id="rId24" Type="http://schemas.openxmlformats.org/officeDocument/2006/relationships/tags" Target="../tags/tag1218.xml"/><Relationship Id="rId40" Type="http://schemas.openxmlformats.org/officeDocument/2006/relationships/tags" Target="../tags/tag1234.xml"/><Relationship Id="rId45" Type="http://schemas.openxmlformats.org/officeDocument/2006/relationships/tags" Target="../tags/tag1239.xml"/><Relationship Id="rId66" Type="http://schemas.openxmlformats.org/officeDocument/2006/relationships/tags" Target="../tags/tag1260.xml"/><Relationship Id="rId87" Type="http://schemas.openxmlformats.org/officeDocument/2006/relationships/tags" Target="../tags/tag1281.xml"/><Relationship Id="rId110" Type="http://schemas.openxmlformats.org/officeDocument/2006/relationships/tags" Target="../tags/tag1304.xml"/><Relationship Id="rId115" Type="http://schemas.openxmlformats.org/officeDocument/2006/relationships/tags" Target="../tags/tag1309.xml"/><Relationship Id="rId131" Type="http://schemas.openxmlformats.org/officeDocument/2006/relationships/tags" Target="../tags/tag1325.xml"/><Relationship Id="rId136" Type="http://schemas.openxmlformats.org/officeDocument/2006/relationships/tags" Target="../tags/tag1330.xml"/><Relationship Id="rId61" Type="http://schemas.openxmlformats.org/officeDocument/2006/relationships/tags" Target="../tags/tag1255.xml"/><Relationship Id="rId82" Type="http://schemas.openxmlformats.org/officeDocument/2006/relationships/tags" Target="../tags/tag1276.xml"/><Relationship Id="rId19" Type="http://schemas.openxmlformats.org/officeDocument/2006/relationships/tags" Target="../tags/tag1213.xml"/><Relationship Id="rId14" Type="http://schemas.openxmlformats.org/officeDocument/2006/relationships/tags" Target="../tags/tag1208.xml"/><Relationship Id="rId30" Type="http://schemas.openxmlformats.org/officeDocument/2006/relationships/tags" Target="../tags/tag1224.xml"/><Relationship Id="rId35" Type="http://schemas.openxmlformats.org/officeDocument/2006/relationships/tags" Target="../tags/tag1229.xml"/><Relationship Id="rId56" Type="http://schemas.openxmlformats.org/officeDocument/2006/relationships/tags" Target="../tags/tag1250.xml"/><Relationship Id="rId77" Type="http://schemas.openxmlformats.org/officeDocument/2006/relationships/tags" Target="../tags/tag1271.xml"/><Relationship Id="rId100" Type="http://schemas.openxmlformats.org/officeDocument/2006/relationships/tags" Target="../tags/tag1294.xml"/><Relationship Id="rId105" Type="http://schemas.openxmlformats.org/officeDocument/2006/relationships/tags" Target="../tags/tag1299.xml"/><Relationship Id="rId126" Type="http://schemas.openxmlformats.org/officeDocument/2006/relationships/tags" Target="../tags/tag1320.xml"/><Relationship Id="rId147" Type="http://schemas.openxmlformats.org/officeDocument/2006/relationships/tags" Target="../tags/tag1341.xml"/><Relationship Id="rId8" Type="http://schemas.openxmlformats.org/officeDocument/2006/relationships/tags" Target="../tags/tag1202.xml"/><Relationship Id="rId51" Type="http://schemas.openxmlformats.org/officeDocument/2006/relationships/tags" Target="../tags/tag1245.xml"/><Relationship Id="rId72" Type="http://schemas.openxmlformats.org/officeDocument/2006/relationships/tags" Target="../tags/tag1266.xml"/><Relationship Id="rId93" Type="http://schemas.openxmlformats.org/officeDocument/2006/relationships/tags" Target="../tags/tag1287.xml"/><Relationship Id="rId98" Type="http://schemas.openxmlformats.org/officeDocument/2006/relationships/tags" Target="../tags/tag1292.xml"/><Relationship Id="rId121" Type="http://schemas.openxmlformats.org/officeDocument/2006/relationships/tags" Target="../tags/tag1315.xml"/><Relationship Id="rId142" Type="http://schemas.openxmlformats.org/officeDocument/2006/relationships/tags" Target="../tags/tag1336.xml"/><Relationship Id="rId3" Type="http://schemas.openxmlformats.org/officeDocument/2006/relationships/tags" Target="../tags/tag1197.xml"/><Relationship Id="rId25" Type="http://schemas.openxmlformats.org/officeDocument/2006/relationships/tags" Target="../tags/tag1219.xml"/><Relationship Id="rId46" Type="http://schemas.openxmlformats.org/officeDocument/2006/relationships/tags" Target="../tags/tag1240.xml"/><Relationship Id="rId67" Type="http://schemas.openxmlformats.org/officeDocument/2006/relationships/tags" Target="../tags/tag1261.xml"/><Relationship Id="rId116" Type="http://schemas.openxmlformats.org/officeDocument/2006/relationships/tags" Target="../tags/tag1310.xml"/><Relationship Id="rId137" Type="http://schemas.openxmlformats.org/officeDocument/2006/relationships/tags" Target="../tags/tag1331.xml"/><Relationship Id="rId20" Type="http://schemas.openxmlformats.org/officeDocument/2006/relationships/tags" Target="../tags/tag1214.xml"/><Relationship Id="rId41" Type="http://schemas.openxmlformats.org/officeDocument/2006/relationships/tags" Target="../tags/tag1235.xml"/><Relationship Id="rId62" Type="http://schemas.openxmlformats.org/officeDocument/2006/relationships/tags" Target="../tags/tag1256.xml"/><Relationship Id="rId83" Type="http://schemas.openxmlformats.org/officeDocument/2006/relationships/tags" Target="../tags/tag1277.xml"/><Relationship Id="rId88" Type="http://schemas.openxmlformats.org/officeDocument/2006/relationships/tags" Target="../tags/tag1282.xml"/><Relationship Id="rId111" Type="http://schemas.openxmlformats.org/officeDocument/2006/relationships/tags" Target="../tags/tag1305.xml"/><Relationship Id="rId132" Type="http://schemas.openxmlformats.org/officeDocument/2006/relationships/tags" Target="../tags/tag1326.xml"/><Relationship Id="rId15" Type="http://schemas.openxmlformats.org/officeDocument/2006/relationships/tags" Target="../tags/tag1209.xml"/><Relationship Id="rId36" Type="http://schemas.openxmlformats.org/officeDocument/2006/relationships/tags" Target="../tags/tag1230.xml"/><Relationship Id="rId57" Type="http://schemas.openxmlformats.org/officeDocument/2006/relationships/tags" Target="../tags/tag1251.xml"/><Relationship Id="rId106" Type="http://schemas.openxmlformats.org/officeDocument/2006/relationships/tags" Target="../tags/tag1300.xml"/><Relationship Id="rId127" Type="http://schemas.openxmlformats.org/officeDocument/2006/relationships/tags" Target="../tags/tag1321.xml"/><Relationship Id="rId10" Type="http://schemas.openxmlformats.org/officeDocument/2006/relationships/tags" Target="../tags/tag1204.xml"/><Relationship Id="rId31" Type="http://schemas.openxmlformats.org/officeDocument/2006/relationships/tags" Target="../tags/tag1225.xml"/><Relationship Id="rId52" Type="http://schemas.openxmlformats.org/officeDocument/2006/relationships/tags" Target="../tags/tag1246.xml"/><Relationship Id="rId73" Type="http://schemas.openxmlformats.org/officeDocument/2006/relationships/tags" Target="../tags/tag1267.xml"/><Relationship Id="rId78" Type="http://schemas.openxmlformats.org/officeDocument/2006/relationships/tags" Target="../tags/tag1272.xml"/><Relationship Id="rId94" Type="http://schemas.openxmlformats.org/officeDocument/2006/relationships/tags" Target="../tags/tag1288.xml"/><Relationship Id="rId99" Type="http://schemas.openxmlformats.org/officeDocument/2006/relationships/tags" Target="../tags/tag1293.xml"/><Relationship Id="rId101" Type="http://schemas.openxmlformats.org/officeDocument/2006/relationships/tags" Target="../tags/tag1295.xml"/><Relationship Id="rId122" Type="http://schemas.openxmlformats.org/officeDocument/2006/relationships/tags" Target="../tags/tag1316.xml"/><Relationship Id="rId143" Type="http://schemas.openxmlformats.org/officeDocument/2006/relationships/tags" Target="../tags/tag1337.xml"/><Relationship Id="rId148" Type="http://schemas.openxmlformats.org/officeDocument/2006/relationships/tags" Target="../tags/tag1342.xml"/><Relationship Id="rId4" Type="http://schemas.openxmlformats.org/officeDocument/2006/relationships/tags" Target="../tags/tag1198.xml"/><Relationship Id="rId9" Type="http://schemas.openxmlformats.org/officeDocument/2006/relationships/tags" Target="../tags/tag1203.xml"/><Relationship Id="rId26" Type="http://schemas.openxmlformats.org/officeDocument/2006/relationships/tags" Target="../tags/tag1220.xml"/><Relationship Id="rId47" Type="http://schemas.openxmlformats.org/officeDocument/2006/relationships/tags" Target="../tags/tag1241.xml"/><Relationship Id="rId68" Type="http://schemas.openxmlformats.org/officeDocument/2006/relationships/tags" Target="../tags/tag1262.xml"/><Relationship Id="rId89" Type="http://schemas.openxmlformats.org/officeDocument/2006/relationships/tags" Target="../tags/tag1283.xml"/><Relationship Id="rId112" Type="http://schemas.openxmlformats.org/officeDocument/2006/relationships/tags" Target="../tags/tag1306.xml"/><Relationship Id="rId133" Type="http://schemas.openxmlformats.org/officeDocument/2006/relationships/tags" Target="../tags/tag1327.xml"/><Relationship Id="rId16" Type="http://schemas.openxmlformats.org/officeDocument/2006/relationships/tags" Target="../tags/tag1210.xml"/><Relationship Id="rId37" Type="http://schemas.openxmlformats.org/officeDocument/2006/relationships/tags" Target="../tags/tag1231.xml"/><Relationship Id="rId58" Type="http://schemas.openxmlformats.org/officeDocument/2006/relationships/tags" Target="../tags/tag1252.xml"/><Relationship Id="rId79" Type="http://schemas.openxmlformats.org/officeDocument/2006/relationships/tags" Target="../tags/tag1273.xml"/><Relationship Id="rId102" Type="http://schemas.openxmlformats.org/officeDocument/2006/relationships/tags" Target="../tags/tag1296.xml"/><Relationship Id="rId123" Type="http://schemas.openxmlformats.org/officeDocument/2006/relationships/tags" Target="../tags/tag1317.xml"/><Relationship Id="rId144" Type="http://schemas.openxmlformats.org/officeDocument/2006/relationships/tags" Target="../tags/tag1338.xml"/><Relationship Id="rId90" Type="http://schemas.openxmlformats.org/officeDocument/2006/relationships/tags" Target="../tags/tag12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55.xml"/><Relationship Id="rId18" Type="http://schemas.openxmlformats.org/officeDocument/2006/relationships/tags" Target="../tags/tag1360.xml"/><Relationship Id="rId26" Type="http://schemas.openxmlformats.org/officeDocument/2006/relationships/tags" Target="../tags/tag1368.xml"/><Relationship Id="rId3" Type="http://schemas.openxmlformats.org/officeDocument/2006/relationships/tags" Target="../tags/tag1345.xml"/><Relationship Id="rId21" Type="http://schemas.openxmlformats.org/officeDocument/2006/relationships/tags" Target="../tags/tag1363.xml"/><Relationship Id="rId34" Type="http://schemas.openxmlformats.org/officeDocument/2006/relationships/tags" Target="../tags/tag1376.xml"/><Relationship Id="rId7" Type="http://schemas.openxmlformats.org/officeDocument/2006/relationships/tags" Target="../tags/tag1349.xml"/><Relationship Id="rId12" Type="http://schemas.openxmlformats.org/officeDocument/2006/relationships/tags" Target="../tags/tag1354.xml"/><Relationship Id="rId17" Type="http://schemas.openxmlformats.org/officeDocument/2006/relationships/tags" Target="../tags/tag1359.xml"/><Relationship Id="rId25" Type="http://schemas.openxmlformats.org/officeDocument/2006/relationships/tags" Target="../tags/tag1367.xml"/><Relationship Id="rId33" Type="http://schemas.openxmlformats.org/officeDocument/2006/relationships/tags" Target="../tags/tag1375.xml"/><Relationship Id="rId2" Type="http://schemas.openxmlformats.org/officeDocument/2006/relationships/tags" Target="../tags/tag1344.xml"/><Relationship Id="rId16" Type="http://schemas.openxmlformats.org/officeDocument/2006/relationships/tags" Target="../tags/tag1358.xml"/><Relationship Id="rId20" Type="http://schemas.openxmlformats.org/officeDocument/2006/relationships/tags" Target="../tags/tag1362.xml"/><Relationship Id="rId29" Type="http://schemas.openxmlformats.org/officeDocument/2006/relationships/tags" Target="../tags/tag1371.xml"/><Relationship Id="rId1" Type="http://schemas.openxmlformats.org/officeDocument/2006/relationships/tags" Target="../tags/tag1343.xml"/><Relationship Id="rId6" Type="http://schemas.openxmlformats.org/officeDocument/2006/relationships/tags" Target="../tags/tag1348.xml"/><Relationship Id="rId11" Type="http://schemas.openxmlformats.org/officeDocument/2006/relationships/tags" Target="../tags/tag1353.xml"/><Relationship Id="rId24" Type="http://schemas.openxmlformats.org/officeDocument/2006/relationships/tags" Target="../tags/tag1366.xml"/><Relationship Id="rId32" Type="http://schemas.openxmlformats.org/officeDocument/2006/relationships/tags" Target="../tags/tag1374.xml"/><Relationship Id="rId5" Type="http://schemas.openxmlformats.org/officeDocument/2006/relationships/tags" Target="../tags/tag1347.xml"/><Relationship Id="rId15" Type="http://schemas.openxmlformats.org/officeDocument/2006/relationships/tags" Target="../tags/tag1357.xml"/><Relationship Id="rId23" Type="http://schemas.openxmlformats.org/officeDocument/2006/relationships/tags" Target="../tags/tag1365.xml"/><Relationship Id="rId28" Type="http://schemas.openxmlformats.org/officeDocument/2006/relationships/tags" Target="../tags/tag137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352.xml"/><Relationship Id="rId19" Type="http://schemas.openxmlformats.org/officeDocument/2006/relationships/tags" Target="../tags/tag1361.xml"/><Relationship Id="rId31" Type="http://schemas.openxmlformats.org/officeDocument/2006/relationships/tags" Target="../tags/tag1373.xml"/><Relationship Id="rId4" Type="http://schemas.openxmlformats.org/officeDocument/2006/relationships/tags" Target="../tags/tag1346.xml"/><Relationship Id="rId9" Type="http://schemas.openxmlformats.org/officeDocument/2006/relationships/tags" Target="../tags/tag1351.xml"/><Relationship Id="rId14" Type="http://schemas.openxmlformats.org/officeDocument/2006/relationships/tags" Target="../tags/tag1356.xml"/><Relationship Id="rId22" Type="http://schemas.openxmlformats.org/officeDocument/2006/relationships/tags" Target="../tags/tag1364.xml"/><Relationship Id="rId27" Type="http://schemas.openxmlformats.org/officeDocument/2006/relationships/tags" Target="../tags/tag1369.xml"/><Relationship Id="rId30" Type="http://schemas.openxmlformats.org/officeDocument/2006/relationships/tags" Target="../tags/tag1372.xml"/><Relationship Id="rId35" Type="http://schemas.openxmlformats.org/officeDocument/2006/relationships/tags" Target="../tags/tag1377.xml"/><Relationship Id="rId8" Type="http://schemas.openxmlformats.org/officeDocument/2006/relationships/tags" Target="../tags/tag135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90.xml"/><Relationship Id="rId18" Type="http://schemas.openxmlformats.org/officeDocument/2006/relationships/tags" Target="../tags/tag1395.xml"/><Relationship Id="rId26" Type="http://schemas.openxmlformats.org/officeDocument/2006/relationships/tags" Target="../tags/tag1403.xml"/><Relationship Id="rId39" Type="http://schemas.openxmlformats.org/officeDocument/2006/relationships/tags" Target="../tags/tag1416.xml"/><Relationship Id="rId21" Type="http://schemas.openxmlformats.org/officeDocument/2006/relationships/tags" Target="../tags/tag1398.xml"/><Relationship Id="rId34" Type="http://schemas.openxmlformats.org/officeDocument/2006/relationships/tags" Target="../tags/tag141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384.xml"/><Relationship Id="rId2" Type="http://schemas.openxmlformats.org/officeDocument/2006/relationships/tags" Target="../tags/tag1379.xml"/><Relationship Id="rId16" Type="http://schemas.openxmlformats.org/officeDocument/2006/relationships/tags" Target="../tags/tag1393.xml"/><Relationship Id="rId20" Type="http://schemas.openxmlformats.org/officeDocument/2006/relationships/tags" Target="../tags/tag1397.xml"/><Relationship Id="rId29" Type="http://schemas.openxmlformats.org/officeDocument/2006/relationships/tags" Target="../tags/tag1406.xml"/><Relationship Id="rId41" Type="http://schemas.openxmlformats.org/officeDocument/2006/relationships/tags" Target="../tags/tag1418.xml"/><Relationship Id="rId1" Type="http://schemas.openxmlformats.org/officeDocument/2006/relationships/tags" Target="../tags/tag1378.xml"/><Relationship Id="rId6" Type="http://schemas.openxmlformats.org/officeDocument/2006/relationships/tags" Target="../tags/tag1383.xml"/><Relationship Id="rId11" Type="http://schemas.openxmlformats.org/officeDocument/2006/relationships/tags" Target="../tags/tag1388.xml"/><Relationship Id="rId24" Type="http://schemas.openxmlformats.org/officeDocument/2006/relationships/tags" Target="../tags/tag1401.xml"/><Relationship Id="rId32" Type="http://schemas.openxmlformats.org/officeDocument/2006/relationships/tags" Target="../tags/tag1409.xml"/><Relationship Id="rId37" Type="http://schemas.openxmlformats.org/officeDocument/2006/relationships/tags" Target="../tags/tag1414.xml"/><Relationship Id="rId40" Type="http://schemas.openxmlformats.org/officeDocument/2006/relationships/tags" Target="../tags/tag1417.xml"/><Relationship Id="rId5" Type="http://schemas.openxmlformats.org/officeDocument/2006/relationships/tags" Target="../tags/tag1382.xml"/><Relationship Id="rId15" Type="http://schemas.openxmlformats.org/officeDocument/2006/relationships/tags" Target="../tags/tag1392.xml"/><Relationship Id="rId23" Type="http://schemas.openxmlformats.org/officeDocument/2006/relationships/tags" Target="../tags/tag1400.xml"/><Relationship Id="rId28" Type="http://schemas.openxmlformats.org/officeDocument/2006/relationships/tags" Target="../tags/tag1405.xml"/><Relationship Id="rId36" Type="http://schemas.openxmlformats.org/officeDocument/2006/relationships/tags" Target="../tags/tag1413.xml"/><Relationship Id="rId10" Type="http://schemas.openxmlformats.org/officeDocument/2006/relationships/tags" Target="../tags/tag1387.xml"/><Relationship Id="rId19" Type="http://schemas.openxmlformats.org/officeDocument/2006/relationships/tags" Target="../tags/tag1396.xml"/><Relationship Id="rId31" Type="http://schemas.openxmlformats.org/officeDocument/2006/relationships/tags" Target="../tags/tag1408.xml"/><Relationship Id="rId4" Type="http://schemas.openxmlformats.org/officeDocument/2006/relationships/tags" Target="../tags/tag1381.xml"/><Relationship Id="rId9" Type="http://schemas.openxmlformats.org/officeDocument/2006/relationships/tags" Target="../tags/tag1386.xml"/><Relationship Id="rId14" Type="http://schemas.openxmlformats.org/officeDocument/2006/relationships/tags" Target="../tags/tag1391.xml"/><Relationship Id="rId22" Type="http://schemas.openxmlformats.org/officeDocument/2006/relationships/tags" Target="../tags/tag1399.xml"/><Relationship Id="rId27" Type="http://schemas.openxmlformats.org/officeDocument/2006/relationships/tags" Target="../tags/tag1404.xml"/><Relationship Id="rId30" Type="http://schemas.openxmlformats.org/officeDocument/2006/relationships/tags" Target="../tags/tag1407.xml"/><Relationship Id="rId35" Type="http://schemas.openxmlformats.org/officeDocument/2006/relationships/tags" Target="../tags/tag1412.xml"/><Relationship Id="rId8" Type="http://schemas.openxmlformats.org/officeDocument/2006/relationships/tags" Target="../tags/tag1385.xml"/><Relationship Id="rId3" Type="http://schemas.openxmlformats.org/officeDocument/2006/relationships/tags" Target="../tags/tag1380.xml"/><Relationship Id="rId12" Type="http://schemas.openxmlformats.org/officeDocument/2006/relationships/tags" Target="../tags/tag1389.xml"/><Relationship Id="rId17" Type="http://schemas.openxmlformats.org/officeDocument/2006/relationships/tags" Target="../tags/tag1394.xml"/><Relationship Id="rId25" Type="http://schemas.openxmlformats.org/officeDocument/2006/relationships/tags" Target="../tags/tag1402.xml"/><Relationship Id="rId33" Type="http://schemas.openxmlformats.org/officeDocument/2006/relationships/tags" Target="../tags/tag1410.xml"/><Relationship Id="rId38" Type="http://schemas.openxmlformats.org/officeDocument/2006/relationships/tags" Target="../tags/tag141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535.xml"/><Relationship Id="rId21" Type="http://schemas.openxmlformats.org/officeDocument/2006/relationships/tags" Target="../tags/tag1439.xml"/><Relationship Id="rId42" Type="http://schemas.openxmlformats.org/officeDocument/2006/relationships/tags" Target="../tags/tag1460.xml"/><Relationship Id="rId63" Type="http://schemas.openxmlformats.org/officeDocument/2006/relationships/tags" Target="../tags/tag1481.xml"/><Relationship Id="rId84" Type="http://schemas.openxmlformats.org/officeDocument/2006/relationships/tags" Target="../tags/tag1502.xml"/><Relationship Id="rId138" Type="http://schemas.openxmlformats.org/officeDocument/2006/relationships/tags" Target="../tags/tag1556.xml"/><Relationship Id="rId159" Type="http://schemas.openxmlformats.org/officeDocument/2006/relationships/tags" Target="../tags/tag1577.xml"/><Relationship Id="rId170" Type="http://schemas.openxmlformats.org/officeDocument/2006/relationships/tags" Target="../tags/tag1588.xml"/><Relationship Id="rId107" Type="http://schemas.openxmlformats.org/officeDocument/2006/relationships/tags" Target="../tags/tag1525.xml"/><Relationship Id="rId11" Type="http://schemas.openxmlformats.org/officeDocument/2006/relationships/tags" Target="../tags/tag1429.xml"/><Relationship Id="rId32" Type="http://schemas.openxmlformats.org/officeDocument/2006/relationships/tags" Target="../tags/tag1450.xml"/><Relationship Id="rId53" Type="http://schemas.openxmlformats.org/officeDocument/2006/relationships/tags" Target="../tags/tag1471.xml"/><Relationship Id="rId74" Type="http://schemas.openxmlformats.org/officeDocument/2006/relationships/tags" Target="../tags/tag1492.xml"/><Relationship Id="rId128" Type="http://schemas.openxmlformats.org/officeDocument/2006/relationships/tags" Target="../tags/tag1546.xml"/><Relationship Id="rId149" Type="http://schemas.openxmlformats.org/officeDocument/2006/relationships/tags" Target="../tags/tag1567.xml"/><Relationship Id="rId5" Type="http://schemas.openxmlformats.org/officeDocument/2006/relationships/tags" Target="../tags/tag1423.xml"/><Relationship Id="rId95" Type="http://schemas.openxmlformats.org/officeDocument/2006/relationships/tags" Target="../tags/tag1513.xml"/><Relationship Id="rId160" Type="http://schemas.openxmlformats.org/officeDocument/2006/relationships/tags" Target="../tags/tag1578.xml"/><Relationship Id="rId181" Type="http://schemas.openxmlformats.org/officeDocument/2006/relationships/tags" Target="../tags/tag1599.xml"/><Relationship Id="rId22" Type="http://schemas.openxmlformats.org/officeDocument/2006/relationships/tags" Target="../tags/tag1440.xml"/><Relationship Id="rId43" Type="http://schemas.openxmlformats.org/officeDocument/2006/relationships/tags" Target="../tags/tag1461.xml"/><Relationship Id="rId64" Type="http://schemas.openxmlformats.org/officeDocument/2006/relationships/tags" Target="../tags/tag1482.xml"/><Relationship Id="rId118" Type="http://schemas.openxmlformats.org/officeDocument/2006/relationships/tags" Target="../tags/tag1536.xml"/><Relationship Id="rId139" Type="http://schemas.openxmlformats.org/officeDocument/2006/relationships/tags" Target="../tags/tag1557.xml"/><Relationship Id="rId85" Type="http://schemas.openxmlformats.org/officeDocument/2006/relationships/tags" Target="../tags/tag1503.xml"/><Relationship Id="rId150" Type="http://schemas.openxmlformats.org/officeDocument/2006/relationships/tags" Target="../tags/tag1568.xml"/><Relationship Id="rId171" Type="http://schemas.openxmlformats.org/officeDocument/2006/relationships/tags" Target="../tags/tag1589.xml"/><Relationship Id="rId12" Type="http://schemas.openxmlformats.org/officeDocument/2006/relationships/tags" Target="../tags/tag1430.xml"/><Relationship Id="rId33" Type="http://schemas.openxmlformats.org/officeDocument/2006/relationships/tags" Target="../tags/tag1451.xml"/><Relationship Id="rId108" Type="http://schemas.openxmlformats.org/officeDocument/2006/relationships/tags" Target="../tags/tag1526.xml"/><Relationship Id="rId129" Type="http://schemas.openxmlformats.org/officeDocument/2006/relationships/tags" Target="../tags/tag1547.xml"/><Relationship Id="rId54" Type="http://schemas.openxmlformats.org/officeDocument/2006/relationships/tags" Target="../tags/tag1472.xml"/><Relationship Id="rId75" Type="http://schemas.openxmlformats.org/officeDocument/2006/relationships/tags" Target="../tags/tag1493.xml"/><Relationship Id="rId96" Type="http://schemas.openxmlformats.org/officeDocument/2006/relationships/tags" Target="../tags/tag1514.xml"/><Relationship Id="rId140" Type="http://schemas.openxmlformats.org/officeDocument/2006/relationships/tags" Target="../tags/tag1558.xml"/><Relationship Id="rId161" Type="http://schemas.openxmlformats.org/officeDocument/2006/relationships/tags" Target="../tags/tag1579.xml"/><Relationship Id="rId182" Type="http://schemas.openxmlformats.org/officeDocument/2006/relationships/tags" Target="../tags/tag1600.xml"/><Relationship Id="rId6" Type="http://schemas.openxmlformats.org/officeDocument/2006/relationships/tags" Target="../tags/tag1424.xml"/><Relationship Id="rId23" Type="http://schemas.openxmlformats.org/officeDocument/2006/relationships/tags" Target="../tags/tag1441.xml"/><Relationship Id="rId119" Type="http://schemas.openxmlformats.org/officeDocument/2006/relationships/tags" Target="../tags/tag1537.xml"/><Relationship Id="rId44" Type="http://schemas.openxmlformats.org/officeDocument/2006/relationships/tags" Target="../tags/tag1462.xml"/><Relationship Id="rId65" Type="http://schemas.openxmlformats.org/officeDocument/2006/relationships/tags" Target="../tags/tag1483.xml"/><Relationship Id="rId86" Type="http://schemas.openxmlformats.org/officeDocument/2006/relationships/tags" Target="../tags/tag1504.xml"/><Relationship Id="rId130" Type="http://schemas.openxmlformats.org/officeDocument/2006/relationships/tags" Target="../tags/tag1548.xml"/><Relationship Id="rId151" Type="http://schemas.openxmlformats.org/officeDocument/2006/relationships/tags" Target="../tags/tag1569.xml"/><Relationship Id="rId172" Type="http://schemas.openxmlformats.org/officeDocument/2006/relationships/tags" Target="../tags/tag1590.xml"/><Relationship Id="rId13" Type="http://schemas.openxmlformats.org/officeDocument/2006/relationships/tags" Target="../tags/tag1431.xml"/><Relationship Id="rId18" Type="http://schemas.openxmlformats.org/officeDocument/2006/relationships/tags" Target="../tags/tag1436.xml"/><Relationship Id="rId39" Type="http://schemas.openxmlformats.org/officeDocument/2006/relationships/tags" Target="../tags/tag1457.xml"/><Relationship Id="rId109" Type="http://schemas.openxmlformats.org/officeDocument/2006/relationships/tags" Target="../tags/tag1527.xml"/><Relationship Id="rId34" Type="http://schemas.openxmlformats.org/officeDocument/2006/relationships/tags" Target="../tags/tag1452.xml"/><Relationship Id="rId50" Type="http://schemas.openxmlformats.org/officeDocument/2006/relationships/tags" Target="../tags/tag1468.xml"/><Relationship Id="rId55" Type="http://schemas.openxmlformats.org/officeDocument/2006/relationships/tags" Target="../tags/tag1473.xml"/><Relationship Id="rId76" Type="http://schemas.openxmlformats.org/officeDocument/2006/relationships/tags" Target="../tags/tag1494.xml"/><Relationship Id="rId97" Type="http://schemas.openxmlformats.org/officeDocument/2006/relationships/tags" Target="../tags/tag1515.xml"/><Relationship Id="rId104" Type="http://schemas.openxmlformats.org/officeDocument/2006/relationships/tags" Target="../tags/tag1522.xml"/><Relationship Id="rId120" Type="http://schemas.openxmlformats.org/officeDocument/2006/relationships/tags" Target="../tags/tag1538.xml"/><Relationship Id="rId125" Type="http://schemas.openxmlformats.org/officeDocument/2006/relationships/tags" Target="../tags/tag1543.xml"/><Relationship Id="rId141" Type="http://schemas.openxmlformats.org/officeDocument/2006/relationships/tags" Target="../tags/tag1559.xml"/><Relationship Id="rId146" Type="http://schemas.openxmlformats.org/officeDocument/2006/relationships/tags" Target="../tags/tag1564.xml"/><Relationship Id="rId167" Type="http://schemas.openxmlformats.org/officeDocument/2006/relationships/tags" Target="../tags/tag1585.xml"/><Relationship Id="rId7" Type="http://schemas.openxmlformats.org/officeDocument/2006/relationships/tags" Target="../tags/tag1425.xml"/><Relationship Id="rId71" Type="http://schemas.openxmlformats.org/officeDocument/2006/relationships/tags" Target="../tags/tag1489.xml"/><Relationship Id="rId92" Type="http://schemas.openxmlformats.org/officeDocument/2006/relationships/tags" Target="../tags/tag1510.xml"/><Relationship Id="rId162" Type="http://schemas.openxmlformats.org/officeDocument/2006/relationships/tags" Target="../tags/tag1580.xml"/><Relationship Id="rId183" Type="http://schemas.openxmlformats.org/officeDocument/2006/relationships/slideLayout" Target="../slideLayouts/slideLayout2.xml"/><Relationship Id="rId2" Type="http://schemas.openxmlformats.org/officeDocument/2006/relationships/tags" Target="../tags/tag1420.xml"/><Relationship Id="rId29" Type="http://schemas.openxmlformats.org/officeDocument/2006/relationships/tags" Target="../tags/tag1447.xml"/><Relationship Id="rId24" Type="http://schemas.openxmlformats.org/officeDocument/2006/relationships/tags" Target="../tags/tag1442.xml"/><Relationship Id="rId40" Type="http://schemas.openxmlformats.org/officeDocument/2006/relationships/tags" Target="../tags/tag1458.xml"/><Relationship Id="rId45" Type="http://schemas.openxmlformats.org/officeDocument/2006/relationships/tags" Target="../tags/tag1463.xml"/><Relationship Id="rId66" Type="http://schemas.openxmlformats.org/officeDocument/2006/relationships/tags" Target="../tags/tag1484.xml"/><Relationship Id="rId87" Type="http://schemas.openxmlformats.org/officeDocument/2006/relationships/tags" Target="../tags/tag1505.xml"/><Relationship Id="rId110" Type="http://schemas.openxmlformats.org/officeDocument/2006/relationships/tags" Target="../tags/tag1528.xml"/><Relationship Id="rId115" Type="http://schemas.openxmlformats.org/officeDocument/2006/relationships/tags" Target="../tags/tag1533.xml"/><Relationship Id="rId131" Type="http://schemas.openxmlformats.org/officeDocument/2006/relationships/tags" Target="../tags/tag1549.xml"/><Relationship Id="rId136" Type="http://schemas.openxmlformats.org/officeDocument/2006/relationships/tags" Target="../tags/tag1554.xml"/><Relationship Id="rId157" Type="http://schemas.openxmlformats.org/officeDocument/2006/relationships/tags" Target="../tags/tag1575.xml"/><Relationship Id="rId178" Type="http://schemas.openxmlformats.org/officeDocument/2006/relationships/tags" Target="../tags/tag1596.xml"/><Relationship Id="rId61" Type="http://schemas.openxmlformats.org/officeDocument/2006/relationships/tags" Target="../tags/tag1479.xml"/><Relationship Id="rId82" Type="http://schemas.openxmlformats.org/officeDocument/2006/relationships/tags" Target="../tags/tag1500.xml"/><Relationship Id="rId152" Type="http://schemas.openxmlformats.org/officeDocument/2006/relationships/tags" Target="../tags/tag1570.xml"/><Relationship Id="rId173" Type="http://schemas.openxmlformats.org/officeDocument/2006/relationships/tags" Target="../tags/tag1591.xml"/><Relationship Id="rId19" Type="http://schemas.openxmlformats.org/officeDocument/2006/relationships/tags" Target="../tags/tag1437.xml"/><Relationship Id="rId14" Type="http://schemas.openxmlformats.org/officeDocument/2006/relationships/tags" Target="../tags/tag1432.xml"/><Relationship Id="rId30" Type="http://schemas.openxmlformats.org/officeDocument/2006/relationships/tags" Target="../tags/tag1448.xml"/><Relationship Id="rId35" Type="http://schemas.openxmlformats.org/officeDocument/2006/relationships/tags" Target="../tags/tag1453.xml"/><Relationship Id="rId56" Type="http://schemas.openxmlformats.org/officeDocument/2006/relationships/tags" Target="../tags/tag1474.xml"/><Relationship Id="rId77" Type="http://schemas.openxmlformats.org/officeDocument/2006/relationships/tags" Target="../tags/tag1495.xml"/><Relationship Id="rId100" Type="http://schemas.openxmlformats.org/officeDocument/2006/relationships/tags" Target="../tags/tag1518.xml"/><Relationship Id="rId105" Type="http://schemas.openxmlformats.org/officeDocument/2006/relationships/tags" Target="../tags/tag1523.xml"/><Relationship Id="rId126" Type="http://schemas.openxmlformats.org/officeDocument/2006/relationships/tags" Target="../tags/tag1544.xml"/><Relationship Id="rId147" Type="http://schemas.openxmlformats.org/officeDocument/2006/relationships/tags" Target="../tags/tag1565.xml"/><Relationship Id="rId168" Type="http://schemas.openxmlformats.org/officeDocument/2006/relationships/tags" Target="../tags/tag1586.xml"/><Relationship Id="rId8" Type="http://schemas.openxmlformats.org/officeDocument/2006/relationships/tags" Target="../tags/tag1426.xml"/><Relationship Id="rId51" Type="http://schemas.openxmlformats.org/officeDocument/2006/relationships/tags" Target="../tags/tag1469.xml"/><Relationship Id="rId72" Type="http://schemas.openxmlformats.org/officeDocument/2006/relationships/tags" Target="../tags/tag1490.xml"/><Relationship Id="rId93" Type="http://schemas.openxmlformats.org/officeDocument/2006/relationships/tags" Target="../tags/tag1511.xml"/><Relationship Id="rId98" Type="http://schemas.openxmlformats.org/officeDocument/2006/relationships/tags" Target="../tags/tag1516.xml"/><Relationship Id="rId121" Type="http://schemas.openxmlformats.org/officeDocument/2006/relationships/tags" Target="../tags/tag1539.xml"/><Relationship Id="rId142" Type="http://schemas.openxmlformats.org/officeDocument/2006/relationships/tags" Target="../tags/tag1560.xml"/><Relationship Id="rId163" Type="http://schemas.openxmlformats.org/officeDocument/2006/relationships/tags" Target="../tags/tag1581.xml"/><Relationship Id="rId184" Type="http://schemas.openxmlformats.org/officeDocument/2006/relationships/package" Target="../embeddings/Microsoft_Excel_Worksheet.xlsx"/><Relationship Id="rId3" Type="http://schemas.openxmlformats.org/officeDocument/2006/relationships/tags" Target="../tags/tag1421.xml"/><Relationship Id="rId25" Type="http://schemas.openxmlformats.org/officeDocument/2006/relationships/tags" Target="../tags/tag1443.xml"/><Relationship Id="rId46" Type="http://schemas.openxmlformats.org/officeDocument/2006/relationships/tags" Target="../tags/tag1464.xml"/><Relationship Id="rId67" Type="http://schemas.openxmlformats.org/officeDocument/2006/relationships/tags" Target="../tags/tag1485.xml"/><Relationship Id="rId116" Type="http://schemas.openxmlformats.org/officeDocument/2006/relationships/tags" Target="../tags/tag1534.xml"/><Relationship Id="rId137" Type="http://schemas.openxmlformats.org/officeDocument/2006/relationships/tags" Target="../tags/tag1555.xml"/><Relationship Id="rId158" Type="http://schemas.openxmlformats.org/officeDocument/2006/relationships/tags" Target="../tags/tag1576.xml"/><Relationship Id="rId20" Type="http://schemas.openxmlformats.org/officeDocument/2006/relationships/tags" Target="../tags/tag1438.xml"/><Relationship Id="rId41" Type="http://schemas.openxmlformats.org/officeDocument/2006/relationships/tags" Target="../tags/tag1459.xml"/><Relationship Id="rId62" Type="http://schemas.openxmlformats.org/officeDocument/2006/relationships/tags" Target="../tags/tag1480.xml"/><Relationship Id="rId83" Type="http://schemas.openxmlformats.org/officeDocument/2006/relationships/tags" Target="../tags/tag1501.xml"/><Relationship Id="rId88" Type="http://schemas.openxmlformats.org/officeDocument/2006/relationships/tags" Target="../tags/tag1506.xml"/><Relationship Id="rId111" Type="http://schemas.openxmlformats.org/officeDocument/2006/relationships/tags" Target="../tags/tag1529.xml"/><Relationship Id="rId132" Type="http://schemas.openxmlformats.org/officeDocument/2006/relationships/tags" Target="../tags/tag1550.xml"/><Relationship Id="rId153" Type="http://schemas.openxmlformats.org/officeDocument/2006/relationships/tags" Target="../tags/tag1571.xml"/><Relationship Id="rId174" Type="http://schemas.openxmlformats.org/officeDocument/2006/relationships/tags" Target="../tags/tag1592.xml"/><Relationship Id="rId179" Type="http://schemas.openxmlformats.org/officeDocument/2006/relationships/tags" Target="../tags/tag1597.xml"/><Relationship Id="rId15" Type="http://schemas.openxmlformats.org/officeDocument/2006/relationships/tags" Target="../tags/tag1433.xml"/><Relationship Id="rId36" Type="http://schemas.openxmlformats.org/officeDocument/2006/relationships/tags" Target="../tags/tag1454.xml"/><Relationship Id="rId57" Type="http://schemas.openxmlformats.org/officeDocument/2006/relationships/tags" Target="../tags/tag1475.xml"/><Relationship Id="rId106" Type="http://schemas.openxmlformats.org/officeDocument/2006/relationships/tags" Target="../tags/tag1524.xml"/><Relationship Id="rId127" Type="http://schemas.openxmlformats.org/officeDocument/2006/relationships/tags" Target="../tags/tag1545.xml"/><Relationship Id="rId10" Type="http://schemas.openxmlformats.org/officeDocument/2006/relationships/tags" Target="../tags/tag1428.xml"/><Relationship Id="rId31" Type="http://schemas.openxmlformats.org/officeDocument/2006/relationships/tags" Target="../tags/tag1449.xml"/><Relationship Id="rId52" Type="http://schemas.openxmlformats.org/officeDocument/2006/relationships/tags" Target="../tags/tag1470.xml"/><Relationship Id="rId73" Type="http://schemas.openxmlformats.org/officeDocument/2006/relationships/tags" Target="../tags/tag1491.xml"/><Relationship Id="rId78" Type="http://schemas.openxmlformats.org/officeDocument/2006/relationships/tags" Target="../tags/tag1496.xml"/><Relationship Id="rId94" Type="http://schemas.openxmlformats.org/officeDocument/2006/relationships/tags" Target="../tags/tag1512.xml"/><Relationship Id="rId99" Type="http://schemas.openxmlformats.org/officeDocument/2006/relationships/tags" Target="../tags/tag1517.xml"/><Relationship Id="rId101" Type="http://schemas.openxmlformats.org/officeDocument/2006/relationships/tags" Target="../tags/tag1519.xml"/><Relationship Id="rId122" Type="http://schemas.openxmlformats.org/officeDocument/2006/relationships/tags" Target="../tags/tag1540.xml"/><Relationship Id="rId143" Type="http://schemas.openxmlformats.org/officeDocument/2006/relationships/tags" Target="../tags/tag1561.xml"/><Relationship Id="rId148" Type="http://schemas.openxmlformats.org/officeDocument/2006/relationships/tags" Target="../tags/tag1566.xml"/><Relationship Id="rId164" Type="http://schemas.openxmlformats.org/officeDocument/2006/relationships/tags" Target="../tags/tag1582.xml"/><Relationship Id="rId169" Type="http://schemas.openxmlformats.org/officeDocument/2006/relationships/tags" Target="../tags/tag1587.xml"/><Relationship Id="rId185" Type="http://schemas.openxmlformats.org/officeDocument/2006/relationships/image" Target="../media/image6.emf"/><Relationship Id="rId4" Type="http://schemas.openxmlformats.org/officeDocument/2006/relationships/tags" Target="../tags/tag1422.xml"/><Relationship Id="rId9" Type="http://schemas.openxmlformats.org/officeDocument/2006/relationships/tags" Target="../tags/tag1427.xml"/><Relationship Id="rId180" Type="http://schemas.openxmlformats.org/officeDocument/2006/relationships/tags" Target="../tags/tag1598.xml"/><Relationship Id="rId26" Type="http://schemas.openxmlformats.org/officeDocument/2006/relationships/tags" Target="../tags/tag1444.xml"/><Relationship Id="rId47" Type="http://schemas.openxmlformats.org/officeDocument/2006/relationships/tags" Target="../tags/tag1465.xml"/><Relationship Id="rId68" Type="http://schemas.openxmlformats.org/officeDocument/2006/relationships/tags" Target="../tags/tag1486.xml"/><Relationship Id="rId89" Type="http://schemas.openxmlformats.org/officeDocument/2006/relationships/tags" Target="../tags/tag1507.xml"/><Relationship Id="rId112" Type="http://schemas.openxmlformats.org/officeDocument/2006/relationships/tags" Target="../tags/tag1530.xml"/><Relationship Id="rId133" Type="http://schemas.openxmlformats.org/officeDocument/2006/relationships/tags" Target="../tags/tag1551.xml"/><Relationship Id="rId154" Type="http://schemas.openxmlformats.org/officeDocument/2006/relationships/tags" Target="../tags/tag1572.xml"/><Relationship Id="rId175" Type="http://schemas.openxmlformats.org/officeDocument/2006/relationships/tags" Target="../tags/tag1593.xml"/><Relationship Id="rId16" Type="http://schemas.openxmlformats.org/officeDocument/2006/relationships/tags" Target="../tags/tag1434.xml"/><Relationship Id="rId37" Type="http://schemas.openxmlformats.org/officeDocument/2006/relationships/tags" Target="../tags/tag1455.xml"/><Relationship Id="rId58" Type="http://schemas.openxmlformats.org/officeDocument/2006/relationships/tags" Target="../tags/tag1476.xml"/><Relationship Id="rId79" Type="http://schemas.openxmlformats.org/officeDocument/2006/relationships/tags" Target="../tags/tag1497.xml"/><Relationship Id="rId102" Type="http://schemas.openxmlformats.org/officeDocument/2006/relationships/tags" Target="../tags/tag1520.xml"/><Relationship Id="rId123" Type="http://schemas.openxmlformats.org/officeDocument/2006/relationships/tags" Target="../tags/tag1541.xml"/><Relationship Id="rId144" Type="http://schemas.openxmlformats.org/officeDocument/2006/relationships/tags" Target="../tags/tag1562.xml"/><Relationship Id="rId90" Type="http://schemas.openxmlformats.org/officeDocument/2006/relationships/tags" Target="../tags/tag1508.xml"/><Relationship Id="rId165" Type="http://schemas.openxmlformats.org/officeDocument/2006/relationships/tags" Target="../tags/tag1583.xml"/><Relationship Id="rId27" Type="http://schemas.openxmlformats.org/officeDocument/2006/relationships/tags" Target="../tags/tag1445.xml"/><Relationship Id="rId48" Type="http://schemas.openxmlformats.org/officeDocument/2006/relationships/tags" Target="../tags/tag1466.xml"/><Relationship Id="rId69" Type="http://schemas.openxmlformats.org/officeDocument/2006/relationships/tags" Target="../tags/tag1487.xml"/><Relationship Id="rId113" Type="http://schemas.openxmlformats.org/officeDocument/2006/relationships/tags" Target="../tags/tag1531.xml"/><Relationship Id="rId134" Type="http://schemas.openxmlformats.org/officeDocument/2006/relationships/tags" Target="../tags/tag1552.xml"/><Relationship Id="rId80" Type="http://schemas.openxmlformats.org/officeDocument/2006/relationships/tags" Target="../tags/tag1498.xml"/><Relationship Id="rId155" Type="http://schemas.openxmlformats.org/officeDocument/2006/relationships/tags" Target="../tags/tag1573.xml"/><Relationship Id="rId176" Type="http://schemas.openxmlformats.org/officeDocument/2006/relationships/tags" Target="../tags/tag1594.xml"/><Relationship Id="rId17" Type="http://schemas.openxmlformats.org/officeDocument/2006/relationships/tags" Target="../tags/tag1435.xml"/><Relationship Id="rId38" Type="http://schemas.openxmlformats.org/officeDocument/2006/relationships/tags" Target="../tags/tag1456.xml"/><Relationship Id="rId59" Type="http://schemas.openxmlformats.org/officeDocument/2006/relationships/tags" Target="../tags/tag1477.xml"/><Relationship Id="rId103" Type="http://schemas.openxmlformats.org/officeDocument/2006/relationships/tags" Target="../tags/tag1521.xml"/><Relationship Id="rId124" Type="http://schemas.openxmlformats.org/officeDocument/2006/relationships/tags" Target="../tags/tag1542.xml"/><Relationship Id="rId70" Type="http://schemas.openxmlformats.org/officeDocument/2006/relationships/tags" Target="../tags/tag1488.xml"/><Relationship Id="rId91" Type="http://schemas.openxmlformats.org/officeDocument/2006/relationships/tags" Target="../tags/tag1509.xml"/><Relationship Id="rId145" Type="http://schemas.openxmlformats.org/officeDocument/2006/relationships/tags" Target="../tags/tag1563.xml"/><Relationship Id="rId166" Type="http://schemas.openxmlformats.org/officeDocument/2006/relationships/tags" Target="../tags/tag1584.xml"/><Relationship Id="rId1" Type="http://schemas.openxmlformats.org/officeDocument/2006/relationships/tags" Target="../tags/tag1419.xml"/><Relationship Id="rId28" Type="http://schemas.openxmlformats.org/officeDocument/2006/relationships/tags" Target="../tags/tag1446.xml"/><Relationship Id="rId49" Type="http://schemas.openxmlformats.org/officeDocument/2006/relationships/tags" Target="../tags/tag1467.xml"/><Relationship Id="rId114" Type="http://schemas.openxmlformats.org/officeDocument/2006/relationships/tags" Target="../tags/tag1532.xml"/><Relationship Id="rId60" Type="http://schemas.openxmlformats.org/officeDocument/2006/relationships/tags" Target="../tags/tag1478.xml"/><Relationship Id="rId81" Type="http://schemas.openxmlformats.org/officeDocument/2006/relationships/tags" Target="../tags/tag1499.xml"/><Relationship Id="rId135" Type="http://schemas.openxmlformats.org/officeDocument/2006/relationships/tags" Target="../tags/tag1553.xml"/><Relationship Id="rId156" Type="http://schemas.openxmlformats.org/officeDocument/2006/relationships/tags" Target="../tags/tag1574.xml"/><Relationship Id="rId177" Type="http://schemas.openxmlformats.org/officeDocument/2006/relationships/tags" Target="../tags/tag159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image" Target="../media/image2.png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11.xml"/><Relationship Id="rId21" Type="http://schemas.openxmlformats.org/officeDocument/2006/relationships/tags" Target="../tags/tag106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63" Type="http://schemas.openxmlformats.org/officeDocument/2006/relationships/tags" Target="../tags/tag148.xml"/><Relationship Id="rId68" Type="http://schemas.openxmlformats.org/officeDocument/2006/relationships/tags" Target="../tags/tag153.xml"/><Relationship Id="rId84" Type="http://schemas.openxmlformats.org/officeDocument/2006/relationships/tags" Target="../tags/tag169.xml"/><Relationship Id="rId89" Type="http://schemas.openxmlformats.org/officeDocument/2006/relationships/tags" Target="../tags/tag174.xml"/><Relationship Id="rId16" Type="http://schemas.openxmlformats.org/officeDocument/2006/relationships/tags" Target="../tags/tag101.xml"/><Relationship Id="rId11" Type="http://schemas.openxmlformats.org/officeDocument/2006/relationships/tags" Target="../tags/tag96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53" Type="http://schemas.openxmlformats.org/officeDocument/2006/relationships/tags" Target="../tags/tag138.xml"/><Relationship Id="rId58" Type="http://schemas.openxmlformats.org/officeDocument/2006/relationships/tags" Target="../tags/tag143.xml"/><Relationship Id="rId74" Type="http://schemas.openxmlformats.org/officeDocument/2006/relationships/tags" Target="../tags/tag159.xml"/><Relationship Id="rId79" Type="http://schemas.openxmlformats.org/officeDocument/2006/relationships/tags" Target="../tags/tag164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90" Type="http://schemas.openxmlformats.org/officeDocument/2006/relationships/tags" Target="../tags/tag175.xml"/><Relationship Id="rId95" Type="http://schemas.openxmlformats.org/officeDocument/2006/relationships/tags" Target="../tags/tag180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64" Type="http://schemas.openxmlformats.org/officeDocument/2006/relationships/tags" Target="../tags/tag149.xml"/><Relationship Id="rId69" Type="http://schemas.openxmlformats.org/officeDocument/2006/relationships/tags" Target="../tags/tag154.xml"/><Relationship Id="rId80" Type="http://schemas.openxmlformats.org/officeDocument/2006/relationships/tags" Target="../tags/tag165.xml"/><Relationship Id="rId85" Type="http://schemas.openxmlformats.org/officeDocument/2006/relationships/tags" Target="../tags/tag170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59" Type="http://schemas.openxmlformats.org/officeDocument/2006/relationships/tags" Target="../tags/tag144.xml"/><Relationship Id="rId67" Type="http://schemas.openxmlformats.org/officeDocument/2006/relationships/tags" Target="../tags/tag152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62" Type="http://schemas.openxmlformats.org/officeDocument/2006/relationships/tags" Target="../tags/tag147.xml"/><Relationship Id="rId70" Type="http://schemas.openxmlformats.org/officeDocument/2006/relationships/tags" Target="../tags/tag155.xml"/><Relationship Id="rId75" Type="http://schemas.openxmlformats.org/officeDocument/2006/relationships/tags" Target="../tags/tag160.xml"/><Relationship Id="rId83" Type="http://schemas.openxmlformats.org/officeDocument/2006/relationships/tags" Target="../tags/tag168.xml"/><Relationship Id="rId88" Type="http://schemas.openxmlformats.org/officeDocument/2006/relationships/tags" Target="../tags/tag173.xml"/><Relationship Id="rId91" Type="http://schemas.openxmlformats.org/officeDocument/2006/relationships/tags" Target="../tags/tag176.xml"/><Relationship Id="rId96" Type="http://schemas.openxmlformats.org/officeDocument/2006/relationships/tags" Target="../tags/tag181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tags" Target="../tags/tag14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Relationship Id="rId60" Type="http://schemas.openxmlformats.org/officeDocument/2006/relationships/tags" Target="../tags/tag145.xml"/><Relationship Id="rId65" Type="http://schemas.openxmlformats.org/officeDocument/2006/relationships/tags" Target="../tags/tag150.xml"/><Relationship Id="rId73" Type="http://schemas.openxmlformats.org/officeDocument/2006/relationships/tags" Target="../tags/tag158.xml"/><Relationship Id="rId78" Type="http://schemas.openxmlformats.org/officeDocument/2006/relationships/tags" Target="../tags/tag163.xml"/><Relationship Id="rId81" Type="http://schemas.openxmlformats.org/officeDocument/2006/relationships/tags" Target="../tags/tag166.xml"/><Relationship Id="rId86" Type="http://schemas.openxmlformats.org/officeDocument/2006/relationships/tags" Target="../tags/tag171.xml"/><Relationship Id="rId94" Type="http://schemas.openxmlformats.org/officeDocument/2006/relationships/tags" Target="../tags/tag179.xml"/><Relationship Id="rId99" Type="http://schemas.openxmlformats.org/officeDocument/2006/relationships/tags" Target="../tags/tag184.xml"/><Relationship Id="rId101" Type="http://schemas.openxmlformats.org/officeDocument/2006/relationships/tags" Target="../tags/tag18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9" Type="http://schemas.openxmlformats.org/officeDocument/2006/relationships/tags" Target="../tags/tag124.xml"/><Relationship Id="rId34" Type="http://schemas.openxmlformats.org/officeDocument/2006/relationships/tags" Target="../tags/tag119.xml"/><Relationship Id="rId50" Type="http://schemas.openxmlformats.org/officeDocument/2006/relationships/tags" Target="../tags/tag135.xml"/><Relationship Id="rId55" Type="http://schemas.openxmlformats.org/officeDocument/2006/relationships/tags" Target="../tags/tag140.xml"/><Relationship Id="rId76" Type="http://schemas.openxmlformats.org/officeDocument/2006/relationships/tags" Target="../tags/tag161.xml"/><Relationship Id="rId97" Type="http://schemas.openxmlformats.org/officeDocument/2006/relationships/tags" Target="../tags/tag182.xml"/><Relationship Id="rId7" Type="http://schemas.openxmlformats.org/officeDocument/2006/relationships/tags" Target="../tags/tag92.xml"/><Relationship Id="rId71" Type="http://schemas.openxmlformats.org/officeDocument/2006/relationships/tags" Target="../tags/tag156.xml"/><Relationship Id="rId92" Type="http://schemas.openxmlformats.org/officeDocument/2006/relationships/tags" Target="../tags/tag177.xml"/><Relationship Id="rId2" Type="http://schemas.openxmlformats.org/officeDocument/2006/relationships/tags" Target="../tags/tag87.xml"/><Relationship Id="rId29" Type="http://schemas.openxmlformats.org/officeDocument/2006/relationships/tags" Target="../tags/tag114.xml"/><Relationship Id="rId24" Type="http://schemas.openxmlformats.org/officeDocument/2006/relationships/tags" Target="../tags/tag109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66" Type="http://schemas.openxmlformats.org/officeDocument/2006/relationships/tags" Target="../tags/tag151.xml"/><Relationship Id="rId87" Type="http://schemas.openxmlformats.org/officeDocument/2006/relationships/tags" Target="../tags/tag172.xml"/><Relationship Id="rId61" Type="http://schemas.openxmlformats.org/officeDocument/2006/relationships/tags" Target="../tags/tag146.xml"/><Relationship Id="rId82" Type="http://schemas.openxmlformats.org/officeDocument/2006/relationships/tags" Target="../tags/tag167.xml"/><Relationship Id="rId19" Type="http://schemas.openxmlformats.org/officeDocument/2006/relationships/tags" Target="../tags/tag104.xml"/><Relationship Id="rId14" Type="http://schemas.openxmlformats.org/officeDocument/2006/relationships/tags" Target="../tags/tag99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56" Type="http://schemas.openxmlformats.org/officeDocument/2006/relationships/tags" Target="../tags/tag141.xml"/><Relationship Id="rId77" Type="http://schemas.openxmlformats.org/officeDocument/2006/relationships/tags" Target="../tags/tag162.xml"/><Relationship Id="rId100" Type="http://schemas.openxmlformats.org/officeDocument/2006/relationships/tags" Target="../tags/tag185.xml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72" Type="http://schemas.openxmlformats.org/officeDocument/2006/relationships/tags" Target="../tags/tag157.xml"/><Relationship Id="rId93" Type="http://schemas.openxmlformats.org/officeDocument/2006/relationships/tags" Target="../tags/tag178.xml"/><Relationship Id="rId98" Type="http://schemas.openxmlformats.org/officeDocument/2006/relationships/tags" Target="../tags/tag183.xml"/><Relationship Id="rId3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image" Target="../media/image4.png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image" Target="../media/image3.JP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354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63" Type="http://schemas.openxmlformats.org/officeDocument/2006/relationships/tags" Target="../tags/tag300.xml"/><Relationship Id="rId84" Type="http://schemas.openxmlformats.org/officeDocument/2006/relationships/tags" Target="../tags/tag321.xml"/><Relationship Id="rId138" Type="http://schemas.openxmlformats.org/officeDocument/2006/relationships/tags" Target="../tags/tag375.xml"/><Relationship Id="rId159" Type="http://schemas.openxmlformats.org/officeDocument/2006/relationships/tags" Target="../tags/tag396.xml"/><Relationship Id="rId170" Type="http://schemas.openxmlformats.org/officeDocument/2006/relationships/tags" Target="../tags/tag407.xml"/><Relationship Id="rId107" Type="http://schemas.openxmlformats.org/officeDocument/2006/relationships/tags" Target="../tags/tag344.xml"/><Relationship Id="rId11" Type="http://schemas.openxmlformats.org/officeDocument/2006/relationships/tags" Target="../tags/tag248.xml"/><Relationship Id="rId32" Type="http://schemas.openxmlformats.org/officeDocument/2006/relationships/tags" Target="../tags/tag269.xml"/><Relationship Id="rId53" Type="http://schemas.openxmlformats.org/officeDocument/2006/relationships/tags" Target="../tags/tag290.xml"/><Relationship Id="rId74" Type="http://schemas.openxmlformats.org/officeDocument/2006/relationships/tags" Target="../tags/tag311.xml"/><Relationship Id="rId128" Type="http://schemas.openxmlformats.org/officeDocument/2006/relationships/tags" Target="../tags/tag365.xml"/><Relationship Id="rId149" Type="http://schemas.openxmlformats.org/officeDocument/2006/relationships/tags" Target="../tags/tag386.xml"/><Relationship Id="rId5" Type="http://schemas.openxmlformats.org/officeDocument/2006/relationships/tags" Target="../tags/tag242.xml"/><Relationship Id="rId95" Type="http://schemas.openxmlformats.org/officeDocument/2006/relationships/tags" Target="../tags/tag332.xml"/><Relationship Id="rId160" Type="http://schemas.openxmlformats.org/officeDocument/2006/relationships/tags" Target="../tags/tag397.xml"/><Relationship Id="rId181" Type="http://schemas.openxmlformats.org/officeDocument/2006/relationships/tags" Target="../tags/tag418.xml"/><Relationship Id="rId22" Type="http://schemas.openxmlformats.org/officeDocument/2006/relationships/tags" Target="../tags/tag259.xml"/><Relationship Id="rId43" Type="http://schemas.openxmlformats.org/officeDocument/2006/relationships/tags" Target="../tags/tag280.xml"/><Relationship Id="rId64" Type="http://schemas.openxmlformats.org/officeDocument/2006/relationships/tags" Target="../tags/tag301.xml"/><Relationship Id="rId118" Type="http://schemas.openxmlformats.org/officeDocument/2006/relationships/tags" Target="../tags/tag355.xml"/><Relationship Id="rId139" Type="http://schemas.openxmlformats.org/officeDocument/2006/relationships/tags" Target="../tags/tag376.xml"/><Relationship Id="rId85" Type="http://schemas.openxmlformats.org/officeDocument/2006/relationships/tags" Target="../tags/tag322.xml"/><Relationship Id="rId150" Type="http://schemas.openxmlformats.org/officeDocument/2006/relationships/tags" Target="../tags/tag387.xml"/><Relationship Id="rId171" Type="http://schemas.openxmlformats.org/officeDocument/2006/relationships/tags" Target="../tags/tag408.xml"/><Relationship Id="rId12" Type="http://schemas.openxmlformats.org/officeDocument/2006/relationships/tags" Target="../tags/tag249.xml"/><Relationship Id="rId33" Type="http://schemas.openxmlformats.org/officeDocument/2006/relationships/tags" Target="../tags/tag270.xml"/><Relationship Id="rId108" Type="http://schemas.openxmlformats.org/officeDocument/2006/relationships/tags" Target="../tags/tag345.xml"/><Relationship Id="rId129" Type="http://schemas.openxmlformats.org/officeDocument/2006/relationships/tags" Target="../tags/tag366.xml"/><Relationship Id="rId54" Type="http://schemas.openxmlformats.org/officeDocument/2006/relationships/tags" Target="../tags/tag291.xml"/><Relationship Id="rId75" Type="http://schemas.openxmlformats.org/officeDocument/2006/relationships/tags" Target="../tags/tag312.xml"/><Relationship Id="rId96" Type="http://schemas.openxmlformats.org/officeDocument/2006/relationships/tags" Target="../tags/tag333.xml"/><Relationship Id="rId140" Type="http://schemas.openxmlformats.org/officeDocument/2006/relationships/tags" Target="../tags/tag377.xml"/><Relationship Id="rId161" Type="http://schemas.openxmlformats.org/officeDocument/2006/relationships/tags" Target="../tags/tag398.xml"/><Relationship Id="rId182" Type="http://schemas.openxmlformats.org/officeDocument/2006/relationships/tags" Target="../tags/tag419.xml"/><Relationship Id="rId6" Type="http://schemas.openxmlformats.org/officeDocument/2006/relationships/tags" Target="../tags/tag243.xml"/><Relationship Id="rId23" Type="http://schemas.openxmlformats.org/officeDocument/2006/relationships/tags" Target="../tags/tag260.xml"/><Relationship Id="rId119" Type="http://schemas.openxmlformats.org/officeDocument/2006/relationships/tags" Target="../tags/tag356.xml"/><Relationship Id="rId44" Type="http://schemas.openxmlformats.org/officeDocument/2006/relationships/tags" Target="../tags/tag281.xml"/><Relationship Id="rId65" Type="http://schemas.openxmlformats.org/officeDocument/2006/relationships/tags" Target="../tags/tag302.xml"/><Relationship Id="rId86" Type="http://schemas.openxmlformats.org/officeDocument/2006/relationships/tags" Target="../tags/tag323.xml"/><Relationship Id="rId130" Type="http://schemas.openxmlformats.org/officeDocument/2006/relationships/tags" Target="../tags/tag367.xml"/><Relationship Id="rId151" Type="http://schemas.openxmlformats.org/officeDocument/2006/relationships/tags" Target="../tags/tag388.xml"/><Relationship Id="rId172" Type="http://schemas.openxmlformats.org/officeDocument/2006/relationships/tags" Target="../tags/tag409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109" Type="http://schemas.openxmlformats.org/officeDocument/2006/relationships/tags" Target="../tags/tag34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Relationship Id="rId76" Type="http://schemas.openxmlformats.org/officeDocument/2006/relationships/tags" Target="../tags/tag313.xml"/><Relationship Id="rId97" Type="http://schemas.openxmlformats.org/officeDocument/2006/relationships/tags" Target="../tags/tag334.xml"/><Relationship Id="rId104" Type="http://schemas.openxmlformats.org/officeDocument/2006/relationships/tags" Target="../tags/tag341.xml"/><Relationship Id="rId120" Type="http://schemas.openxmlformats.org/officeDocument/2006/relationships/tags" Target="../tags/tag357.xml"/><Relationship Id="rId125" Type="http://schemas.openxmlformats.org/officeDocument/2006/relationships/tags" Target="../tags/tag362.xml"/><Relationship Id="rId141" Type="http://schemas.openxmlformats.org/officeDocument/2006/relationships/tags" Target="../tags/tag378.xml"/><Relationship Id="rId146" Type="http://schemas.openxmlformats.org/officeDocument/2006/relationships/tags" Target="../tags/tag383.xml"/><Relationship Id="rId167" Type="http://schemas.openxmlformats.org/officeDocument/2006/relationships/tags" Target="../tags/tag404.xml"/><Relationship Id="rId188" Type="http://schemas.openxmlformats.org/officeDocument/2006/relationships/tags" Target="../tags/tag425.xml"/><Relationship Id="rId7" Type="http://schemas.openxmlformats.org/officeDocument/2006/relationships/tags" Target="../tags/tag244.xml"/><Relationship Id="rId71" Type="http://schemas.openxmlformats.org/officeDocument/2006/relationships/tags" Target="../tags/tag308.xml"/><Relationship Id="rId92" Type="http://schemas.openxmlformats.org/officeDocument/2006/relationships/tags" Target="../tags/tag329.xml"/><Relationship Id="rId162" Type="http://schemas.openxmlformats.org/officeDocument/2006/relationships/tags" Target="../tags/tag399.xml"/><Relationship Id="rId183" Type="http://schemas.openxmlformats.org/officeDocument/2006/relationships/tags" Target="../tags/tag420.xml"/><Relationship Id="rId2" Type="http://schemas.openxmlformats.org/officeDocument/2006/relationships/tags" Target="../tags/tag239.xml"/><Relationship Id="rId29" Type="http://schemas.openxmlformats.org/officeDocument/2006/relationships/tags" Target="../tags/tag266.xml"/><Relationship Id="rId24" Type="http://schemas.openxmlformats.org/officeDocument/2006/relationships/tags" Target="../tags/tag261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66" Type="http://schemas.openxmlformats.org/officeDocument/2006/relationships/tags" Target="../tags/tag303.xml"/><Relationship Id="rId87" Type="http://schemas.openxmlformats.org/officeDocument/2006/relationships/tags" Target="../tags/tag324.xml"/><Relationship Id="rId110" Type="http://schemas.openxmlformats.org/officeDocument/2006/relationships/tags" Target="../tags/tag347.xml"/><Relationship Id="rId115" Type="http://schemas.openxmlformats.org/officeDocument/2006/relationships/tags" Target="../tags/tag352.xml"/><Relationship Id="rId131" Type="http://schemas.openxmlformats.org/officeDocument/2006/relationships/tags" Target="../tags/tag368.xml"/><Relationship Id="rId136" Type="http://schemas.openxmlformats.org/officeDocument/2006/relationships/tags" Target="../tags/tag373.xml"/><Relationship Id="rId157" Type="http://schemas.openxmlformats.org/officeDocument/2006/relationships/tags" Target="../tags/tag394.xml"/><Relationship Id="rId178" Type="http://schemas.openxmlformats.org/officeDocument/2006/relationships/tags" Target="../tags/tag415.xml"/><Relationship Id="rId61" Type="http://schemas.openxmlformats.org/officeDocument/2006/relationships/tags" Target="../tags/tag298.xml"/><Relationship Id="rId82" Type="http://schemas.openxmlformats.org/officeDocument/2006/relationships/tags" Target="../tags/tag319.xml"/><Relationship Id="rId152" Type="http://schemas.openxmlformats.org/officeDocument/2006/relationships/tags" Target="../tags/tag389.xml"/><Relationship Id="rId173" Type="http://schemas.openxmlformats.org/officeDocument/2006/relationships/tags" Target="../tags/tag410.xml"/><Relationship Id="rId19" Type="http://schemas.openxmlformats.org/officeDocument/2006/relationships/tags" Target="../tags/tag256.xml"/><Relationship Id="rId14" Type="http://schemas.openxmlformats.org/officeDocument/2006/relationships/tags" Target="../tags/tag251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56" Type="http://schemas.openxmlformats.org/officeDocument/2006/relationships/tags" Target="../tags/tag293.xml"/><Relationship Id="rId77" Type="http://schemas.openxmlformats.org/officeDocument/2006/relationships/tags" Target="../tags/tag314.xml"/><Relationship Id="rId100" Type="http://schemas.openxmlformats.org/officeDocument/2006/relationships/tags" Target="../tags/tag337.xml"/><Relationship Id="rId105" Type="http://schemas.openxmlformats.org/officeDocument/2006/relationships/tags" Target="../tags/tag342.xml"/><Relationship Id="rId126" Type="http://schemas.openxmlformats.org/officeDocument/2006/relationships/tags" Target="../tags/tag363.xml"/><Relationship Id="rId147" Type="http://schemas.openxmlformats.org/officeDocument/2006/relationships/tags" Target="../tags/tag384.xml"/><Relationship Id="rId168" Type="http://schemas.openxmlformats.org/officeDocument/2006/relationships/tags" Target="../tags/tag405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72" Type="http://schemas.openxmlformats.org/officeDocument/2006/relationships/tags" Target="../tags/tag309.xml"/><Relationship Id="rId93" Type="http://schemas.openxmlformats.org/officeDocument/2006/relationships/tags" Target="../tags/tag330.xml"/><Relationship Id="rId98" Type="http://schemas.openxmlformats.org/officeDocument/2006/relationships/tags" Target="../tags/tag335.xml"/><Relationship Id="rId121" Type="http://schemas.openxmlformats.org/officeDocument/2006/relationships/tags" Target="../tags/tag358.xml"/><Relationship Id="rId142" Type="http://schemas.openxmlformats.org/officeDocument/2006/relationships/tags" Target="../tags/tag379.xml"/><Relationship Id="rId163" Type="http://schemas.openxmlformats.org/officeDocument/2006/relationships/tags" Target="../tags/tag400.xml"/><Relationship Id="rId184" Type="http://schemas.openxmlformats.org/officeDocument/2006/relationships/tags" Target="../tags/tag421.xml"/><Relationship Id="rId189" Type="http://schemas.openxmlformats.org/officeDocument/2006/relationships/slideLayout" Target="../slideLayouts/slideLayout2.xml"/><Relationship Id="rId3" Type="http://schemas.openxmlformats.org/officeDocument/2006/relationships/tags" Target="../tags/tag240.xml"/><Relationship Id="rId25" Type="http://schemas.openxmlformats.org/officeDocument/2006/relationships/tags" Target="../tags/tag262.xml"/><Relationship Id="rId46" Type="http://schemas.openxmlformats.org/officeDocument/2006/relationships/tags" Target="../tags/tag283.xml"/><Relationship Id="rId67" Type="http://schemas.openxmlformats.org/officeDocument/2006/relationships/tags" Target="../tags/tag304.xml"/><Relationship Id="rId116" Type="http://schemas.openxmlformats.org/officeDocument/2006/relationships/tags" Target="../tags/tag353.xml"/><Relationship Id="rId137" Type="http://schemas.openxmlformats.org/officeDocument/2006/relationships/tags" Target="../tags/tag374.xml"/><Relationship Id="rId158" Type="http://schemas.openxmlformats.org/officeDocument/2006/relationships/tags" Target="../tags/tag395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62" Type="http://schemas.openxmlformats.org/officeDocument/2006/relationships/tags" Target="../tags/tag299.xml"/><Relationship Id="rId83" Type="http://schemas.openxmlformats.org/officeDocument/2006/relationships/tags" Target="../tags/tag320.xml"/><Relationship Id="rId88" Type="http://schemas.openxmlformats.org/officeDocument/2006/relationships/tags" Target="../tags/tag325.xml"/><Relationship Id="rId111" Type="http://schemas.openxmlformats.org/officeDocument/2006/relationships/tags" Target="../tags/tag348.xml"/><Relationship Id="rId132" Type="http://schemas.openxmlformats.org/officeDocument/2006/relationships/tags" Target="../tags/tag369.xml"/><Relationship Id="rId153" Type="http://schemas.openxmlformats.org/officeDocument/2006/relationships/tags" Target="../tags/tag390.xml"/><Relationship Id="rId174" Type="http://schemas.openxmlformats.org/officeDocument/2006/relationships/tags" Target="../tags/tag411.xml"/><Relationship Id="rId179" Type="http://schemas.openxmlformats.org/officeDocument/2006/relationships/tags" Target="../tags/tag416.xml"/><Relationship Id="rId15" Type="http://schemas.openxmlformats.org/officeDocument/2006/relationships/tags" Target="../tags/tag252.xml"/><Relationship Id="rId36" Type="http://schemas.openxmlformats.org/officeDocument/2006/relationships/tags" Target="../tags/tag273.xml"/><Relationship Id="rId57" Type="http://schemas.openxmlformats.org/officeDocument/2006/relationships/tags" Target="../tags/tag294.xml"/><Relationship Id="rId106" Type="http://schemas.openxmlformats.org/officeDocument/2006/relationships/tags" Target="../tags/tag343.xml"/><Relationship Id="rId127" Type="http://schemas.openxmlformats.org/officeDocument/2006/relationships/tags" Target="../tags/tag36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52" Type="http://schemas.openxmlformats.org/officeDocument/2006/relationships/tags" Target="../tags/tag289.xml"/><Relationship Id="rId73" Type="http://schemas.openxmlformats.org/officeDocument/2006/relationships/tags" Target="../tags/tag310.xml"/><Relationship Id="rId78" Type="http://schemas.openxmlformats.org/officeDocument/2006/relationships/tags" Target="../tags/tag315.xml"/><Relationship Id="rId94" Type="http://schemas.openxmlformats.org/officeDocument/2006/relationships/tags" Target="../tags/tag331.xml"/><Relationship Id="rId99" Type="http://schemas.openxmlformats.org/officeDocument/2006/relationships/tags" Target="../tags/tag336.xml"/><Relationship Id="rId101" Type="http://schemas.openxmlformats.org/officeDocument/2006/relationships/tags" Target="../tags/tag338.xml"/><Relationship Id="rId122" Type="http://schemas.openxmlformats.org/officeDocument/2006/relationships/tags" Target="../tags/tag359.xml"/><Relationship Id="rId143" Type="http://schemas.openxmlformats.org/officeDocument/2006/relationships/tags" Target="../tags/tag380.xml"/><Relationship Id="rId148" Type="http://schemas.openxmlformats.org/officeDocument/2006/relationships/tags" Target="../tags/tag385.xml"/><Relationship Id="rId164" Type="http://schemas.openxmlformats.org/officeDocument/2006/relationships/tags" Target="../tags/tag401.xml"/><Relationship Id="rId169" Type="http://schemas.openxmlformats.org/officeDocument/2006/relationships/tags" Target="../tags/tag406.xml"/><Relationship Id="rId185" Type="http://schemas.openxmlformats.org/officeDocument/2006/relationships/tags" Target="../tags/tag422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80" Type="http://schemas.openxmlformats.org/officeDocument/2006/relationships/tags" Target="../tags/tag417.xml"/><Relationship Id="rId26" Type="http://schemas.openxmlformats.org/officeDocument/2006/relationships/tags" Target="../tags/tag263.xml"/><Relationship Id="rId47" Type="http://schemas.openxmlformats.org/officeDocument/2006/relationships/tags" Target="../tags/tag284.xml"/><Relationship Id="rId68" Type="http://schemas.openxmlformats.org/officeDocument/2006/relationships/tags" Target="../tags/tag305.xml"/><Relationship Id="rId89" Type="http://schemas.openxmlformats.org/officeDocument/2006/relationships/tags" Target="../tags/tag326.xml"/><Relationship Id="rId112" Type="http://schemas.openxmlformats.org/officeDocument/2006/relationships/tags" Target="../tags/tag349.xml"/><Relationship Id="rId133" Type="http://schemas.openxmlformats.org/officeDocument/2006/relationships/tags" Target="../tags/tag370.xml"/><Relationship Id="rId154" Type="http://schemas.openxmlformats.org/officeDocument/2006/relationships/tags" Target="../tags/tag391.xml"/><Relationship Id="rId175" Type="http://schemas.openxmlformats.org/officeDocument/2006/relationships/tags" Target="../tags/tag412.xml"/><Relationship Id="rId16" Type="http://schemas.openxmlformats.org/officeDocument/2006/relationships/tags" Target="../tags/tag253.xml"/><Relationship Id="rId37" Type="http://schemas.openxmlformats.org/officeDocument/2006/relationships/tags" Target="../tags/tag274.xml"/><Relationship Id="rId58" Type="http://schemas.openxmlformats.org/officeDocument/2006/relationships/tags" Target="../tags/tag295.xml"/><Relationship Id="rId79" Type="http://schemas.openxmlformats.org/officeDocument/2006/relationships/tags" Target="../tags/tag316.xml"/><Relationship Id="rId102" Type="http://schemas.openxmlformats.org/officeDocument/2006/relationships/tags" Target="../tags/tag339.xml"/><Relationship Id="rId123" Type="http://schemas.openxmlformats.org/officeDocument/2006/relationships/tags" Target="../tags/tag360.xml"/><Relationship Id="rId144" Type="http://schemas.openxmlformats.org/officeDocument/2006/relationships/tags" Target="../tags/tag381.xml"/><Relationship Id="rId90" Type="http://schemas.openxmlformats.org/officeDocument/2006/relationships/tags" Target="../tags/tag327.xml"/><Relationship Id="rId165" Type="http://schemas.openxmlformats.org/officeDocument/2006/relationships/tags" Target="../tags/tag402.xml"/><Relationship Id="rId186" Type="http://schemas.openxmlformats.org/officeDocument/2006/relationships/tags" Target="../tags/tag423.xml"/><Relationship Id="rId27" Type="http://schemas.openxmlformats.org/officeDocument/2006/relationships/tags" Target="../tags/tag264.xml"/><Relationship Id="rId48" Type="http://schemas.openxmlformats.org/officeDocument/2006/relationships/tags" Target="../tags/tag285.xml"/><Relationship Id="rId69" Type="http://schemas.openxmlformats.org/officeDocument/2006/relationships/tags" Target="../tags/tag306.xml"/><Relationship Id="rId113" Type="http://schemas.openxmlformats.org/officeDocument/2006/relationships/tags" Target="../tags/tag350.xml"/><Relationship Id="rId134" Type="http://schemas.openxmlformats.org/officeDocument/2006/relationships/tags" Target="../tags/tag371.xml"/><Relationship Id="rId80" Type="http://schemas.openxmlformats.org/officeDocument/2006/relationships/tags" Target="../tags/tag317.xml"/><Relationship Id="rId155" Type="http://schemas.openxmlformats.org/officeDocument/2006/relationships/tags" Target="../tags/tag392.xml"/><Relationship Id="rId176" Type="http://schemas.openxmlformats.org/officeDocument/2006/relationships/tags" Target="../tags/tag413.xml"/><Relationship Id="rId17" Type="http://schemas.openxmlformats.org/officeDocument/2006/relationships/tags" Target="../tags/tag254.xml"/><Relationship Id="rId38" Type="http://schemas.openxmlformats.org/officeDocument/2006/relationships/tags" Target="../tags/tag275.xml"/><Relationship Id="rId59" Type="http://schemas.openxmlformats.org/officeDocument/2006/relationships/tags" Target="../tags/tag296.xml"/><Relationship Id="rId103" Type="http://schemas.openxmlformats.org/officeDocument/2006/relationships/tags" Target="../tags/tag340.xml"/><Relationship Id="rId124" Type="http://schemas.openxmlformats.org/officeDocument/2006/relationships/tags" Target="../tags/tag361.xml"/><Relationship Id="rId70" Type="http://schemas.openxmlformats.org/officeDocument/2006/relationships/tags" Target="../tags/tag307.xml"/><Relationship Id="rId91" Type="http://schemas.openxmlformats.org/officeDocument/2006/relationships/tags" Target="../tags/tag328.xml"/><Relationship Id="rId145" Type="http://schemas.openxmlformats.org/officeDocument/2006/relationships/tags" Target="../tags/tag382.xml"/><Relationship Id="rId166" Type="http://schemas.openxmlformats.org/officeDocument/2006/relationships/tags" Target="../tags/tag403.xml"/><Relationship Id="rId187" Type="http://schemas.openxmlformats.org/officeDocument/2006/relationships/tags" Target="../tags/tag424.xml"/><Relationship Id="rId1" Type="http://schemas.openxmlformats.org/officeDocument/2006/relationships/tags" Target="../tags/tag238.xml"/><Relationship Id="rId28" Type="http://schemas.openxmlformats.org/officeDocument/2006/relationships/tags" Target="../tags/tag265.xml"/><Relationship Id="rId49" Type="http://schemas.openxmlformats.org/officeDocument/2006/relationships/tags" Target="../tags/tag286.xml"/><Relationship Id="rId114" Type="http://schemas.openxmlformats.org/officeDocument/2006/relationships/tags" Target="../tags/tag351.xml"/><Relationship Id="rId60" Type="http://schemas.openxmlformats.org/officeDocument/2006/relationships/tags" Target="../tags/tag297.xml"/><Relationship Id="rId81" Type="http://schemas.openxmlformats.org/officeDocument/2006/relationships/tags" Target="../tags/tag318.xml"/><Relationship Id="rId135" Type="http://schemas.openxmlformats.org/officeDocument/2006/relationships/tags" Target="../tags/tag372.xml"/><Relationship Id="rId156" Type="http://schemas.openxmlformats.org/officeDocument/2006/relationships/tags" Target="../tags/tag393.xml"/><Relationship Id="rId177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451.xml"/><Relationship Id="rId21" Type="http://schemas.openxmlformats.org/officeDocument/2006/relationships/tags" Target="../tags/tag446.xml"/><Relationship Id="rId42" Type="http://schemas.openxmlformats.org/officeDocument/2006/relationships/tags" Target="../tags/tag467.xml"/><Relationship Id="rId47" Type="http://schemas.openxmlformats.org/officeDocument/2006/relationships/tags" Target="../tags/tag472.xml"/><Relationship Id="rId63" Type="http://schemas.openxmlformats.org/officeDocument/2006/relationships/tags" Target="../tags/tag488.xml"/><Relationship Id="rId68" Type="http://schemas.openxmlformats.org/officeDocument/2006/relationships/tags" Target="../tags/tag493.xml"/><Relationship Id="rId84" Type="http://schemas.openxmlformats.org/officeDocument/2006/relationships/tags" Target="../tags/tag509.xml"/><Relationship Id="rId89" Type="http://schemas.openxmlformats.org/officeDocument/2006/relationships/tags" Target="../tags/tag514.xml"/><Relationship Id="rId16" Type="http://schemas.openxmlformats.org/officeDocument/2006/relationships/tags" Target="../tags/tag441.xml"/><Relationship Id="rId11" Type="http://schemas.openxmlformats.org/officeDocument/2006/relationships/tags" Target="../tags/tag436.xml"/><Relationship Id="rId32" Type="http://schemas.openxmlformats.org/officeDocument/2006/relationships/tags" Target="../tags/tag457.xml"/><Relationship Id="rId37" Type="http://schemas.openxmlformats.org/officeDocument/2006/relationships/tags" Target="../tags/tag462.xml"/><Relationship Id="rId53" Type="http://schemas.openxmlformats.org/officeDocument/2006/relationships/tags" Target="../tags/tag478.xml"/><Relationship Id="rId58" Type="http://schemas.openxmlformats.org/officeDocument/2006/relationships/tags" Target="../tags/tag483.xml"/><Relationship Id="rId74" Type="http://schemas.openxmlformats.org/officeDocument/2006/relationships/tags" Target="../tags/tag499.xml"/><Relationship Id="rId79" Type="http://schemas.openxmlformats.org/officeDocument/2006/relationships/tags" Target="../tags/tag504.xml"/><Relationship Id="rId5" Type="http://schemas.openxmlformats.org/officeDocument/2006/relationships/tags" Target="../tags/tag430.xml"/><Relationship Id="rId90" Type="http://schemas.openxmlformats.org/officeDocument/2006/relationships/tags" Target="../tags/tag515.xml"/><Relationship Id="rId95" Type="http://schemas.openxmlformats.org/officeDocument/2006/relationships/tags" Target="../tags/tag520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43" Type="http://schemas.openxmlformats.org/officeDocument/2006/relationships/tags" Target="../tags/tag468.xml"/><Relationship Id="rId48" Type="http://schemas.openxmlformats.org/officeDocument/2006/relationships/tags" Target="../tags/tag473.xml"/><Relationship Id="rId64" Type="http://schemas.openxmlformats.org/officeDocument/2006/relationships/tags" Target="../tags/tag489.xml"/><Relationship Id="rId69" Type="http://schemas.openxmlformats.org/officeDocument/2006/relationships/tags" Target="../tags/tag494.xml"/><Relationship Id="rId80" Type="http://schemas.openxmlformats.org/officeDocument/2006/relationships/tags" Target="../tags/tag505.xml"/><Relationship Id="rId85" Type="http://schemas.openxmlformats.org/officeDocument/2006/relationships/tags" Target="../tags/tag510.xml"/><Relationship Id="rId3" Type="http://schemas.openxmlformats.org/officeDocument/2006/relationships/tags" Target="../tags/tag428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38" Type="http://schemas.openxmlformats.org/officeDocument/2006/relationships/tags" Target="../tags/tag463.xml"/><Relationship Id="rId46" Type="http://schemas.openxmlformats.org/officeDocument/2006/relationships/tags" Target="../tags/tag471.xml"/><Relationship Id="rId59" Type="http://schemas.openxmlformats.org/officeDocument/2006/relationships/tags" Target="../tags/tag484.xml"/><Relationship Id="rId67" Type="http://schemas.openxmlformats.org/officeDocument/2006/relationships/tags" Target="../tags/tag492.xml"/><Relationship Id="rId20" Type="http://schemas.openxmlformats.org/officeDocument/2006/relationships/tags" Target="../tags/tag445.xml"/><Relationship Id="rId41" Type="http://schemas.openxmlformats.org/officeDocument/2006/relationships/tags" Target="../tags/tag466.xml"/><Relationship Id="rId54" Type="http://schemas.openxmlformats.org/officeDocument/2006/relationships/tags" Target="../tags/tag479.xml"/><Relationship Id="rId62" Type="http://schemas.openxmlformats.org/officeDocument/2006/relationships/tags" Target="../tags/tag487.xml"/><Relationship Id="rId70" Type="http://schemas.openxmlformats.org/officeDocument/2006/relationships/tags" Target="../tags/tag495.xml"/><Relationship Id="rId75" Type="http://schemas.openxmlformats.org/officeDocument/2006/relationships/tags" Target="../tags/tag500.xml"/><Relationship Id="rId83" Type="http://schemas.openxmlformats.org/officeDocument/2006/relationships/tags" Target="../tags/tag508.xml"/><Relationship Id="rId88" Type="http://schemas.openxmlformats.org/officeDocument/2006/relationships/tags" Target="../tags/tag513.xml"/><Relationship Id="rId91" Type="http://schemas.openxmlformats.org/officeDocument/2006/relationships/tags" Target="../tags/tag516.xml"/><Relationship Id="rId96" Type="http://schemas.openxmlformats.org/officeDocument/2006/relationships/tags" Target="../tags/tag521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tags" Target="../tags/tag461.xml"/><Relationship Id="rId49" Type="http://schemas.openxmlformats.org/officeDocument/2006/relationships/tags" Target="../tags/tag474.xml"/><Relationship Id="rId57" Type="http://schemas.openxmlformats.org/officeDocument/2006/relationships/tags" Target="../tags/tag482.xml"/><Relationship Id="rId10" Type="http://schemas.openxmlformats.org/officeDocument/2006/relationships/tags" Target="../tags/tag435.xml"/><Relationship Id="rId31" Type="http://schemas.openxmlformats.org/officeDocument/2006/relationships/tags" Target="../tags/tag456.xml"/><Relationship Id="rId44" Type="http://schemas.openxmlformats.org/officeDocument/2006/relationships/tags" Target="../tags/tag469.xml"/><Relationship Id="rId52" Type="http://schemas.openxmlformats.org/officeDocument/2006/relationships/tags" Target="../tags/tag477.xml"/><Relationship Id="rId60" Type="http://schemas.openxmlformats.org/officeDocument/2006/relationships/tags" Target="../tags/tag485.xml"/><Relationship Id="rId65" Type="http://schemas.openxmlformats.org/officeDocument/2006/relationships/tags" Target="../tags/tag490.xml"/><Relationship Id="rId73" Type="http://schemas.openxmlformats.org/officeDocument/2006/relationships/tags" Target="../tags/tag498.xml"/><Relationship Id="rId78" Type="http://schemas.openxmlformats.org/officeDocument/2006/relationships/tags" Target="../tags/tag503.xml"/><Relationship Id="rId81" Type="http://schemas.openxmlformats.org/officeDocument/2006/relationships/tags" Target="../tags/tag506.xml"/><Relationship Id="rId86" Type="http://schemas.openxmlformats.org/officeDocument/2006/relationships/tags" Target="../tags/tag511.xml"/><Relationship Id="rId94" Type="http://schemas.openxmlformats.org/officeDocument/2006/relationships/tags" Target="../tags/tag519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39" Type="http://schemas.openxmlformats.org/officeDocument/2006/relationships/tags" Target="../tags/tag464.xml"/><Relationship Id="rId34" Type="http://schemas.openxmlformats.org/officeDocument/2006/relationships/tags" Target="../tags/tag459.xml"/><Relationship Id="rId50" Type="http://schemas.openxmlformats.org/officeDocument/2006/relationships/tags" Target="../tags/tag475.xml"/><Relationship Id="rId55" Type="http://schemas.openxmlformats.org/officeDocument/2006/relationships/tags" Target="../tags/tag480.xml"/><Relationship Id="rId76" Type="http://schemas.openxmlformats.org/officeDocument/2006/relationships/tags" Target="../tags/tag501.xml"/><Relationship Id="rId97" Type="http://schemas.openxmlformats.org/officeDocument/2006/relationships/tags" Target="../tags/tag522.xml"/><Relationship Id="rId7" Type="http://schemas.openxmlformats.org/officeDocument/2006/relationships/tags" Target="../tags/tag432.xml"/><Relationship Id="rId71" Type="http://schemas.openxmlformats.org/officeDocument/2006/relationships/tags" Target="../tags/tag496.xml"/><Relationship Id="rId92" Type="http://schemas.openxmlformats.org/officeDocument/2006/relationships/tags" Target="../tags/tag517.xml"/><Relationship Id="rId2" Type="http://schemas.openxmlformats.org/officeDocument/2006/relationships/tags" Target="../tags/tag427.xml"/><Relationship Id="rId29" Type="http://schemas.openxmlformats.org/officeDocument/2006/relationships/tags" Target="../tags/tag454.xml"/><Relationship Id="rId24" Type="http://schemas.openxmlformats.org/officeDocument/2006/relationships/tags" Target="../tags/tag449.xml"/><Relationship Id="rId40" Type="http://schemas.openxmlformats.org/officeDocument/2006/relationships/tags" Target="../tags/tag465.xml"/><Relationship Id="rId45" Type="http://schemas.openxmlformats.org/officeDocument/2006/relationships/tags" Target="../tags/tag470.xml"/><Relationship Id="rId66" Type="http://schemas.openxmlformats.org/officeDocument/2006/relationships/tags" Target="../tags/tag491.xml"/><Relationship Id="rId87" Type="http://schemas.openxmlformats.org/officeDocument/2006/relationships/tags" Target="../tags/tag512.xml"/><Relationship Id="rId61" Type="http://schemas.openxmlformats.org/officeDocument/2006/relationships/tags" Target="../tags/tag486.xml"/><Relationship Id="rId82" Type="http://schemas.openxmlformats.org/officeDocument/2006/relationships/tags" Target="../tags/tag507.xml"/><Relationship Id="rId19" Type="http://schemas.openxmlformats.org/officeDocument/2006/relationships/tags" Target="../tags/tag444.xml"/><Relationship Id="rId14" Type="http://schemas.openxmlformats.org/officeDocument/2006/relationships/tags" Target="../tags/tag439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56" Type="http://schemas.openxmlformats.org/officeDocument/2006/relationships/tags" Target="../tags/tag481.xml"/><Relationship Id="rId77" Type="http://schemas.openxmlformats.org/officeDocument/2006/relationships/tags" Target="../tags/tag502.xml"/><Relationship Id="rId8" Type="http://schemas.openxmlformats.org/officeDocument/2006/relationships/tags" Target="../tags/tag433.xml"/><Relationship Id="rId51" Type="http://schemas.openxmlformats.org/officeDocument/2006/relationships/tags" Target="../tags/tag476.xml"/><Relationship Id="rId72" Type="http://schemas.openxmlformats.org/officeDocument/2006/relationships/tags" Target="../tags/tag497.xml"/><Relationship Id="rId93" Type="http://schemas.openxmlformats.org/officeDocument/2006/relationships/tags" Target="../tags/tag518.xml"/><Relationship Id="rId98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639.xml"/><Relationship Id="rId21" Type="http://schemas.openxmlformats.org/officeDocument/2006/relationships/tags" Target="../tags/tag543.xml"/><Relationship Id="rId42" Type="http://schemas.openxmlformats.org/officeDocument/2006/relationships/tags" Target="../tags/tag564.xml"/><Relationship Id="rId63" Type="http://schemas.openxmlformats.org/officeDocument/2006/relationships/tags" Target="../tags/tag585.xml"/><Relationship Id="rId84" Type="http://schemas.openxmlformats.org/officeDocument/2006/relationships/tags" Target="../tags/tag606.xml"/><Relationship Id="rId138" Type="http://schemas.openxmlformats.org/officeDocument/2006/relationships/tags" Target="../tags/tag660.xml"/><Relationship Id="rId159" Type="http://schemas.openxmlformats.org/officeDocument/2006/relationships/tags" Target="../tags/tag681.xml"/><Relationship Id="rId170" Type="http://schemas.openxmlformats.org/officeDocument/2006/relationships/tags" Target="../tags/tag692.xml"/><Relationship Id="rId191" Type="http://schemas.openxmlformats.org/officeDocument/2006/relationships/tags" Target="../tags/tag713.xml"/><Relationship Id="rId205" Type="http://schemas.openxmlformats.org/officeDocument/2006/relationships/tags" Target="../tags/tag727.xml"/><Relationship Id="rId226" Type="http://schemas.openxmlformats.org/officeDocument/2006/relationships/tags" Target="../tags/tag748.xml"/><Relationship Id="rId247" Type="http://schemas.openxmlformats.org/officeDocument/2006/relationships/tags" Target="../tags/tag769.xml"/><Relationship Id="rId107" Type="http://schemas.openxmlformats.org/officeDocument/2006/relationships/tags" Target="../tags/tag629.xml"/><Relationship Id="rId11" Type="http://schemas.openxmlformats.org/officeDocument/2006/relationships/tags" Target="../tags/tag533.xml"/><Relationship Id="rId32" Type="http://schemas.openxmlformats.org/officeDocument/2006/relationships/tags" Target="../tags/tag554.xml"/><Relationship Id="rId53" Type="http://schemas.openxmlformats.org/officeDocument/2006/relationships/tags" Target="../tags/tag575.xml"/><Relationship Id="rId74" Type="http://schemas.openxmlformats.org/officeDocument/2006/relationships/tags" Target="../tags/tag596.xml"/><Relationship Id="rId128" Type="http://schemas.openxmlformats.org/officeDocument/2006/relationships/tags" Target="../tags/tag650.xml"/><Relationship Id="rId149" Type="http://schemas.openxmlformats.org/officeDocument/2006/relationships/tags" Target="../tags/tag671.xml"/><Relationship Id="rId5" Type="http://schemas.openxmlformats.org/officeDocument/2006/relationships/tags" Target="../tags/tag527.xml"/><Relationship Id="rId95" Type="http://schemas.openxmlformats.org/officeDocument/2006/relationships/tags" Target="../tags/tag617.xml"/><Relationship Id="rId160" Type="http://schemas.openxmlformats.org/officeDocument/2006/relationships/tags" Target="../tags/tag682.xml"/><Relationship Id="rId181" Type="http://schemas.openxmlformats.org/officeDocument/2006/relationships/tags" Target="../tags/tag703.xml"/><Relationship Id="rId216" Type="http://schemas.openxmlformats.org/officeDocument/2006/relationships/tags" Target="../tags/tag738.xml"/><Relationship Id="rId237" Type="http://schemas.openxmlformats.org/officeDocument/2006/relationships/tags" Target="../tags/tag759.xml"/><Relationship Id="rId22" Type="http://schemas.openxmlformats.org/officeDocument/2006/relationships/tags" Target="../tags/tag544.xml"/><Relationship Id="rId43" Type="http://schemas.openxmlformats.org/officeDocument/2006/relationships/tags" Target="../tags/tag565.xml"/><Relationship Id="rId64" Type="http://schemas.openxmlformats.org/officeDocument/2006/relationships/tags" Target="../tags/tag586.xml"/><Relationship Id="rId118" Type="http://schemas.openxmlformats.org/officeDocument/2006/relationships/tags" Target="../tags/tag640.xml"/><Relationship Id="rId139" Type="http://schemas.openxmlformats.org/officeDocument/2006/relationships/tags" Target="../tags/tag661.xml"/><Relationship Id="rId85" Type="http://schemas.openxmlformats.org/officeDocument/2006/relationships/tags" Target="../tags/tag607.xml"/><Relationship Id="rId150" Type="http://schemas.openxmlformats.org/officeDocument/2006/relationships/tags" Target="../tags/tag672.xml"/><Relationship Id="rId171" Type="http://schemas.openxmlformats.org/officeDocument/2006/relationships/tags" Target="../tags/tag693.xml"/><Relationship Id="rId192" Type="http://schemas.openxmlformats.org/officeDocument/2006/relationships/tags" Target="../tags/tag714.xml"/><Relationship Id="rId206" Type="http://schemas.openxmlformats.org/officeDocument/2006/relationships/tags" Target="../tags/tag728.xml"/><Relationship Id="rId227" Type="http://schemas.openxmlformats.org/officeDocument/2006/relationships/tags" Target="../tags/tag749.xml"/><Relationship Id="rId248" Type="http://schemas.openxmlformats.org/officeDocument/2006/relationships/tags" Target="../tags/tag770.xml"/><Relationship Id="rId12" Type="http://schemas.openxmlformats.org/officeDocument/2006/relationships/tags" Target="../tags/tag534.xml"/><Relationship Id="rId33" Type="http://schemas.openxmlformats.org/officeDocument/2006/relationships/tags" Target="../tags/tag555.xml"/><Relationship Id="rId108" Type="http://schemas.openxmlformats.org/officeDocument/2006/relationships/tags" Target="../tags/tag630.xml"/><Relationship Id="rId129" Type="http://schemas.openxmlformats.org/officeDocument/2006/relationships/tags" Target="../tags/tag651.xml"/><Relationship Id="rId54" Type="http://schemas.openxmlformats.org/officeDocument/2006/relationships/tags" Target="../tags/tag576.xml"/><Relationship Id="rId75" Type="http://schemas.openxmlformats.org/officeDocument/2006/relationships/tags" Target="../tags/tag597.xml"/><Relationship Id="rId96" Type="http://schemas.openxmlformats.org/officeDocument/2006/relationships/tags" Target="../tags/tag618.xml"/><Relationship Id="rId140" Type="http://schemas.openxmlformats.org/officeDocument/2006/relationships/tags" Target="../tags/tag662.xml"/><Relationship Id="rId161" Type="http://schemas.openxmlformats.org/officeDocument/2006/relationships/tags" Target="../tags/tag683.xml"/><Relationship Id="rId182" Type="http://schemas.openxmlformats.org/officeDocument/2006/relationships/tags" Target="../tags/tag704.xml"/><Relationship Id="rId217" Type="http://schemas.openxmlformats.org/officeDocument/2006/relationships/tags" Target="../tags/tag739.xml"/><Relationship Id="rId6" Type="http://schemas.openxmlformats.org/officeDocument/2006/relationships/tags" Target="../tags/tag528.xml"/><Relationship Id="rId238" Type="http://schemas.openxmlformats.org/officeDocument/2006/relationships/tags" Target="../tags/tag760.xml"/><Relationship Id="rId23" Type="http://schemas.openxmlformats.org/officeDocument/2006/relationships/tags" Target="../tags/tag545.xml"/><Relationship Id="rId119" Type="http://schemas.openxmlformats.org/officeDocument/2006/relationships/tags" Target="../tags/tag641.xml"/><Relationship Id="rId44" Type="http://schemas.openxmlformats.org/officeDocument/2006/relationships/tags" Target="../tags/tag566.xml"/><Relationship Id="rId65" Type="http://schemas.openxmlformats.org/officeDocument/2006/relationships/tags" Target="../tags/tag587.xml"/><Relationship Id="rId86" Type="http://schemas.openxmlformats.org/officeDocument/2006/relationships/tags" Target="../tags/tag608.xml"/><Relationship Id="rId130" Type="http://schemas.openxmlformats.org/officeDocument/2006/relationships/tags" Target="../tags/tag652.xml"/><Relationship Id="rId151" Type="http://schemas.openxmlformats.org/officeDocument/2006/relationships/tags" Target="../tags/tag673.xml"/><Relationship Id="rId172" Type="http://schemas.openxmlformats.org/officeDocument/2006/relationships/tags" Target="../tags/tag694.xml"/><Relationship Id="rId193" Type="http://schemas.openxmlformats.org/officeDocument/2006/relationships/tags" Target="../tags/tag715.xml"/><Relationship Id="rId207" Type="http://schemas.openxmlformats.org/officeDocument/2006/relationships/tags" Target="../tags/tag729.xml"/><Relationship Id="rId228" Type="http://schemas.openxmlformats.org/officeDocument/2006/relationships/tags" Target="../tags/tag750.xml"/><Relationship Id="rId249" Type="http://schemas.openxmlformats.org/officeDocument/2006/relationships/tags" Target="../tags/tag771.xml"/><Relationship Id="rId13" Type="http://schemas.openxmlformats.org/officeDocument/2006/relationships/tags" Target="../tags/tag535.xml"/><Relationship Id="rId109" Type="http://schemas.openxmlformats.org/officeDocument/2006/relationships/tags" Target="../tags/tag631.xml"/><Relationship Id="rId34" Type="http://schemas.openxmlformats.org/officeDocument/2006/relationships/tags" Target="../tags/tag556.xml"/><Relationship Id="rId55" Type="http://schemas.openxmlformats.org/officeDocument/2006/relationships/tags" Target="../tags/tag577.xml"/><Relationship Id="rId76" Type="http://schemas.openxmlformats.org/officeDocument/2006/relationships/tags" Target="../tags/tag598.xml"/><Relationship Id="rId97" Type="http://schemas.openxmlformats.org/officeDocument/2006/relationships/tags" Target="../tags/tag619.xml"/><Relationship Id="rId120" Type="http://schemas.openxmlformats.org/officeDocument/2006/relationships/tags" Target="../tags/tag642.xml"/><Relationship Id="rId141" Type="http://schemas.openxmlformats.org/officeDocument/2006/relationships/tags" Target="../tags/tag663.xml"/><Relationship Id="rId7" Type="http://schemas.openxmlformats.org/officeDocument/2006/relationships/tags" Target="../tags/tag529.xml"/><Relationship Id="rId162" Type="http://schemas.openxmlformats.org/officeDocument/2006/relationships/tags" Target="../tags/tag684.xml"/><Relationship Id="rId183" Type="http://schemas.openxmlformats.org/officeDocument/2006/relationships/tags" Target="../tags/tag705.xml"/><Relationship Id="rId218" Type="http://schemas.openxmlformats.org/officeDocument/2006/relationships/tags" Target="../tags/tag740.xml"/><Relationship Id="rId239" Type="http://schemas.openxmlformats.org/officeDocument/2006/relationships/tags" Target="../tags/tag761.xml"/><Relationship Id="rId250" Type="http://schemas.openxmlformats.org/officeDocument/2006/relationships/slideLayout" Target="../slideLayouts/slideLayout2.xml"/><Relationship Id="rId24" Type="http://schemas.openxmlformats.org/officeDocument/2006/relationships/tags" Target="../tags/tag546.xml"/><Relationship Id="rId45" Type="http://schemas.openxmlformats.org/officeDocument/2006/relationships/tags" Target="../tags/tag567.xml"/><Relationship Id="rId66" Type="http://schemas.openxmlformats.org/officeDocument/2006/relationships/tags" Target="../tags/tag588.xml"/><Relationship Id="rId87" Type="http://schemas.openxmlformats.org/officeDocument/2006/relationships/tags" Target="../tags/tag609.xml"/><Relationship Id="rId110" Type="http://schemas.openxmlformats.org/officeDocument/2006/relationships/tags" Target="../tags/tag632.xml"/><Relationship Id="rId131" Type="http://schemas.openxmlformats.org/officeDocument/2006/relationships/tags" Target="../tags/tag653.xml"/><Relationship Id="rId152" Type="http://schemas.openxmlformats.org/officeDocument/2006/relationships/tags" Target="../tags/tag674.xml"/><Relationship Id="rId173" Type="http://schemas.openxmlformats.org/officeDocument/2006/relationships/tags" Target="../tags/tag695.xml"/><Relationship Id="rId194" Type="http://schemas.openxmlformats.org/officeDocument/2006/relationships/tags" Target="../tags/tag716.xml"/><Relationship Id="rId208" Type="http://schemas.openxmlformats.org/officeDocument/2006/relationships/tags" Target="../tags/tag730.xml"/><Relationship Id="rId229" Type="http://schemas.openxmlformats.org/officeDocument/2006/relationships/tags" Target="../tags/tag751.xml"/><Relationship Id="rId240" Type="http://schemas.openxmlformats.org/officeDocument/2006/relationships/tags" Target="../tags/tag762.xml"/><Relationship Id="rId14" Type="http://schemas.openxmlformats.org/officeDocument/2006/relationships/tags" Target="../tags/tag536.xml"/><Relationship Id="rId35" Type="http://schemas.openxmlformats.org/officeDocument/2006/relationships/tags" Target="../tags/tag557.xml"/><Relationship Id="rId56" Type="http://schemas.openxmlformats.org/officeDocument/2006/relationships/tags" Target="../tags/tag578.xml"/><Relationship Id="rId77" Type="http://schemas.openxmlformats.org/officeDocument/2006/relationships/tags" Target="../tags/tag599.xml"/><Relationship Id="rId100" Type="http://schemas.openxmlformats.org/officeDocument/2006/relationships/tags" Target="../tags/tag622.xml"/><Relationship Id="rId8" Type="http://schemas.openxmlformats.org/officeDocument/2006/relationships/tags" Target="../tags/tag530.xml"/><Relationship Id="rId98" Type="http://schemas.openxmlformats.org/officeDocument/2006/relationships/tags" Target="../tags/tag620.xml"/><Relationship Id="rId121" Type="http://schemas.openxmlformats.org/officeDocument/2006/relationships/tags" Target="../tags/tag643.xml"/><Relationship Id="rId142" Type="http://schemas.openxmlformats.org/officeDocument/2006/relationships/tags" Target="../tags/tag664.xml"/><Relationship Id="rId163" Type="http://schemas.openxmlformats.org/officeDocument/2006/relationships/tags" Target="../tags/tag685.xml"/><Relationship Id="rId184" Type="http://schemas.openxmlformats.org/officeDocument/2006/relationships/tags" Target="../tags/tag706.xml"/><Relationship Id="rId219" Type="http://schemas.openxmlformats.org/officeDocument/2006/relationships/tags" Target="../tags/tag741.xml"/><Relationship Id="rId230" Type="http://schemas.openxmlformats.org/officeDocument/2006/relationships/tags" Target="../tags/tag752.xml"/><Relationship Id="rId25" Type="http://schemas.openxmlformats.org/officeDocument/2006/relationships/tags" Target="../tags/tag547.xml"/><Relationship Id="rId46" Type="http://schemas.openxmlformats.org/officeDocument/2006/relationships/tags" Target="../tags/tag568.xml"/><Relationship Id="rId67" Type="http://schemas.openxmlformats.org/officeDocument/2006/relationships/tags" Target="../tags/tag589.xml"/><Relationship Id="rId88" Type="http://schemas.openxmlformats.org/officeDocument/2006/relationships/tags" Target="../tags/tag610.xml"/><Relationship Id="rId111" Type="http://schemas.openxmlformats.org/officeDocument/2006/relationships/tags" Target="../tags/tag633.xml"/><Relationship Id="rId132" Type="http://schemas.openxmlformats.org/officeDocument/2006/relationships/tags" Target="../tags/tag654.xml"/><Relationship Id="rId153" Type="http://schemas.openxmlformats.org/officeDocument/2006/relationships/tags" Target="../tags/tag675.xml"/><Relationship Id="rId174" Type="http://schemas.openxmlformats.org/officeDocument/2006/relationships/tags" Target="../tags/tag696.xml"/><Relationship Id="rId195" Type="http://schemas.openxmlformats.org/officeDocument/2006/relationships/tags" Target="../tags/tag717.xml"/><Relationship Id="rId209" Type="http://schemas.openxmlformats.org/officeDocument/2006/relationships/tags" Target="../tags/tag731.xml"/><Relationship Id="rId220" Type="http://schemas.openxmlformats.org/officeDocument/2006/relationships/tags" Target="../tags/tag742.xml"/><Relationship Id="rId241" Type="http://schemas.openxmlformats.org/officeDocument/2006/relationships/tags" Target="../tags/tag763.xml"/><Relationship Id="rId15" Type="http://schemas.openxmlformats.org/officeDocument/2006/relationships/tags" Target="../tags/tag537.xml"/><Relationship Id="rId36" Type="http://schemas.openxmlformats.org/officeDocument/2006/relationships/tags" Target="../tags/tag558.xml"/><Relationship Id="rId57" Type="http://schemas.openxmlformats.org/officeDocument/2006/relationships/tags" Target="../tags/tag579.xml"/><Relationship Id="rId78" Type="http://schemas.openxmlformats.org/officeDocument/2006/relationships/tags" Target="../tags/tag600.xml"/><Relationship Id="rId99" Type="http://schemas.openxmlformats.org/officeDocument/2006/relationships/tags" Target="../tags/tag621.xml"/><Relationship Id="rId101" Type="http://schemas.openxmlformats.org/officeDocument/2006/relationships/tags" Target="../tags/tag623.xml"/><Relationship Id="rId122" Type="http://schemas.openxmlformats.org/officeDocument/2006/relationships/tags" Target="../tags/tag644.xml"/><Relationship Id="rId143" Type="http://schemas.openxmlformats.org/officeDocument/2006/relationships/tags" Target="../tags/tag665.xml"/><Relationship Id="rId164" Type="http://schemas.openxmlformats.org/officeDocument/2006/relationships/tags" Target="../tags/tag686.xml"/><Relationship Id="rId185" Type="http://schemas.openxmlformats.org/officeDocument/2006/relationships/tags" Target="../tags/tag707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80" Type="http://schemas.openxmlformats.org/officeDocument/2006/relationships/tags" Target="../tags/tag702.xml"/><Relationship Id="rId210" Type="http://schemas.openxmlformats.org/officeDocument/2006/relationships/tags" Target="../tags/tag732.xml"/><Relationship Id="rId215" Type="http://schemas.openxmlformats.org/officeDocument/2006/relationships/tags" Target="../tags/tag737.xml"/><Relationship Id="rId236" Type="http://schemas.openxmlformats.org/officeDocument/2006/relationships/tags" Target="../tags/tag758.xml"/><Relationship Id="rId26" Type="http://schemas.openxmlformats.org/officeDocument/2006/relationships/tags" Target="../tags/tag548.xml"/><Relationship Id="rId231" Type="http://schemas.openxmlformats.org/officeDocument/2006/relationships/tags" Target="../tags/tag753.xml"/><Relationship Id="rId47" Type="http://schemas.openxmlformats.org/officeDocument/2006/relationships/tags" Target="../tags/tag569.xml"/><Relationship Id="rId68" Type="http://schemas.openxmlformats.org/officeDocument/2006/relationships/tags" Target="../tags/tag590.xml"/><Relationship Id="rId89" Type="http://schemas.openxmlformats.org/officeDocument/2006/relationships/tags" Target="../tags/tag611.xml"/><Relationship Id="rId112" Type="http://schemas.openxmlformats.org/officeDocument/2006/relationships/tags" Target="../tags/tag634.xml"/><Relationship Id="rId133" Type="http://schemas.openxmlformats.org/officeDocument/2006/relationships/tags" Target="../tags/tag655.xml"/><Relationship Id="rId154" Type="http://schemas.openxmlformats.org/officeDocument/2006/relationships/tags" Target="../tags/tag676.xml"/><Relationship Id="rId175" Type="http://schemas.openxmlformats.org/officeDocument/2006/relationships/tags" Target="../tags/tag697.xml"/><Relationship Id="rId196" Type="http://schemas.openxmlformats.org/officeDocument/2006/relationships/tags" Target="../tags/tag718.xml"/><Relationship Id="rId200" Type="http://schemas.openxmlformats.org/officeDocument/2006/relationships/tags" Target="../tags/tag722.xml"/><Relationship Id="rId16" Type="http://schemas.openxmlformats.org/officeDocument/2006/relationships/tags" Target="../tags/tag538.xml"/><Relationship Id="rId221" Type="http://schemas.openxmlformats.org/officeDocument/2006/relationships/tags" Target="../tags/tag743.xml"/><Relationship Id="rId242" Type="http://schemas.openxmlformats.org/officeDocument/2006/relationships/tags" Target="../tags/tag764.xml"/><Relationship Id="rId37" Type="http://schemas.openxmlformats.org/officeDocument/2006/relationships/tags" Target="../tags/tag559.xml"/><Relationship Id="rId58" Type="http://schemas.openxmlformats.org/officeDocument/2006/relationships/tags" Target="../tags/tag580.xml"/><Relationship Id="rId79" Type="http://schemas.openxmlformats.org/officeDocument/2006/relationships/tags" Target="../tags/tag601.xml"/><Relationship Id="rId102" Type="http://schemas.openxmlformats.org/officeDocument/2006/relationships/tags" Target="../tags/tag624.xml"/><Relationship Id="rId123" Type="http://schemas.openxmlformats.org/officeDocument/2006/relationships/tags" Target="../tags/tag645.xml"/><Relationship Id="rId144" Type="http://schemas.openxmlformats.org/officeDocument/2006/relationships/tags" Target="../tags/tag666.xml"/><Relationship Id="rId90" Type="http://schemas.openxmlformats.org/officeDocument/2006/relationships/tags" Target="../tags/tag612.xml"/><Relationship Id="rId165" Type="http://schemas.openxmlformats.org/officeDocument/2006/relationships/tags" Target="../tags/tag687.xml"/><Relationship Id="rId186" Type="http://schemas.openxmlformats.org/officeDocument/2006/relationships/tags" Target="../tags/tag708.xml"/><Relationship Id="rId211" Type="http://schemas.openxmlformats.org/officeDocument/2006/relationships/tags" Target="../tags/tag733.xml"/><Relationship Id="rId232" Type="http://schemas.openxmlformats.org/officeDocument/2006/relationships/tags" Target="../tags/tag754.xml"/><Relationship Id="rId27" Type="http://schemas.openxmlformats.org/officeDocument/2006/relationships/tags" Target="../tags/tag549.xml"/><Relationship Id="rId48" Type="http://schemas.openxmlformats.org/officeDocument/2006/relationships/tags" Target="../tags/tag570.xml"/><Relationship Id="rId69" Type="http://schemas.openxmlformats.org/officeDocument/2006/relationships/tags" Target="../tags/tag591.xml"/><Relationship Id="rId113" Type="http://schemas.openxmlformats.org/officeDocument/2006/relationships/tags" Target="../tags/tag635.xml"/><Relationship Id="rId134" Type="http://schemas.openxmlformats.org/officeDocument/2006/relationships/tags" Target="../tags/tag656.xml"/><Relationship Id="rId80" Type="http://schemas.openxmlformats.org/officeDocument/2006/relationships/tags" Target="../tags/tag602.xml"/><Relationship Id="rId155" Type="http://schemas.openxmlformats.org/officeDocument/2006/relationships/tags" Target="../tags/tag677.xml"/><Relationship Id="rId176" Type="http://schemas.openxmlformats.org/officeDocument/2006/relationships/tags" Target="../tags/tag698.xml"/><Relationship Id="rId197" Type="http://schemas.openxmlformats.org/officeDocument/2006/relationships/tags" Target="../tags/tag719.xml"/><Relationship Id="rId201" Type="http://schemas.openxmlformats.org/officeDocument/2006/relationships/tags" Target="../tags/tag723.xml"/><Relationship Id="rId222" Type="http://schemas.openxmlformats.org/officeDocument/2006/relationships/tags" Target="../tags/tag744.xml"/><Relationship Id="rId243" Type="http://schemas.openxmlformats.org/officeDocument/2006/relationships/tags" Target="../tags/tag765.xml"/><Relationship Id="rId17" Type="http://schemas.openxmlformats.org/officeDocument/2006/relationships/tags" Target="../tags/tag539.xml"/><Relationship Id="rId38" Type="http://schemas.openxmlformats.org/officeDocument/2006/relationships/tags" Target="../tags/tag560.xml"/><Relationship Id="rId59" Type="http://schemas.openxmlformats.org/officeDocument/2006/relationships/tags" Target="../tags/tag581.xml"/><Relationship Id="rId103" Type="http://schemas.openxmlformats.org/officeDocument/2006/relationships/tags" Target="../tags/tag625.xml"/><Relationship Id="rId124" Type="http://schemas.openxmlformats.org/officeDocument/2006/relationships/tags" Target="../tags/tag646.xml"/><Relationship Id="rId70" Type="http://schemas.openxmlformats.org/officeDocument/2006/relationships/tags" Target="../tags/tag592.xml"/><Relationship Id="rId91" Type="http://schemas.openxmlformats.org/officeDocument/2006/relationships/tags" Target="../tags/tag613.xml"/><Relationship Id="rId145" Type="http://schemas.openxmlformats.org/officeDocument/2006/relationships/tags" Target="../tags/tag667.xml"/><Relationship Id="rId166" Type="http://schemas.openxmlformats.org/officeDocument/2006/relationships/tags" Target="../tags/tag688.xml"/><Relationship Id="rId187" Type="http://schemas.openxmlformats.org/officeDocument/2006/relationships/tags" Target="../tags/tag709.xml"/><Relationship Id="rId1" Type="http://schemas.openxmlformats.org/officeDocument/2006/relationships/tags" Target="../tags/tag523.xml"/><Relationship Id="rId212" Type="http://schemas.openxmlformats.org/officeDocument/2006/relationships/tags" Target="../tags/tag734.xml"/><Relationship Id="rId233" Type="http://schemas.openxmlformats.org/officeDocument/2006/relationships/tags" Target="../tags/tag755.xml"/><Relationship Id="rId28" Type="http://schemas.openxmlformats.org/officeDocument/2006/relationships/tags" Target="../tags/tag550.xml"/><Relationship Id="rId49" Type="http://schemas.openxmlformats.org/officeDocument/2006/relationships/tags" Target="../tags/tag571.xml"/><Relationship Id="rId114" Type="http://schemas.openxmlformats.org/officeDocument/2006/relationships/tags" Target="../tags/tag636.xml"/><Relationship Id="rId60" Type="http://schemas.openxmlformats.org/officeDocument/2006/relationships/tags" Target="../tags/tag582.xml"/><Relationship Id="rId81" Type="http://schemas.openxmlformats.org/officeDocument/2006/relationships/tags" Target="../tags/tag603.xml"/><Relationship Id="rId135" Type="http://schemas.openxmlformats.org/officeDocument/2006/relationships/tags" Target="../tags/tag657.xml"/><Relationship Id="rId156" Type="http://schemas.openxmlformats.org/officeDocument/2006/relationships/tags" Target="../tags/tag678.xml"/><Relationship Id="rId177" Type="http://schemas.openxmlformats.org/officeDocument/2006/relationships/tags" Target="../tags/tag699.xml"/><Relationship Id="rId198" Type="http://schemas.openxmlformats.org/officeDocument/2006/relationships/tags" Target="../tags/tag720.xml"/><Relationship Id="rId202" Type="http://schemas.openxmlformats.org/officeDocument/2006/relationships/tags" Target="../tags/tag724.xml"/><Relationship Id="rId223" Type="http://schemas.openxmlformats.org/officeDocument/2006/relationships/tags" Target="../tags/tag745.xml"/><Relationship Id="rId244" Type="http://schemas.openxmlformats.org/officeDocument/2006/relationships/tags" Target="../tags/tag766.xml"/><Relationship Id="rId18" Type="http://schemas.openxmlformats.org/officeDocument/2006/relationships/tags" Target="../tags/tag540.xml"/><Relationship Id="rId39" Type="http://schemas.openxmlformats.org/officeDocument/2006/relationships/tags" Target="../tags/tag561.xml"/><Relationship Id="rId50" Type="http://schemas.openxmlformats.org/officeDocument/2006/relationships/tags" Target="../tags/tag572.xml"/><Relationship Id="rId104" Type="http://schemas.openxmlformats.org/officeDocument/2006/relationships/tags" Target="../tags/tag626.xml"/><Relationship Id="rId125" Type="http://schemas.openxmlformats.org/officeDocument/2006/relationships/tags" Target="../tags/tag647.xml"/><Relationship Id="rId146" Type="http://schemas.openxmlformats.org/officeDocument/2006/relationships/tags" Target="../tags/tag668.xml"/><Relationship Id="rId167" Type="http://schemas.openxmlformats.org/officeDocument/2006/relationships/tags" Target="../tags/tag689.xml"/><Relationship Id="rId188" Type="http://schemas.openxmlformats.org/officeDocument/2006/relationships/tags" Target="../tags/tag710.xml"/><Relationship Id="rId71" Type="http://schemas.openxmlformats.org/officeDocument/2006/relationships/tags" Target="../tags/tag593.xml"/><Relationship Id="rId92" Type="http://schemas.openxmlformats.org/officeDocument/2006/relationships/tags" Target="../tags/tag614.xml"/><Relationship Id="rId213" Type="http://schemas.openxmlformats.org/officeDocument/2006/relationships/tags" Target="../tags/tag735.xml"/><Relationship Id="rId234" Type="http://schemas.openxmlformats.org/officeDocument/2006/relationships/tags" Target="../tags/tag756.xml"/><Relationship Id="rId2" Type="http://schemas.openxmlformats.org/officeDocument/2006/relationships/tags" Target="../tags/tag524.xml"/><Relationship Id="rId29" Type="http://schemas.openxmlformats.org/officeDocument/2006/relationships/tags" Target="../tags/tag551.xml"/><Relationship Id="rId40" Type="http://schemas.openxmlformats.org/officeDocument/2006/relationships/tags" Target="../tags/tag562.xml"/><Relationship Id="rId115" Type="http://schemas.openxmlformats.org/officeDocument/2006/relationships/tags" Target="../tags/tag637.xml"/><Relationship Id="rId136" Type="http://schemas.openxmlformats.org/officeDocument/2006/relationships/tags" Target="../tags/tag658.xml"/><Relationship Id="rId157" Type="http://schemas.openxmlformats.org/officeDocument/2006/relationships/tags" Target="../tags/tag679.xml"/><Relationship Id="rId178" Type="http://schemas.openxmlformats.org/officeDocument/2006/relationships/tags" Target="../tags/tag700.xml"/><Relationship Id="rId61" Type="http://schemas.openxmlformats.org/officeDocument/2006/relationships/tags" Target="../tags/tag583.xml"/><Relationship Id="rId82" Type="http://schemas.openxmlformats.org/officeDocument/2006/relationships/tags" Target="../tags/tag604.xml"/><Relationship Id="rId199" Type="http://schemas.openxmlformats.org/officeDocument/2006/relationships/tags" Target="../tags/tag721.xml"/><Relationship Id="rId203" Type="http://schemas.openxmlformats.org/officeDocument/2006/relationships/tags" Target="../tags/tag725.xml"/><Relationship Id="rId19" Type="http://schemas.openxmlformats.org/officeDocument/2006/relationships/tags" Target="../tags/tag541.xml"/><Relationship Id="rId224" Type="http://schemas.openxmlformats.org/officeDocument/2006/relationships/tags" Target="../tags/tag746.xml"/><Relationship Id="rId245" Type="http://schemas.openxmlformats.org/officeDocument/2006/relationships/tags" Target="../tags/tag767.xml"/><Relationship Id="rId30" Type="http://schemas.openxmlformats.org/officeDocument/2006/relationships/tags" Target="../tags/tag552.xml"/><Relationship Id="rId105" Type="http://schemas.openxmlformats.org/officeDocument/2006/relationships/tags" Target="../tags/tag627.xml"/><Relationship Id="rId126" Type="http://schemas.openxmlformats.org/officeDocument/2006/relationships/tags" Target="../tags/tag648.xml"/><Relationship Id="rId147" Type="http://schemas.openxmlformats.org/officeDocument/2006/relationships/tags" Target="../tags/tag669.xml"/><Relationship Id="rId168" Type="http://schemas.openxmlformats.org/officeDocument/2006/relationships/tags" Target="../tags/tag690.xml"/><Relationship Id="rId51" Type="http://schemas.openxmlformats.org/officeDocument/2006/relationships/tags" Target="../tags/tag573.xml"/><Relationship Id="rId72" Type="http://schemas.openxmlformats.org/officeDocument/2006/relationships/tags" Target="../tags/tag594.xml"/><Relationship Id="rId93" Type="http://schemas.openxmlformats.org/officeDocument/2006/relationships/tags" Target="../tags/tag615.xml"/><Relationship Id="rId189" Type="http://schemas.openxmlformats.org/officeDocument/2006/relationships/tags" Target="../tags/tag711.xml"/><Relationship Id="rId3" Type="http://schemas.openxmlformats.org/officeDocument/2006/relationships/tags" Target="../tags/tag525.xml"/><Relationship Id="rId214" Type="http://schemas.openxmlformats.org/officeDocument/2006/relationships/tags" Target="../tags/tag736.xml"/><Relationship Id="rId235" Type="http://schemas.openxmlformats.org/officeDocument/2006/relationships/tags" Target="../tags/tag757.xml"/><Relationship Id="rId116" Type="http://schemas.openxmlformats.org/officeDocument/2006/relationships/tags" Target="../tags/tag638.xml"/><Relationship Id="rId137" Type="http://schemas.openxmlformats.org/officeDocument/2006/relationships/tags" Target="../tags/tag659.xml"/><Relationship Id="rId158" Type="http://schemas.openxmlformats.org/officeDocument/2006/relationships/tags" Target="../tags/tag680.xml"/><Relationship Id="rId20" Type="http://schemas.openxmlformats.org/officeDocument/2006/relationships/tags" Target="../tags/tag542.xml"/><Relationship Id="rId41" Type="http://schemas.openxmlformats.org/officeDocument/2006/relationships/tags" Target="../tags/tag563.xml"/><Relationship Id="rId62" Type="http://schemas.openxmlformats.org/officeDocument/2006/relationships/tags" Target="../tags/tag584.xml"/><Relationship Id="rId83" Type="http://schemas.openxmlformats.org/officeDocument/2006/relationships/tags" Target="../tags/tag605.xml"/><Relationship Id="rId179" Type="http://schemas.openxmlformats.org/officeDocument/2006/relationships/tags" Target="../tags/tag701.xml"/><Relationship Id="rId190" Type="http://schemas.openxmlformats.org/officeDocument/2006/relationships/tags" Target="../tags/tag712.xml"/><Relationship Id="rId204" Type="http://schemas.openxmlformats.org/officeDocument/2006/relationships/tags" Target="../tags/tag726.xml"/><Relationship Id="rId225" Type="http://schemas.openxmlformats.org/officeDocument/2006/relationships/tags" Target="../tags/tag747.xml"/><Relationship Id="rId246" Type="http://schemas.openxmlformats.org/officeDocument/2006/relationships/tags" Target="../tags/tag768.xml"/><Relationship Id="rId106" Type="http://schemas.openxmlformats.org/officeDocument/2006/relationships/tags" Target="../tags/tag628.xml"/><Relationship Id="rId127" Type="http://schemas.openxmlformats.org/officeDocument/2006/relationships/tags" Target="../tags/tag649.xml"/><Relationship Id="rId10" Type="http://schemas.openxmlformats.org/officeDocument/2006/relationships/tags" Target="../tags/tag532.xml"/><Relationship Id="rId31" Type="http://schemas.openxmlformats.org/officeDocument/2006/relationships/tags" Target="../tags/tag553.xml"/><Relationship Id="rId52" Type="http://schemas.openxmlformats.org/officeDocument/2006/relationships/tags" Target="../tags/tag574.xml"/><Relationship Id="rId73" Type="http://schemas.openxmlformats.org/officeDocument/2006/relationships/tags" Target="../tags/tag595.xml"/><Relationship Id="rId94" Type="http://schemas.openxmlformats.org/officeDocument/2006/relationships/tags" Target="../tags/tag616.xml"/><Relationship Id="rId148" Type="http://schemas.openxmlformats.org/officeDocument/2006/relationships/tags" Target="../tags/tag670.xml"/><Relationship Id="rId169" Type="http://schemas.openxmlformats.org/officeDocument/2006/relationships/tags" Target="../tags/tag69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9" Type="http://schemas.openxmlformats.org/officeDocument/2006/relationships/image" Target="../media/image5.JPG"/><Relationship Id="rId21" Type="http://schemas.openxmlformats.org/officeDocument/2006/relationships/tags" Target="../tags/tag792.xml"/><Relationship Id="rId34" Type="http://schemas.openxmlformats.org/officeDocument/2006/relationships/tags" Target="../tags/tag805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tags" Target="../tags/tag804.xml"/><Relationship Id="rId38" Type="http://schemas.openxmlformats.org/officeDocument/2006/relationships/image" Target="../media/image4.JPG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29" Type="http://schemas.openxmlformats.org/officeDocument/2006/relationships/tags" Target="../tags/tag800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tags" Target="../tags/tag803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tags" Target="../tags/tag807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tags" Target="../tags/tag802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tags" Target="../tags/tag801.xml"/><Relationship Id="rId35" Type="http://schemas.openxmlformats.org/officeDocument/2006/relationships/tags" Target="../tags/tag806.xml"/><Relationship Id="rId8" Type="http://schemas.openxmlformats.org/officeDocument/2006/relationships/tags" Target="../tags/tag779.xml"/><Relationship Id="rId3" Type="http://schemas.openxmlformats.org/officeDocument/2006/relationships/tags" Target="../tags/tag7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Inference Concerning the Multiple Regression Model and Its Coefficients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p:grpSp>
        <p:nvGrpSpPr>
          <p:cNvPr id="6" name="SMARTInkShape-Group560">
            <a:extLst>
              <a:ext uri="{FF2B5EF4-FFF2-40B4-BE49-F238E27FC236}">
                <a16:creationId xmlns:a16="http://schemas.microsoft.com/office/drawing/2014/main" id="{6C9C72E1-667B-AAED-FDCC-FCF5086904EF}"/>
              </a:ext>
            </a:extLst>
          </p:cNvPr>
          <p:cNvGrpSpPr/>
          <p:nvPr/>
        </p:nvGrpSpPr>
        <p:grpSpPr>
          <a:xfrm>
            <a:off x="381000" y="1268671"/>
            <a:ext cx="361951" cy="264855"/>
            <a:chOff x="381000" y="1268671"/>
            <a:chExt cx="361951" cy="264855"/>
          </a:xfrm>
        </p:grpSpPr>
        <p:sp>
          <p:nvSpPr>
            <p:cNvPr id="3" name="SMARTInkShape-2929">
              <a:extLst>
                <a:ext uri="{FF2B5EF4-FFF2-40B4-BE49-F238E27FC236}">
                  <a16:creationId xmlns:a16="http://schemas.microsoft.com/office/drawing/2014/main" id="{33A4FE38-31B6-F34F-9120-BD0830B34DE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9575" y="1324412"/>
              <a:ext cx="140475" cy="209114"/>
            </a:xfrm>
            <a:custGeom>
              <a:avLst/>
              <a:gdLst/>
              <a:ahLst/>
              <a:cxnLst/>
              <a:rect l="0" t="0" r="0" b="0"/>
              <a:pathLst>
                <a:path w="140475" h="209114">
                  <a:moveTo>
                    <a:pt x="0" y="28138"/>
                  </a:moveTo>
                  <a:lnTo>
                    <a:pt x="0" y="28138"/>
                  </a:lnTo>
                  <a:lnTo>
                    <a:pt x="0" y="4540"/>
                  </a:lnTo>
                  <a:lnTo>
                    <a:pt x="1058" y="2881"/>
                  </a:lnTo>
                  <a:lnTo>
                    <a:pt x="2822" y="1775"/>
                  </a:lnTo>
                  <a:lnTo>
                    <a:pt x="8201" y="0"/>
                  </a:lnTo>
                  <a:lnTo>
                    <a:pt x="8642" y="913"/>
                  </a:lnTo>
                  <a:lnTo>
                    <a:pt x="9133" y="4749"/>
                  </a:lnTo>
                  <a:lnTo>
                    <a:pt x="860" y="52086"/>
                  </a:lnTo>
                  <a:lnTo>
                    <a:pt x="1313" y="82388"/>
                  </a:lnTo>
                  <a:lnTo>
                    <a:pt x="7680" y="104655"/>
                  </a:lnTo>
                  <a:lnTo>
                    <a:pt x="16490" y="122196"/>
                  </a:lnTo>
                  <a:lnTo>
                    <a:pt x="17344" y="125768"/>
                  </a:lnTo>
                  <a:lnTo>
                    <a:pt x="20029" y="127092"/>
                  </a:lnTo>
                  <a:lnTo>
                    <a:pt x="45415" y="124085"/>
                  </a:lnTo>
                  <a:lnTo>
                    <a:pt x="50385" y="121736"/>
                  </a:lnTo>
                  <a:lnTo>
                    <a:pt x="74434" y="101991"/>
                  </a:lnTo>
                  <a:lnTo>
                    <a:pt x="87436" y="96940"/>
                  </a:lnTo>
                  <a:lnTo>
                    <a:pt x="103048" y="95443"/>
                  </a:lnTo>
                  <a:lnTo>
                    <a:pt x="121079" y="100056"/>
                  </a:lnTo>
                  <a:lnTo>
                    <a:pt x="130718" y="108079"/>
                  </a:lnTo>
                  <a:lnTo>
                    <a:pt x="137472" y="118701"/>
                  </a:lnTo>
                  <a:lnTo>
                    <a:pt x="140474" y="130477"/>
                  </a:lnTo>
                  <a:lnTo>
                    <a:pt x="138986" y="139944"/>
                  </a:lnTo>
                  <a:lnTo>
                    <a:pt x="135020" y="151224"/>
                  </a:lnTo>
                  <a:lnTo>
                    <a:pt x="134463" y="154645"/>
                  </a:lnTo>
                  <a:lnTo>
                    <a:pt x="131023" y="161269"/>
                  </a:lnTo>
                  <a:lnTo>
                    <a:pt x="120190" y="174145"/>
                  </a:lnTo>
                  <a:lnTo>
                    <a:pt x="81093" y="201898"/>
                  </a:lnTo>
                  <a:lnTo>
                    <a:pt x="43377" y="208480"/>
                  </a:lnTo>
                  <a:lnTo>
                    <a:pt x="28575" y="209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30">
              <a:extLst>
                <a:ext uri="{FF2B5EF4-FFF2-40B4-BE49-F238E27FC236}">
                  <a16:creationId xmlns:a16="http://schemas.microsoft.com/office/drawing/2014/main" id="{0DD46C7C-D1DB-3C1D-7FB6-387F4EF58DC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81000" y="1268671"/>
              <a:ext cx="190501" cy="55305"/>
            </a:xfrm>
            <a:custGeom>
              <a:avLst/>
              <a:gdLst/>
              <a:ahLst/>
              <a:cxnLst/>
              <a:rect l="0" t="0" r="0" b="0"/>
              <a:pathLst>
                <a:path w="190501" h="55305">
                  <a:moveTo>
                    <a:pt x="0" y="55304"/>
                  </a:moveTo>
                  <a:lnTo>
                    <a:pt x="0" y="55304"/>
                  </a:lnTo>
                  <a:lnTo>
                    <a:pt x="0" y="47103"/>
                  </a:lnTo>
                  <a:lnTo>
                    <a:pt x="5056" y="41115"/>
                  </a:lnTo>
                  <a:lnTo>
                    <a:pt x="29339" y="30668"/>
                  </a:lnTo>
                  <a:lnTo>
                    <a:pt x="72829" y="16598"/>
                  </a:lnTo>
                  <a:lnTo>
                    <a:pt x="113634" y="4384"/>
                  </a:lnTo>
                  <a:lnTo>
                    <a:pt x="137621" y="0"/>
                  </a:lnTo>
                  <a:lnTo>
                    <a:pt x="190500" y="7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31">
              <a:extLst>
                <a:ext uri="{FF2B5EF4-FFF2-40B4-BE49-F238E27FC236}">
                  <a16:creationId xmlns:a16="http://schemas.microsoft.com/office/drawing/2014/main" id="{F2C09C02-789B-06BA-0546-1F0353BAD62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34749" y="14763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9"/>
                  </a:lnTo>
                  <a:lnTo>
                    <a:pt x="7143" y="2979"/>
                  </a:lnTo>
                  <a:lnTo>
                    <a:pt x="5379" y="1986"/>
                  </a:lnTo>
                  <a:lnTo>
                    <a:pt x="0" y="39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561">
            <a:extLst>
              <a:ext uri="{FF2B5EF4-FFF2-40B4-BE49-F238E27FC236}">
                <a16:creationId xmlns:a16="http://schemas.microsoft.com/office/drawing/2014/main" id="{109FB69E-A5F0-9D66-3CA2-0B5A3E2A322B}"/>
              </a:ext>
            </a:extLst>
          </p:cNvPr>
          <p:cNvGrpSpPr/>
          <p:nvPr/>
        </p:nvGrpSpPr>
        <p:grpSpPr>
          <a:xfrm>
            <a:off x="1323975" y="1209245"/>
            <a:ext cx="1143001" cy="298861"/>
            <a:chOff x="1323975" y="1209245"/>
            <a:chExt cx="1143001" cy="298861"/>
          </a:xfrm>
        </p:grpSpPr>
        <p:sp>
          <p:nvSpPr>
            <p:cNvPr id="7" name="SMARTInkShape-2932">
              <a:extLst>
                <a:ext uri="{FF2B5EF4-FFF2-40B4-BE49-F238E27FC236}">
                  <a16:creationId xmlns:a16="http://schemas.microsoft.com/office/drawing/2014/main" id="{E06B2B6E-2009-4AAC-9372-E4ED4EC6629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428750" y="1276350"/>
              <a:ext cx="8937" cy="228601"/>
            </a:xfrm>
            <a:custGeom>
              <a:avLst/>
              <a:gdLst/>
              <a:ahLst/>
              <a:cxnLst/>
              <a:rect l="0" t="0" r="0" b="0"/>
              <a:pathLst>
                <a:path w="8937" h="228601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8936" y="51779"/>
                  </a:lnTo>
                  <a:lnTo>
                    <a:pt x="4352" y="99245"/>
                  </a:lnTo>
                  <a:lnTo>
                    <a:pt x="860" y="136295"/>
                  </a:lnTo>
                  <a:lnTo>
                    <a:pt x="170" y="17936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33">
              <a:extLst>
                <a:ext uri="{FF2B5EF4-FFF2-40B4-BE49-F238E27FC236}">
                  <a16:creationId xmlns:a16="http://schemas.microsoft.com/office/drawing/2014/main" id="{CF2FF2C1-E183-AE56-6A4E-950956727CF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323975" y="1248861"/>
              <a:ext cx="205600" cy="259245"/>
            </a:xfrm>
            <a:custGeom>
              <a:avLst/>
              <a:gdLst/>
              <a:ahLst/>
              <a:cxnLst/>
              <a:rect l="0" t="0" r="0" b="0"/>
              <a:pathLst>
                <a:path w="205600" h="259245">
                  <a:moveTo>
                    <a:pt x="0" y="56064"/>
                  </a:moveTo>
                  <a:lnTo>
                    <a:pt x="0" y="56064"/>
                  </a:lnTo>
                  <a:lnTo>
                    <a:pt x="1058" y="40855"/>
                  </a:lnTo>
                  <a:lnTo>
                    <a:pt x="5057" y="29549"/>
                  </a:lnTo>
                  <a:lnTo>
                    <a:pt x="23370" y="11283"/>
                  </a:lnTo>
                  <a:lnTo>
                    <a:pt x="37198" y="4412"/>
                  </a:lnTo>
                  <a:lnTo>
                    <a:pt x="68378" y="0"/>
                  </a:lnTo>
                  <a:lnTo>
                    <a:pt x="90698" y="4292"/>
                  </a:lnTo>
                  <a:lnTo>
                    <a:pt x="120830" y="17323"/>
                  </a:lnTo>
                  <a:lnTo>
                    <a:pt x="168233" y="61951"/>
                  </a:lnTo>
                  <a:lnTo>
                    <a:pt x="182721" y="79847"/>
                  </a:lnTo>
                  <a:lnTo>
                    <a:pt x="200660" y="118615"/>
                  </a:lnTo>
                  <a:lnTo>
                    <a:pt x="205599" y="144542"/>
                  </a:lnTo>
                  <a:lnTo>
                    <a:pt x="202150" y="167354"/>
                  </a:lnTo>
                  <a:lnTo>
                    <a:pt x="187745" y="202813"/>
                  </a:lnTo>
                  <a:lnTo>
                    <a:pt x="178339" y="214066"/>
                  </a:lnTo>
                  <a:lnTo>
                    <a:pt x="155054" y="229914"/>
                  </a:lnTo>
                  <a:lnTo>
                    <a:pt x="109228" y="249671"/>
                  </a:lnTo>
                  <a:lnTo>
                    <a:pt x="79165" y="259244"/>
                  </a:lnTo>
                  <a:lnTo>
                    <a:pt x="35315" y="257810"/>
                  </a:lnTo>
                  <a:lnTo>
                    <a:pt x="19050" y="256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34">
              <a:extLst>
                <a:ext uri="{FF2B5EF4-FFF2-40B4-BE49-F238E27FC236}">
                  <a16:creationId xmlns:a16="http://schemas.microsoft.com/office/drawing/2014/main" id="{295E732C-1789-5E4B-2E0D-BFDC5E5EAA3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86219" y="1363505"/>
              <a:ext cx="147332" cy="134955"/>
            </a:xfrm>
            <a:custGeom>
              <a:avLst/>
              <a:gdLst/>
              <a:ahLst/>
              <a:cxnLst/>
              <a:rect l="0" t="0" r="0" b="0"/>
              <a:pathLst>
                <a:path w="147332" h="134955">
                  <a:moveTo>
                    <a:pt x="23506" y="65245"/>
                  </a:moveTo>
                  <a:lnTo>
                    <a:pt x="23506" y="65245"/>
                  </a:lnTo>
                  <a:lnTo>
                    <a:pt x="38714" y="58699"/>
                  </a:lnTo>
                  <a:lnTo>
                    <a:pt x="77981" y="53072"/>
                  </a:lnTo>
                  <a:lnTo>
                    <a:pt x="118098" y="27076"/>
                  </a:lnTo>
                  <a:lnTo>
                    <a:pt x="123755" y="20764"/>
                  </a:lnTo>
                  <a:lnTo>
                    <a:pt x="126269" y="14431"/>
                  </a:lnTo>
                  <a:lnTo>
                    <a:pt x="127685" y="4916"/>
                  </a:lnTo>
                  <a:lnTo>
                    <a:pt x="126825" y="2800"/>
                  </a:lnTo>
                  <a:lnTo>
                    <a:pt x="125194" y="1390"/>
                  </a:lnTo>
                  <a:lnTo>
                    <a:pt x="123048" y="450"/>
                  </a:lnTo>
                  <a:lnTo>
                    <a:pt x="90245" y="0"/>
                  </a:lnTo>
                  <a:lnTo>
                    <a:pt x="63742" y="6284"/>
                  </a:lnTo>
                  <a:lnTo>
                    <a:pt x="47187" y="15908"/>
                  </a:lnTo>
                  <a:lnTo>
                    <a:pt x="21986" y="38574"/>
                  </a:lnTo>
                  <a:lnTo>
                    <a:pt x="11297" y="59107"/>
                  </a:lnTo>
                  <a:lnTo>
                    <a:pt x="0" y="99910"/>
                  </a:lnTo>
                  <a:lnTo>
                    <a:pt x="427" y="106347"/>
                  </a:lnTo>
                  <a:lnTo>
                    <a:pt x="6546" y="119143"/>
                  </a:lnTo>
                  <a:lnTo>
                    <a:pt x="19143" y="129063"/>
                  </a:lnTo>
                  <a:lnTo>
                    <a:pt x="26948" y="133191"/>
                  </a:lnTo>
                  <a:lnTo>
                    <a:pt x="44086" y="134954"/>
                  </a:lnTo>
                  <a:lnTo>
                    <a:pt x="86014" y="127463"/>
                  </a:lnTo>
                  <a:lnTo>
                    <a:pt x="130829" y="116850"/>
                  </a:lnTo>
                  <a:lnTo>
                    <a:pt x="147331" y="112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35">
              <a:extLst>
                <a:ext uri="{FF2B5EF4-FFF2-40B4-BE49-F238E27FC236}">
                  <a16:creationId xmlns:a16="http://schemas.microsoft.com/office/drawing/2014/main" id="{8BA987D2-2D5D-5CC3-0621-74DD35CEF1A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810870" y="1372153"/>
              <a:ext cx="122706" cy="93314"/>
            </a:xfrm>
            <a:custGeom>
              <a:avLst/>
              <a:gdLst/>
              <a:ahLst/>
              <a:cxnLst/>
              <a:rect l="0" t="0" r="0" b="0"/>
              <a:pathLst>
                <a:path w="122706" h="93314">
                  <a:moveTo>
                    <a:pt x="75080" y="37547"/>
                  </a:moveTo>
                  <a:lnTo>
                    <a:pt x="75080" y="37547"/>
                  </a:lnTo>
                  <a:lnTo>
                    <a:pt x="90268" y="21300"/>
                  </a:lnTo>
                  <a:lnTo>
                    <a:pt x="92986" y="12037"/>
                  </a:lnTo>
                  <a:lnTo>
                    <a:pt x="93622" y="5748"/>
                  </a:lnTo>
                  <a:lnTo>
                    <a:pt x="92733" y="3648"/>
                  </a:lnTo>
                  <a:lnTo>
                    <a:pt x="91082" y="2247"/>
                  </a:lnTo>
                  <a:lnTo>
                    <a:pt x="88923" y="1314"/>
                  </a:lnTo>
                  <a:lnTo>
                    <a:pt x="70715" y="0"/>
                  </a:lnTo>
                  <a:lnTo>
                    <a:pt x="50269" y="4668"/>
                  </a:lnTo>
                  <a:lnTo>
                    <a:pt x="30804" y="17810"/>
                  </a:lnTo>
                  <a:lnTo>
                    <a:pt x="11632" y="40165"/>
                  </a:lnTo>
                  <a:lnTo>
                    <a:pt x="4547" y="54938"/>
                  </a:lnTo>
                  <a:lnTo>
                    <a:pt x="0" y="76613"/>
                  </a:lnTo>
                  <a:lnTo>
                    <a:pt x="2200" y="84190"/>
                  </a:lnTo>
                  <a:lnTo>
                    <a:pt x="4268" y="87692"/>
                  </a:lnTo>
                  <a:lnTo>
                    <a:pt x="7764" y="90027"/>
                  </a:lnTo>
                  <a:lnTo>
                    <a:pt x="22796" y="93313"/>
                  </a:lnTo>
                  <a:lnTo>
                    <a:pt x="40656" y="93229"/>
                  </a:lnTo>
                  <a:lnTo>
                    <a:pt x="77095" y="85737"/>
                  </a:lnTo>
                  <a:lnTo>
                    <a:pt x="95822" y="85284"/>
                  </a:lnTo>
                  <a:lnTo>
                    <a:pt x="102996" y="82400"/>
                  </a:lnTo>
                  <a:lnTo>
                    <a:pt x="109712" y="78648"/>
                  </a:lnTo>
                  <a:lnTo>
                    <a:pt x="122705" y="75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36">
              <a:extLst>
                <a:ext uri="{FF2B5EF4-FFF2-40B4-BE49-F238E27FC236}">
                  <a16:creationId xmlns:a16="http://schemas.microsoft.com/office/drawing/2014/main" id="{944C431D-F75F-0DF6-0B1D-483B98EFDE4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00652" y="1371751"/>
              <a:ext cx="28174" cy="114150"/>
            </a:xfrm>
            <a:custGeom>
              <a:avLst/>
              <a:gdLst/>
              <a:ahLst/>
              <a:cxnLst/>
              <a:rect l="0" t="0" r="0" b="0"/>
              <a:pathLst>
                <a:path w="28174" h="114150">
                  <a:moveTo>
                    <a:pt x="9123" y="18899"/>
                  </a:moveTo>
                  <a:lnTo>
                    <a:pt x="9123" y="18899"/>
                  </a:lnTo>
                  <a:lnTo>
                    <a:pt x="9123" y="13842"/>
                  </a:lnTo>
                  <a:lnTo>
                    <a:pt x="11945" y="8538"/>
                  </a:lnTo>
                  <a:lnTo>
                    <a:pt x="18532" y="0"/>
                  </a:lnTo>
                  <a:lnTo>
                    <a:pt x="13557" y="4950"/>
                  </a:lnTo>
                  <a:lnTo>
                    <a:pt x="11094" y="13052"/>
                  </a:lnTo>
                  <a:lnTo>
                    <a:pt x="8324" y="34004"/>
                  </a:lnTo>
                  <a:lnTo>
                    <a:pt x="1635" y="47322"/>
                  </a:lnTo>
                  <a:lnTo>
                    <a:pt x="0" y="65201"/>
                  </a:lnTo>
                  <a:lnTo>
                    <a:pt x="2599" y="74050"/>
                  </a:lnTo>
                  <a:lnTo>
                    <a:pt x="6223" y="81510"/>
                  </a:lnTo>
                  <a:lnTo>
                    <a:pt x="8741" y="98157"/>
                  </a:lnTo>
                  <a:lnTo>
                    <a:pt x="10985" y="101371"/>
                  </a:lnTo>
                  <a:lnTo>
                    <a:pt x="28173" y="114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37">
              <a:extLst>
                <a:ext uri="{FF2B5EF4-FFF2-40B4-BE49-F238E27FC236}">
                  <a16:creationId xmlns:a16="http://schemas.microsoft.com/office/drawing/2014/main" id="{3A61E553-1F95-8795-17F0-459D127F043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057400" y="1352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38">
              <a:extLst>
                <a:ext uri="{FF2B5EF4-FFF2-40B4-BE49-F238E27FC236}">
                  <a16:creationId xmlns:a16="http://schemas.microsoft.com/office/drawing/2014/main" id="{3511E218-2D9F-51BB-9623-910ACC7AA92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115257" y="1209245"/>
              <a:ext cx="123119" cy="271350"/>
            </a:xfrm>
            <a:custGeom>
              <a:avLst/>
              <a:gdLst/>
              <a:ahLst/>
              <a:cxnLst/>
              <a:rect l="0" t="0" r="0" b="0"/>
              <a:pathLst>
                <a:path w="123119" h="271350">
                  <a:moveTo>
                    <a:pt x="65968" y="190930"/>
                  </a:moveTo>
                  <a:lnTo>
                    <a:pt x="65968" y="190930"/>
                  </a:lnTo>
                  <a:lnTo>
                    <a:pt x="65968" y="159131"/>
                  </a:lnTo>
                  <a:lnTo>
                    <a:pt x="63146" y="152808"/>
                  </a:lnTo>
                  <a:lnTo>
                    <a:pt x="60912" y="149641"/>
                  </a:lnTo>
                  <a:lnTo>
                    <a:pt x="55607" y="146121"/>
                  </a:lnTo>
                  <a:lnTo>
                    <a:pt x="52711" y="145182"/>
                  </a:lnTo>
                  <a:lnTo>
                    <a:pt x="43848" y="146961"/>
                  </a:lnTo>
                  <a:lnTo>
                    <a:pt x="32854" y="152338"/>
                  </a:lnTo>
                  <a:lnTo>
                    <a:pt x="15822" y="167266"/>
                  </a:lnTo>
                  <a:lnTo>
                    <a:pt x="7345" y="179002"/>
                  </a:lnTo>
                  <a:lnTo>
                    <a:pt x="1679" y="202565"/>
                  </a:lnTo>
                  <a:lnTo>
                    <a:pt x="0" y="229655"/>
                  </a:lnTo>
                  <a:lnTo>
                    <a:pt x="5252" y="248358"/>
                  </a:lnTo>
                  <a:lnTo>
                    <a:pt x="9615" y="257790"/>
                  </a:lnTo>
                  <a:lnTo>
                    <a:pt x="14641" y="264079"/>
                  </a:lnTo>
                  <a:lnTo>
                    <a:pt x="25870" y="271066"/>
                  </a:lnTo>
                  <a:lnTo>
                    <a:pt x="37916" y="271349"/>
                  </a:lnTo>
                  <a:lnTo>
                    <a:pt x="44092" y="269943"/>
                  </a:lnTo>
                  <a:lnTo>
                    <a:pt x="56598" y="257091"/>
                  </a:lnTo>
                  <a:lnTo>
                    <a:pt x="62896" y="247738"/>
                  </a:lnTo>
                  <a:lnTo>
                    <a:pt x="72717" y="217589"/>
                  </a:lnTo>
                  <a:lnTo>
                    <a:pt x="80609" y="181612"/>
                  </a:lnTo>
                  <a:lnTo>
                    <a:pt x="87645" y="147983"/>
                  </a:lnTo>
                  <a:lnTo>
                    <a:pt x="92499" y="104357"/>
                  </a:lnTo>
                  <a:lnTo>
                    <a:pt x="98994" y="64619"/>
                  </a:lnTo>
                  <a:lnTo>
                    <a:pt x="107621" y="26034"/>
                  </a:lnTo>
                  <a:lnTo>
                    <a:pt x="116880" y="2960"/>
                  </a:lnTo>
                  <a:lnTo>
                    <a:pt x="118960" y="0"/>
                  </a:lnTo>
                  <a:lnTo>
                    <a:pt x="123118" y="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39">
              <a:extLst>
                <a:ext uri="{FF2B5EF4-FFF2-40B4-BE49-F238E27FC236}">
                  <a16:creationId xmlns:a16="http://schemas.microsoft.com/office/drawing/2014/main" id="{914E038C-8331-13C1-3FB3-E9835A8A30E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276736" y="1344896"/>
              <a:ext cx="190240" cy="129446"/>
            </a:xfrm>
            <a:custGeom>
              <a:avLst/>
              <a:gdLst/>
              <a:ahLst/>
              <a:cxnLst/>
              <a:rect l="0" t="0" r="0" b="0"/>
              <a:pathLst>
                <a:path w="190240" h="129446">
                  <a:moveTo>
                    <a:pt x="28314" y="55279"/>
                  </a:moveTo>
                  <a:lnTo>
                    <a:pt x="28314" y="55279"/>
                  </a:lnTo>
                  <a:lnTo>
                    <a:pt x="46628" y="55279"/>
                  </a:lnTo>
                  <a:lnTo>
                    <a:pt x="50048" y="54221"/>
                  </a:lnTo>
                  <a:lnTo>
                    <a:pt x="52329" y="52457"/>
                  </a:lnTo>
                  <a:lnTo>
                    <a:pt x="53849" y="50222"/>
                  </a:lnTo>
                  <a:lnTo>
                    <a:pt x="66101" y="42022"/>
                  </a:lnTo>
                  <a:lnTo>
                    <a:pt x="102392" y="26094"/>
                  </a:lnTo>
                  <a:lnTo>
                    <a:pt x="108863" y="20083"/>
                  </a:lnTo>
                  <a:lnTo>
                    <a:pt x="111738" y="13883"/>
                  </a:lnTo>
                  <a:lnTo>
                    <a:pt x="113358" y="4443"/>
                  </a:lnTo>
                  <a:lnTo>
                    <a:pt x="111468" y="2338"/>
                  </a:lnTo>
                  <a:lnTo>
                    <a:pt x="103724" y="0"/>
                  </a:lnTo>
                  <a:lnTo>
                    <a:pt x="82408" y="3740"/>
                  </a:lnTo>
                  <a:lnTo>
                    <a:pt x="55984" y="16607"/>
                  </a:lnTo>
                  <a:lnTo>
                    <a:pt x="9772" y="55477"/>
                  </a:lnTo>
                  <a:lnTo>
                    <a:pt x="4198" y="63481"/>
                  </a:lnTo>
                  <a:lnTo>
                    <a:pt x="1721" y="71624"/>
                  </a:lnTo>
                  <a:lnTo>
                    <a:pt x="0" y="100209"/>
                  </a:lnTo>
                  <a:lnTo>
                    <a:pt x="2677" y="109820"/>
                  </a:lnTo>
                  <a:lnTo>
                    <a:pt x="4873" y="113865"/>
                  </a:lnTo>
                  <a:lnTo>
                    <a:pt x="15779" y="121181"/>
                  </a:lnTo>
                  <a:lnTo>
                    <a:pt x="38538" y="129445"/>
                  </a:lnTo>
                  <a:lnTo>
                    <a:pt x="84824" y="120850"/>
                  </a:lnTo>
                  <a:lnTo>
                    <a:pt x="128494" y="109036"/>
                  </a:lnTo>
                  <a:lnTo>
                    <a:pt x="173434" y="90185"/>
                  </a:lnTo>
                  <a:lnTo>
                    <a:pt x="190239" y="83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62">
            <a:extLst>
              <a:ext uri="{FF2B5EF4-FFF2-40B4-BE49-F238E27FC236}">
                <a16:creationId xmlns:a16="http://schemas.microsoft.com/office/drawing/2014/main" id="{886D21DA-E037-D600-5811-4AC8C61A7580}"/>
              </a:ext>
            </a:extLst>
          </p:cNvPr>
          <p:cNvGrpSpPr/>
          <p:nvPr/>
        </p:nvGrpSpPr>
        <p:grpSpPr>
          <a:xfrm>
            <a:off x="3038475" y="1238251"/>
            <a:ext cx="298698" cy="209550"/>
            <a:chOff x="3038475" y="1238251"/>
            <a:chExt cx="298698" cy="209550"/>
          </a:xfrm>
        </p:grpSpPr>
        <p:sp>
          <p:nvSpPr>
            <p:cNvPr id="16" name="SMARTInkShape-2940">
              <a:extLst>
                <a:ext uri="{FF2B5EF4-FFF2-40B4-BE49-F238E27FC236}">
                  <a16:creationId xmlns:a16="http://schemas.microsoft.com/office/drawing/2014/main" id="{B189BB76-A292-4D23-4474-874450515D5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067050" y="1238251"/>
              <a:ext cx="133351" cy="209550"/>
            </a:xfrm>
            <a:custGeom>
              <a:avLst/>
              <a:gdLst/>
              <a:ahLst/>
              <a:cxnLst/>
              <a:rect l="0" t="0" r="0" b="0"/>
              <a:pathLst>
                <a:path w="133351" h="209550">
                  <a:moveTo>
                    <a:pt x="0" y="19049"/>
                  </a:moveTo>
                  <a:lnTo>
                    <a:pt x="0" y="19049"/>
                  </a:lnTo>
                  <a:lnTo>
                    <a:pt x="5056" y="19049"/>
                  </a:lnTo>
                  <a:lnTo>
                    <a:pt x="6546" y="17991"/>
                  </a:lnTo>
                  <a:lnTo>
                    <a:pt x="7538" y="16227"/>
                  </a:lnTo>
                  <a:lnTo>
                    <a:pt x="9490" y="9640"/>
                  </a:lnTo>
                  <a:lnTo>
                    <a:pt x="9525" y="0"/>
                  </a:lnTo>
                  <a:lnTo>
                    <a:pt x="9525" y="45055"/>
                  </a:lnTo>
                  <a:lnTo>
                    <a:pt x="9525" y="88935"/>
                  </a:lnTo>
                  <a:lnTo>
                    <a:pt x="9525" y="134644"/>
                  </a:lnTo>
                  <a:lnTo>
                    <a:pt x="8467" y="156457"/>
                  </a:lnTo>
                  <a:lnTo>
                    <a:pt x="262" y="189954"/>
                  </a:lnTo>
                  <a:lnTo>
                    <a:pt x="10" y="207770"/>
                  </a:lnTo>
                  <a:lnTo>
                    <a:pt x="1065" y="208363"/>
                  </a:lnTo>
                  <a:lnTo>
                    <a:pt x="36264" y="209549"/>
                  </a:lnTo>
                  <a:lnTo>
                    <a:pt x="45342" y="203003"/>
                  </a:lnTo>
                  <a:lnTo>
                    <a:pt x="54240" y="200907"/>
                  </a:lnTo>
                  <a:lnTo>
                    <a:pt x="60443" y="200416"/>
                  </a:lnTo>
                  <a:lnTo>
                    <a:pt x="66727" y="197376"/>
                  </a:lnTo>
                  <a:lnTo>
                    <a:pt x="73048" y="193555"/>
                  </a:lnTo>
                  <a:lnTo>
                    <a:pt x="85730" y="191103"/>
                  </a:lnTo>
                  <a:lnTo>
                    <a:pt x="88903" y="190901"/>
                  </a:lnTo>
                  <a:lnTo>
                    <a:pt x="95251" y="187855"/>
                  </a:lnTo>
                  <a:lnTo>
                    <a:pt x="101601" y="184032"/>
                  </a:lnTo>
                  <a:lnTo>
                    <a:pt x="114300" y="181578"/>
                  </a:lnTo>
                  <a:lnTo>
                    <a:pt x="117475" y="181377"/>
                  </a:lnTo>
                  <a:lnTo>
                    <a:pt x="119592" y="180184"/>
                  </a:lnTo>
                  <a:lnTo>
                    <a:pt x="121003" y="178331"/>
                  </a:lnTo>
                  <a:lnTo>
                    <a:pt x="121944" y="176037"/>
                  </a:lnTo>
                  <a:lnTo>
                    <a:pt x="123629" y="174507"/>
                  </a:lnTo>
                  <a:lnTo>
                    <a:pt x="133350" y="171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41">
              <a:extLst>
                <a:ext uri="{FF2B5EF4-FFF2-40B4-BE49-F238E27FC236}">
                  <a16:creationId xmlns:a16="http://schemas.microsoft.com/office/drawing/2014/main" id="{DAD5DD7A-7D9E-EEC1-402A-1B879B38D6B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038475" y="13335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24843"/>
                  </a:lnTo>
                  <a:lnTo>
                    <a:pt x="59732" y="9451"/>
                  </a:lnTo>
                  <a:lnTo>
                    <a:pt x="98347" y="18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42">
              <a:extLst>
                <a:ext uri="{FF2B5EF4-FFF2-40B4-BE49-F238E27FC236}">
                  <a16:creationId xmlns:a16="http://schemas.microsoft.com/office/drawing/2014/main" id="{47348F08-8220-10A1-5484-AB61243352B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250141" y="1327260"/>
              <a:ext cx="87032" cy="89303"/>
            </a:xfrm>
            <a:custGeom>
              <a:avLst/>
              <a:gdLst/>
              <a:ahLst/>
              <a:cxnLst/>
              <a:rect l="0" t="0" r="0" b="0"/>
              <a:pathLst>
                <a:path w="87032" h="89303">
                  <a:moveTo>
                    <a:pt x="26459" y="53865"/>
                  </a:moveTo>
                  <a:lnTo>
                    <a:pt x="26459" y="53865"/>
                  </a:lnTo>
                  <a:lnTo>
                    <a:pt x="26459" y="48808"/>
                  </a:lnTo>
                  <a:lnTo>
                    <a:pt x="29281" y="43504"/>
                  </a:lnTo>
                  <a:lnTo>
                    <a:pt x="31515" y="40608"/>
                  </a:lnTo>
                  <a:lnTo>
                    <a:pt x="31947" y="38677"/>
                  </a:lnTo>
                  <a:lnTo>
                    <a:pt x="31175" y="37390"/>
                  </a:lnTo>
                  <a:lnTo>
                    <a:pt x="29603" y="36531"/>
                  </a:lnTo>
                  <a:lnTo>
                    <a:pt x="28555" y="34901"/>
                  </a:lnTo>
                  <a:lnTo>
                    <a:pt x="26735" y="26765"/>
                  </a:lnTo>
                  <a:lnTo>
                    <a:pt x="16427" y="35840"/>
                  </a:lnTo>
                  <a:lnTo>
                    <a:pt x="5025" y="51934"/>
                  </a:lnTo>
                  <a:lnTo>
                    <a:pt x="0" y="70109"/>
                  </a:lnTo>
                  <a:lnTo>
                    <a:pt x="1411" y="75277"/>
                  </a:lnTo>
                  <a:lnTo>
                    <a:pt x="8624" y="83843"/>
                  </a:lnTo>
                  <a:lnTo>
                    <a:pt x="21707" y="88355"/>
                  </a:lnTo>
                  <a:lnTo>
                    <a:pt x="38105" y="89302"/>
                  </a:lnTo>
                  <a:lnTo>
                    <a:pt x="63071" y="83885"/>
                  </a:lnTo>
                  <a:lnTo>
                    <a:pt x="73775" y="78496"/>
                  </a:lnTo>
                  <a:lnTo>
                    <a:pt x="82061" y="66929"/>
                  </a:lnTo>
                  <a:lnTo>
                    <a:pt x="85752" y="59399"/>
                  </a:lnTo>
                  <a:lnTo>
                    <a:pt x="87031" y="39744"/>
                  </a:lnTo>
                  <a:lnTo>
                    <a:pt x="84285" y="7802"/>
                  </a:lnTo>
                  <a:lnTo>
                    <a:pt x="81943" y="4106"/>
                  </a:lnTo>
                  <a:lnTo>
                    <a:pt x="78265" y="1642"/>
                  </a:lnTo>
                  <a:lnTo>
                    <a:pt x="73696" y="0"/>
                  </a:lnTo>
                  <a:lnTo>
                    <a:pt x="68534" y="1022"/>
                  </a:lnTo>
                  <a:lnTo>
                    <a:pt x="45509" y="15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63">
            <a:extLst>
              <a:ext uri="{FF2B5EF4-FFF2-40B4-BE49-F238E27FC236}">
                <a16:creationId xmlns:a16="http://schemas.microsoft.com/office/drawing/2014/main" id="{9F328B23-2121-2D42-133F-BE1273349830}"/>
              </a:ext>
            </a:extLst>
          </p:cNvPr>
          <p:cNvGrpSpPr/>
          <p:nvPr/>
        </p:nvGrpSpPr>
        <p:grpSpPr>
          <a:xfrm>
            <a:off x="3819525" y="1163374"/>
            <a:ext cx="1038226" cy="420508"/>
            <a:chOff x="3819525" y="1163374"/>
            <a:chExt cx="1038226" cy="420508"/>
          </a:xfrm>
        </p:grpSpPr>
        <p:sp>
          <p:nvSpPr>
            <p:cNvPr id="20" name="SMARTInkShape-2943">
              <a:extLst>
                <a:ext uri="{FF2B5EF4-FFF2-40B4-BE49-F238E27FC236}">
                  <a16:creationId xmlns:a16="http://schemas.microsoft.com/office/drawing/2014/main" id="{308E97C1-CC16-0819-44A4-A695433C9D9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819525" y="1314450"/>
              <a:ext cx="219076" cy="125673"/>
            </a:xfrm>
            <a:custGeom>
              <a:avLst/>
              <a:gdLst/>
              <a:ahLst/>
              <a:cxnLst/>
              <a:rect l="0" t="0" r="0" b="0"/>
              <a:pathLst>
                <a:path w="219076" h="125673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6" y="14386"/>
                  </a:lnTo>
                  <a:lnTo>
                    <a:pt x="16006" y="11685"/>
                  </a:lnTo>
                  <a:lnTo>
                    <a:pt x="38793" y="9952"/>
                  </a:lnTo>
                  <a:lnTo>
                    <a:pt x="55121" y="14708"/>
                  </a:lnTo>
                  <a:lnTo>
                    <a:pt x="73365" y="27876"/>
                  </a:lnTo>
                  <a:lnTo>
                    <a:pt x="80231" y="39200"/>
                  </a:lnTo>
                  <a:lnTo>
                    <a:pt x="92782" y="83836"/>
                  </a:lnTo>
                  <a:lnTo>
                    <a:pt x="93095" y="97585"/>
                  </a:lnTo>
                  <a:lnTo>
                    <a:pt x="89706" y="110752"/>
                  </a:lnTo>
                  <a:lnTo>
                    <a:pt x="81850" y="120837"/>
                  </a:lnTo>
                  <a:lnTo>
                    <a:pt x="76791" y="125008"/>
                  </a:lnTo>
                  <a:lnTo>
                    <a:pt x="71303" y="125672"/>
                  </a:lnTo>
                  <a:lnTo>
                    <a:pt x="59560" y="120765"/>
                  </a:lnTo>
                  <a:lnTo>
                    <a:pt x="41048" y="106103"/>
                  </a:lnTo>
                  <a:lnTo>
                    <a:pt x="34118" y="97251"/>
                  </a:lnTo>
                  <a:lnTo>
                    <a:pt x="32271" y="93409"/>
                  </a:lnTo>
                  <a:lnTo>
                    <a:pt x="29670" y="72832"/>
                  </a:lnTo>
                  <a:lnTo>
                    <a:pt x="34707" y="58475"/>
                  </a:lnTo>
                  <a:lnTo>
                    <a:pt x="45058" y="45039"/>
                  </a:lnTo>
                  <a:lnTo>
                    <a:pt x="76528" y="17834"/>
                  </a:lnTo>
                  <a:lnTo>
                    <a:pt x="103226" y="6930"/>
                  </a:lnTo>
                  <a:lnTo>
                    <a:pt x="137947" y="2053"/>
                  </a:lnTo>
                  <a:lnTo>
                    <a:pt x="180103" y="60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44">
              <a:extLst>
                <a:ext uri="{FF2B5EF4-FFF2-40B4-BE49-F238E27FC236}">
                  <a16:creationId xmlns:a16="http://schemas.microsoft.com/office/drawing/2014/main" id="{E7586DEA-6A06-FE9B-0695-A21D2F09F98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032308" y="1296359"/>
              <a:ext cx="158693" cy="132165"/>
            </a:xfrm>
            <a:custGeom>
              <a:avLst/>
              <a:gdLst/>
              <a:ahLst/>
              <a:cxnLst/>
              <a:rect l="0" t="0" r="0" b="0"/>
              <a:pathLst>
                <a:path w="158693" h="132165">
                  <a:moveTo>
                    <a:pt x="82492" y="65716"/>
                  </a:moveTo>
                  <a:lnTo>
                    <a:pt x="82492" y="65716"/>
                  </a:lnTo>
                  <a:lnTo>
                    <a:pt x="87980" y="65716"/>
                  </a:lnTo>
                  <a:lnTo>
                    <a:pt x="85636" y="65716"/>
                  </a:lnTo>
                  <a:lnTo>
                    <a:pt x="104227" y="65716"/>
                  </a:lnTo>
                  <a:lnTo>
                    <a:pt x="106507" y="64658"/>
                  </a:lnTo>
                  <a:lnTo>
                    <a:pt x="108027" y="62894"/>
                  </a:lnTo>
                  <a:lnTo>
                    <a:pt x="109040" y="60659"/>
                  </a:lnTo>
                  <a:lnTo>
                    <a:pt x="136400" y="28131"/>
                  </a:lnTo>
                  <a:lnTo>
                    <a:pt x="137481" y="24784"/>
                  </a:lnTo>
                  <a:lnTo>
                    <a:pt x="136084" y="20437"/>
                  </a:lnTo>
                  <a:lnTo>
                    <a:pt x="128889" y="9961"/>
                  </a:lnTo>
                  <a:lnTo>
                    <a:pt x="118635" y="3894"/>
                  </a:lnTo>
                  <a:lnTo>
                    <a:pt x="89749" y="0"/>
                  </a:lnTo>
                  <a:lnTo>
                    <a:pt x="62770" y="4381"/>
                  </a:lnTo>
                  <a:lnTo>
                    <a:pt x="49738" y="12351"/>
                  </a:lnTo>
                  <a:lnTo>
                    <a:pt x="32748" y="34714"/>
                  </a:lnTo>
                  <a:lnTo>
                    <a:pt x="13134" y="76176"/>
                  </a:lnTo>
                  <a:lnTo>
                    <a:pt x="4041" y="93648"/>
                  </a:lnTo>
                  <a:lnTo>
                    <a:pt x="0" y="108469"/>
                  </a:lnTo>
                  <a:lnTo>
                    <a:pt x="1026" y="119289"/>
                  </a:lnTo>
                  <a:lnTo>
                    <a:pt x="2781" y="123657"/>
                  </a:lnTo>
                  <a:lnTo>
                    <a:pt x="5010" y="126568"/>
                  </a:lnTo>
                  <a:lnTo>
                    <a:pt x="10308" y="129803"/>
                  </a:lnTo>
                  <a:lnTo>
                    <a:pt x="46905" y="132164"/>
                  </a:lnTo>
                  <a:lnTo>
                    <a:pt x="89535" y="124742"/>
                  </a:lnTo>
                  <a:lnTo>
                    <a:pt x="158692" y="103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45">
              <a:extLst>
                <a:ext uri="{FF2B5EF4-FFF2-40B4-BE49-F238E27FC236}">
                  <a16:creationId xmlns:a16="http://schemas.microsoft.com/office/drawing/2014/main" id="{FB7A209A-67DE-DC8B-97B2-DC24A709AB9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30630" y="1324091"/>
              <a:ext cx="84196" cy="259791"/>
            </a:xfrm>
            <a:custGeom>
              <a:avLst/>
              <a:gdLst/>
              <a:ahLst/>
              <a:cxnLst/>
              <a:rect l="0" t="0" r="0" b="0"/>
              <a:pathLst>
                <a:path w="84196" h="259791">
                  <a:moveTo>
                    <a:pt x="55620" y="9409"/>
                  </a:moveTo>
                  <a:lnTo>
                    <a:pt x="55620" y="9409"/>
                  </a:lnTo>
                  <a:lnTo>
                    <a:pt x="55620" y="0"/>
                  </a:lnTo>
                  <a:lnTo>
                    <a:pt x="55620" y="43143"/>
                  </a:lnTo>
                  <a:lnTo>
                    <a:pt x="55620" y="90077"/>
                  </a:lnTo>
                  <a:lnTo>
                    <a:pt x="58442" y="134558"/>
                  </a:lnTo>
                  <a:lnTo>
                    <a:pt x="65981" y="178429"/>
                  </a:lnTo>
                  <a:lnTo>
                    <a:pt x="69750" y="203062"/>
                  </a:lnTo>
                  <a:lnTo>
                    <a:pt x="65921" y="228830"/>
                  </a:lnTo>
                  <a:lnTo>
                    <a:pt x="58084" y="248813"/>
                  </a:lnTo>
                  <a:lnTo>
                    <a:pt x="52130" y="257980"/>
                  </a:lnTo>
                  <a:lnTo>
                    <a:pt x="48001" y="259790"/>
                  </a:lnTo>
                  <a:lnTo>
                    <a:pt x="37770" y="258978"/>
                  </a:lnTo>
                  <a:lnTo>
                    <a:pt x="20110" y="247515"/>
                  </a:lnTo>
                  <a:lnTo>
                    <a:pt x="6528" y="235769"/>
                  </a:lnTo>
                  <a:lnTo>
                    <a:pt x="2052" y="220433"/>
                  </a:lnTo>
                  <a:lnTo>
                    <a:pt x="0" y="178074"/>
                  </a:lnTo>
                  <a:lnTo>
                    <a:pt x="3737" y="160571"/>
                  </a:lnTo>
                  <a:lnTo>
                    <a:pt x="16846" y="137924"/>
                  </a:lnTo>
                  <a:lnTo>
                    <a:pt x="34136" y="122864"/>
                  </a:lnTo>
                  <a:lnTo>
                    <a:pt x="64429" y="109353"/>
                  </a:lnTo>
                  <a:lnTo>
                    <a:pt x="84195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46">
              <a:extLst>
                <a:ext uri="{FF2B5EF4-FFF2-40B4-BE49-F238E27FC236}">
                  <a16:creationId xmlns:a16="http://schemas.microsoft.com/office/drawing/2014/main" id="{B983CCC6-07D7-A81A-2F9C-F2220FFD27E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267200" y="12763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47">
              <a:extLst>
                <a:ext uri="{FF2B5EF4-FFF2-40B4-BE49-F238E27FC236}">
                  <a16:creationId xmlns:a16="http://schemas.microsoft.com/office/drawing/2014/main" id="{E1BC6EF8-85B7-DCB4-A7CE-33ADCCB693D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366890" y="1281880"/>
              <a:ext cx="86057" cy="127377"/>
            </a:xfrm>
            <a:custGeom>
              <a:avLst/>
              <a:gdLst/>
              <a:ahLst/>
              <a:cxnLst/>
              <a:rect l="0" t="0" r="0" b="0"/>
              <a:pathLst>
                <a:path w="86057" h="127377">
                  <a:moveTo>
                    <a:pt x="5085" y="51620"/>
                  </a:moveTo>
                  <a:lnTo>
                    <a:pt x="5085" y="51620"/>
                  </a:lnTo>
                  <a:lnTo>
                    <a:pt x="10141" y="56677"/>
                  </a:lnTo>
                  <a:lnTo>
                    <a:pt x="18268" y="59159"/>
                  </a:lnTo>
                  <a:lnTo>
                    <a:pt x="35677" y="60753"/>
                  </a:lnTo>
                  <a:lnTo>
                    <a:pt x="56910" y="53463"/>
                  </a:lnTo>
                  <a:lnTo>
                    <a:pt x="69041" y="47853"/>
                  </a:lnTo>
                  <a:lnTo>
                    <a:pt x="73123" y="43817"/>
                  </a:lnTo>
                  <a:lnTo>
                    <a:pt x="85267" y="16085"/>
                  </a:lnTo>
                  <a:lnTo>
                    <a:pt x="86056" y="12055"/>
                  </a:lnTo>
                  <a:lnTo>
                    <a:pt x="85525" y="9369"/>
                  </a:lnTo>
                  <a:lnTo>
                    <a:pt x="84112" y="7577"/>
                  </a:lnTo>
                  <a:lnTo>
                    <a:pt x="72010" y="0"/>
                  </a:lnTo>
                  <a:lnTo>
                    <a:pt x="66635" y="273"/>
                  </a:lnTo>
                  <a:lnTo>
                    <a:pt x="55018" y="6222"/>
                  </a:lnTo>
                  <a:lnTo>
                    <a:pt x="36579" y="21471"/>
                  </a:lnTo>
                  <a:lnTo>
                    <a:pt x="22766" y="44451"/>
                  </a:lnTo>
                  <a:lnTo>
                    <a:pt x="7124" y="89339"/>
                  </a:lnTo>
                  <a:lnTo>
                    <a:pt x="0" y="104893"/>
                  </a:lnTo>
                  <a:lnTo>
                    <a:pt x="637" y="108302"/>
                  </a:lnTo>
                  <a:lnTo>
                    <a:pt x="4206" y="116321"/>
                  </a:lnTo>
                  <a:lnTo>
                    <a:pt x="4825" y="122767"/>
                  </a:lnTo>
                  <a:lnTo>
                    <a:pt x="5970" y="124451"/>
                  </a:lnTo>
                  <a:lnTo>
                    <a:pt x="7791" y="125574"/>
                  </a:lnTo>
                  <a:lnTo>
                    <a:pt x="13263" y="127376"/>
                  </a:lnTo>
                  <a:lnTo>
                    <a:pt x="55666" y="126736"/>
                  </a:lnTo>
                  <a:lnTo>
                    <a:pt x="81285" y="118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48">
              <a:extLst>
                <a:ext uri="{FF2B5EF4-FFF2-40B4-BE49-F238E27FC236}">
                  <a16:creationId xmlns:a16="http://schemas.microsoft.com/office/drawing/2014/main" id="{FF31F52B-A561-7538-AC85-F3137F196E0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525542" y="1297232"/>
              <a:ext cx="151234" cy="110311"/>
            </a:xfrm>
            <a:custGeom>
              <a:avLst/>
              <a:gdLst/>
              <a:ahLst/>
              <a:cxnLst/>
              <a:rect l="0" t="0" r="0" b="0"/>
              <a:pathLst>
                <a:path w="151234" h="110311">
                  <a:moveTo>
                    <a:pt x="75033" y="26743"/>
                  </a:moveTo>
                  <a:lnTo>
                    <a:pt x="75033" y="26743"/>
                  </a:lnTo>
                  <a:lnTo>
                    <a:pt x="75033" y="21686"/>
                  </a:lnTo>
                  <a:lnTo>
                    <a:pt x="77855" y="16382"/>
                  </a:lnTo>
                  <a:lnTo>
                    <a:pt x="81578" y="10496"/>
                  </a:lnTo>
                  <a:lnTo>
                    <a:pt x="83234" y="4353"/>
                  </a:lnTo>
                  <a:lnTo>
                    <a:pt x="82617" y="2291"/>
                  </a:lnTo>
                  <a:lnTo>
                    <a:pt x="81147" y="917"/>
                  </a:lnTo>
                  <a:lnTo>
                    <a:pt x="79109" y="0"/>
                  </a:lnTo>
                  <a:lnTo>
                    <a:pt x="61071" y="3767"/>
                  </a:lnTo>
                  <a:lnTo>
                    <a:pt x="56200" y="6134"/>
                  </a:lnTo>
                  <a:lnTo>
                    <a:pt x="52953" y="8770"/>
                  </a:lnTo>
                  <a:lnTo>
                    <a:pt x="50788" y="11586"/>
                  </a:lnTo>
                  <a:lnTo>
                    <a:pt x="12122" y="35038"/>
                  </a:lnTo>
                  <a:lnTo>
                    <a:pt x="4740" y="46657"/>
                  </a:lnTo>
                  <a:lnTo>
                    <a:pt x="583" y="67921"/>
                  </a:lnTo>
                  <a:lnTo>
                    <a:pt x="0" y="76420"/>
                  </a:lnTo>
                  <a:lnTo>
                    <a:pt x="1727" y="83144"/>
                  </a:lnTo>
                  <a:lnTo>
                    <a:pt x="9292" y="93438"/>
                  </a:lnTo>
                  <a:lnTo>
                    <a:pt x="30507" y="105183"/>
                  </a:lnTo>
                  <a:lnTo>
                    <a:pt x="56901" y="110310"/>
                  </a:lnTo>
                  <a:lnTo>
                    <a:pt x="100810" y="104437"/>
                  </a:lnTo>
                  <a:lnTo>
                    <a:pt x="151233" y="8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49">
              <a:extLst>
                <a:ext uri="{FF2B5EF4-FFF2-40B4-BE49-F238E27FC236}">
                  <a16:creationId xmlns:a16="http://schemas.microsoft.com/office/drawing/2014/main" id="{7680AFB0-C70E-2AFC-8136-DE3250D01DD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95952" y="1163374"/>
              <a:ext cx="95124" cy="245596"/>
            </a:xfrm>
            <a:custGeom>
              <a:avLst/>
              <a:gdLst/>
              <a:ahLst/>
              <a:cxnLst/>
              <a:rect l="0" t="0" r="0" b="0"/>
              <a:pathLst>
                <a:path w="95124" h="245596">
                  <a:moveTo>
                    <a:pt x="18923" y="8201"/>
                  </a:moveTo>
                  <a:lnTo>
                    <a:pt x="18923" y="8201"/>
                  </a:lnTo>
                  <a:lnTo>
                    <a:pt x="27124" y="0"/>
                  </a:lnTo>
                  <a:lnTo>
                    <a:pt x="28055" y="9181"/>
                  </a:lnTo>
                  <a:lnTo>
                    <a:pt x="21824" y="47514"/>
                  </a:lnTo>
                  <a:lnTo>
                    <a:pt x="18725" y="88758"/>
                  </a:lnTo>
                  <a:lnTo>
                    <a:pt x="12632" y="128261"/>
                  </a:lnTo>
                  <a:lnTo>
                    <a:pt x="7214" y="173890"/>
                  </a:lnTo>
                  <a:lnTo>
                    <a:pt x="840" y="210642"/>
                  </a:lnTo>
                  <a:lnTo>
                    <a:pt x="0" y="237994"/>
                  </a:lnTo>
                  <a:lnTo>
                    <a:pt x="2074" y="240772"/>
                  </a:lnTo>
                  <a:lnTo>
                    <a:pt x="10023" y="243857"/>
                  </a:lnTo>
                  <a:lnTo>
                    <a:pt x="21343" y="245595"/>
                  </a:lnTo>
                  <a:lnTo>
                    <a:pt x="62540" y="238061"/>
                  </a:lnTo>
                  <a:lnTo>
                    <a:pt x="95123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50">
              <a:extLst>
                <a:ext uri="{FF2B5EF4-FFF2-40B4-BE49-F238E27FC236}">
                  <a16:creationId xmlns:a16="http://schemas.microsoft.com/office/drawing/2014/main" id="{928869C2-F318-3EFB-4343-5DA3D25C6DD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705350" y="12954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3961" y="1324"/>
                  </a:lnTo>
                  <a:lnTo>
                    <a:pt x="94893" y="3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64">
            <a:extLst>
              <a:ext uri="{FF2B5EF4-FFF2-40B4-BE49-F238E27FC236}">
                <a16:creationId xmlns:a16="http://schemas.microsoft.com/office/drawing/2014/main" id="{DE309069-62BB-572D-4A30-6BCF4A46E5C7}"/>
              </a:ext>
            </a:extLst>
          </p:cNvPr>
          <p:cNvGrpSpPr/>
          <p:nvPr/>
        </p:nvGrpSpPr>
        <p:grpSpPr>
          <a:xfrm>
            <a:off x="5225330" y="1247775"/>
            <a:ext cx="384896" cy="158493"/>
            <a:chOff x="5225330" y="1247775"/>
            <a:chExt cx="384896" cy="158493"/>
          </a:xfrm>
        </p:grpSpPr>
        <p:sp>
          <p:nvSpPr>
            <p:cNvPr id="29" name="SMARTInkShape-2951">
              <a:extLst>
                <a:ext uri="{FF2B5EF4-FFF2-40B4-BE49-F238E27FC236}">
                  <a16:creationId xmlns:a16="http://schemas.microsoft.com/office/drawing/2014/main" id="{733D0A70-6466-0A55-8AC0-C6DA6BB0B83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25330" y="1259177"/>
              <a:ext cx="115415" cy="147091"/>
            </a:xfrm>
            <a:custGeom>
              <a:avLst/>
              <a:gdLst/>
              <a:ahLst/>
              <a:cxnLst/>
              <a:rect l="0" t="0" r="0" b="0"/>
              <a:pathLst>
                <a:path w="115415" h="147091">
                  <a:moveTo>
                    <a:pt x="70570" y="45748"/>
                  </a:moveTo>
                  <a:lnTo>
                    <a:pt x="70570" y="45748"/>
                  </a:lnTo>
                  <a:lnTo>
                    <a:pt x="75626" y="40691"/>
                  </a:lnTo>
                  <a:lnTo>
                    <a:pt x="78109" y="35387"/>
                  </a:lnTo>
                  <a:lnTo>
                    <a:pt x="79702" y="23358"/>
                  </a:lnTo>
                  <a:lnTo>
                    <a:pt x="77098" y="17100"/>
                  </a:lnTo>
                  <a:lnTo>
                    <a:pt x="66802" y="4459"/>
                  </a:lnTo>
                  <a:lnTo>
                    <a:pt x="60781" y="939"/>
                  </a:lnTo>
                  <a:lnTo>
                    <a:pt x="57694" y="0"/>
                  </a:lnTo>
                  <a:lnTo>
                    <a:pt x="48619" y="4602"/>
                  </a:lnTo>
                  <a:lnTo>
                    <a:pt x="20446" y="25238"/>
                  </a:lnTo>
                  <a:lnTo>
                    <a:pt x="8211" y="49196"/>
                  </a:lnTo>
                  <a:lnTo>
                    <a:pt x="0" y="81577"/>
                  </a:lnTo>
                  <a:lnTo>
                    <a:pt x="3329" y="109633"/>
                  </a:lnTo>
                  <a:lnTo>
                    <a:pt x="8230" y="121061"/>
                  </a:lnTo>
                  <a:lnTo>
                    <a:pt x="21996" y="138501"/>
                  </a:lnTo>
                  <a:lnTo>
                    <a:pt x="36282" y="145180"/>
                  </a:lnTo>
                  <a:lnTo>
                    <a:pt x="53214" y="147090"/>
                  </a:lnTo>
                  <a:lnTo>
                    <a:pt x="87132" y="139693"/>
                  </a:lnTo>
                  <a:lnTo>
                    <a:pt x="94312" y="136953"/>
                  </a:lnTo>
                  <a:lnTo>
                    <a:pt x="105111" y="125442"/>
                  </a:lnTo>
                  <a:lnTo>
                    <a:pt x="112380" y="108684"/>
                  </a:lnTo>
                  <a:lnTo>
                    <a:pt x="115414" y="76508"/>
                  </a:lnTo>
                  <a:lnTo>
                    <a:pt x="109767" y="37099"/>
                  </a:lnTo>
                  <a:lnTo>
                    <a:pt x="108343" y="33632"/>
                  </a:lnTo>
                  <a:lnTo>
                    <a:pt x="99145" y="26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52">
              <a:extLst>
                <a:ext uri="{FF2B5EF4-FFF2-40B4-BE49-F238E27FC236}">
                  <a16:creationId xmlns:a16="http://schemas.microsoft.com/office/drawing/2014/main" id="{F8E72BA4-7839-544E-AC21-F71D1A3B37F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362575" y="1247775"/>
              <a:ext cx="247651" cy="150047"/>
            </a:xfrm>
            <a:custGeom>
              <a:avLst/>
              <a:gdLst/>
              <a:ahLst/>
              <a:cxnLst/>
              <a:rect l="0" t="0" r="0" b="0"/>
              <a:pathLst>
                <a:path w="247651" h="150047">
                  <a:moveTo>
                    <a:pt x="0" y="85725"/>
                  </a:moveTo>
                  <a:lnTo>
                    <a:pt x="0" y="85725"/>
                  </a:lnTo>
                  <a:lnTo>
                    <a:pt x="0" y="80668"/>
                  </a:lnTo>
                  <a:lnTo>
                    <a:pt x="1058" y="79179"/>
                  </a:lnTo>
                  <a:lnTo>
                    <a:pt x="2822" y="78186"/>
                  </a:lnTo>
                  <a:lnTo>
                    <a:pt x="8201" y="76592"/>
                  </a:lnTo>
                  <a:lnTo>
                    <a:pt x="8937" y="73552"/>
                  </a:lnTo>
                  <a:lnTo>
                    <a:pt x="9132" y="71260"/>
                  </a:lnTo>
                  <a:lnTo>
                    <a:pt x="12173" y="65890"/>
                  </a:lnTo>
                  <a:lnTo>
                    <a:pt x="43462" y="29919"/>
                  </a:lnTo>
                  <a:lnTo>
                    <a:pt x="44850" y="26296"/>
                  </a:lnTo>
                  <a:lnTo>
                    <a:pt x="52036" y="19448"/>
                  </a:lnTo>
                  <a:lnTo>
                    <a:pt x="61227" y="13935"/>
                  </a:lnTo>
                  <a:lnTo>
                    <a:pt x="72351" y="10832"/>
                  </a:lnTo>
                  <a:lnTo>
                    <a:pt x="79076" y="10106"/>
                  </a:lnTo>
                  <a:lnTo>
                    <a:pt x="81292" y="12029"/>
                  </a:lnTo>
                  <a:lnTo>
                    <a:pt x="83754" y="19810"/>
                  </a:lnTo>
                  <a:lnTo>
                    <a:pt x="85691" y="63634"/>
                  </a:lnTo>
                  <a:lnTo>
                    <a:pt x="84656" y="81414"/>
                  </a:lnTo>
                  <a:lnTo>
                    <a:pt x="73966" y="125280"/>
                  </a:lnTo>
                  <a:lnTo>
                    <a:pt x="66577" y="147104"/>
                  </a:lnTo>
                  <a:lnTo>
                    <a:pt x="64493" y="148869"/>
                  </a:lnTo>
                  <a:lnTo>
                    <a:pt x="62045" y="150046"/>
                  </a:lnTo>
                  <a:lnTo>
                    <a:pt x="60413" y="148714"/>
                  </a:lnTo>
                  <a:lnTo>
                    <a:pt x="58601" y="141590"/>
                  </a:lnTo>
                  <a:lnTo>
                    <a:pt x="58494" y="111106"/>
                  </a:lnTo>
                  <a:lnTo>
                    <a:pt x="67568" y="71061"/>
                  </a:lnTo>
                  <a:lnTo>
                    <a:pt x="70445" y="63249"/>
                  </a:lnTo>
                  <a:lnTo>
                    <a:pt x="82109" y="48925"/>
                  </a:lnTo>
                  <a:lnTo>
                    <a:pt x="98935" y="36561"/>
                  </a:lnTo>
                  <a:lnTo>
                    <a:pt x="144230" y="20000"/>
                  </a:lnTo>
                  <a:lnTo>
                    <a:pt x="183830" y="1159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65">
            <a:extLst>
              <a:ext uri="{FF2B5EF4-FFF2-40B4-BE49-F238E27FC236}">
                <a16:creationId xmlns:a16="http://schemas.microsoft.com/office/drawing/2014/main" id="{5A0E6D91-2C26-3181-31CE-165426524962}"/>
              </a:ext>
            </a:extLst>
          </p:cNvPr>
          <p:cNvGrpSpPr/>
          <p:nvPr/>
        </p:nvGrpSpPr>
        <p:grpSpPr>
          <a:xfrm>
            <a:off x="5934075" y="1156562"/>
            <a:ext cx="617801" cy="310289"/>
            <a:chOff x="5934075" y="1156562"/>
            <a:chExt cx="617801" cy="310289"/>
          </a:xfrm>
        </p:grpSpPr>
        <p:sp>
          <p:nvSpPr>
            <p:cNvPr id="32" name="SMARTInkShape-2953">
              <a:extLst>
                <a:ext uri="{FF2B5EF4-FFF2-40B4-BE49-F238E27FC236}">
                  <a16:creationId xmlns:a16="http://schemas.microsoft.com/office/drawing/2014/main" id="{4E25CC15-240C-DE40-4D08-B32B0F416EE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981700" y="1172210"/>
              <a:ext cx="161926" cy="294641"/>
            </a:xfrm>
            <a:custGeom>
              <a:avLst/>
              <a:gdLst/>
              <a:ahLst/>
              <a:cxnLst/>
              <a:rect l="0" t="0" r="0" b="0"/>
              <a:pathLst>
                <a:path w="161926" h="294641">
                  <a:moveTo>
                    <a:pt x="161925" y="37465"/>
                  </a:moveTo>
                  <a:lnTo>
                    <a:pt x="161925" y="37465"/>
                  </a:lnTo>
                  <a:lnTo>
                    <a:pt x="161925" y="29264"/>
                  </a:lnTo>
                  <a:lnTo>
                    <a:pt x="154321" y="14051"/>
                  </a:lnTo>
                  <a:lnTo>
                    <a:pt x="148668" y="6598"/>
                  </a:lnTo>
                  <a:lnTo>
                    <a:pt x="142627" y="2580"/>
                  </a:lnTo>
                  <a:lnTo>
                    <a:pt x="135356" y="794"/>
                  </a:lnTo>
                  <a:lnTo>
                    <a:pt x="125069" y="0"/>
                  </a:lnTo>
                  <a:lnTo>
                    <a:pt x="116264" y="2469"/>
                  </a:lnTo>
                  <a:lnTo>
                    <a:pt x="112435" y="4610"/>
                  </a:lnTo>
                  <a:lnTo>
                    <a:pt x="87134" y="40086"/>
                  </a:lnTo>
                  <a:lnTo>
                    <a:pt x="64457" y="80718"/>
                  </a:lnTo>
                  <a:lnTo>
                    <a:pt x="45894" y="127383"/>
                  </a:lnTo>
                  <a:lnTo>
                    <a:pt x="32035" y="168703"/>
                  </a:lnTo>
                  <a:lnTo>
                    <a:pt x="21929" y="201168"/>
                  </a:lnTo>
                  <a:lnTo>
                    <a:pt x="12883" y="247249"/>
                  </a:lnTo>
                  <a:lnTo>
                    <a:pt x="7366" y="279517"/>
                  </a:lnTo>
                  <a:lnTo>
                    <a:pt x="0" y="294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54">
              <a:extLst>
                <a:ext uri="{FF2B5EF4-FFF2-40B4-BE49-F238E27FC236}">
                  <a16:creationId xmlns:a16="http://schemas.microsoft.com/office/drawing/2014/main" id="{9425C2AF-656F-1AA7-A469-ADB8D8AD1B6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934075" y="1315090"/>
              <a:ext cx="171451" cy="18411"/>
            </a:xfrm>
            <a:custGeom>
              <a:avLst/>
              <a:gdLst/>
              <a:ahLst/>
              <a:cxnLst/>
              <a:rect l="0" t="0" r="0" b="0"/>
              <a:pathLst>
                <a:path w="171451" h="18411">
                  <a:moveTo>
                    <a:pt x="0" y="18410"/>
                  </a:moveTo>
                  <a:lnTo>
                    <a:pt x="0" y="18410"/>
                  </a:lnTo>
                  <a:lnTo>
                    <a:pt x="5056" y="13353"/>
                  </a:lnTo>
                  <a:lnTo>
                    <a:pt x="13183" y="10871"/>
                  </a:lnTo>
                  <a:lnTo>
                    <a:pt x="50420" y="2600"/>
                  </a:lnTo>
                  <a:lnTo>
                    <a:pt x="96429" y="0"/>
                  </a:lnTo>
                  <a:lnTo>
                    <a:pt x="143697" y="503"/>
                  </a:lnTo>
                  <a:lnTo>
                    <a:pt x="171450" y="8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55">
              <a:extLst>
                <a:ext uri="{FF2B5EF4-FFF2-40B4-BE49-F238E27FC236}">
                  <a16:creationId xmlns:a16="http://schemas.microsoft.com/office/drawing/2014/main" id="{0A191A3A-20CF-4BC0-4B92-9D061557273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169879" y="1279555"/>
              <a:ext cx="173772" cy="119350"/>
            </a:xfrm>
            <a:custGeom>
              <a:avLst/>
              <a:gdLst/>
              <a:ahLst/>
              <a:cxnLst/>
              <a:rect l="0" t="0" r="0" b="0"/>
              <a:pathLst>
                <a:path w="173772" h="119350">
                  <a:moveTo>
                    <a:pt x="107096" y="72995"/>
                  </a:moveTo>
                  <a:lnTo>
                    <a:pt x="107096" y="72995"/>
                  </a:lnTo>
                  <a:lnTo>
                    <a:pt x="112152" y="67938"/>
                  </a:lnTo>
                  <a:lnTo>
                    <a:pt x="114635" y="62634"/>
                  </a:lnTo>
                  <a:lnTo>
                    <a:pt x="115297" y="59738"/>
                  </a:lnTo>
                  <a:lnTo>
                    <a:pt x="123986" y="44346"/>
                  </a:lnTo>
                  <a:lnTo>
                    <a:pt x="126019" y="22191"/>
                  </a:lnTo>
                  <a:lnTo>
                    <a:pt x="121052" y="7612"/>
                  </a:lnTo>
                  <a:lnTo>
                    <a:pt x="117459" y="4006"/>
                  </a:lnTo>
                  <a:lnTo>
                    <a:pt x="107821" y="0"/>
                  </a:lnTo>
                  <a:lnTo>
                    <a:pt x="85438" y="2801"/>
                  </a:lnTo>
                  <a:lnTo>
                    <a:pt x="68811" y="10334"/>
                  </a:lnTo>
                  <a:lnTo>
                    <a:pt x="29617" y="46203"/>
                  </a:lnTo>
                  <a:lnTo>
                    <a:pt x="13394" y="64262"/>
                  </a:lnTo>
                  <a:lnTo>
                    <a:pt x="2656" y="82872"/>
                  </a:lnTo>
                  <a:lnTo>
                    <a:pt x="0" y="98904"/>
                  </a:lnTo>
                  <a:lnTo>
                    <a:pt x="1862" y="116331"/>
                  </a:lnTo>
                  <a:lnTo>
                    <a:pt x="3073" y="117760"/>
                  </a:lnTo>
                  <a:lnTo>
                    <a:pt x="7242" y="119349"/>
                  </a:lnTo>
                  <a:lnTo>
                    <a:pt x="20595" y="115187"/>
                  </a:lnTo>
                  <a:lnTo>
                    <a:pt x="62787" y="78841"/>
                  </a:lnTo>
                  <a:lnTo>
                    <a:pt x="100194" y="33582"/>
                  </a:lnTo>
                  <a:lnTo>
                    <a:pt x="105051" y="27803"/>
                  </a:lnTo>
                  <a:lnTo>
                    <a:pt x="104674" y="26992"/>
                  </a:lnTo>
                  <a:lnTo>
                    <a:pt x="101433" y="26091"/>
                  </a:lnTo>
                  <a:lnTo>
                    <a:pt x="84652" y="68350"/>
                  </a:lnTo>
                  <a:lnTo>
                    <a:pt x="79732" y="87326"/>
                  </a:lnTo>
                  <a:lnTo>
                    <a:pt x="79059" y="94534"/>
                  </a:lnTo>
                  <a:lnTo>
                    <a:pt x="81582" y="101265"/>
                  </a:lnTo>
                  <a:lnTo>
                    <a:pt x="83737" y="104542"/>
                  </a:lnTo>
                  <a:lnTo>
                    <a:pt x="86232" y="106726"/>
                  </a:lnTo>
                  <a:lnTo>
                    <a:pt x="91826" y="109153"/>
                  </a:lnTo>
                  <a:lnTo>
                    <a:pt x="105982" y="110520"/>
                  </a:lnTo>
                  <a:lnTo>
                    <a:pt x="117537" y="105195"/>
                  </a:lnTo>
                  <a:lnTo>
                    <a:pt x="173771" y="53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56">
              <a:extLst>
                <a:ext uri="{FF2B5EF4-FFF2-40B4-BE49-F238E27FC236}">
                  <a16:creationId xmlns:a16="http://schemas.microsoft.com/office/drawing/2014/main" id="{EAADA1C3-7143-FB3A-0F91-726C8D952E1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81750" y="1289912"/>
              <a:ext cx="28576" cy="100739"/>
            </a:xfrm>
            <a:custGeom>
              <a:avLst/>
              <a:gdLst/>
              <a:ahLst/>
              <a:cxnLst/>
              <a:rect l="0" t="0" r="0" b="0"/>
              <a:pathLst>
                <a:path w="28576" h="100739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9613"/>
                  </a:lnTo>
                  <a:lnTo>
                    <a:pt x="13387" y="53736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57">
              <a:extLst>
                <a:ext uri="{FF2B5EF4-FFF2-40B4-BE49-F238E27FC236}">
                  <a16:creationId xmlns:a16="http://schemas.microsoft.com/office/drawing/2014/main" id="{7865B332-7E89-580C-CD76-26953F74AD1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419850" y="1200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58">
              <a:extLst>
                <a:ext uri="{FF2B5EF4-FFF2-40B4-BE49-F238E27FC236}">
                  <a16:creationId xmlns:a16="http://schemas.microsoft.com/office/drawing/2014/main" id="{D560C51F-7F9A-2DEA-8321-F551DC930F0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506571" y="1156562"/>
              <a:ext cx="45305" cy="253139"/>
            </a:xfrm>
            <a:custGeom>
              <a:avLst/>
              <a:gdLst/>
              <a:ahLst/>
              <a:cxnLst/>
              <a:rect l="0" t="0" r="0" b="0"/>
              <a:pathLst>
                <a:path w="45305" h="253139">
                  <a:moveTo>
                    <a:pt x="37104" y="5488"/>
                  </a:moveTo>
                  <a:lnTo>
                    <a:pt x="37104" y="5488"/>
                  </a:lnTo>
                  <a:lnTo>
                    <a:pt x="42160" y="432"/>
                  </a:lnTo>
                  <a:lnTo>
                    <a:pt x="43649" y="0"/>
                  </a:lnTo>
                  <a:lnTo>
                    <a:pt x="44642" y="771"/>
                  </a:lnTo>
                  <a:lnTo>
                    <a:pt x="45304" y="2344"/>
                  </a:lnTo>
                  <a:lnTo>
                    <a:pt x="28554" y="46519"/>
                  </a:lnTo>
                  <a:lnTo>
                    <a:pt x="15072" y="89910"/>
                  </a:lnTo>
                  <a:lnTo>
                    <a:pt x="6569" y="133950"/>
                  </a:lnTo>
                  <a:lnTo>
                    <a:pt x="0" y="179273"/>
                  </a:lnTo>
                  <a:lnTo>
                    <a:pt x="357" y="205147"/>
                  </a:lnTo>
                  <a:lnTo>
                    <a:pt x="8529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66">
            <a:extLst>
              <a:ext uri="{FF2B5EF4-FFF2-40B4-BE49-F238E27FC236}">
                <a16:creationId xmlns:a16="http://schemas.microsoft.com/office/drawing/2014/main" id="{85600CB4-42E2-257D-1BB6-C9FE1BBBD34A}"/>
              </a:ext>
            </a:extLst>
          </p:cNvPr>
          <p:cNvGrpSpPr/>
          <p:nvPr/>
        </p:nvGrpSpPr>
        <p:grpSpPr>
          <a:xfrm>
            <a:off x="6838950" y="1171575"/>
            <a:ext cx="311823" cy="243392"/>
            <a:chOff x="6838950" y="1171575"/>
            <a:chExt cx="311823" cy="243392"/>
          </a:xfrm>
        </p:grpSpPr>
        <p:sp>
          <p:nvSpPr>
            <p:cNvPr id="39" name="SMARTInkShape-2959">
              <a:extLst>
                <a:ext uri="{FF2B5EF4-FFF2-40B4-BE49-F238E27FC236}">
                  <a16:creationId xmlns:a16="http://schemas.microsoft.com/office/drawing/2014/main" id="{4BA7EADA-EE4F-AF75-C86F-46545E7388F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58178" y="1171575"/>
              <a:ext cx="123648" cy="237674"/>
            </a:xfrm>
            <a:custGeom>
              <a:avLst/>
              <a:gdLst/>
              <a:ahLst/>
              <a:cxnLst/>
              <a:rect l="0" t="0" r="0" b="0"/>
              <a:pathLst>
                <a:path w="123648" h="237674">
                  <a:moveTo>
                    <a:pt x="66497" y="0"/>
                  </a:moveTo>
                  <a:lnTo>
                    <a:pt x="66497" y="0"/>
                  </a:lnTo>
                  <a:lnTo>
                    <a:pt x="71553" y="0"/>
                  </a:lnTo>
                  <a:lnTo>
                    <a:pt x="76858" y="2822"/>
                  </a:lnTo>
                  <a:lnTo>
                    <a:pt x="79754" y="5056"/>
                  </a:lnTo>
                  <a:lnTo>
                    <a:pt x="82972" y="18828"/>
                  </a:lnTo>
                  <a:lnTo>
                    <a:pt x="83830" y="28427"/>
                  </a:lnTo>
                  <a:lnTo>
                    <a:pt x="71057" y="74250"/>
                  </a:lnTo>
                  <a:lnTo>
                    <a:pt x="59499" y="111488"/>
                  </a:lnTo>
                  <a:lnTo>
                    <a:pt x="43140" y="148274"/>
                  </a:lnTo>
                  <a:lnTo>
                    <a:pt x="17429" y="194425"/>
                  </a:lnTo>
                  <a:lnTo>
                    <a:pt x="4398" y="215225"/>
                  </a:lnTo>
                  <a:lnTo>
                    <a:pt x="0" y="237108"/>
                  </a:lnTo>
                  <a:lnTo>
                    <a:pt x="2723" y="237673"/>
                  </a:lnTo>
                  <a:lnTo>
                    <a:pt x="31288" y="237007"/>
                  </a:lnTo>
                  <a:lnTo>
                    <a:pt x="76403" y="224860"/>
                  </a:lnTo>
                  <a:lnTo>
                    <a:pt x="12364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60">
              <a:extLst>
                <a:ext uri="{FF2B5EF4-FFF2-40B4-BE49-F238E27FC236}">
                  <a16:creationId xmlns:a16="http://schemas.microsoft.com/office/drawing/2014/main" id="{11FE4548-EA4A-1DA8-E830-63F33B6DC81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838950" y="1287325"/>
              <a:ext cx="161926" cy="27126"/>
            </a:xfrm>
            <a:custGeom>
              <a:avLst/>
              <a:gdLst/>
              <a:ahLst/>
              <a:cxnLst/>
              <a:rect l="0" t="0" r="0" b="0"/>
              <a:pathLst>
                <a:path w="161926" h="27126">
                  <a:moveTo>
                    <a:pt x="0" y="27125"/>
                  </a:moveTo>
                  <a:lnTo>
                    <a:pt x="0" y="27125"/>
                  </a:lnTo>
                  <a:lnTo>
                    <a:pt x="5056" y="27125"/>
                  </a:lnTo>
                  <a:lnTo>
                    <a:pt x="10361" y="24303"/>
                  </a:lnTo>
                  <a:lnTo>
                    <a:pt x="16246" y="20579"/>
                  </a:lnTo>
                  <a:lnTo>
                    <a:pt x="56949" y="10235"/>
                  </a:lnTo>
                  <a:lnTo>
                    <a:pt x="102854" y="3445"/>
                  </a:lnTo>
                  <a:lnTo>
                    <a:pt x="122668" y="0"/>
                  </a:lnTo>
                  <a:lnTo>
                    <a:pt x="161925" y="8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61">
              <a:extLst>
                <a:ext uri="{FF2B5EF4-FFF2-40B4-BE49-F238E27FC236}">
                  <a16:creationId xmlns:a16="http://schemas.microsoft.com/office/drawing/2014/main" id="{43807D4E-864C-0CD5-80BE-99BC64ADCEC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054778" y="1295792"/>
              <a:ext cx="95995" cy="119175"/>
            </a:xfrm>
            <a:custGeom>
              <a:avLst/>
              <a:gdLst/>
              <a:ahLst/>
              <a:cxnLst/>
              <a:rect l="0" t="0" r="0" b="0"/>
              <a:pathLst>
                <a:path w="95995" h="119175">
                  <a:moveTo>
                    <a:pt x="60397" y="9133"/>
                  </a:moveTo>
                  <a:lnTo>
                    <a:pt x="60397" y="9133"/>
                  </a:lnTo>
                  <a:lnTo>
                    <a:pt x="60397" y="932"/>
                  </a:lnTo>
                  <a:lnTo>
                    <a:pt x="59339" y="491"/>
                  </a:lnTo>
                  <a:lnTo>
                    <a:pt x="55341" y="0"/>
                  </a:lnTo>
                  <a:lnTo>
                    <a:pt x="42083" y="9837"/>
                  </a:lnTo>
                  <a:lnTo>
                    <a:pt x="14409" y="36198"/>
                  </a:lnTo>
                  <a:lnTo>
                    <a:pt x="1498" y="59133"/>
                  </a:lnTo>
                  <a:lnTo>
                    <a:pt x="0" y="76863"/>
                  </a:lnTo>
                  <a:lnTo>
                    <a:pt x="1082" y="86037"/>
                  </a:lnTo>
                  <a:lnTo>
                    <a:pt x="10751" y="101873"/>
                  </a:lnTo>
                  <a:lnTo>
                    <a:pt x="24574" y="113851"/>
                  </a:lnTo>
                  <a:lnTo>
                    <a:pt x="37772" y="119174"/>
                  </a:lnTo>
                  <a:lnTo>
                    <a:pt x="53517" y="118718"/>
                  </a:lnTo>
                  <a:lnTo>
                    <a:pt x="68982" y="114987"/>
                  </a:lnTo>
                  <a:lnTo>
                    <a:pt x="79381" y="109802"/>
                  </a:lnTo>
                  <a:lnTo>
                    <a:pt x="87531" y="98325"/>
                  </a:lnTo>
                  <a:lnTo>
                    <a:pt x="93624" y="81582"/>
                  </a:lnTo>
                  <a:lnTo>
                    <a:pt x="95994" y="50472"/>
                  </a:lnTo>
                  <a:lnTo>
                    <a:pt x="92799" y="34209"/>
                  </a:lnTo>
                  <a:lnTo>
                    <a:pt x="89406" y="29025"/>
                  </a:lnTo>
                  <a:lnTo>
                    <a:pt x="85029" y="25569"/>
                  </a:lnTo>
                  <a:lnTo>
                    <a:pt x="74519" y="21730"/>
                  </a:lnTo>
                  <a:lnTo>
                    <a:pt x="50872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67">
            <a:extLst>
              <a:ext uri="{FF2B5EF4-FFF2-40B4-BE49-F238E27FC236}">
                <a16:creationId xmlns:a16="http://schemas.microsoft.com/office/drawing/2014/main" id="{93C3BDB5-BD0D-CC7D-4028-6E1318E8F08D}"/>
              </a:ext>
            </a:extLst>
          </p:cNvPr>
          <p:cNvGrpSpPr/>
          <p:nvPr/>
        </p:nvGrpSpPr>
        <p:grpSpPr>
          <a:xfrm>
            <a:off x="1285875" y="1642337"/>
            <a:ext cx="914401" cy="404643"/>
            <a:chOff x="1285875" y="1642337"/>
            <a:chExt cx="914401" cy="404643"/>
          </a:xfrm>
        </p:grpSpPr>
        <p:sp>
          <p:nvSpPr>
            <p:cNvPr id="43" name="SMARTInkShape-2962">
              <a:extLst>
                <a:ext uri="{FF2B5EF4-FFF2-40B4-BE49-F238E27FC236}">
                  <a16:creationId xmlns:a16="http://schemas.microsoft.com/office/drawing/2014/main" id="{CA19CC4E-5E02-9FFA-B439-ED12593CB6F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028825" y="173355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8663" y="40021"/>
                  </a:lnTo>
                  <a:lnTo>
                    <a:pt x="25968" y="31378"/>
                  </a:lnTo>
                  <a:lnTo>
                    <a:pt x="68669" y="18977"/>
                  </a:lnTo>
                  <a:lnTo>
                    <a:pt x="109741" y="97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63">
              <a:extLst>
                <a:ext uri="{FF2B5EF4-FFF2-40B4-BE49-F238E27FC236}">
                  <a16:creationId xmlns:a16="http://schemas.microsoft.com/office/drawing/2014/main" id="{6EFA4E2A-6EEF-6BBC-98E4-AA92D91F5CF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057922" y="1642337"/>
              <a:ext cx="104254" cy="241586"/>
            </a:xfrm>
            <a:custGeom>
              <a:avLst/>
              <a:gdLst/>
              <a:ahLst/>
              <a:cxnLst/>
              <a:rect l="0" t="0" r="0" b="0"/>
              <a:pathLst>
                <a:path w="104254" h="241586">
                  <a:moveTo>
                    <a:pt x="47103" y="5488"/>
                  </a:moveTo>
                  <a:lnTo>
                    <a:pt x="47103" y="5488"/>
                  </a:lnTo>
                  <a:lnTo>
                    <a:pt x="47103" y="0"/>
                  </a:lnTo>
                  <a:lnTo>
                    <a:pt x="47103" y="2343"/>
                  </a:lnTo>
                  <a:lnTo>
                    <a:pt x="39564" y="28619"/>
                  </a:lnTo>
                  <a:lnTo>
                    <a:pt x="32914" y="63444"/>
                  </a:lnTo>
                  <a:lnTo>
                    <a:pt x="21154" y="105652"/>
                  </a:lnTo>
                  <a:lnTo>
                    <a:pt x="13990" y="147452"/>
                  </a:lnTo>
                  <a:lnTo>
                    <a:pt x="2121" y="190223"/>
                  </a:lnTo>
                  <a:lnTo>
                    <a:pt x="0" y="212606"/>
                  </a:lnTo>
                  <a:lnTo>
                    <a:pt x="2532" y="222071"/>
                  </a:lnTo>
                  <a:lnTo>
                    <a:pt x="6127" y="229806"/>
                  </a:lnTo>
                  <a:lnTo>
                    <a:pt x="7725" y="236771"/>
                  </a:lnTo>
                  <a:lnTo>
                    <a:pt x="9209" y="239051"/>
                  </a:lnTo>
                  <a:lnTo>
                    <a:pt x="11257" y="240572"/>
                  </a:lnTo>
                  <a:lnTo>
                    <a:pt x="13681" y="241585"/>
                  </a:lnTo>
                  <a:lnTo>
                    <a:pt x="22018" y="239890"/>
                  </a:lnTo>
                  <a:lnTo>
                    <a:pt x="67368" y="226710"/>
                  </a:lnTo>
                  <a:lnTo>
                    <a:pt x="91519" y="214835"/>
                  </a:lnTo>
                  <a:lnTo>
                    <a:pt x="104253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64">
              <a:extLst>
                <a:ext uri="{FF2B5EF4-FFF2-40B4-BE49-F238E27FC236}">
                  <a16:creationId xmlns:a16="http://schemas.microsoft.com/office/drawing/2014/main" id="{00E42716-9841-DB00-B148-1208D5343A5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52974" y="1782499"/>
              <a:ext cx="94902" cy="88626"/>
            </a:xfrm>
            <a:custGeom>
              <a:avLst/>
              <a:gdLst/>
              <a:ahLst/>
              <a:cxnLst/>
              <a:rect l="0" t="0" r="0" b="0"/>
              <a:pathLst>
                <a:path w="94902" h="88626">
                  <a:moveTo>
                    <a:pt x="66326" y="8201"/>
                  </a:moveTo>
                  <a:lnTo>
                    <a:pt x="66326" y="8201"/>
                  </a:lnTo>
                  <a:lnTo>
                    <a:pt x="71383" y="8201"/>
                  </a:lnTo>
                  <a:lnTo>
                    <a:pt x="71814" y="7143"/>
                  </a:lnTo>
                  <a:lnTo>
                    <a:pt x="69471" y="3145"/>
                  </a:lnTo>
                  <a:lnTo>
                    <a:pt x="67364" y="1655"/>
                  </a:lnTo>
                  <a:lnTo>
                    <a:pt x="62202" y="0"/>
                  </a:lnTo>
                  <a:lnTo>
                    <a:pt x="59343" y="617"/>
                  </a:lnTo>
                  <a:lnTo>
                    <a:pt x="26720" y="22605"/>
                  </a:lnTo>
                  <a:lnTo>
                    <a:pt x="13093" y="34358"/>
                  </a:lnTo>
                  <a:lnTo>
                    <a:pt x="5625" y="46638"/>
                  </a:lnTo>
                  <a:lnTo>
                    <a:pt x="0" y="80658"/>
                  </a:lnTo>
                  <a:lnTo>
                    <a:pt x="5451" y="85559"/>
                  </a:lnTo>
                  <a:lnTo>
                    <a:pt x="9868" y="88348"/>
                  </a:lnTo>
                  <a:lnTo>
                    <a:pt x="23242" y="88625"/>
                  </a:lnTo>
                  <a:lnTo>
                    <a:pt x="94901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65">
              <a:extLst>
                <a:ext uri="{FF2B5EF4-FFF2-40B4-BE49-F238E27FC236}">
                  <a16:creationId xmlns:a16="http://schemas.microsoft.com/office/drawing/2014/main" id="{33731B62-7C60-2E52-8791-FE6299C5A7D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12846" y="1773929"/>
              <a:ext cx="90155" cy="120815"/>
            </a:xfrm>
            <a:custGeom>
              <a:avLst/>
              <a:gdLst/>
              <a:ahLst/>
              <a:cxnLst/>
              <a:rect l="0" t="0" r="0" b="0"/>
              <a:pathLst>
                <a:path w="90155" h="120815">
                  <a:moveTo>
                    <a:pt x="6429" y="45346"/>
                  </a:moveTo>
                  <a:lnTo>
                    <a:pt x="6429" y="45346"/>
                  </a:lnTo>
                  <a:lnTo>
                    <a:pt x="15092" y="52950"/>
                  </a:lnTo>
                  <a:lnTo>
                    <a:pt x="29222" y="60534"/>
                  </a:lnTo>
                  <a:lnTo>
                    <a:pt x="44014" y="63633"/>
                  </a:lnTo>
                  <a:lnTo>
                    <a:pt x="47361" y="63888"/>
                  </a:lnTo>
                  <a:lnTo>
                    <a:pt x="56724" y="58526"/>
                  </a:lnTo>
                  <a:lnTo>
                    <a:pt x="85403" y="32860"/>
                  </a:lnTo>
                  <a:lnTo>
                    <a:pt x="89154" y="23569"/>
                  </a:lnTo>
                  <a:lnTo>
                    <a:pt x="90154" y="18128"/>
                  </a:lnTo>
                  <a:lnTo>
                    <a:pt x="88704" y="13442"/>
                  </a:lnTo>
                  <a:lnTo>
                    <a:pt x="81448" y="5414"/>
                  </a:lnTo>
                  <a:lnTo>
                    <a:pt x="71168" y="1140"/>
                  </a:lnTo>
                  <a:lnTo>
                    <a:pt x="65464" y="0"/>
                  </a:lnTo>
                  <a:lnTo>
                    <a:pt x="56303" y="1556"/>
                  </a:lnTo>
                  <a:lnTo>
                    <a:pt x="31685" y="16235"/>
                  </a:lnTo>
                  <a:lnTo>
                    <a:pt x="22946" y="27469"/>
                  </a:lnTo>
                  <a:lnTo>
                    <a:pt x="1490" y="72038"/>
                  </a:lnTo>
                  <a:lnTo>
                    <a:pt x="0" y="85784"/>
                  </a:lnTo>
                  <a:lnTo>
                    <a:pt x="2866" y="98949"/>
                  </a:lnTo>
                  <a:lnTo>
                    <a:pt x="10430" y="113204"/>
                  </a:lnTo>
                  <a:lnTo>
                    <a:pt x="14388" y="115985"/>
                  </a:lnTo>
                  <a:lnTo>
                    <a:pt x="24430" y="119074"/>
                  </a:lnTo>
                  <a:lnTo>
                    <a:pt x="41984" y="120814"/>
                  </a:lnTo>
                  <a:lnTo>
                    <a:pt x="82629" y="112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66">
              <a:extLst>
                <a:ext uri="{FF2B5EF4-FFF2-40B4-BE49-F238E27FC236}">
                  <a16:creationId xmlns:a16="http://schemas.microsoft.com/office/drawing/2014/main" id="{5EDA6A0B-08A1-5E6F-92DE-8AFEB205429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04975" y="1762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2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67">
              <a:extLst>
                <a:ext uri="{FF2B5EF4-FFF2-40B4-BE49-F238E27FC236}">
                  <a16:creationId xmlns:a16="http://schemas.microsoft.com/office/drawing/2014/main" id="{5F92EB9D-46B2-BBBE-604F-CDA493D19F1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85875" y="1793856"/>
              <a:ext cx="209551" cy="145712"/>
            </a:xfrm>
            <a:custGeom>
              <a:avLst/>
              <a:gdLst/>
              <a:ahLst/>
              <a:cxnLst/>
              <a:rect l="0" t="0" r="0" b="0"/>
              <a:pathLst>
                <a:path w="209551" h="145712">
                  <a:moveTo>
                    <a:pt x="0" y="34944"/>
                  </a:moveTo>
                  <a:lnTo>
                    <a:pt x="0" y="34944"/>
                  </a:lnTo>
                  <a:lnTo>
                    <a:pt x="0" y="29888"/>
                  </a:lnTo>
                  <a:lnTo>
                    <a:pt x="2822" y="24583"/>
                  </a:lnTo>
                  <a:lnTo>
                    <a:pt x="18314" y="7497"/>
                  </a:lnTo>
                  <a:lnTo>
                    <a:pt x="29659" y="1579"/>
                  </a:lnTo>
                  <a:lnTo>
                    <a:pt x="35648" y="0"/>
                  </a:lnTo>
                  <a:lnTo>
                    <a:pt x="40698" y="7"/>
                  </a:lnTo>
                  <a:lnTo>
                    <a:pt x="49133" y="2836"/>
                  </a:lnTo>
                  <a:lnTo>
                    <a:pt x="69944" y="20492"/>
                  </a:lnTo>
                  <a:lnTo>
                    <a:pt x="86105" y="45831"/>
                  </a:lnTo>
                  <a:lnTo>
                    <a:pt x="92541" y="73448"/>
                  </a:lnTo>
                  <a:lnTo>
                    <a:pt x="93657" y="109107"/>
                  </a:lnTo>
                  <a:lnTo>
                    <a:pt x="89955" y="120117"/>
                  </a:lnTo>
                  <a:lnTo>
                    <a:pt x="76866" y="137321"/>
                  </a:lnTo>
                  <a:lnTo>
                    <a:pt x="65560" y="143945"/>
                  </a:lnTo>
                  <a:lnTo>
                    <a:pt x="59582" y="145711"/>
                  </a:lnTo>
                  <a:lnTo>
                    <a:pt x="47294" y="144852"/>
                  </a:lnTo>
                  <a:lnTo>
                    <a:pt x="41055" y="143141"/>
                  </a:lnTo>
                  <a:lnTo>
                    <a:pt x="35836" y="138825"/>
                  </a:lnTo>
                  <a:lnTo>
                    <a:pt x="27216" y="125563"/>
                  </a:lnTo>
                  <a:lnTo>
                    <a:pt x="21470" y="100247"/>
                  </a:lnTo>
                  <a:lnTo>
                    <a:pt x="25770" y="81959"/>
                  </a:lnTo>
                  <a:lnTo>
                    <a:pt x="29880" y="72637"/>
                  </a:lnTo>
                  <a:lnTo>
                    <a:pt x="42913" y="59458"/>
                  </a:lnTo>
                  <a:lnTo>
                    <a:pt x="80871" y="37780"/>
                  </a:lnTo>
                  <a:lnTo>
                    <a:pt x="128197" y="18022"/>
                  </a:lnTo>
                  <a:lnTo>
                    <a:pt x="169923" y="9822"/>
                  </a:lnTo>
                  <a:lnTo>
                    <a:pt x="209550" y="6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68">
              <a:extLst>
                <a:ext uri="{FF2B5EF4-FFF2-40B4-BE49-F238E27FC236}">
                  <a16:creationId xmlns:a16="http://schemas.microsoft.com/office/drawing/2014/main" id="{4C608478-5751-845E-A0F8-C7D61108170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89306" y="1786992"/>
              <a:ext cx="129945" cy="145735"/>
            </a:xfrm>
            <a:custGeom>
              <a:avLst/>
              <a:gdLst/>
              <a:ahLst/>
              <a:cxnLst/>
              <a:rect l="0" t="0" r="0" b="0"/>
              <a:pathLst>
                <a:path w="129945" h="145735">
                  <a:moveTo>
                    <a:pt x="63269" y="60858"/>
                  </a:moveTo>
                  <a:lnTo>
                    <a:pt x="63269" y="60858"/>
                  </a:lnTo>
                  <a:lnTo>
                    <a:pt x="95762" y="59800"/>
                  </a:lnTo>
                  <a:lnTo>
                    <a:pt x="113231" y="53254"/>
                  </a:lnTo>
                  <a:lnTo>
                    <a:pt x="121810" y="47600"/>
                  </a:lnTo>
                  <a:lnTo>
                    <a:pt x="126329" y="41560"/>
                  </a:lnTo>
                  <a:lnTo>
                    <a:pt x="128337" y="34290"/>
                  </a:lnTo>
                  <a:lnTo>
                    <a:pt x="129230" y="24002"/>
                  </a:lnTo>
                  <a:lnTo>
                    <a:pt x="126804" y="15197"/>
                  </a:lnTo>
                  <a:lnTo>
                    <a:pt x="124676" y="11367"/>
                  </a:lnTo>
                  <a:lnTo>
                    <a:pt x="113844" y="4290"/>
                  </a:lnTo>
                  <a:lnTo>
                    <a:pt x="106511" y="921"/>
                  </a:lnTo>
                  <a:lnTo>
                    <a:pt x="92718" y="0"/>
                  </a:lnTo>
                  <a:lnTo>
                    <a:pt x="78474" y="4177"/>
                  </a:lnTo>
                  <a:lnTo>
                    <a:pt x="46282" y="24105"/>
                  </a:lnTo>
                  <a:lnTo>
                    <a:pt x="28603" y="42207"/>
                  </a:lnTo>
                  <a:lnTo>
                    <a:pt x="4259" y="80157"/>
                  </a:lnTo>
                  <a:lnTo>
                    <a:pt x="0" y="94482"/>
                  </a:lnTo>
                  <a:lnTo>
                    <a:pt x="3753" y="110727"/>
                  </a:lnTo>
                  <a:lnTo>
                    <a:pt x="18351" y="136913"/>
                  </a:lnTo>
                  <a:lnTo>
                    <a:pt x="22741" y="140137"/>
                  </a:lnTo>
                  <a:lnTo>
                    <a:pt x="33262" y="143718"/>
                  </a:lnTo>
                  <a:lnTo>
                    <a:pt x="51086" y="145734"/>
                  </a:lnTo>
                  <a:lnTo>
                    <a:pt x="74829" y="141275"/>
                  </a:lnTo>
                  <a:lnTo>
                    <a:pt x="129944" y="127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69">
              <a:extLst>
                <a:ext uri="{FF2B5EF4-FFF2-40B4-BE49-F238E27FC236}">
                  <a16:creationId xmlns:a16="http://schemas.microsoft.com/office/drawing/2014/main" id="{4D181679-9B3F-A91D-9C67-0684FAB51F8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667084" y="1830124"/>
              <a:ext cx="95042" cy="216856"/>
            </a:xfrm>
            <a:custGeom>
              <a:avLst/>
              <a:gdLst/>
              <a:ahLst/>
              <a:cxnLst/>
              <a:rect l="0" t="0" r="0" b="0"/>
              <a:pathLst>
                <a:path w="95042" h="216856">
                  <a:moveTo>
                    <a:pt x="47416" y="8201"/>
                  </a:moveTo>
                  <a:lnTo>
                    <a:pt x="47416" y="8201"/>
                  </a:lnTo>
                  <a:lnTo>
                    <a:pt x="47416" y="0"/>
                  </a:lnTo>
                  <a:lnTo>
                    <a:pt x="47416" y="39415"/>
                  </a:lnTo>
                  <a:lnTo>
                    <a:pt x="48474" y="80885"/>
                  </a:lnTo>
                  <a:lnTo>
                    <a:pt x="54955" y="117299"/>
                  </a:lnTo>
                  <a:lnTo>
                    <a:pt x="61605" y="159573"/>
                  </a:lnTo>
                  <a:lnTo>
                    <a:pt x="58287" y="202446"/>
                  </a:lnTo>
                  <a:lnTo>
                    <a:pt x="57838" y="207548"/>
                  </a:lnTo>
                  <a:lnTo>
                    <a:pt x="56481" y="210949"/>
                  </a:lnTo>
                  <a:lnTo>
                    <a:pt x="54517" y="213216"/>
                  </a:lnTo>
                  <a:lnTo>
                    <a:pt x="52150" y="214728"/>
                  </a:lnTo>
                  <a:lnTo>
                    <a:pt x="38706" y="216855"/>
                  </a:lnTo>
                  <a:lnTo>
                    <a:pt x="27317" y="211709"/>
                  </a:lnTo>
                  <a:lnTo>
                    <a:pt x="21317" y="207373"/>
                  </a:lnTo>
                  <a:lnTo>
                    <a:pt x="11827" y="194088"/>
                  </a:lnTo>
                  <a:lnTo>
                    <a:pt x="5141" y="177601"/>
                  </a:lnTo>
                  <a:lnTo>
                    <a:pt x="104" y="133578"/>
                  </a:lnTo>
                  <a:lnTo>
                    <a:pt x="0" y="129886"/>
                  </a:lnTo>
                  <a:lnTo>
                    <a:pt x="2706" y="122961"/>
                  </a:lnTo>
                  <a:lnTo>
                    <a:pt x="13067" y="104835"/>
                  </a:lnTo>
                  <a:lnTo>
                    <a:pt x="24742" y="95952"/>
                  </a:lnTo>
                  <a:lnTo>
                    <a:pt x="66185" y="71772"/>
                  </a:lnTo>
                  <a:lnTo>
                    <a:pt x="95041" y="5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68">
            <a:extLst>
              <a:ext uri="{FF2B5EF4-FFF2-40B4-BE49-F238E27FC236}">
                <a16:creationId xmlns:a16="http://schemas.microsoft.com/office/drawing/2014/main" id="{7999B700-A10A-2F71-3D60-087513623D6A}"/>
              </a:ext>
            </a:extLst>
          </p:cNvPr>
          <p:cNvGrpSpPr/>
          <p:nvPr/>
        </p:nvGrpSpPr>
        <p:grpSpPr>
          <a:xfrm>
            <a:off x="2737712" y="1649657"/>
            <a:ext cx="322760" cy="293444"/>
            <a:chOff x="2737712" y="1649657"/>
            <a:chExt cx="322760" cy="293444"/>
          </a:xfrm>
        </p:grpSpPr>
        <p:sp>
          <p:nvSpPr>
            <p:cNvPr id="52" name="SMARTInkShape-2970">
              <a:extLst>
                <a:ext uri="{FF2B5EF4-FFF2-40B4-BE49-F238E27FC236}">
                  <a16:creationId xmlns:a16="http://schemas.microsoft.com/office/drawing/2014/main" id="{521220BF-4FA4-1D89-C7BB-2F3AC23CAAD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81325" y="1829054"/>
              <a:ext cx="79147" cy="82744"/>
            </a:xfrm>
            <a:custGeom>
              <a:avLst/>
              <a:gdLst/>
              <a:ahLst/>
              <a:cxnLst/>
              <a:rect l="0" t="0" r="0" b="0"/>
              <a:pathLst>
                <a:path w="79147" h="82744">
                  <a:moveTo>
                    <a:pt x="47625" y="18796"/>
                  </a:moveTo>
                  <a:lnTo>
                    <a:pt x="47625" y="18796"/>
                  </a:lnTo>
                  <a:lnTo>
                    <a:pt x="47625" y="1462"/>
                  </a:lnTo>
                  <a:lnTo>
                    <a:pt x="37512" y="254"/>
                  </a:lnTo>
                  <a:lnTo>
                    <a:pt x="29725" y="2794"/>
                  </a:lnTo>
                  <a:lnTo>
                    <a:pt x="6418" y="22149"/>
                  </a:lnTo>
                  <a:lnTo>
                    <a:pt x="2852" y="34045"/>
                  </a:lnTo>
                  <a:lnTo>
                    <a:pt x="2326" y="48857"/>
                  </a:lnTo>
                  <a:lnTo>
                    <a:pt x="7980" y="68037"/>
                  </a:lnTo>
                  <a:lnTo>
                    <a:pt x="13425" y="77017"/>
                  </a:lnTo>
                  <a:lnTo>
                    <a:pt x="27839" y="81714"/>
                  </a:lnTo>
                  <a:lnTo>
                    <a:pt x="45181" y="82743"/>
                  </a:lnTo>
                  <a:lnTo>
                    <a:pt x="56417" y="79672"/>
                  </a:lnTo>
                  <a:lnTo>
                    <a:pt x="68692" y="71994"/>
                  </a:lnTo>
                  <a:lnTo>
                    <a:pt x="79032" y="52903"/>
                  </a:lnTo>
                  <a:lnTo>
                    <a:pt x="79146" y="44709"/>
                  </a:lnTo>
                  <a:lnTo>
                    <a:pt x="70252" y="20124"/>
                  </a:lnTo>
                  <a:lnTo>
                    <a:pt x="63679" y="9508"/>
                  </a:lnTo>
                  <a:lnTo>
                    <a:pt x="59386" y="6254"/>
                  </a:lnTo>
                  <a:lnTo>
                    <a:pt x="44289" y="1674"/>
                  </a:lnTo>
                  <a:lnTo>
                    <a:pt x="25797" y="0"/>
                  </a:lnTo>
                  <a:lnTo>
                    <a:pt x="19226" y="2681"/>
                  </a:lnTo>
                  <a:lnTo>
                    <a:pt x="12778" y="6342"/>
                  </a:lnTo>
                  <a:lnTo>
                    <a:pt x="0" y="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71">
              <a:extLst>
                <a:ext uri="{FF2B5EF4-FFF2-40B4-BE49-F238E27FC236}">
                  <a16:creationId xmlns:a16="http://schemas.microsoft.com/office/drawing/2014/main" id="{B872A6CB-2596-FBFC-9FAB-E7B8E37B323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37712" y="1790700"/>
              <a:ext cx="148364" cy="9526"/>
            </a:xfrm>
            <a:custGeom>
              <a:avLst/>
              <a:gdLst/>
              <a:ahLst/>
              <a:cxnLst/>
              <a:rect l="0" t="0" r="0" b="0"/>
              <a:pathLst>
                <a:path w="1483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556" y="9525"/>
                  </a:lnTo>
                  <a:lnTo>
                    <a:pt x="10269" y="4469"/>
                  </a:lnTo>
                  <a:lnTo>
                    <a:pt x="28777" y="1324"/>
                  </a:lnTo>
                  <a:lnTo>
                    <a:pt x="70021" y="262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72">
              <a:extLst>
                <a:ext uri="{FF2B5EF4-FFF2-40B4-BE49-F238E27FC236}">
                  <a16:creationId xmlns:a16="http://schemas.microsoft.com/office/drawing/2014/main" id="{17C216E5-5360-AD29-1BA3-B2EBB60B392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86075" y="1649657"/>
              <a:ext cx="27218" cy="236294"/>
            </a:xfrm>
            <a:custGeom>
              <a:avLst/>
              <a:gdLst/>
              <a:ahLst/>
              <a:cxnLst/>
              <a:rect l="0" t="0" r="0" b="0"/>
              <a:pathLst>
                <a:path w="27218" h="236294">
                  <a:moveTo>
                    <a:pt x="9525" y="26743"/>
                  </a:moveTo>
                  <a:lnTo>
                    <a:pt x="9525" y="26743"/>
                  </a:lnTo>
                  <a:lnTo>
                    <a:pt x="9525" y="21687"/>
                  </a:lnTo>
                  <a:lnTo>
                    <a:pt x="12347" y="16382"/>
                  </a:lnTo>
                  <a:lnTo>
                    <a:pt x="16071" y="10496"/>
                  </a:lnTo>
                  <a:lnTo>
                    <a:pt x="18658" y="0"/>
                  </a:lnTo>
                  <a:lnTo>
                    <a:pt x="23990" y="8824"/>
                  </a:lnTo>
                  <a:lnTo>
                    <a:pt x="27217" y="24844"/>
                  </a:lnTo>
                  <a:lnTo>
                    <a:pt x="20857" y="70564"/>
                  </a:lnTo>
                  <a:lnTo>
                    <a:pt x="19407" y="109130"/>
                  </a:lnTo>
                  <a:lnTo>
                    <a:pt x="12574" y="150967"/>
                  </a:lnTo>
                  <a:lnTo>
                    <a:pt x="9927" y="196194"/>
                  </a:lnTo>
                  <a:lnTo>
                    <a:pt x="9560" y="219964"/>
                  </a:lnTo>
                  <a:lnTo>
                    <a:pt x="0" y="236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73">
              <a:extLst>
                <a:ext uri="{FF2B5EF4-FFF2-40B4-BE49-F238E27FC236}">
                  <a16:creationId xmlns:a16="http://schemas.microsoft.com/office/drawing/2014/main" id="{306DAA2D-518F-513E-FC7C-887792027C5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743200" y="1667659"/>
              <a:ext cx="52852" cy="275442"/>
            </a:xfrm>
            <a:custGeom>
              <a:avLst/>
              <a:gdLst/>
              <a:ahLst/>
              <a:cxnLst/>
              <a:rect l="0" t="0" r="0" b="0"/>
              <a:pathLst>
                <a:path w="52852" h="275442">
                  <a:moveTo>
                    <a:pt x="38100" y="18266"/>
                  </a:moveTo>
                  <a:lnTo>
                    <a:pt x="38100" y="18266"/>
                  </a:lnTo>
                  <a:lnTo>
                    <a:pt x="46301" y="1864"/>
                  </a:lnTo>
                  <a:lnTo>
                    <a:pt x="47801" y="981"/>
                  </a:lnTo>
                  <a:lnTo>
                    <a:pt x="52289" y="0"/>
                  </a:lnTo>
                  <a:lnTo>
                    <a:pt x="52851" y="2914"/>
                  </a:lnTo>
                  <a:lnTo>
                    <a:pt x="43466" y="49170"/>
                  </a:lnTo>
                  <a:lnTo>
                    <a:pt x="34634" y="92922"/>
                  </a:lnTo>
                  <a:lnTo>
                    <a:pt x="25314" y="139399"/>
                  </a:lnTo>
                  <a:lnTo>
                    <a:pt x="19229" y="180757"/>
                  </a:lnTo>
                  <a:lnTo>
                    <a:pt x="8933" y="221225"/>
                  </a:lnTo>
                  <a:lnTo>
                    <a:pt x="0" y="275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2974">
            <a:extLst>
              <a:ext uri="{FF2B5EF4-FFF2-40B4-BE49-F238E27FC236}">
                <a16:creationId xmlns:a16="http://schemas.microsoft.com/office/drawing/2014/main" id="{D6835A2A-B8B5-C864-9489-1995176171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67100" y="19526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570">
            <a:extLst>
              <a:ext uri="{FF2B5EF4-FFF2-40B4-BE49-F238E27FC236}">
                <a16:creationId xmlns:a16="http://schemas.microsoft.com/office/drawing/2014/main" id="{A27E7E9C-FCDA-5D75-00F8-C7378A156921}"/>
              </a:ext>
            </a:extLst>
          </p:cNvPr>
          <p:cNvGrpSpPr/>
          <p:nvPr/>
        </p:nvGrpSpPr>
        <p:grpSpPr>
          <a:xfrm>
            <a:off x="1371600" y="2438957"/>
            <a:ext cx="438151" cy="370244"/>
            <a:chOff x="1371600" y="2438957"/>
            <a:chExt cx="438151" cy="370244"/>
          </a:xfrm>
        </p:grpSpPr>
        <p:sp>
          <p:nvSpPr>
            <p:cNvPr id="58" name="SMARTInkShape-2975">
              <a:extLst>
                <a:ext uri="{FF2B5EF4-FFF2-40B4-BE49-F238E27FC236}">
                  <a16:creationId xmlns:a16="http://schemas.microsoft.com/office/drawing/2014/main" id="{9A3C2B4B-6BDE-F225-D0F7-75C5FE331D7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19250" y="2630385"/>
              <a:ext cx="171451" cy="36616"/>
            </a:xfrm>
            <a:custGeom>
              <a:avLst/>
              <a:gdLst/>
              <a:ahLst/>
              <a:cxnLst/>
              <a:rect l="0" t="0" r="0" b="0"/>
              <a:pathLst>
                <a:path w="171451" h="36616">
                  <a:moveTo>
                    <a:pt x="0" y="36615"/>
                  </a:moveTo>
                  <a:lnTo>
                    <a:pt x="0" y="36615"/>
                  </a:lnTo>
                  <a:lnTo>
                    <a:pt x="0" y="31559"/>
                  </a:lnTo>
                  <a:lnTo>
                    <a:pt x="8467" y="26254"/>
                  </a:lnTo>
                  <a:lnTo>
                    <a:pt x="42194" y="12163"/>
                  </a:lnTo>
                  <a:lnTo>
                    <a:pt x="86264" y="3527"/>
                  </a:lnTo>
                  <a:lnTo>
                    <a:pt x="109403" y="0"/>
                  </a:lnTo>
                  <a:lnTo>
                    <a:pt x="171450" y="8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76">
              <a:extLst>
                <a:ext uri="{FF2B5EF4-FFF2-40B4-BE49-F238E27FC236}">
                  <a16:creationId xmlns:a16="http://schemas.microsoft.com/office/drawing/2014/main" id="{8E1C7664-5F82-4459-9083-4275BD76BFE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652157" y="2438957"/>
              <a:ext cx="157594" cy="370244"/>
            </a:xfrm>
            <a:custGeom>
              <a:avLst/>
              <a:gdLst/>
              <a:ahLst/>
              <a:cxnLst/>
              <a:rect l="0" t="0" r="0" b="0"/>
              <a:pathLst>
                <a:path w="157594" h="370244">
                  <a:moveTo>
                    <a:pt x="157593" y="94693"/>
                  </a:moveTo>
                  <a:lnTo>
                    <a:pt x="157593" y="94693"/>
                  </a:lnTo>
                  <a:lnTo>
                    <a:pt x="157593" y="52056"/>
                  </a:lnTo>
                  <a:lnTo>
                    <a:pt x="154771" y="46463"/>
                  </a:lnTo>
                  <a:lnTo>
                    <a:pt x="142405" y="31113"/>
                  </a:lnTo>
                  <a:lnTo>
                    <a:pt x="136484" y="18477"/>
                  </a:lnTo>
                  <a:lnTo>
                    <a:pt x="130219" y="12136"/>
                  </a:lnTo>
                  <a:lnTo>
                    <a:pt x="113053" y="1324"/>
                  </a:lnTo>
                  <a:lnTo>
                    <a:pt x="105825" y="0"/>
                  </a:lnTo>
                  <a:lnTo>
                    <a:pt x="100013" y="2513"/>
                  </a:lnTo>
                  <a:lnTo>
                    <a:pt x="96981" y="4664"/>
                  </a:lnTo>
                  <a:lnTo>
                    <a:pt x="73137" y="40162"/>
                  </a:lnTo>
                  <a:lnTo>
                    <a:pt x="56871" y="81648"/>
                  </a:lnTo>
                  <a:lnTo>
                    <a:pt x="40234" y="124268"/>
                  </a:lnTo>
                  <a:lnTo>
                    <a:pt x="24258" y="169130"/>
                  </a:lnTo>
                  <a:lnTo>
                    <a:pt x="17545" y="211293"/>
                  </a:lnTo>
                  <a:lnTo>
                    <a:pt x="10220" y="257778"/>
                  </a:lnTo>
                  <a:lnTo>
                    <a:pt x="6683" y="295650"/>
                  </a:lnTo>
                  <a:lnTo>
                    <a:pt x="0" y="338529"/>
                  </a:lnTo>
                  <a:lnTo>
                    <a:pt x="5115" y="370243"/>
                  </a:lnTo>
                  <a:lnTo>
                    <a:pt x="5193" y="361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77">
              <a:extLst>
                <a:ext uri="{FF2B5EF4-FFF2-40B4-BE49-F238E27FC236}">
                  <a16:creationId xmlns:a16="http://schemas.microsoft.com/office/drawing/2014/main" id="{AF20CED5-50C6-0EF4-B0EE-952E312EACA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90650" y="2714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9361" y="3862"/>
                  </a:lnTo>
                  <a:lnTo>
                    <a:pt x="88890" y="7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78">
              <a:extLst>
                <a:ext uri="{FF2B5EF4-FFF2-40B4-BE49-F238E27FC236}">
                  <a16:creationId xmlns:a16="http://schemas.microsoft.com/office/drawing/2014/main" id="{6FB4DEBE-D997-BBB2-B58F-F81290D4B1F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66850" y="2515501"/>
              <a:ext cx="24108" cy="208650"/>
            </a:xfrm>
            <a:custGeom>
              <a:avLst/>
              <a:gdLst/>
              <a:ahLst/>
              <a:cxnLst/>
              <a:rect l="0" t="0" r="0" b="0"/>
              <a:pathLst>
                <a:path w="24108" h="208650">
                  <a:moveTo>
                    <a:pt x="19050" y="27674"/>
                  </a:moveTo>
                  <a:lnTo>
                    <a:pt x="19050" y="27674"/>
                  </a:lnTo>
                  <a:lnTo>
                    <a:pt x="19050" y="0"/>
                  </a:lnTo>
                  <a:lnTo>
                    <a:pt x="24107" y="4422"/>
                  </a:lnTo>
                  <a:lnTo>
                    <a:pt x="23767" y="15223"/>
                  </a:lnTo>
                  <a:lnTo>
                    <a:pt x="16642" y="61636"/>
                  </a:lnTo>
                  <a:lnTo>
                    <a:pt x="10931" y="108113"/>
                  </a:lnTo>
                  <a:lnTo>
                    <a:pt x="9803" y="154884"/>
                  </a:lnTo>
                  <a:lnTo>
                    <a:pt x="0" y="208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79">
              <a:extLst>
                <a:ext uri="{FF2B5EF4-FFF2-40B4-BE49-F238E27FC236}">
                  <a16:creationId xmlns:a16="http://schemas.microsoft.com/office/drawing/2014/main" id="{A537B5FC-E2B5-44D2-62B8-9A5E92649E9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371600" y="2477998"/>
              <a:ext cx="228601" cy="65178"/>
            </a:xfrm>
            <a:custGeom>
              <a:avLst/>
              <a:gdLst/>
              <a:ahLst/>
              <a:cxnLst/>
              <a:rect l="0" t="0" r="0" b="0"/>
              <a:pathLst>
                <a:path w="228601" h="65178">
                  <a:moveTo>
                    <a:pt x="0" y="65177"/>
                  </a:moveTo>
                  <a:lnTo>
                    <a:pt x="0" y="65177"/>
                  </a:lnTo>
                  <a:lnTo>
                    <a:pt x="0" y="56044"/>
                  </a:lnTo>
                  <a:lnTo>
                    <a:pt x="16006" y="42520"/>
                  </a:lnTo>
                  <a:lnTo>
                    <a:pt x="52516" y="21506"/>
                  </a:lnTo>
                  <a:lnTo>
                    <a:pt x="96843" y="11003"/>
                  </a:lnTo>
                  <a:lnTo>
                    <a:pt x="136644" y="6087"/>
                  </a:lnTo>
                  <a:lnTo>
                    <a:pt x="182331" y="0"/>
                  </a:lnTo>
                  <a:lnTo>
                    <a:pt x="204895" y="4002"/>
                  </a:lnTo>
                  <a:lnTo>
                    <a:pt x="228600" y="17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71">
            <a:extLst>
              <a:ext uri="{FF2B5EF4-FFF2-40B4-BE49-F238E27FC236}">
                <a16:creationId xmlns:a16="http://schemas.microsoft.com/office/drawing/2014/main" id="{EB0FAD1D-9ECE-3850-E25D-E47D8B301EF0}"/>
              </a:ext>
            </a:extLst>
          </p:cNvPr>
          <p:cNvGrpSpPr/>
          <p:nvPr/>
        </p:nvGrpSpPr>
        <p:grpSpPr>
          <a:xfrm>
            <a:off x="2439855" y="2429041"/>
            <a:ext cx="189046" cy="371310"/>
            <a:chOff x="2439855" y="2429041"/>
            <a:chExt cx="189046" cy="371310"/>
          </a:xfrm>
        </p:grpSpPr>
        <p:sp>
          <p:nvSpPr>
            <p:cNvPr id="64" name="SMARTInkShape-2980">
              <a:extLst>
                <a:ext uri="{FF2B5EF4-FFF2-40B4-BE49-F238E27FC236}">
                  <a16:creationId xmlns:a16="http://schemas.microsoft.com/office/drawing/2014/main" id="{4D030534-5CD4-BDFD-83CA-F5F05556C13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42699" y="2619550"/>
              <a:ext cx="176677" cy="18876"/>
            </a:xfrm>
            <a:custGeom>
              <a:avLst/>
              <a:gdLst/>
              <a:ahLst/>
              <a:cxnLst/>
              <a:rect l="0" t="0" r="0" b="0"/>
              <a:pathLst>
                <a:path w="176677" h="18876">
                  <a:moveTo>
                    <a:pt x="14751" y="18875"/>
                  </a:moveTo>
                  <a:lnTo>
                    <a:pt x="14751" y="18875"/>
                  </a:lnTo>
                  <a:lnTo>
                    <a:pt x="6550" y="10674"/>
                  </a:lnTo>
                  <a:lnTo>
                    <a:pt x="0" y="9611"/>
                  </a:lnTo>
                  <a:lnTo>
                    <a:pt x="45128" y="1816"/>
                  </a:lnTo>
                  <a:lnTo>
                    <a:pt x="90273" y="0"/>
                  </a:lnTo>
                  <a:lnTo>
                    <a:pt x="131814" y="2663"/>
                  </a:lnTo>
                  <a:lnTo>
                    <a:pt x="176676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81">
              <a:extLst>
                <a:ext uri="{FF2B5EF4-FFF2-40B4-BE49-F238E27FC236}">
                  <a16:creationId xmlns:a16="http://schemas.microsoft.com/office/drawing/2014/main" id="{F9FC9E70-3EF1-5435-8924-D04D9D31131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47925" y="2429041"/>
              <a:ext cx="180976" cy="66510"/>
            </a:xfrm>
            <a:custGeom>
              <a:avLst/>
              <a:gdLst/>
              <a:ahLst/>
              <a:cxnLst/>
              <a:rect l="0" t="0" r="0" b="0"/>
              <a:pathLst>
                <a:path w="180976" h="66510">
                  <a:moveTo>
                    <a:pt x="0" y="66509"/>
                  </a:moveTo>
                  <a:lnTo>
                    <a:pt x="0" y="66509"/>
                  </a:lnTo>
                  <a:lnTo>
                    <a:pt x="5056" y="61453"/>
                  </a:lnTo>
                  <a:lnTo>
                    <a:pt x="7539" y="53326"/>
                  </a:lnTo>
                  <a:lnTo>
                    <a:pt x="9701" y="43716"/>
                  </a:lnTo>
                  <a:lnTo>
                    <a:pt x="14189" y="35918"/>
                  </a:lnTo>
                  <a:lnTo>
                    <a:pt x="32779" y="25577"/>
                  </a:lnTo>
                  <a:lnTo>
                    <a:pt x="76754" y="9405"/>
                  </a:lnTo>
                  <a:lnTo>
                    <a:pt x="109748" y="1094"/>
                  </a:lnTo>
                  <a:lnTo>
                    <a:pt x="139937" y="0"/>
                  </a:lnTo>
                  <a:lnTo>
                    <a:pt x="158820" y="4940"/>
                  </a:lnTo>
                  <a:lnTo>
                    <a:pt x="180975" y="37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82">
              <a:extLst>
                <a:ext uri="{FF2B5EF4-FFF2-40B4-BE49-F238E27FC236}">
                  <a16:creationId xmlns:a16="http://schemas.microsoft.com/office/drawing/2014/main" id="{FD25923A-DAD1-40AA-96A8-F999E23C3CF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39855" y="2459166"/>
              <a:ext cx="46148" cy="341185"/>
            </a:xfrm>
            <a:custGeom>
              <a:avLst/>
              <a:gdLst/>
              <a:ahLst/>
              <a:cxnLst/>
              <a:rect l="0" t="0" r="0" b="0"/>
              <a:pathLst>
                <a:path w="46148" h="341185">
                  <a:moveTo>
                    <a:pt x="36645" y="17334"/>
                  </a:moveTo>
                  <a:lnTo>
                    <a:pt x="36645" y="17334"/>
                  </a:lnTo>
                  <a:lnTo>
                    <a:pt x="41701" y="12278"/>
                  </a:lnTo>
                  <a:lnTo>
                    <a:pt x="44184" y="6973"/>
                  </a:lnTo>
                  <a:lnTo>
                    <a:pt x="45778" y="0"/>
                  </a:lnTo>
                  <a:lnTo>
                    <a:pt x="46147" y="47145"/>
                  </a:lnTo>
                  <a:lnTo>
                    <a:pt x="45105" y="87315"/>
                  </a:lnTo>
                  <a:lnTo>
                    <a:pt x="38564" y="122383"/>
                  </a:lnTo>
                  <a:lnTo>
                    <a:pt x="29923" y="163230"/>
                  </a:lnTo>
                  <a:lnTo>
                    <a:pt x="20344" y="203727"/>
                  </a:lnTo>
                  <a:lnTo>
                    <a:pt x="11411" y="245589"/>
                  </a:lnTo>
                  <a:lnTo>
                    <a:pt x="3454" y="290509"/>
                  </a:lnTo>
                  <a:lnTo>
                    <a:pt x="0" y="311117"/>
                  </a:lnTo>
                  <a:lnTo>
                    <a:pt x="8070" y="341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983">
            <a:extLst>
              <a:ext uri="{FF2B5EF4-FFF2-40B4-BE49-F238E27FC236}">
                <a16:creationId xmlns:a16="http://schemas.microsoft.com/office/drawing/2014/main" id="{B47E5ABE-7DD9-4610-F746-AD54CA767F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43250" y="2457566"/>
            <a:ext cx="188485" cy="257060"/>
          </a:xfrm>
          <a:custGeom>
            <a:avLst/>
            <a:gdLst/>
            <a:ahLst/>
            <a:cxnLst/>
            <a:rect l="0" t="0" r="0" b="0"/>
            <a:pathLst>
              <a:path w="188485" h="257060">
                <a:moveTo>
                  <a:pt x="9525" y="18934"/>
                </a:moveTo>
                <a:lnTo>
                  <a:pt x="9525" y="18934"/>
                </a:lnTo>
                <a:lnTo>
                  <a:pt x="9525" y="10733"/>
                </a:lnTo>
                <a:lnTo>
                  <a:pt x="8467" y="10292"/>
                </a:lnTo>
                <a:lnTo>
                  <a:pt x="3" y="9409"/>
                </a:lnTo>
                <a:lnTo>
                  <a:pt x="0" y="0"/>
                </a:lnTo>
                <a:lnTo>
                  <a:pt x="5056" y="4975"/>
                </a:lnTo>
                <a:lnTo>
                  <a:pt x="42842" y="22008"/>
                </a:lnTo>
                <a:lnTo>
                  <a:pt x="88074" y="43484"/>
                </a:lnTo>
                <a:lnTo>
                  <a:pt x="121467" y="59689"/>
                </a:lnTo>
                <a:lnTo>
                  <a:pt x="139354" y="71226"/>
                </a:lnTo>
                <a:lnTo>
                  <a:pt x="164832" y="83049"/>
                </a:lnTo>
                <a:lnTo>
                  <a:pt x="183697" y="98390"/>
                </a:lnTo>
                <a:lnTo>
                  <a:pt x="187477" y="104695"/>
                </a:lnTo>
                <a:lnTo>
                  <a:pt x="188484" y="107858"/>
                </a:lnTo>
                <a:lnTo>
                  <a:pt x="187039" y="111025"/>
                </a:lnTo>
                <a:lnTo>
                  <a:pt x="144287" y="151135"/>
                </a:lnTo>
                <a:lnTo>
                  <a:pt x="103706" y="183883"/>
                </a:lnTo>
                <a:lnTo>
                  <a:pt x="60623" y="214516"/>
                </a:lnTo>
                <a:lnTo>
                  <a:pt x="21810" y="236078"/>
                </a:lnTo>
                <a:lnTo>
                  <a:pt x="20277" y="239973"/>
                </a:lnTo>
                <a:lnTo>
                  <a:pt x="19868" y="242493"/>
                </a:lnTo>
                <a:lnTo>
                  <a:pt x="28575" y="2570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573">
            <a:extLst>
              <a:ext uri="{FF2B5EF4-FFF2-40B4-BE49-F238E27FC236}">
                <a16:creationId xmlns:a16="http://schemas.microsoft.com/office/drawing/2014/main" id="{A9FA4762-DCC9-5CFA-0A66-4E627B5D1EE9}"/>
              </a:ext>
            </a:extLst>
          </p:cNvPr>
          <p:cNvGrpSpPr/>
          <p:nvPr/>
        </p:nvGrpSpPr>
        <p:grpSpPr>
          <a:xfrm>
            <a:off x="3728312" y="2400977"/>
            <a:ext cx="510314" cy="456524"/>
            <a:chOff x="3728312" y="2400977"/>
            <a:chExt cx="510314" cy="456524"/>
          </a:xfrm>
        </p:grpSpPr>
        <p:sp>
          <p:nvSpPr>
            <p:cNvPr id="69" name="SMARTInkShape-2984">
              <a:extLst>
                <a:ext uri="{FF2B5EF4-FFF2-40B4-BE49-F238E27FC236}">
                  <a16:creationId xmlns:a16="http://schemas.microsoft.com/office/drawing/2014/main" id="{EB06101F-186A-3C99-1248-F1C0C080F35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039292" y="2695575"/>
              <a:ext cx="199334" cy="161926"/>
            </a:xfrm>
            <a:custGeom>
              <a:avLst/>
              <a:gdLst/>
              <a:ahLst/>
              <a:cxnLst/>
              <a:rect l="0" t="0" r="0" b="0"/>
              <a:pathLst>
                <a:path w="199334" h="161926">
                  <a:moveTo>
                    <a:pt x="170758" y="0"/>
                  </a:moveTo>
                  <a:lnTo>
                    <a:pt x="170758" y="0"/>
                  </a:lnTo>
                  <a:lnTo>
                    <a:pt x="151460" y="22120"/>
                  </a:lnTo>
                  <a:lnTo>
                    <a:pt x="129254" y="50146"/>
                  </a:lnTo>
                  <a:lnTo>
                    <a:pt x="83533" y="93876"/>
                  </a:lnTo>
                  <a:lnTo>
                    <a:pt x="36584" y="134563"/>
                  </a:lnTo>
                  <a:lnTo>
                    <a:pt x="26106" y="139181"/>
                  </a:lnTo>
                  <a:lnTo>
                    <a:pt x="20348" y="140412"/>
                  </a:lnTo>
                  <a:lnTo>
                    <a:pt x="15451" y="140175"/>
                  </a:lnTo>
                  <a:lnTo>
                    <a:pt x="7189" y="137089"/>
                  </a:lnTo>
                  <a:lnTo>
                    <a:pt x="4562" y="134784"/>
                  </a:lnTo>
                  <a:lnTo>
                    <a:pt x="1643" y="129401"/>
                  </a:lnTo>
                  <a:lnTo>
                    <a:pt x="0" y="115364"/>
                  </a:lnTo>
                  <a:lnTo>
                    <a:pt x="7570" y="84246"/>
                  </a:lnTo>
                  <a:lnTo>
                    <a:pt x="11094" y="76954"/>
                  </a:lnTo>
                  <a:lnTo>
                    <a:pt x="13515" y="73528"/>
                  </a:lnTo>
                  <a:lnTo>
                    <a:pt x="19028" y="69721"/>
                  </a:lnTo>
                  <a:lnTo>
                    <a:pt x="26064" y="68029"/>
                  </a:lnTo>
                  <a:lnTo>
                    <a:pt x="48823" y="66853"/>
                  </a:lnTo>
                  <a:lnTo>
                    <a:pt x="69365" y="76841"/>
                  </a:lnTo>
                  <a:lnTo>
                    <a:pt x="110173" y="111460"/>
                  </a:lnTo>
                  <a:lnTo>
                    <a:pt x="144043" y="132558"/>
                  </a:lnTo>
                  <a:lnTo>
                    <a:pt x="146598" y="135997"/>
                  </a:lnTo>
                  <a:lnTo>
                    <a:pt x="155082" y="139818"/>
                  </a:lnTo>
                  <a:lnTo>
                    <a:pt x="193808" y="151954"/>
                  </a:lnTo>
                  <a:lnTo>
                    <a:pt x="195650" y="153162"/>
                  </a:lnTo>
                  <a:lnTo>
                    <a:pt x="196878" y="155024"/>
                  </a:lnTo>
                  <a:lnTo>
                    <a:pt x="19933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85">
              <a:extLst>
                <a:ext uri="{FF2B5EF4-FFF2-40B4-BE49-F238E27FC236}">
                  <a16:creationId xmlns:a16="http://schemas.microsoft.com/office/drawing/2014/main" id="{7A2537C7-61DE-56CA-A4EA-F888DCCA220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28312" y="2582618"/>
              <a:ext cx="195989" cy="17708"/>
            </a:xfrm>
            <a:custGeom>
              <a:avLst/>
              <a:gdLst/>
              <a:ahLst/>
              <a:cxnLst/>
              <a:rect l="0" t="0" r="0" b="0"/>
              <a:pathLst>
                <a:path w="195989" h="17708">
                  <a:moveTo>
                    <a:pt x="5488" y="17707"/>
                  </a:moveTo>
                  <a:lnTo>
                    <a:pt x="5488" y="17707"/>
                  </a:lnTo>
                  <a:lnTo>
                    <a:pt x="0" y="17707"/>
                  </a:lnTo>
                  <a:lnTo>
                    <a:pt x="2344" y="17707"/>
                  </a:lnTo>
                  <a:lnTo>
                    <a:pt x="49604" y="5949"/>
                  </a:lnTo>
                  <a:lnTo>
                    <a:pt x="90520" y="97"/>
                  </a:lnTo>
                  <a:lnTo>
                    <a:pt x="130234" y="0"/>
                  </a:lnTo>
                  <a:lnTo>
                    <a:pt x="195988" y="8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86">
              <a:extLst>
                <a:ext uri="{FF2B5EF4-FFF2-40B4-BE49-F238E27FC236}">
                  <a16:creationId xmlns:a16="http://schemas.microsoft.com/office/drawing/2014/main" id="{0389D7C5-1D8A-FF30-7073-5AAE21CAEA3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733800" y="2400977"/>
              <a:ext cx="190501" cy="85049"/>
            </a:xfrm>
            <a:custGeom>
              <a:avLst/>
              <a:gdLst/>
              <a:ahLst/>
              <a:cxnLst/>
              <a:rect l="0" t="0" r="0" b="0"/>
              <a:pathLst>
                <a:path w="190501" h="85049">
                  <a:moveTo>
                    <a:pt x="0" y="85048"/>
                  </a:moveTo>
                  <a:lnTo>
                    <a:pt x="0" y="85048"/>
                  </a:lnTo>
                  <a:lnTo>
                    <a:pt x="22390" y="45324"/>
                  </a:lnTo>
                  <a:lnTo>
                    <a:pt x="59603" y="19803"/>
                  </a:lnTo>
                  <a:lnTo>
                    <a:pt x="94676" y="4466"/>
                  </a:lnTo>
                  <a:lnTo>
                    <a:pt x="134738" y="0"/>
                  </a:lnTo>
                  <a:lnTo>
                    <a:pt x="163062" y="515"/>
                  </a:lnTo>
                  <a:lnTo>
                    <a:pt x="172308" y="4439"/>
                  </a:lnTo>
                  <a:lnTo>
                    <a:pt x="190500" y="27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87">
              <a:extLst>
                <a:ext uri="{FF2B5EF4-FFF2-40B4-BE49-F238E27FC236}">
                  <a16:creationId xmlns:a16="http://schemas.microsoft.com/office/drawing/2014/main" id="{8139D2E2-D9D9-D1D9-2E56-35503C6358E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33800" y="2438633"/>
              <a:ext cx="57028" cy="323618"/>
            </a:xfrm>
            <a:custGeom>
              <a:avLst/>
              <a:gdLst/>
              <a:ahLst/>
              <a:cxnLst/>
              <a:rect l="0" t="0" r="0" b="0"/>
              <a:pathLst>
                <a:path w="57028" h="323618">
                  <a:moveTo>
                    <a:pt x="28575" y="18817"/>
                  </a:moveTo>
                  <a:lnTo>
                    <a:pt x="28575" y="18817"/>
                  </a:lnTo>
                  <a:lnTo>
                    <a:pt x="46840" y="551"/>
                  </a:lnTo>
                  <a:lnTo>
                    <a:pt x="52448" y="0"/>
                  </a:lnTo>
                  <a:lnTo>
                    <a:pt x="54016" y="980"/>
                  </a:lnTo>
                  <a:lnTo>
                    <a:pt x="55060" y="2693"/>
                  </a:lnTo>
                  <a:lnTo>
                    <a:pt x="56531" y="10159"/>
                  </a:lnTo>
                  <a:lnTo>
                    <a:pt x="57027" y="37333"/>
                  </a:lnTo>
                  <a:lnTo>
                    <a:pt x="42975" y="84524"/>
                  </a:lnTo>
                  <a:lnTo>
                    <a:pt x="33312" y="126245"/>
                  </a:lnTo>
                  <a:lnTo>
                    <a:pt x="26689" y="169860"/>
                  </a:lnTo>
                  <a:lnTo>
                    <a:pt x="13510" y="213175"/>
                  </a:lnTo>
                  <a:lnTo>
                    <a:pt x="10312" y="258332"/>
                  </a:lnTo>
                  <a:lnTo>
                    <a:pt x="8570" y="298870"/>
                  </a:lnTo>
                  <a:lnTo>
                    <a:pt x="0" y="323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74">
            <a:extLst>
              <a:ext uri="{FF2B5EF4-FFF2-40B4-BE49-F238E27FC236}">
                <a16:creationId xmlns:a16="http://schemas.microsoft.com/office/drawing/2014/main" id="{9CD295DD-1B49-9D29-D3BB-6608A66E82AE}"/>
              </a:ext>
            </a:extLst>
          </p:cNvPr>
          <p:cNvGrpSpPr/>
          <p:nvPr/>
        </p:nvGrpSpPr>
        <p:grpSpPr>
          <a:xfrm>
            <a:off x="838365" y="3462606"/>
            <a:ext cx="539316" cy="280720"/>
            <a:chOff x="838365" y="3462606"/>
            <a:chExt cx="539316" cy="280720"/>
          </a:xfrm>
        </p:grpSpPr>
        <p:sp>
          <p:nvSpPr>
            <p:cNvPr id="74" name="SMARTInkShape-2988">
              <a:extLst>
                <a:ext uri="{FF2B5EF4-FFF2-40B4-BE49-F238E27FC236}">
                  <a16:creationId xmlns:a16="http://schemas.microsoft.com/office/drawing/2014/main" id="{90DF6A1D-4BB2-43E9-374F-9058D37CFD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25299" y="3600601"/>
              <a:ext cx="52382" cy="142725"/>
            </a:xfrm>
            <a:custGeom>
              <a:avLst/>
              <a:gdLst/>
              <a:ahLst/>
              <a:cxnLst/>
              <a:rect l="0" t="0" r="0" b="0"/>
              <a:pathLst>
                <a:path w="52382" h="142725">
                  <a:moveTo>
                    <a:pt x="8201" y="18899"/>
                  </a:moveTo>
                  <a:lnTo>
                    <a:pt x="8201" y="18899"/>
                  </a:lnTo>
                  <a:lnTo>
                    <a:pt x="8201" y="13842"/>
                  </a:lnTo>
                  <a:lnTo>
                    <a:pt x="5379" y="8538"/>
                  </a:lnTo>
                  <a:lnTo>
                    <a:pt x="0" y="1566"/>
                  </a:lnTo>
                  <a:lnTo>
                    <a:pt x="617" y="993"/>
                  </a:lnTo>
                  <a:lnTo>
                    <a:pt x="9211" y="75"/>
                  </a:lnTo>
                  <a:lnTo>
                    <a:pt x="12050" y="0"/>
                  </a:lnTo>
                  <a:lnTo>
                    <a:pt x="26157" y="4950"/>
                  </a:lnTo>
                  <a:lnTo>
                    <a:pt x="43743" y="18176"/>
                  </a:lnTo>
                  <a:lnTo>
                    <a:pt x="50455" y="32336"/>
                  </a:lnTo>
                  <a:lnTo>
                    <a:pt x="52381" y="49213"/>
                  </a:lnTo>
                  <a:lnTo>
                    <a:pt x="44993" y="83095"/>
                  </a:lnTo>
                  <a:lnTo>
                    <a:pt x="23708" y="122485"/>
                  </a:lnTo>
                  <a:lnTo>
                    <a:pt x="8201" y="142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89">
              <a:extLst>
                <a:ext uri="{FF2B5EF4-FFF2-40B4-BE49-F238E27FC236}">
                  <a16:creationId xmlns:a16="http://schemas.microsoft.com/office/drawing/2014/main" id="{D33B948B-3D55-0FE0-0BB3-E7C553CE067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2025" y="3462606"/>
              <a:ext cx="209551" cy="141471"/>
            </a:xfrm>
            <a:custGeom>
              <a:avLst/>
              <a:gdLst/>
              <a:ahLst/>
              <a:cxnLst/>
              <a:rect l="0" t="0" r="0" b="0"/>
              <a:pathLst>
                <a:path w="209551" h="141471">
                  <a:moveTo>
                    <a:pt x="0" y="61644"/>
                  </a:moveTo>
                  <a:lnTo>
                    <a:pt x="0" y="61644"/>
                  </a:lnTo>
                  <a:lnTo>
                    <a:pt x="0" y="51531"/>
                  </a:lnTo>
                  <a:lnTo>
                    <a:pt x="2117" y="47494"/>
                  </a:lnTo>
                  <a:lnTo>
                    <a:pt x="15078" y="33410"/>
                  </a:lnTo>
                  <a:lnTo>
                    <a:pt x="18343" y="26870"/>
                  </a:lnTo>
                  <a:lnTo>
                    <a:pt x="41696" y="928"/>
                  </a:lnTo>
                  <a:lnTo>
                    <a:pt x="45789" y="0"/>
                  </a:lnTo>
                  <a:lnTo>
                    <a:pt x="55981" y="1791"/>
                  </a:lnTo>
                  <a:lnTo>
                    <a:pt x="64745" y="8937"/>
                  </a:lnTo>
                  <a:lnTo>
                    <a:pt x="72167" y="20227"/>
                  </a:lnTo>
                  <a:lnTo>
                    <a:pt x="93843" y="67518"/>
                  </a:lnTo>
                  <a:lnTo>
                    <a:pt x="108872" y="111596"/>
                  </a:lnTo>
                  <a:lnTo>
                    <a:pt x="112692" y="128421"/>
                  </a:lnTo>
                  <a:lnTo>
                    <a:pt x="111111" y="132620"/>
                  </a:lnTo>
                  <a:lnTo>
                    <a:pt x="103711" y="140109"/>
                  </a:lnTo>
                  <a:lnTo>
                    <a:pt x="99832" y="141470"/>
                  </a:lnTo>
                  <a:lnTo>
                    <a:pt x="96188" y="141320"/>
                  </a:lnTo>
                  <a:lnTo>
                    <a:pt x="92700" y="140161"/>
                  </a:lnTo>
                  <a:lnTo>
                    <a:pt x="86003" y="133229"/>
                  </a:lnTo>
                  <a:lnTo>
                    <a:pt x="73080" y="106476"/>
                  </a:lnTo>
                  <a:lnTo>
                    <a:pt x="67518" y="71638"/>
                  </a:lnTo>
                  <a:lnTo>
                    <a:pt x="68108" y="58677"/>
                  </a:lnTo>
                  <a:lnTo>
                    <a:pt x="71898" y="45861"/>
                  </a:lnTo>
                  <a:lnTo>
                    <a:pt x="79933" y="35932"/>
                  </a:lnTo>
                  <a:lnTo>
                    <a:pt x="85038" y="31802"/>
                  </a:lnTo>
                  <a:lnTo>
                    <a:pt x="102000" y="27215"/>
                  </a:lnTo>
                  <a:lnTo>
                    <a:pt x="146547" y="24027"/>
                  </a:lnTo>
                  <a:lnTo>
                    <a:pt x="209550" y="33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90">
              <a:extLst>
                <a:ext uri="{FF2B5EF4-FFF2-40B4-BE49-F238E27FC236}">
                  <a16:creationId xmlns:a16="http://schemas.microsoft.com/office/drawing/2014/main" id="{14E67D8B-628F-E6BA-59B6-3E861A40982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38365" y="3467134"/>
              <a:ext cx="76036" cy="150591"/>
            </a:xfrm>
            <a:custGeom>
              <a:avLst/>
              <a:gdLst/>
              <a:ahLst/>
              <a:cxnLst/>
              <a:rect l="0" t="0" r="0" b="0"/>
              <a:pathLst>
                <a:path w="76036" h="150591">
                  <a:moveTo>
                    <a:pt x="66510" y="28541"/>
                  </a:moveTo>
                  <a:lnTo>
                    <a:pt x="66510" y="28541"/>
                  </a:lnTo>
                  <a:lnTo>
                    <a:pt x="66510" y="20340"/>
                  </a:lnTo>
                  <a:lnTo>
                    <a:pt x="67568" y="19899"/>
                  </a:lnTo>
                  <a:lnTo>
                    <a:pt x="74711" y="19133"/>
                  </a:lnTo>
                  <a:lnTo>
                    <a:pt x="75447" y="16246"/>
                  </a:lnTo>
                  <a:lnTo>
                    <a:pt x="76035" y="1290"/>
                  </a:lnTo>
                  <a:lnTo>
                    <a:pt x="74977" y="849"/>
                  </a:lnTo>
                  <a:lnTo>
                    <a:pt x="66902" y="0"/>
                  </a:lnTo>
                  <a:lnTo>
                    <a:pt x="41007" y="26535"/>
                  </a:lnTo>
                  <a:lnTo>
                    <a:pt x="12532" y="70812"/>
                  </a:lnTo>
                  <a:lnTo>
                    <a:pt x="2656" y="92590"/>
                  </a:lnTo>
                  <a:lnTo>
                    <a:pt x="0" y="125488"/>
                  </a:lnTo>
                  <a:lnTo>
                    <a:pt x="1004" y="128098"/>
                  </a:lnTo>
                  <a:lnTo>
                    <a:pt x="2731" y="129837"/>
                  </a:lnTo>
                  <a:lnTo>
                    <a:pt x="4941" y="130997"/>
                  </a:lnTo>
                  <a:lnTo>
                    <a:pt x="6414" y="132828"/>
                  </a:lnTo>
                  <a:lnTo>
                    <a:pt x="11600" y="143372"/>
                  </a:lnTo>
                  <a:lnTo>
                    <a:pt x="14028" y="146370"/>
                  </a:lnTo>
                  <a:lnTo>
                    <a:pt x="19549" y="149701"/>
                  </a:lnTo>
                  <a:lnTo>
                    <a:pt x="22503" y="150590"/>
                  </a:lnTo>
                  <a:lnTo>
                    <a:pt x="25530" y="150124"/>
                  </a:lnTo>
                  <a:lnTo>
                    <a:pt x="37993" y="144593"/>
                  </a:lnTo>
                  <a:lnTo>
                    <a:pt x="41149" y="144009"/>
                  </a:lnTo>
                  <a:lnTo>
                    <a:pt x="50646" y="138131"/>
                  </a:lnTo>
                  <a:lnTo>
                    <a:pt x="60163" y="129686"/>
                  </a:lnTo>
                  <a:lnTo>
                    <a:pt x="63689" y="123589"/>
                  </a:lnTo>
                  <a:lnTo>
                    <a:pt x="65953" y="111051"/>
                  </a:lnTo>
                  <a:lnTo>
                    <a:pt x="66488" y="66392"/>
                  </a:lnTo>
                  <a:lnTo>
                    <a:pt x="65442" y="53830"/>
                  </a:lnTo>
                  <a:lnTo>
                    <a:pt x="58903" y="35917"/>
                  </a:lnTo>
                  <a:lnTo>
                    <a:pt x="39767" y="11536"/>
                  </a:lnTo>
                  <a:lnTo>
                    <a:pt x="35927" y="10400"/>
                  </a:lnTo>
                  <a:lnTo>
                    <a:pt x="33421" y="10097"/>
                  </a:lnTo>
                  <a:lnTo>
                    <a:pt x="27815" y="12583"/>
                  </a:lnTo>
                  <a:lnTo>
                    <a:pt x="18885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75">
            <a:extLst>
              <a:ext uri="{FF2B5EF4-FFF2-40B4-BE49-F238E27FC236}">
                <a16:creationId xmlns:a16="http://schemas.microsoft.com/office/drawing/2014/main" id="{D1442DCB-6D92-1077-730B-B26C7E24B28E}"/>
              </a:ext>
            </a:extLst>
          </p:cNvPr>
          <p:cNvGrpSpPr/>
          <p:nvPr/>
        </p:nvGrpSpPr>
        <p:grpSpPr>
          <a:xfrm>
            <a:off x="1676400" y="3338670"/>
            <a:ext cx="1143001" cy="452281"/>
            <a:chOff x="1676400" y="3338670"/>
            <a:chExt cx="1143001" cy="452281"/>
          </a:xfrm>
        </p:grpSpPr>
        <p:sp>
          <p:nvSpPr>
            <p:cNvPr id="78" name="SMARTInkShape-2991">
              <a:extLst>
                <a:ext uri="{FF2B5EF4-FFF2-40B4-BE49-F238E27FC236}">
                  <a16:creationId xmlns:a16="http://schemas.microsoft.com/office/drawing/2014/main" id="{429BEBE1-6C2C-1986-6CC5-BC835587372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67722" y="3457725"/>
              <a:ext cx="151679" cy="132640"/>
            </a:xfrm>
            <a:custGeom>
              <a:avLst/>
              <a:gdLst/>
              <a:ahLst/>
              <a:cxnLst/>
              <a:rect l="0" t="0" r="0" b="0"/>
              <a:pathLst>
                <a:path w="151679" h="132640">
                  <a:moveTo>
                    <a:pt x="27853" y="85575"/>
                  </a:moveTo>
                  <a:lnTo>
                    <a:pt x="27853" y="85575"/>
                  </a:lnTo>
                  <a:lnTo>
                    <a:pt x="27853" y="90632"/>
                  </a:lnTo>
                  <a:lnTo>
                    <a:pt x="29970" y="92121"/>
                  </a:lnTo>
                  <a:lnTo>
                    <a:pt x="49312" y="94707"/>
                  </a:lnTo>
                  <a:lnTo>
                    <a:pt x="70231" y="87418"/>
                  </a:lnTo>
                  <a:lnTo>
                    <a:pt x="101023" y="72699"/>
                  </a:lnTo>
                  <a:lnTo>
                    <a:pt x="119971" y="48129"/>
                  </a:lnTo>
                  <a:lnTo>
                    <a:pt x="131517" y="13753"/>
                  </a:lnTo>
                  <a:lnTo>
                    <a:pt x="130829" y="11235"/>
                  </a:lnTo>
                  <a:lnTo>
                    <a:pt x="127242" y="5616"/>
                  </a:lnTo>
                  <a:lnTo>
                    <a:pt x="122121" y="2413"/>
                  </a:lnTo>
                  <a:lnTo>
                    <a:pt x="110465" y="609"/>
                  </a:lnTo>
                  <a:lnTo>
                    <a:pt x="92619" y="0"/>
                  </a:lnTo>
                  <a:lnTo>
                    <a:pt x="52955" y="10618"/>
                  </a:lnTo>
                  <a:lnTo>
                    <a:pt x="7498" y="44008"/>
                  </a:lnTo>
                  <a:lnTo>
                    <a:pt x="4758" y="47280"/>
                  </a:lnTo>
                  <a:lnTo>
                    <a:pt x="902" y="60940"/>
                  </a:lnTo>
                  <a:lnTo>
                    <a:pt x="0" y="68629"/>
                  </a:lnTo>
                  <a:lnTo>
                    <a:pt x="5243" y="78396"/>
                  </a:lnTo>
                  <a:lnTo>
                    <a:pt x="12513" y="88734"/>
                  </a:lnTo>
                  <a:lnTo>
                    <a:pt x="15744" y="96857"/>
                  </a:lnTo>
                  <a:lnTo>
                    <a:pt x="22824" y="103995"/>
                  </a:lnTo>
                  <a:lnTo>
                    <a:pt x="51728" y="120417"/>
                  </a:lnTo>
                  <a:lnTo>
                    <a:pt x="83134" y="130361"/>
                  </a:lnTo>
                  <a:lnTo>
                    <a:pt x="110034" y="132639"/>
                  </a:lnTo>
                  <a:lnTo>
                    <a:pt x="151678" y="12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92">
              <a:extLst>
                <a:ext uri="{FF2B5EF4-FFF2-40B4-BE49-F238E27FC236}">
                  <a16:creationId xmlns:a16="http://schemas.microsoft.com/office/drawing/2014/main" id="{C685109D-3DE2-0689-2B6E-C63C94A8D2B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62225" y="3514725"/>
              <a:ext cx="95251" cy="117186"/>
            </a:xfrm>
            <a:custGeom>
              <a:avLst/>
              <a:gdLst/>
              <a:ahLst/>
              <a:cxnLst/>
              <a:rect l="0" t="0" r="0" b="0"/>
              <a:pathLst>
                <a:path w="95251" h="117186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7539" y="8689"/>
                  </a:lnTo>
                  <a:lnTo>
                    <a:pt x="9133" y="1717"/>
                  </a:lnTo>
                  <a:lnTo>
                    <a:pt x="4352" y="10621"/>
                  </a:lnTo>
                  <a:lnTo>
                    <a:pt x="382" y="58083"/>
                  </a:lnTo>
                  <a:lnTo>
                    <a:pt x="113" y="80945"/>
                  </a:lnTo>
                  <a:lnTo>
                    <a:pt x="5695" y="94536"/>
                  </a:lnTo>
                  <a:lnTo>
                    <a:pt x="21468" y="115453"/>
                  </a:lnTo>
                  <a:lnTo>
                    <a:pt x="25954" y="117185"/>
                  </a:lnTo>
                  <a:lnTo>
                    <a:pt x="36582" y="116288"/>
                  </a:lnTo>
                  <a:lnTo>
                    <a:pt x="48361" y="103895"/>
                  </a:lnTo>
                  <a:lnTo>
                    <a:pt x="61248" y="81584"/>
                  </a:lnTo>
                  <a:lnTo>
                    <a:pt x="79615" y="3597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93">
              <a:extLst>
                <a:ext uri="{FF2B5EF4-FFF2-40B4-BE49-F238E27FC236}">
                  <a16:creationId xmlns:a16="http://schemas.microsoft.com/office/drawing/2014/main" id="{A527F79A-CD57-B592-9CCE-AEBC02022BB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52232" y="3338670"/>
              <a:ext cx="32470" cy="290356"/>
            </a:xfrm>
            <a:custGeom>
              <a:avLst/>
              <a:gdLst/>
              <a:ahLst/>
              <a:cxnLst/>
              <a:rect l="0" t="0" r="0" b="0"/>
              <a:pathLst>
                <a:path w="32470" h="290356">
                  <a:moveTo>
                    <a:pt x="24268" y="14130"/>
                  </a:moveTo>
                  <a:lnTo>
                    <a:pt x="24268" y="14130"/>
                  </a:lnTo>
                  <a:lnTo>
                    <a:pt x="29324" y="9073"/>
                  </a:lnTo>
                  <a:lnTo>
                    <a:pt x="31807" y="3769"/>
                  </a:lnTo>
                  <a:lnTo>
                    <a:pt x="32469" y="873"/>
                  </a:lnTo>
                  <a:lnTo>
                    <a:pt x="31852" y="0"/>
                  </a:lnTo>
                  <a:lnTo>
                    <a:pt x="30382" y="477"/>
                  </a:lnTo>
                  <a:lnTo>
                    <a:pt x="28344" y="1853"/>
                  </a:lnTo>
                  <a:lnTo>
                    <a:pt x="26080" y="11848"/>
                  </a:lnTo>
                  <a:lnTo>
                    <a:pt x="19570" y="49192"/>
                  </a:lnTo>
                  <a:lnTo>
                    <a:pt x="16173" y="90018"/>
                  </a:lnTo>
                  <a:lnTo>
                    <a:pt x="13967" y="129466"/>
                  </a:lnTo>
                  <a:lnTo>
                    <a:pt x="6580" y="171135"/>
                  </a:lnTo>
                  <a:lnTo>
                    <a:pt x="0" y="218631"/>
                  </a:lnTo>
                  <a:lnTo>
                    <a:pt x="4620" y="266237"/>
                  </a:lnTo>
                  <a:lnTo>
                    <a:pt x="4952" y="278225"/>
                  </a:lnTo>
                  <a:lnTo>
                    <a:pt x="6099" y="282268"/>
                  </a:lnTo>
                  <a:lnTo>
                    <a:pt x="14743" y="290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94">
              <a:extLst>
                <a:ext uri="{FF2B5EF4-FFF2-40B4-BE49-F238E27FC236}">
                  <a16:creationId xmlns:a16="http://schemas.microsoft.com/office/drawing/2014/main" id="{C7D6CD78-FA7E-ACBA-344F-0BE0C8D2BB4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59387" y="3486278"/>
              <a:ext cx="169489" cy="141510"/>
            </a:xfrm>
            <a:custGeom>
              <a:avLst/>
              <a:gdLst/>
              <a:ahLst/>
              <a:cxnLst/>
              <a:rect l="0" t="0" r="0" b="0"/>
              <a:pathLst>
                <a:path w="169489" h="141510">
                  <a:moveTo>
                    <a:pt x="74238" y="37972"/>
                  </a:moveTo>
                  <a:lnTo>
                    <a:pt x="74238" y="37972"/>
                  </a:lnTo>
                  <a:lnTo>
                    <a:pt x="82439" y="37972"/>
                  </a:lnTo>
                  <a:lnTo>
                    <a:pt x="82880" y="36914"/>
                  </a:lnTo>
                  <a:lnTo>
                    <a:pt x="83371" y="32915"/>
                  </a:lnTo>
                  <a:lnTo>
                    <a:pt x="84559" y="31426"/>
                  </a:lnTo>
                  <a:lnTo>
                    <a:pt x="88703" y="29771"/>
                  </a:lnTo>
                  <a:lnTo>
                    <a:pt x="90232" y="28271"/>
                  </a:lnTo>
                  <a:lnTo>
                    <a:pt x="92886" y="20362"/>
                  </a:lnTo>
                  <a:lnTo>
                    <a:pt x="93287" y="302"/>
                  </a:lnTo>
                  <a:lnTo>
                    <a:pt x="83175" y="0"/>
                  </a:lnTo>
                  <a:lnTo>
                    <a:pt x="72565" y="5573"/>
                  </a:lnTo>
                  <a:lnTo>
                    <a:pt x="26546" y="39599"/>
                  </a:lnTo>
                  <a:lnTo>
                    <a:pt x="4661" y="81519"/>
                  </a:lnTo>
                  <a:lnTo>
                    <a:pt x="0" y="106261"/>
                  </a:lnTo>
                  <a:lnTo>
                    <a:pt x="6411" y="138568"/>
                  </a:lnTo>
                  <a:lnTo>
                    <a:pt x="7853" y="139961"/>
                  </a:lnTo>
                  <a:lnTo>
                    <a:pt x="12278" y="141509"/>
                  </a:lnTo>
                  <a:lnTo>
                    <a:pt x="25776" y="137324"/>
                  </a:lnTo>
                  <a:lnTo>
                    <a:pt x="34355" y="129401"/>
                  </a:lnTo>
                  <a:lnTo>
                    <a:pt x="66460" y="83492"/>
                  </a:lnTo>
                  <a:lnTo>
                    <a:pt x="76036" y="58417"/>
                  </a:lnTo>
                  <a:lnTo>
                    <a:pt x="82237" y="49655"/>
                  </a:lnTo>
                  <a:lnTo>
                    <a:pt x="81687" y="48935"/>
                  </a:lnTo>
                  <a:lnTo>
                    <a:pt x="78254" y="48136"/>
                  </a:lnTo>
                  <a:lnTo>
                    <a:pt x="76915" y="48981"/>
                  </a:lnTo>
                  <a:lnTo>
                    <a:pt x="76023" y="50603"/>
                  </a:lnTo>
                  <a:lnTo>
                    <a:pt x="74767" y="60765"/>
                  </a:lnTo>
                  <a:lnTo>
                    <a:pt x="75366" y="89265"/>
                  </a:lnTo>
                  <a:lnTo>
                    <a:pt x="82448" y="115530"/>
                  </a:lnTo>
                  <a:lnTo>
                    <a:pt x="83945" y="118253"/>
                  </a:lnTo>
                  <a:lnTo>
                    <a:pt x="86001" y="120067"/>
                  </a:lnTo>
                  <a:lnTo>
                    <a:pt x="93951" y="125444"/>
                  </a:lnTo>
                  <a:lnTo>
                    <a:pt x="96905" y="128037"/>
                  </a:lnTo>
                  <a:lnTo>
                    <a:pt x="100991" y="128706"/>
                  </a:lnTo>
                  <a:lnTo>
                    <a:pt x="128809" y="124566"/>
                  </a:lnTo>
                  <a:lnTo>
                    <a:pt x="134961" y="120043"/>
                  </a:lnTo>
                  <a:lnTo>
                    <a:pt x="169488" y="66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95">
              <a:extLst>
                <a:ext uri="{FF2B5EF4-FFF2-40B4-BE49-F238E27FC236}">
                  <a16:creationId xmlns:a16="http://schemas.microsoft.com/office/drawing/2014/main" id="{56BD842D-7918-E760-DD20-EDF42F3E2EB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14550" y="3486150"/>
              <a:ext cx="123826" cy="153519"/>
            </a:xfrm>
            <a:custGeom>
              <a:avLst/>
              <a:gdLst/>
              <a:ahLst/>
              <a:cxnLst/>
              <a:rect l="0" t="0" r="0" b="0"/>
              <a:pathLst>
                <a:path w="123826" h="153519">
                  <a:moveTo>
                    <a:pt x="0" y="66675"/>
                  </a:moveTo>
                  <a:lnTo>
                    <a:pt x="0" y="66675"/>
                  </a:lnTo>
                  <a:lnTo>
                    <a:pt x="0" y="84989"/>
                  </a:lnTo>
                  <a:lnTo>
                    <a:pt x="2822" y="93512"/>
                  </a:lnTo>
                  <a:lnTo>
                    <a:pt x="5057" y="97266"/>
                  </a:lnTo>
                  <a:lnTo>
                    <a:pt x="14189" y="130630"/>
                  </a:lnTo>
                  <a:lnTo>
                    <a:pt x="27723" y="149360"/>
                  </a:lnTo>
                  <a:lnTo>
                    <a:pt x="32240" y="152490"/>
                  </a:lnTo>
                  <a:lnTo>
                    <a:pt x="36310" y="153518"/>
                  </a:lnTo>
                  <a:lnTo>
                    <a:pt x="44713" y="151839"/>
                  </a:lnTo>
                  <a:lnTo>
                    <a:pt x="55503" y="147565"/>
                  </a:lnTo>
                  <a:lnTo>
                    <a:pt x="64532" y="136492"/>
                  </a:lnTo>
                  <a:lnTo>
                    <a:pt x="71014" y="122046"/>
                  </a:lnTo>
                  <a:lnTo>
                    <a:pt x="80820" y="87059"/>
                  </a:lnTo>
                  <a:lnTo>
                    <a:pt x="93797" y="48020"/>
                  </a:lnTo>
                  <a:lnTo>
                    <a:pt x="102012" y="2557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96">
              <a:extLst>
                <a:ext uri="{FF2B5EF4-FFF2-40B4-BE49-F238E27FC236}">
                  <a16:creationId xmlns:a16="http://schemas.microsoft.com/office/drawing/2014/main" id="{EA7C71F9-ECBD-CACF-A04A-D36EEA8C574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05000" y="3567245"/>
              <a:ext cx="133351" cy="23681"/>
            </a:xfrm>
            <a:custGeom>
              <a:avLst/>
              <a:gdLst/>
              <a:ahLst/>
              <a:cxnLst/>
              <a:rect l="0" t="0" r="0" b="0"/>
              <a:pathLst>
                <a:path w="133351" h="23681">
                  <a:moveTo>
                    <a:pt x="0" y="23680"/>
                  </a:moveTo>
                  <a:lnTo>
                    <a:pt x="0" y="23680"/>
                  </a:lnTo>
                  <a:lnTo>
                    <a:pt x="0" y="18623"/>
                  </a:lnTo>
                  <a:lnTo>
                    <a:pt x="1058" y="17134"/>
                  </a:lnTo>
                  <a:lnTo>
                    <a:pt x="2822" y="16141"/>
                  </a:lnTo>
                  <a:lnTo>
                    <a:pt x="5057" y="15479"/>
                  </a:lnTo>
                  <a:lnTo>
                    <a:pt x="13257" y="9491"/>
                  </a:lnTo>
                  <a:lnTo>
                    <a:pt x="53257" y="0"/>
                  </a:lnTo>
                  <a:lnTo>
                    <a:pt x="69178" y="103"/>
                  </a:lnTo>
                  <a:lnTo>
                    <a:pt x="112513" y="4034"/>
                  </a:lnTo>
                  <a:lnTo>
                    <a:pt x="133350" y="4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97">
              <a:extLst>
                <a:ext uri="{FF2B5EF4-FFF2-40B4-BE49-F238E27FC236}">
                  <a16:creationId xmlns:a16="http://schemas.microsoft.com/office/drawing/2014/main" id="{12F929C1-E1EF-EEEE-1A8D-CF5EF61B56E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676400" y="3497624"/>
              <a:ext cx="122782" cy="140927"/>
            </a:xfrm>
            <a:custGeom>
              <a:avLst/>
              <a:gdLst/>
              <a:ahLst/>
              <a:cxnLst/>
              <a:rect l="0" t="0" r="0" b="0"/>
              <a:pathLst>
                <a:path w="122782" h="140927">
                  <a:moveTo>
                    <a:pt x="28575" y="74251"/>
                  </a:moveTo>
                  <a:lnTo>
                    <a:pt x="28575" y="74251"/>
                  </a:lnTo>
                  <a:lnTo>
                    <a:pt x="28575" y="69194"/>
                  </a:lnTo>
                  <a:lnTo>
                    <a:pt x="31397" y="63890"/>
                  </a:lnTo>
                  <a:lnTo>
                    <a:pt x="33632" y="60994"/>
                  </a:lnTo>
                  <a:lnTo>
                    <a:pt x="42764" y="26050"/>
                  </a:lnTo>
                  <a:lnTo>
                    <a:pt x="56298" y="14696"/>
                  </a:lnTo>
                  <a:lnTo>
                    <a:pt x="82166" y="0"/>
                  </a:lnTo>
                  <a:lnTo>
                    <a:pt x="89788" y="1740"/>
                  </a:lnTo>
                  <a:lnTo>
                    <a:pt x="100231" y="7099"/>
                  </a:lnTo>
                  <a:lnTo>
                    <a:pt x="115894" y="20958"/>
                  </a:lnTo>
                  <a:lnTo>
                    <a:pt x="120300" y="28693"/>
                  </a:lnTo>
                  <a:lnTo>
                    <a:pt x="122781" y="44054"/>
                  </a:lnTo>
                  <a:lnTo>
                    <a:pt x="118459" y="67068"/>
                  </a:lnTo>
                  <a:lnTo>
                    <a:pt x="105419" y="88938"/>
                  </a:lnTo>
                  <a:lnTo>
                    <a:pt x="96947" y="96654"/>
                  </a:lnTo>
                  <a:lnTo>
                    <a:pt x="55627" y="120184"/>
                  </a:lnTo>
                  <a:lnTo>
                    <a:pt x="30946" y="128078"/>
                  </a:lnTo>
                  <a:lnTo>
                    <a:pt x="17987" y="130982"/>
                  </a:lnTo>
                  <a:lnTo>
                    <a:pt x="0" y="140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98">
              <a:extLst>
                <a:ext uri="{FF2B5EF4-FFF2-40B4-BE49-F238E27FC236}">
                  <a16:creationId xmlns:a16="http://schemas.microsoft.com/office/drawing/2014/main" id="{33F4BE1E-20E6-5EF6-9619-868207103EA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704975" y="3554149"/>
              <a:ext cx="9526" cy="236802"/>
            </a:xfrm>
            <a:custGeom>
              <a:avLst/>
              <a:gdLst/>
              <a:ahLst/>
              <a:cxnLst/>
              <a:rect l="0" t="0" r="0" b="0"/>
              <a:pathLst>
                <a:path w="9526" h="2368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37813"/>
                  </a:lnTo>
                  <a:lnTo>
                    <a:pt x="8467" y="74007"/>
                  </a:lnTo>
                  <a:lnTo>
                    <a:pt x="2979" y="116717"/>
                  </a:lnTo>
                  <a:lnTo>
                    <a:pt x="883" y="155595"/>
                  </a:lnTo>
                  <a:lnTo>
                    <a:pt x="116" y="202510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999">
            <a:extLst>
              <a:ext uri="{FF2B5EF4-FFF2-40B4-BE49-F238E27FC236}">
                <a16:creationId xmlns:a16="http://schemas.microsoft.com/office/drawing/2014/main" id="{AFC0F9AF-E84E-3BD0-FAB2-55506036CB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40323" y="3400459"/>
            <a:ext cx="188678" cy="190467"/>
          </a:xfrm>
          <a:custGeom>
            <a:avLst/>
            <a:gdLst/>
            <a:ahLst/>
            <a:cxnLst/>
            <a:rect l="0" t="0" r="0" b="0"/>
            <a:pathLst>
              <a:path w="188678" h="190467">
                <a:moveTo>
                  <a:pt x="141052" y="9491"/>
                </a:moveTo>
                <a:lnTo>
                  <a:pt x="141052" y="9491"/>
                </a:lnTo>
                <a:lnTo>
                  <a:pt x="149253" y="9491"/>
                </a:lnTo>
                <a:lnTo>
                  <a:pt x="149694" y="8433"/>
                </a:lnTo>
                <a:lnTo>
                  <a:pt x="150461" y="1290"/>
                </a:lnTo>
                <a:lnTo>
                  <a:pt x="153347" y="555"/>
                </a:lnTo>
                <a:lnTo>
                  <a:pt x="159707" y="0"/>
                </a:lnTo>
                <a:lnTo>
                  <a:pt x="135144" y="22088"/>
                </a:lnTo>
                <a:lnTo>
                  <a:pt x="95639" y="49847"/>
                </a:lnTo>
                <a:lnTo>
                  <a:pt x="55764" y="73436"/>
                </a:lnTo>
                <a:lnTo>
                  <a:pt x="10432" y="94675"/>
                </a:lnTo>
                <a:lnTo>
                  <a:pt x="0" y="103207"/>
                </a:lnTo>
                <a:lnTo>
                  <a:pt x="451" y="104776"/>
                </a:lnTo>
                <a:lnTo>
                  <a:pt x="3774" y="109343"/>
                </a:lnTo>
                <a:lnTo>
                  <a:pt x="46145" y="136194"/>
                </a:lnTo>
                <a:lnTo>
                  <a:pt x="59713" y="146237"/>
                </a:lnTo>
                <a:lnTo>
                  <a:pt x="84143" y="156782"/>
                </a:lnTo>
                <a:lnTo>
                  <a:pt x="131465" y="167988"/>
                </a:lnTo>
                <a:lnTo>
                  <a:pt x="160969" y="170964"/>
                </a:lnTo>
                <a:lnTo>
                  <a:pt x="163855" y="172174"/>
                </a:lnTo>
                <a:lnTo>
                  <a:pt x="165778" y="174038"/>
                </a:lnTo>
                <a:lnTo>
                  <a:pt x="168867" y="179578"/>
                </a:lnTo>
                <a:lnTo>
                  <a:pt x="172111" y="180335"/>
                </a:lnTo>
                <a:lnTo>
                  <a:pt x="177761" y="180821"/>
                </a:lnTo>
                <a:lnTo>
                  <a:pt x="188677" y="1904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3000">
            <a:extLst>
              <a:ext uri="{FF2B5EF4-FFF2-40B4-BE49-F238E27FC236}">
                <a16:creationId xmlns:a16="http://schemas.microsoft.com/office/drawing/2014/main" id="{C3C2D5AD-0D63-6E6F-8C80-E69BCB5D62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49642" y="3392234"/>
            <a:ext cx="236584" cy="198692"/>
          </a:xfrm>
          <a:custGeom>
            <a:avLst/>
            <a:gdLst/>
            <a:ahLst/>
            <a:cxnLst/>
            <a:rect l="0" t="0" r="0" b="0"/>
            <a:pathLst>
              <a:path w="236584" h="198692">
                <a:moveTo>
                  <a:pt x="227058" y="17716"/>
                </a:moveTo>
                <a:lnTo>
                  <a:pt x="227058" y="17716"/>
                </a:lnTo>
                <a:lnTo>
                  <a:pt x="227058" y="12659"/>
                </a:lnTo>
                <a:lnTo>
                  <a:pt x="228116" y="11170"/>
                </a:lnTo>
                <a:lnTo>
                  <a:pt x="229880" y="10177"/>
                </a:lnTo>
                <a:lnTo>
                  <a:pt x="236190" y="8308"/>
                </a:lnTo>
                <a:lnTo>
                  <a:pt x="236549" y="0"/>
                </a:lnTo>
                <a:lnTo>
                  <a:pt x="236573" y="4117"/>
                </a:lnTo>
                <a:lnTo>
                  <a:pt x="230934" y="9203"/>
                </a:lnTo>
                <a:lnTo>
                  <a:pt x="221372" y="17107"/>
                </a:lnTo>
                <a:lnTo>
                  <a:pt x="185562" y="57461"/>
                </a:lnTo>
                <a:lnTo>
                  <a:pt x="157518" y="82403"/>
                </a:lnTo>
                <a:lnTo>
                  <a:pt x="118927" y="125208"/>
                </a:lnTo>
                <a:lnTo>
                  <a:pt x="74216" y="165417"/>
                </a:lnTo>
                <a:lnTo>
                  <a:pt x="44075" y="183378"/>
                </a:lnTo>
                <a:lnTo>
                  <a:pt x="30726" y="186593"/>
                </a:lnTo>
                <a:lnTo>
                  <a:pt x="20561" y="185200"/>
                </a:lnTo>
                <a:lnTo>
                  <a:pt x="16368" y="183347"/>
                </a:lnTo>
                <a:lnTo>
                  <a:pt x="13573" y="179995"/>
                </a:lnTo>
                <a:lnTo>
                  <a:pt x="1928" y="152852"/>
                </a:lnTo>
                <a:lnTo>
                  <a:pt x="0" y="138101"/>
                </a:lnTo>
                <a:lnTo>
                  <a:pt x="6367" y="103820"/>
                </a:lnTo>
                <a:lnTo>
                  <a:pt x="11851" y="89146"/>
                </a:lnTo>
                <a:lnTo>
                  <a:pt x="23461" y="78390"/>
                </a:lnTo>
                <a:lnTo>
                  <a:pt x="54458" y="58948"/>
                </a:lnTo>
                <a:lnTo>
                  <a:pt x="58017" y="57904"/>
                </a:lnTo>
                <a:lnTo>
                  <a:pt x="67614" y="59566"/>
                </a:lnTo>
                <a:lnTo>
                  <a:pt x="73137" y="61491"/>
                </a:lnTo>
                <a:lnTo>
                  <a:pt x="82096" y="69274"/>
                </a:lnTo>
                <a:lnTo>
                  <a:pt x="118165" y="116294"/>
                </a:lnTo>
                <a:lnTo>
                  <a:pt x="161849" y="153061"/>
                </a:lnTo>
                <a:lnTo>
                  <a:pt x="186072" y="171803"/>
                </a:lnTo>
                <a:lnTo>
                  <a:pt x="226844" y="198522"/>
                </a:lnTo>
                <a:lnTo>
                  <a:pt x="236583" y="1986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578">
            <a:extLst>
              <a:ext uri="{FF2B5EF4-FFF2-40B4-BE49-F238E27FC236}">
                <a16:creationId xmlns:a16="http://schemas.microsoft.com/office/drawing/2014/main" id="{7F913DDC-1B61-B31A-F180-0AF0745D3C89}"/>
              </a:ext>
            </a:extLst>
          </p:cNvPr>
          <p:cNvGrpSpPr/>
          <p:nvPr/>
        </p:nvGrpSpPr>
        <p:grpSpPr>
          <a:xfrm>
            <a:off x="5108048" y="3295654"/>
            <a:ext cx="321203" cy="285747"/>
            <a:chOff x="5108048" y="3295654"/>
            <a:chExt cx="321203" cy="285747"/>
          </a:xfrm>
        </p:grpSpPr>
        <p:sp>
          <p:nvSpPr>
            <p:cNvPr id="89" name="SMARTInkShape-3001">
              <a:extLst>
                <a:ext uri="{FF2B5EF4-FFF2-40B4-BE49-F238E27FC236}">
                  <a16:creationId xmlns:a16="http://schemas.microsoft.com/office/drawing/2014/main" id="{BD4BDBA5-E6F5-05F5-1294-38646B33215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67325" y="3295654"/>
              <a:ext cx="161926" cy="285747"/>
            </a:xfrm>
            <a:custGeom>
              <a:avLst/>
              <a:gdLst/>
              <a:ahLst/>
              <a:cxnLst/>
              <a:rect l="0" t="0" r="0" b="0"/>
              <a:pathLst>
                <a:path w="161926" h="285747">
                  <a:moveTo>
                    <a:pt x="47625" y="47621"/>
                  </a:moveTo>
                  <a:lnTo>
                    <a:pt x="47625" y="47621"/>
                  </a:lnTo>
                  <a:lnTo>
                    <a:pt x="47625" y="42564"/>
                  </a:lnTo>
                  <a:lnTo>
                    <a:pt x="44803" y="37260"/>
                  </a:lnTo>
                  <a:lnTo>
                    <a:pt x="41080" y="31374"/>
                  </a:lnTo>
                  <a:lnTo>
                    <a:pt x="38134" y="19207"/>
                  </a:lnTo>
                  <a:lnTo>
                    <a:pt x="33054" y="14037"/>
                  </a:lnTo>
                  <a:lnTo>
                    <a:pt x="30566" y="8706"/>
                  </a:lnTo>
                  <a:lnTo>
                    <a:pt x="29902" y="5803"/>
                  </a:lnTo>
                  <a:lnTo>
                    <a:pt x="28401" y="3867"/>
                  </a:lnTo>
                  <a:lnTo>
                    <a:pt x="23912" y="1716"/>
                  </a:lnTo>
                  <a:lnTo>
                    <a:pt x="23349" y="1143"/>
                  </a:lnTo>
                  <a:lnTo>
                    <a:pt x="24034" y="761"/>
                  </a:lnTo>
                  <a:lnTo>
                    <a:pt x="25547" y="506"/>
                  </a:lnTo>
                  <a:lnTo>
                    <a:pt x="25498" y="336"/>
                  </a:lnTo>
                  <a:lnTo>
                    <a:pt x="22622" y="147"/>
                  </a:lnTo>
                  <a:lnTo>
                    <a:pt x="22490" y="96"/>
                  </a:lnTo>
                  <a:lnTo>
                    <a:pt x="28276" y="0"/>
                  </a:lnTo>
                  <a:lnTo>
                    <a:pt x="28487" y="5054"/>
                  </a:lnTo>
                  <a:lnTo>
                    <a:pt x="29575" y="6542"/>
                  </a:lnTo>
                  <a:lnTo>
                    <a:pt x="33605" y="8197"/>
                  </a:lnTo>
                  <a:lnTo>
                    <a:pt x="35103" y="9697"/>
                  </a:lnTo>
                  <a:lnTo>
                    <a:pt x="40330" y="19708"/>
                  </a:lnTo>
                  <a:lnTo>
                    <a:pt x="79386" y="65381"/>
                  </a:lnTo>
                  <a:lnTo>
                    <a:pt x="126884" y="107912"/>
                  </a:lnTo>
                  <a:lnTo>
                    <a:pt x="133298" y="111459"/>
                  </a:lnTo>
                  <a:lnTo>
                    <a:pt x="139677" y="114093"/>
                  </a:lnTo>
                  <a:lnTo>
                    <a:pt x="161760" y="133191"/>
                  </a:lnTo>
                  <a:lnTo>
                    <a:pt x="161925" y="151038"/>
                  </a:lnTo>
                  <a:lnTo>
                    <a:pt x="116264" y="198052"/>
                  </a:lnTo>
                  <a:lnTo>
                    <a:pt x="92601" y="218899"/>
                  </a:lnTo>
                  <a:lnTo>
                    <a:pt x="78237" y="225723"/>
                  </a:lnTo>
                  <a:lnTo>
                    <a:pt x="58846" y="233085"/>
                  </a:lnTo>
                  <a:lnTo>
                    <a:pt x="17709" y="259172"/>
                  </a:lnTo>
                  <a:lnTo>
                    <a:pt x="12104" y="263352"/>
                  </a:lnTo>
                  <a:lnTo>
                    <a:pt x="1803" y="266256"/>
                  </a:lnTo>
                  <a:lnTo>
                    <a:pt x="1202" y="267461"/>
                  </a:lnTo>
                  <a:lnTo>
                    <a:pt x="0" y="285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02">
              <a:extLst>
                <a:ext uri="{FF2B5EF4-FFF2-40B4-BE49-F238E27FC236}">
                  <a16:creationId xmlns:a16="http://schemas.microsoft.com/office/drawing/2014/main" id="{A5C4D895-D894-718B-A91C-6286FA512ED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108048" y="3505202"/>
              <a:ext cx="273578" cy="19049"/>
            </a:xfrm>
            <a:custGeom>
              <a:avLst/>
              <a:gdLst/>
              <a:ahLst/>
              <a:cxnLst/>
              <a:rect l="0" t="0" r="0" b="0"/>
              <a:pathLst>
                <a:path w="273578" h="19049">
                  <a:moveTo>
                    <a:pt x="16402" y="19048"/>
                  </a:moveTo>
                  <a:lnTo>
                    <a:pt x="16402" y="19048"/>
                  </a:lnTo>
                  <a:lnTo>
                    <a:pt x="0" y="19048"/>
                  </a:lnTo>
                  <a:lnTo>
                    <a:pt x="8249" y="13991"/>
                  </a:lnTo>
                  <a:lnTo>
                    <a:pt x="45209" y="3860"/>
                  </a:lnTo>
                  <a:lnTo>
                    <a:pt x="90453" y="761"/>
                  </a:lnTo>
                  <a:lnTo>
                    <a:pt x="126184" y="224"/>
                  </a:lnTo>
                  <a:lnTo>
                    <a:pt x="167463" y="65"/>
                  </a:lnTo>
                  <a:lnTo>
                    <a:pt x="206505" y="18"/>
                  </a:lnTo>
                  <a:lnTo>
                    <a:pt x="251983" y="0"/>
                  </a:lnTo>
                  <a:lnTo>
                    <a:pt x="256006" y="0"/>
                  </a:lnTo>
                  <a:lnTo>
                    <a:pt x="263299" y="2821"/>
                  </a:lnTo>
                  <a:lnTo>
                    <a:pt x="273577" y="9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03">
              <a:extLst>
                <a:ext uri="{FF2B5EF4-FFF2-40B4-BE49-F238E27FC236}">
                  <a16:creationId xmlns:a16="http://schemas.microsoft.com/office/drawing/2014/main" id="{A847383C-659B-AADA-31AF-354AD12E5D0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15041" y="3438525"/>
              <a:ext cx="285635" cy="1"/>
            </a:xfrm>
            <a:custGeom>
              <a:avLst/>
              <a:gdLst/>
              <a:ahLst/>
              <a:cxnLst/>
              <a:rect l="0" t="0" r="0" b="0"/>
              <a:pathLst>
                <a:path w="28563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4723" y="0"/>
                  </a:lnTo>
                  <a:lnTo>
                    <a:pt x="81688" y="0"/>
                  </a:lnTo>
                  <a:lnTo>
                    <a:pt x="128192" y="0"/>
                  </a:lnTo>
                  <a:lnTo>
                    <a:pt x="163802" y="0"/>
                  </a:lnTo>
                  <a:lnTo>
                    <a:pt x="209437" y="0"/>
                  </a:lnTo>
                  <a:lnTo>
                    <a:pt x="254968" y="0"/>
                  </a:lnTo>
                  <a:lnTo>
                    <a:pt x="2856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79">
            <a:extLst>
              <a:ext uri="{FF2B5EF4-FFF2-40B4-BE49-F238E27FC236}">
                <a16:creationId xmlns:a16="http://schemas.microsoft.com/office/drawing/2014/main" id="{99B13C3C-746F-CF23-6344-22E9C5E09748}"/>
              </a:ext>
            </a:extLst>
          </p:cNvPr>
          <p:cNvGrpSpPr/>
          <p:nvPr/>
        </p:nvGrpSpPr>
        <p:grpSpPr>
          <a:xfrm>
            <a:off x="5791200" y="3295650"/>
            <a:ext cx="971551" cy="388827"/>
            <a:chOff x="5791200" y="3295650"/>
            <a:chExt cx="971551" cy="388827"/>
          </a:xfrm>
        </p:grpSpPr>
        <p:sp>
          <p:nvSpPr>
            <p:cNvPr id="93" name="SMARTInkShape-3004">
              <a:extLst>
                <a:ext uri="{FF2B5EF4-FFF2-40B4-BE49-F238E27FC236}">
                  <a16:creationId xmlns:a16="http://schemas.microsoft.com/office/drawing/2014/main" id="{5AFF74F7-B826-FCDC-24EE-D556BF6344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00825" y="34004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16005" y="20200"/>
                  </a:lnTo>
                  <a:lnTo>
                    <a:pt x="53961" y="6577"/>
                  </a:lnTo>
                  <a:lnTo>
                    <a:pt x="99050" y="1300"/>
                  </a:lnTo>
                  <a:lnTo>
                    <a:pt x="144256" y="5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05">
              <a:extLst>
                <a:ext uri="{FF2B5EF4-FFF2-40B4-BE49-F238E27FC236}">
                  <a16:creationId xmlns:a16="http://schemas.microsoft.com/office/drawing/2014/main" id="{29E0BDC0-00A2-412B-4314-DF890351D70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29850" y="3295650"/>
              <a:ext cx="113851" cy="227557"/>
            </a:xfrm>
            <a:custGeom>
              <a:avLst/>
              <a:gdLst/>
              <a:ahLst/>
              <a:cxnLst/>
              <a:rect l="0" t="0" r="0" b="0"/>
              <a:pathLst>
                <a:path w="113851" h="227557">
                  <a:moveTo>
                    <a:pt x="56700" y="0"/>
                  </a:moveTo>
                  <a:lnTo>
                    <a:pt x="56700" y="0"/>
                  </a:lnTo>
                  <a:lnTo>
                    <a:pt x="39395" y="41156"/>
                  </a:lnTo>
                  <a:lnTo>
                    <a:pt x="24644" y="75929"/>
                  </a:lnTo>
                  <a:lnTo>
                    <a:pt x="12464" y="123262"/>
                  </a:lnTo>
                  <a:lnTo>
                    <a:pt x="2975" y="163105"/>
                  </a:lnTo>
                  <a:lnTo>
                    <a:pt x="0" y="199593"/>
                  </a:lnTo>
                  <a:lnTo>
                    <a:pt x="5395" y="210769"/>
                  </a:lnTo>
                  <a:lnTo>
                    <a:pt x="13790" y="220675"/>
                  </a:lnTo>
                  <a:lnTo>
                    <a:pt x="21048" y="225078"/>
                  </a:lnTo>
                  <a:lnTo>
                    <a:pt x="36141" y="227556"/>
                  </a:lnTo>
                  <a:lnTo>
                    <a:pt x="72238" y="220789"/>
                  </a:lnTo>
                  <a:lnTo>
                    <a:pt x="1138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06">
              <a:extLst>
                <a:ext uri="{FF2B5EF4-FFF2-40B4-BE49-F238E27FC236}">
                  <a16:creationId xmlns:a16="http://schemas.microsoft.com/office/drawing/2014/main" id="{D90FF953-3BE2-0A2B-8C23-3B826B57C95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53279" y="3411274"/>
              <a:ext cx="138022" cy="111057"/>
            </a:xfrm>
            <a:custGeom>
              <a:avLst/>
              <a:gdLst/>
              <a:ahLst/>
              <a:cxnLst/>
              <a:rect l="0" t="0" r="0" b="0"/>
              <a:pathLst>
                <a:path w="138022" h="111057">
                  <a:moveTo>
                    <a:pt x="99921" y="8201"/>
                  </a:moveTo>
                  <a:lnTo>
                    <a:pt x="99921" y="8201"/>
                  </a:lnTo>
                  <a:lnTo>
                    <a:pt x="94865" y="3144"/>
                  </a:lnTo>
                  <a:lnTo>
                    <a:pt x="86738" y="662"/>
                  </a:lnTo>
                  <a:lnTo>
                    <a:pt x="81607" y="0"/>
                  </a:lnTo>
                  <a:lnTo>
                    <a:pt x="70262" y="4909"/>
                  </a:lnTo>
                  <a:lnTo>
                    <a:pt x="25612" y="37323"/>
                  </a:lnTo>
                  <a:lnTo>
                    <a:pt x="13978" y="48661"/>
                  </a:lnTo>
                  <a:lnTo>
                    <a:pt x="840" y="73057"/>
                  </a:lnTo>
                  <a:lnTo>
                    <a:pt x="0" y="77897"/>
                  </a:lnTo>
                  <a:lnTo>
                    <a:pt x="499" y="82181"/>
                  </a:lnTo>
                  <a:lnTo>
                    <a:pt x="3876" y="89765"/>
                  </a:lnTo>
                  <a:lnTo>
                    <a:pt x="8904" y="96663"/>
                  </a:lnTo>
                  <a:lnTo>
                    <a:pt x="22741" y="106496"/>
                  </a:lnTo>
                  <a:lnTo>
                    <a:pt x="45302" y="111056"/>
                  </a:lnTo>
                  <a:lnTo>
                    <a:pt x="87907" y="105184"/>
                  </a:lnTo>
                  <a:lnTo>
                    <a:pt x="95087" y="104606"/>
                  </a:lnTo>
                  <a:lnTo>
                    <a:pt x="138021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07">
              <a:extLst>
                <a:ext uri="{FF2B5EF4-FFF2-40B4-BE49-F238E27FC236}">
                  <a16:creationId xmlns:a16="http://schemas.microsoft.com/office/drawing/2014/main" id="{98266A49-0877-FF4C-34D8-AE1A27B2E6A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20504" y="3411701"/>
              <a:ext cx="117966" cy="112337"/>
            </a:xfrm>
            <a:custGeom>
              <a:avLst/>
              <a:gdLst/>
              <a:ahLst/>
              <a:cxnLst/>
              <a:rect l="0" t="0" r="0" b="0"/>
              <a:pathLst>
                <a:path w="117966" h="112337">
                  <a:moveTo>
                    <a:pt x="32671" y="26824"/>
                  </a:moveTo>
                  <a:lnTo>
                    <a:pt x="32671" y="26824"/>
                  </a:lnTo>
                  <a:lnTo>
                    <a:pt x="37727" y="26824"/>
                  </a:lnTo>
                  <a:lnTo>
                    <a:pt x="68319" y="35025"/>
                  </a:lnTo>
                  <a:lnTo>
                    <a:pt x="107383" y="27182"/>
                  </a:lnTo>
                  <a:lnTo>
                    <a:pt x="116941" y="18655"/>
                  </a:lnTo>
                  <a:lnTo>
                    <a:pt x="117965" y="12644"/>
                  </a:lnTo>
                  <a:lnTo>
                    <a:pt x="115991" y="9963"/>
                  </a:lnTo>
                  <a:lnTo>
                    <a:pt x="108155" y="4161"/>
                  </a:lnTo>
                  <a:lnTo>
                    <a:pt x="86787" y="0"/>
                  </a:lnTo>
                  <a:lnTo>
                    <a:pt x="69422" y="4672"/>
                  </a:lnTo>
                  <a:lnTo>
                    <a:pt x="44619" y="19202"/>
                  </a:lnTo>
                  <a:lnTo>
                    <a:pt x="18369" y="42754"/>
                  </a:lnTo>
                  <a:lnTo>
                    <a:pt x="1128" y="71699"/>
                  </a:lnTo>
                  <a:lnTo>
                    <a:pt x="0" y="77907"/>
                  </a:lnTo>
                  <a:lnTo>
                    <a:pt x="1570" y="90450"/>
                  </a:lnTo>
                  <a:lnTo>
                    <a:pt x="8618" y="100258"/>
                  </a:lnTo>
                  <a:lnTo>
                    <a:pt x="13461" y="104355"/>
                  </a:lnTo>
                  <a:lnTo>
                    <a:pt x="24486" y="108907"/>
                  </a:lnTo>
                  <a:lnTo>
                    <a:pt x="67675" y="112336"/>
                  </a:lnTo>
                  <a:lnTo>
                    <a:pt x="77509" y="109632"/>
                  </a:lnTo>
                  <a:lnTo>
                    <a:pt x="89821" y="103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08">
              <a:extLst>
                <a:ext uri="{FF2B5EF4-FFF2-40B4-BE49-F238E27FC236}">
                  <a16:creationId xmlns:a16="http://schemas.microsoft.com/office/drawing/2014/main" id="{18BACE7C-263E-9636-5C33-B97E18A4744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38875" y="3371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09">
              <a:extLst>
                <a:ext uri="{FF2B5EF4-FFF2-40B4-BE49-F238E27FC236}">
                  <a16:creationId xmlns:a16="http://schemas.microsoft.com/office/drawing/2014/main" id="{F7BF5681-26D1-16D0-3D53-B5DC53B6A6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20368" y="3468424"/>
              <a:ext cx="66133" cy="216053"/>
            </a:xfrm>
            <a:custGeom>
              <a:avLst/>
              <a:gdLst/>
              <a:ahLst/>
              <a:cxnLst/>
              <a:rect l="0" t="0" r="0" b="0"/>
              <a:pathLst>
                <a:path w="66133" h="216053">
                  <a:moveTo>
                    <a:pt x="28032" y="8201"/>
                  </a:moveTo>
                  <a:lnTo>
                    <a:pt x="28032" y="8201"/>
                  </a:lnTo>
                  <a:lnTo>
                    <a:pt x="28032" y="0"/>
                  </a:lnTo>
                  <a:lnTo>
                    <a:pt x="28032" y="47616"/>
                  </a:lnTo>
                  <a:lnTo>
                    <a:pt x="28032" y="90148"/>
                  </a:lnTo>
                  <a:lnTo>
                    <a:pt x="28032" y="126772"/>
                  </a:lnTo>
                  <a:lnTo>
                    <a:pt x="28032" y="169088"/>
                  </a:lnTo>
                  <a:lnTo>
                    <a:pt x="26974" y="204846"/>
                  </a:lnTo>
                  <a:lnTo>
                    <a:pt x="25210" y="209148"/>
                  </a:lnTo>
                  <a:lnTo>
                    <a:pt x="22976" y="212016"/>
                  </a:lnTo>
                  <a:lnTo>
                    <a:pt x="17671" y="215202"/>
                  </a:lnTo>
                  <a:lnTo>
                    <a:pt x="14775" y="216052"/>
                  </a:lnTo>
                  <a:lnTo>
                    <a:pt x="11786" y="214502"/>
                  </a:lnTo>
                  <a:lnTo>
                    <a:pt x="5642" y="207135"/>
                  </a:lnTo>
                  <a:lnTo>
                    <a:pt x="679" y="172066"/>
                  </a:lnTo>
                  <a:lnTo>
                    <a:pt x="0" y="156525"/>
                  </a:lnTo>
                  <a:lnTo>
                    <a:pt x="5343" y="142561"/>
                  </a:lnTo>
                  <a:lnTo>
                    <a:pt x="44251" y="97160"/>
                  </a:lnTo>
                  <a:lnTo>
                    <a:pt x="66132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10">
              <a:extLst>
                <a:ext uri="{FF2B5EF4-FFF2-40B4-BE49-F238E27FC236}">
                  <a16:creationId xmlns:a16="http://schemas.microsoft.com/office/drawing/2014/main" id="{25BBD23B-0BBC-E041-2465-87E95D91BC9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03689" y="3440035"/>
              <a:ext cx="197087" cy="110770"/>
            </a:xfrm>
            <a:custGeom>
              <a:avLst/>
              <a:gdLst/>
              <a:ahLst/>
              <a:cxnLst/>
              <a:rect l="0" t="0" r="0" b="0"/>
              <a:pathLst>
                <a:path w="197087" h="110770">
                  <a:moveTo>
                    <a:pt x="16111" y="55640"/>
                  </a:moveTo>
                  <a:lnTo>
                    <a:pt x="16111" y="55640"/>
                  </a:lnTo>
                  <a:lnTo>
                    <a:pt x="47992" y="55640"/>
                  </a:lnTo>
                  <a:lnTo>
                    <a:pt x="54269" y="52818"/>
                  </a:lnTo>
                  <a:lnTo>
                    <a:pt x="60587" y="49094"/>
                  </a:lnTo>
                  <a:lnTo>
                    <a:pt x="73266" y="46704"/>
                  </a:lnTo>
                  <a:lnTo>
                    <a:pt x="95486" y="46149"/>
                  </a:lnTo>
                  <a:lnTo>
                    <a:pt x="97603" y="45080"/>
                  </a:lnTo>
                  <a:lnTo>
                    <a:pt x="99014" y="43308"/>
                  </a:lnTo>
                  <a:lnTo>
                    <a:pt x="99955" y="41068"/>
                  </a:lnTo>
                  <a:lnTo>
                    <a:pt x="101640" y="39576"/>
                  </a:lnTo>
                  <a:lnTo>
                    <a:pt x="106335" y="37917"/>
                  </a:lnTo>
                  <a:lnTo>
                    <a:pt x="114929" y="36983"/>
                  </a:lnTo>
                  <a:lnTo>
                    <a:pt x="117973" y="34736"/>
                  </a:lnTo>
                  <a:lnTo>
                    <a:pt x="124178" y="26594"/>
                  </a:lnTo>
                  <a:lnTo>
                    <a:pt x="128564" y="15166"/>
                  </a:lnTo>
                  <a:lnTo>
                    <a:pt x="128121" y="12783"/>
                  </a:lnTo>
                  <a:lnTo>
                    <a:pt x="126768" y="11193"/>
                  </a:lnTo>
                  <a:lnTo>
                    <a:pt x="100964" y="1887"/>
                  </a:lnTo>
                  <a:lnTo>
                    <a:pt x="91571" y="0"/>
                  </a:lnTo>
                  <a:lnTo>
                    <a:pt x="81046" y="1984"/>
                  </a:lnTo>
                  <a:lnTo>
                    <a:pt x="34172" y="20669"/>
                  </a:lnTo>
                  <a:lnTo>
                    <a:pt x="24977" y="25976"/>
                  </a:lnTo>
                  <a:lnTo>
                    <a:pt x="11938" y="40339"/>
                  </a:lnTo>
                  <a:lnTo>
                    <a:pt x="1469" y="60632"/>
                  </a:lnTo>
                  <a:lnTo>
                    <a:pt x="0" y="65318"/>
                  </a:lnTo>
                  <a:lnTo>
                    <a:pt x="1189" y="76169"/>
                  </a:lnTo>
                  <a:lnTo>
                    <a:pt x="5245" y="86989"/>
                  </a:lnTo>
                  <a:lnTo>
                    <a:pt x="10577" y="95326"/>
                  </a:lnTo>
                  <a:lnTo>
                    <a:pt x="29640" y="105969"/>
                  </a:lnTo>
                  <a:lnTo>
                    <a:pt x="45284" y="110769"/>
                  </a:lnTo>
                  <a:lnTo>
                    <a:pt x="82865" y="105845"/>
                  </a:lnTo>
                  <a:lnTo>
                    <a:pt x="118675" y="102971"/>
                  </a:lnTo>
                  <a:lnTo>
                    <a:pt x="165879" y="93055"/>
                  </a:lnTo>
                  <a:lnTo>
                    <a:pt x="197086" y="84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11">
              <a:extLst>
                <a:ext uri="{FF2B5EF4-FFF2-40B4-BE49-F238E27FC236}">
                  <a16:creationId xmlns:a16="http://schemas.microsoft.com/office/drawing/2014/main" id="{147001B7-D0AC-8002-5B82-3B970A3347F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91251" y="3314739"/>
              <a:ext cx="161875" cy="209512"/>
            </a:xfrm>
            <a:custGeom>
              <a:avLst/>
              <a:gdLst/>
              <a:ahLst/>
              <a:cxnLst/>
              <a:rect l="0" t="0" r="0" b="0"/>
              <a:pathLst>
                <a:path w="161875" h="209512">
                  <a:moveTo>
                    <a:pt x="18999" y="104736"/>
                  </a:moveTo>
                  <a:lnTo>
                    <a:pt x="18999" y="104736"/>
                  </a:lnTo>
                  <a:lnTo>
                    <a:pt x="18999" y="63065"/>
                  </a:lnTo>
                  <a:lnTo>
                    <a:pt x="21821" y="56935"/>
                  </a:lnTo>
                  <a:lnTo>
                    <a:pt x="41665" y="34491"/>
                  </a:lnTo>
                  <a:lnTo>
                    <a:pt x="47770" y="31182"/>
                  </a:lnTo>
                  <a:lnTo>
                    <a:pt x="54011" y="28654"/>
                  </a:lnTo>
                  <a:lnTo>
                    <a:pt x="74039" y="13451"/>
                  </a:lnTo>
                  <a:lnTo>
                    <a:pt x="93215" y="7447"/>
                  </a:lnTo>
                  <a:lnTo>
                    <a:pt x="100667" y="3288"/>
                  </a:lnTo>
                  <a:lnTo>
                    <a:pt x="114074" y="618"/>
                  </a:lnTo>
                  <a:lnTo>
                    <a:pt x="136464" y="0"/>
                  </a:lnTo>
                  <a:lnTo>
                    <a:pt x="138584" y="1045"/>
                  </a:lnTo>
                  <a:lnTo>
                    <a:pt x="139997" y="2800"/>
                  </a:lnTo>
                  <a:lnTo>
                    <a:pt x="140939" y="5029"/>
                  </a:lnTo>
                  <a:lnTo>
                    <a:pt x="142626" y="6514"/>
                  </a:lnTo>
                  <a:lnTo>
                    <a:pt x="147322" y="8165"/>
                  </a:lnTo>
                  <a:lnTo>
                    <a:pt x="148997" y="10722"/>
                  </a:lnTo>
                  <a:lnTo>
                    <a:pt x="151908" y="30828"/>
                  </a:lnTo>
                  <a:lnTo>
                    <a:pt x="149331" y="37669"/>
                  </a:lnTo>
                  <a:lnTo>
                    <a:pt x="135018" y="60430"/>
                  </a:lnTo>
                  <a:lnTo>
                    <a:pt x="116157" y="78385"/>
                  </a:lnTo>
                  <a:lnTo>
                    <a:pt x="107688" y="88791"/>
                  </a:lnTo>
                  <a:lnTo>
                    <a:pt x="60142" y="125510"/>
                  </a:lnTo>
                  <a:lnTo>
                    <a:pt x="13018" y="157628"/>
                  </a:lnTo>
                  <a:lnTo>
                    <a:pt x="6463" y="159993"/>
                  </a:lnTo>
                  <a:lnTo>
                    <a:pt x="4292" y="161683"/>
                  </a:lnTo>
                  <a:lnTo>
                    <a:pt x="521" y="169921"/>
                  </a:lnTo>
                  <a:lnTo>
                    <a:pt x="0" y="179481"/>
                  </a:lnTo>
                  <a:lnTo>
                    <a:pt x="8154" y="189010"/>
                  </a:lnTo>
                  <a:lnTo>
                    <a:pt x="14139" y="190031"/>
                  </a:lnTo>
                  <a:lnTo>
                    <a:pt x="26702" y="191435"/>
                  </a:lnTo>
                  <a:lnTo>
                    <a:pt x="49463" y="198651"/>
                  </a:lnTo>
                  <a:lnTo>
                    <a:pt x="88482" y="202793"/>
                  </a:lnTo>
                  <a:lnTo>
                    <a:pt x="106572" y="208184"/>
                  </a:lnTo>
                  <a:lnTo>
                    <a:pt x="151745" y="209496"/>
                  </a:lnTo>
                  <a:lnTo>
                    <a:pt x="161874" y="20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12">
              <a:extLst>
                <a:ext uri="{FF2B5EF4-FFF2-40B4-BE49-F238E27FC236}">
                  <a16:creationId xmlns:a16="http://schemas.microsoft.com/office/drawing/2014/main" id="{18ACBD36-EAAF-9294-1E30-5B58A265659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791200" y="3338095"/>
              <a:ext cx="47615" cy="262356"/>
            </a:xfrm>
            <a:custGeom>
              <a:avLst/>
              <a:gdLst/>
              <a:ahLst/>
              <a:cxnLst/>
              <a:rect l="0" t="0" r="0" b="0"/>
              <a:pathLst>
                <a:path w="47615" h="262356">
                  <a:moveTo>
                    <a:pt x="28575" y="33755"/>
                  </a:moveTo>
                  <a:lnTo>
                    <a:pt x="28575" y="33755"/>
                  </a:lnTo>
                  <a:lnTo>
                    <a:pt x="28575" y="23642"/>
                  </a:lnTo>
                  <a:lnTo>
                    <a:pt x="29633" y="20663"/>
                  </a:lnTo>
                  <a:lnTo>
                    <a:pt x="31397" y="18677"/>
                  </a:lnTo>
                  <a:lnTo>
                    <a:pt x="33631" y="17353"/>
                  </a:lnTo>
                  <a:lnTo>
                    <a:pt x="35120" y="15412"/>
                  </a:lnTo>
                  <a:lnTo>
                    <a:pt x="36776" y="10433"/>
                  </a:lnTo>
                  <a:lnTo>
                    <a:pt x="38276" y="8682"/>
                  </a:lnTo>
                  <a:lnTo>
                    <a:pt x="42764" y="6736"/>
                  </a:lnTo>
                  <a:lnTo>
                    <a:pt x="44385" y="5159"/>
                  </a:lnTo>
                  <a:lnTo>
                    <a:pt x="46665" y="0"/>
                  </a:lnTo>
                  <a:lnTo>
                    <a:pt x="46985" y="668"/>
                  </a:lnTo>
                  <a:lnTo>
                    <a:pt x="47614" y="10158"/>
                  </a:lnTo>
                  <a:lnTo>
                    <a:pt x="35866" y="55946"/>
                  </a:lnTo>
                  <a:lnTo>
                    <a:pt x="29535" y="99785"/>
                  </a:lnTo>
                  <a:lnTo>
                    <a:pt x="23645" y="139909"/>
                  </a:lnTo>
                  <a:lnTo>
                    <a:pt x="16833" y="183514"/>
                  </a:lnTo>
                  <a:lnTo>
                    <a:pt x="10969" y="211033"/>
                  </a:lnTo>
                  <a:lnTo>
                    <a:pt x="8551" y="246274"/>
                  </a:lnTo>
                  <a:lnTo>
                    <a:pt x="0" y="262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80">
            <a:extLst>
              <a:ext uri="{FF2B5EF4-FFF2-40B4-BE49-F238E27FC236}">
                <a16:creationId xmlns:a16="http://schemas.microsoft.com/office/drawing/2014/main" id="{DA02B439-A1C3-CC63-2DB1-88FBD4393865}"/>
              </a:ext>
            </a:extLst>
          </p:cNvPr>
          <p:cNvGrpSpPr/>
          <p:nvPr/>
        </p:nvGrpSpPr>
        <p:grpSpPr>
          <a:xfrm>
            <a:off x="7077446" y="3263735"/>
            <a:ext cx="494930" cy="363641"/>
            <a:chOff x="7077446" y="3263735"/>
            <a:chExt cx="494930" cy="363641"/>
          </a:xfrm>
        </p:grpSpPr>
        <p:sp>
          <p:nvSpPr>
            <p:cNvPr id="103" name="SMARTInkShape-3013">
              <a:extLst>
                <a:ext uri="{FF2B5EF4-FFF2-40B4-BE49-F238E27FC236}">
                  <a16:creationId xmlns:a16="http://schemas.microsoft.com/office/drawing/2014/main" id="{59B451C0-5A78-FE97-7D0B-F7A7BE3BAEC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72375" y="3609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14">
              <a:extLst>
                <a:ext uri="{FF2B5EF4-FFF2-40B4-BE49-F238E27FC236}">
                  <a16:creationId xmlns:a16="http://schemas.microsoft.com/office/drawing/2014/main" id="{2C9AF985-5EDF-EEE4-3805-EC09B3F9DC4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381875" y="3528388"/>
              <a:ext cx="92322" cy="98988"/>
            </a:xfrm>
            <a:custGeom>
              <a:avLst/>
              <a:gdLst/>
              <a:ahLst/>
              <a:cxnLst/>
              <a:rect l="0" t="0" r="0" b="0"/>
              <a:pathLst>
                <a:path w="92322" h="98988">
                  <a:moveTo>
                    <a:pt x="28575" y="24437"/>
                  </a:moveTo>
                  <a:lnTo>
                    <a:pt x="28575" y="24437"/>
                  </a:lnTo>
                  <a:lnTo>
                    <a:pt x="41832" y="24437"/>
                  </a:lnTo>
                  <a:lnTo>
                    <a:pt x="47872" y="21615"/>
                  </a:lnTo>
                  <a:lnTo>
                    <a:pt x="64808" y="7104"/>
                  </a:lnTo>
                  <a:lnTo>
                    <a:pt x="64373" y="6531"/>
                  </a:lnTo>
                  <a:lnTo>
                    <a:pt x="58703" y="4668"/>
                  </a:lnTo>
                  <a:lnTo>
                    <a:pt x="53253" y="481"/>
                  </a:lnTo>
                  <a:lnTo>
                    <a:pt x="50319" y="0"/>
                  </a:lnTo>
                  <a:lnTo>
                    <a:pt x="47303" y="737"/>
                  </a:lnTo>
                  <a:lnTo>
                    <a:pt x="44235" y="2287"/>
                  </a:lnTo>
                  <a:lnTo>
                    <a:pt x="21007" y="7801"/>
                  </a:lnTo>
                  <a:lnTo>
                    <a:pt x="6737" y="18564"/>
                  </a:lnTo>
                  <a:lnTo>
                    <a:pt x="2994" y="24649"/>
                  </a:lnTo>
                  <a:lnTo>
                    <a:pt x="887" y="36847"/>
                  </a:lnTo>
                  <a:lnTo>
                    <a:pt x="52" y="78581"/>
                  </a:lnTo>
                  <a:lnTo>
                    <a:pt x="1093" y="82758"/>
                  </a:lnTo>
                  <a:lnTo>
                    <a:pt x="2846" y="85543"/>
                  </a:lnTo>
                  <a:lnTo>
                    <a:pt x="18318" y="95068"/>
                  </a:lnTo>
                  <a:lnTo>
                    <a:pt x="40705" y="98987"/>
                  </a:lnTo>
                  <a:lnTo>
                    <a:pt x="58307" y="94259"/>
                  </a:lnTo>
                  <a:lnTo>
                    <a:pt x="67446" y="90035"/>
                  </a:lnTo>
                  <a:lnTo>
                    <a:pt x="80424" y="76875"/>
                  </a:lnTo>
                  <a:lnTo>
                    <a:pt x="88660" y="60443"/>
                  </a:lnTo>
                  <a:lnTo>
                    <a:pt x="92321" y="42556"/>
                  </a:lnTo>
                  <a:lnTo>
                    <a:pt x="91126" y="26845"/>
                  </a:lnTo>
                  <a:lnTo>
                    <a:pt x="87068" y="14924"/>
                  </a:lnTo>
                  <a:lnTo>
                    <a:pt x="84503" y="11745"/>
                  </a:lnTo>
                  <a:lnTo>
                    <a:pt x="78832" y="8213"/>
                  </a:lnTo>
                  <a:lnTo>
                    <a:pt x="68631" y="6225"/>
                  </a:lnTo>
                  <a:lnTo>
                    <a:pt x="52673" y="6694"/>
                  </a:lnTo>
                  <a:lnTo>
                    <a:pt x="35597" y="13065"/>
                  </a:lnTo>
                  <a:lnTo>
                    <a:pt x="0" y="43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15">
              <a:extLst>
                <a:ext uri="{FF2B5EF4-FFF2-40B4-BE49-F238E27FC236}">
                  <a16:creationId xmlns:a16="http://schemas.microsoft.com/office/drawing/2014/main" id="{4E77DB0F-492F-4025-18A7-ED55C57F13D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96125" y="34575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38622" y="0"/>
                  </a:lnTo>
                  <a:lnTo>
                    <a:pt x="76303" y="0"/>
                  </a:lnTo>
                  <a:lnTo>
                    <a:pt x="114919" y="5057"/>
                  </a:lnTo>
                  <a:lnTo>
                    <a:pt x="154818" y="13257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16">
              <a:extLst>
                <a:ext uri="{FF2B5EF4-FFF2-40B4-BE49-F238E27FC236}">
                  <a16:creationId xmlns:a16="http://schemas.microsoft.com/office/drawing/2014/main" id="{40A78D50-FE8A-4837-4389-CC6FD817665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225903" y="3296550"/>
              <a:ext cx="41447" cy="275326"/>
            </a:xfrm>
            <a:custGeom>
              <a:avLst/>
              <a:gdLst/>
              <a:ahLst/>
              <a:cxnLst/>
              <a:rect l="0" t="0" r="0" b="0"/>
              <a:pathLst>
                <a:path w="41447" h="275326">
                  <a:moveTo>
                    <a:pt x="22622" y="27675"/>
                  </a:moveTo>
                  <a:lnTo>
                    <a:pt x="22622" y="27675"/>
                  </a:lnTo>
                  <a:lnTo>
                    <a:pt x="22622" y="22618"/>
                  </a:lnTo>
                  <a:lnTo>
                    <a:pt x="27678" y="9361"/>
                  </a:lnTo>
                  <a:lnTo>
                    <a:pt x="30227" y="5941"/>
                  </a:lnTo>
                  <a:lnTo>
                    <a:pt x="39956" y="0"/>
                  </a:lnTo>
                  <a:lnTo>
                    <a:pt x="40527" y="758"/>
                  </a:lnTo>
                  <a:lnTo>
                    <a:pt x="41446" y="15224"/>
                  </a:lnTo>
                  <a:lnTo>
                    <a:pt x="38782" y="39155"/>
                  </a:lnTo>
                  <a:lnTo>
                    <a:pt x="25416" y="84024"/>
                  </a:lnTo>
                  <a:lnTo>
                    <a:pt x="15844" y="115437"/>
                  </a:lnTo>
                  <a:lnTo>
                    <a:pt x="8583" y="156959"/>
                  </a:lnTo>
                  <a:lnTo>
                    <a:pt x="0" y="193451"/>
                  </a:lnTo>
                  <a:lnTo>
                    <a:pt x="2370" y="240359"/>
                  </a:lnTo>
                  <a:lnTo>
                    <a:pt x="3572" y="275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17">
              <a:extLst>
                <a:ext uri="{FF2B5EF4-FFF2-40B4-BE49-F238E27FC236}">
                  <a16:creationId xmlns:a16="http://schemas.microsoft.com/office/drawing/2014/main" id="{5C093A54-F09B-86BB-408F-646F1F1F6F7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77446" y="3263735"/>
              <a:ext cx="64472" cy="336716"/>
            </a:xfrm>
            <a:custGeom>
              <a:avLst/>
              <a:gdLst/>
              <a:ahLst/>
              <a:cxnLst/>
              <a:rect l="0" t="0" r="0" b="0"/>
              <a:pathLst>
                <a:path w="64472" h="336716">
                  <a:moveTo>
                    <a:pt x="37729" y="22390"/>
                  </a:moveTo>
                  <a:lnTo>
                    <a:pt x="37729" y="22390"/>
                  </a:lnTo>
                  <a:lnTo>
                    <a:pt x="60119" y="0"/>
                  </a:lnTo>
                  <a:lnTo>
                    <a:pt x="62181" y="55"/>
                  </a:lnTo>
                  <a:lnTo>
                    <a:pt x="63555" y="2208"/>
                  </a:lnTo>
                  <a:lnTo>
                    <a:pt x="64471" y="5760"/>
                  </a:lnTo>
                  <a:lnTo>
                    <a:pt x="55701" y="48658"/>
                  </a:lnTo>
                  <a:lnTo>
                    <a:pt x="43865" y="91196"/>
                  </a:lnTo>
                  <a:lnTo>
                    <a:pt x="28175" y="136971"/>
                  </a:lnTo>
                  <a:lnTo>
                    <a:pt x="18670" y="170993"/>
                  </a:lnTo>
                  <a:lnTo>
                    <a:pt x="9152" y="214587"/>
                  </a:lnTo>
                  <a:lnTo>
                    <a:pt x="1510" y="261556"/>
                  </a:lnTo>
                  <a:lnTo>
                    <a:pt x="0" y="303250"/>
                  </a:lnTo>
                  <a:lnTo>
                    <a:pt x="797" y="320685"/>
                  </a:lnTo>
                  <a:lnTo>
                    <a:pt x="9154" y="336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81">
            <a:extLst>
              <a:ext uri="{FF2B5EF4-FFF2-40B4-BE49-F238E27FC236}">
                <a16:creationId xmlns:a16="http://schemas.microsoft.com/office/drawing/2014/main" id="{CEF1F080-1C96-5407-5B43-A6384769FCAC}"/>
              </a:ext>
            </a:extLst>
          </p:cNvPr>
          <p:cNvGrpSpPr/>
          <p:nvPr/>
        </p:nvGrpSpPr>
        <p:grpSpPr>
          <a:xfrm>
            <a:off x="266700" y="4357063"/>
            <a:ext cx="276226" cy="278605"/>
            <a:chOff x="266700" y="4357063"/>
            <a:chExt cx="276226" cy="278605"/>
          </a:xfrm>
        </p:grpSpPr>
        <p:sp>
          <p:nvSpPr>
            <p:cNvPr id="109" name="SMARTInkShape-3018">
              <a:extLst>
                <a:ext uri="{FF2B5EF4-FFF2-40B4-BE49-F238E27FC236}">
                  <a16:creationId xmlns:a16="http://schemas.microsoft.com/office/drawing/2014/main" id="{C84023F5-7727-E8CC-6944-F22ACF5F413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3875" y="4610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19">
              <a:extLst>
                <a:ext uri="{FF2B5EF4-FFF2-40B4-BE49-F238E27FC236}">
                  <a16:creationId xmlns:a16="http://schemas.microsoft.com/office/drawing/2014/main" id="{08020FCF-26C1-A4EE-C789-9885B79643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66700" y="4357063"/>
              <a:ext cx="170011" cy="278605"/>
            </a:xfrm>
            <a:custGeom>
              <a:avLst/>
              <a:gdLst/>
              <a:ahLst/>
              <a:cxnLst/>
              <a:rect l="0" t="0" r="0" b="0"/>
              <a:pathLst>
                <a:path w="170011" h="278605">
                  <a:moveTo>
                    <a:pt x="152400" y="24437"/>
                  </a:moveTo>
                  <a:lnTo>
                    <a:pt x="152400" y="24437"/>
                  </a:lnTo>
                  <a:lnTo>
                    <a:pt x="157456" y="19380"/>
                  </a:lnTo>
                  <a:lnTo>
                    <a:pt x="159939" y="14076"/>
                  </a:lnTo>
                  <a:lnTo>
                    <a:pt x="160601" y="11180"/>
                  </a:lnTo>
                  <a:lnTo>
                    <a:pt x="162101" y="9249"/>
                  </a:lnTo>
                  <a:lnTo>
                    <a:pt x="170010" y="5895"/>
                  </a:lnTo>
                  <a:lnTo>
                    <a:pt x="167988" y="2791"/>
                  </a:lnTo>
                  <a:lnTo>
                    <a:pt x="165967" y="481"/>
                  </a:lnTo>
                  <a:lnTo>
                    <a:pt x="162503" y="0"/>
                  </a:lnTo>
                  <a:lnTo>
                    <a:pt x="130708" y="9525"/>
                  </a:lnTo>
                  <a:lnTo>
                    <a:pt x="88199" y="42464"/>
                  </a:lnTo>
                  <a:lnTo>
                    <a:pt x="50664" y="81497"/>
                  </a:lnTo>
                  <a:lnTo>
                    <a:pt x="21303" y="122501"/>
                  </a:lnTo>
                  <a:lnTo>
                    <a:pt x="14760" y="141046"/>
                  </a:lnTo>
                  <a:lnTo>
                    <a:pt x="10559" y="187446"/>
                  </a:lnTo>
                  <a:lnTo>
                    <a:pt x="12654" y="219138"/>
                  </a:lnTo>
                  <a:lnTo>
                    <a:pt x="22799" y="244757"/>
                  </a:lnTo>
                  <a:lnTo>
                    <a:pt x="27899" y="253867"/>
                  </a:lnTo>
                  <a:lnTo>
                    <a:pt x="42033" y="266811"/>
                  </a:lnTo>
                  <a:lnTo>
                    <a:pt x="59956" y="275034"/>
                  </a:lnTo>
                  <a:lnTo>
                    <a:pt x="92789" y="278604"/>
                  </a:lnTo>
                  <a:lnTo>
                    <a:pt x="113206" y="275689"/>
                  </a:lnTo>
                  <a:lnTo>
                    <a:pt x="130042" y="268043"/>
                  </a:lnTo>
                  <a:lnTo>
                    <a:pt x="137495" y="263041"/>
                  </a:lnTo>
                  <a:lnTo>
                    <a:pt x="148597" y="249017"/>
                  </a:lnTo>
                  <a:lnTo>
                    <a:pt x="159292" y="224256"/>
                  </a:lnTo>
                  <a:lnTo>
                    <a:pt x="155110" y="210612"/>
                  </a:lnTo>
                  <a:lnTo>
                    <a:pt x="145138" y="195023"/>
                  </a:lnTo>
                  <a:lnTo>
                    <a:pt x="130122" y="181039"/>
                  </a:lnTo>
                  <a:lnTo>
                    <a:pt x="98762" y="166323"/>
                  </a:lnTo>
                  <a:lnTo>
                    <a:pt x="72772" y="160316"/>
                  </a:lnTo>
                  <a:lnTo>
                    <a:pt x="46609" y="163593"/>
                  </a:lnTo>
                  <a:lnTo>
                    <a:pt x="17987" y="174182"/>
                  </a:lnTo>
                  <a:lnTo>
                    <a:pt x="0" y="186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82">
            <a:extLst>
              <a:ext uri="{FF2B5EF4-FFF2-40B4-BE49-F238E27FC236}">
                <a16:creationId xmlns:a16="http://schemas.microsoft.com/office/drawing/2014/main" id="{375D00E7-4BD6-7A6C-5AA0-88D8456244EE}"/>
              </a:ext>
            </a:extLst>
          </p:cNvPr>
          <p:cNvGrpSpPr/>
          <p:nvPr/>
        </p:nvGrpSpPr>
        <p:grpSpPr>
          <a:xfrm>
            <a:off x="1019175" y="4316933"/>
            <a:ext cx="962026" cy="281149"/>
            <a:chOff x="1019175" y="4316933"/>
            <a:chExt cx="962026" cy="281149"/>
          </a:xfrm>
        </p:grpSpPr>
        <p:sp>
          <p:nvSpPr>
            <p:cNvPr id="112" name="SMARTInkShape-3020">
              <a:extLst>
                <a:ext uri="{FF2B5EF4-FFF2-40B4-BE49-F238E27FC236}">
                  <a16:creationId xmlns:a16="http://schemas.microsoft.com/office/drawing/2014/main" id="{52930AC2-7780-8458-5178-00B5CDBBD7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825471" y="4425878"/>
              <a:ext cx="155730" cy="131278"/>
            </a:xfrm>
            <a:custGeom>
              <a:avLst/>
              <a:gdLst/>
              <a:ahLst/>
              <a:cxnLst/>
              <a:rect l="0" t="0" r="0" b="0"/>
              <a:pathLst>
                <a:path w="155730" h="131278">
                  <a:moveTo>
                    <a:pt x="41429" y="31822"/>
                  </a:moveTo>
                  <a:lnTo>
                    <a:pt x="41429" y="31822"/>
                  </a:lnTo>
                  <a:lnTo>
                    <a:pt x="41429" y="36879"/>
                  </a:lnTo>
                  <a:lnTo>
                    <a:pt x="47073" y="42183"/>
                  </a:lnTo>
                  <a:lnTo>
                    <a:pt x="69663" y="57648"/>
                  </a:lnTo>
                  <a:lnTo>
                    <a:pt x="82636" y="59854"/>
                  </a:lnTo>
                  <a:lnTo>
                    <a:pt x="97266" y="55180"/>
                  </a:lnTo>
                  <a:lnTo>
                    <a:pt x="125601" y="37572"/>
                  </a:lnTo>
                  <a:lnTo>
                    <a:pt x="131755" y="29792"/>
                  </a:lnTo>
                  <a:lnTo>
                    <a:pt x="135220" y="14405"/>
                  </a:lnTo>
                  <a:lnTo>
                    <a:pt x="133590" y="9628"/>
                  </a:lnTo>
                  <a:lnTo>
                    <a:pt x="126134" y="1497"/>
                  </a:lnTo>
                  <a:lnTo>
                    <a:pt x="110120" y="0"/>
                  </a:lnTo>
                  <a:lnTo>
                    <a:pt x="65346" y="7662"/>
                  </a:lnTo>
                  <a:lnTo>
                    <a:pt x="33346" y="26427"/>
                  </a:lnTo>
                  <a:lnTo>
                    <a:pt x="13869" y="47039"/>
                  </a:lnTo>
                  <a:lnTo>
                    <a:pt x="1396" y="71609"/>
                  </a:lnTo>
                  <a:lnTo>
                    <a:pt x="0" y="86899"/>
                  </a:lnTo>
                  <a:lnTo>
                    <a:pt x="1110" y="93940"/>
                  </a:lnTo>
                  <a:lnTo>
                    <a:pt x="7987" y="107408"/>
                  </a:lnTo>
                  <a:lnTo>
                    <a:pt x="12784" y="113962"/>
                  </a:lnTo>
                  <a:lnTo>
                    <a:pt x="23759" y="121246"/>
                  </a:lnTo>
                  <a:lnTo>
                    <a:pt x="53108" y="130977"/>
                  </a:lnTo>
                  <a:lnTo>
                    <a:pt x="70961" y="131277"/>
                  </a:lnTo>
                  <a:lnTo>
                    <a:pt x="116696" y="126568"/>
                  </a:lnTo>
                  <a:lnTo>
                    <a:pt x="155729" y="117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21">
              <a:extLst>
                <a:ext uri="{FF2B5EF4-FFF2-40B4-BE49-F238E27FC236}">
                  <a16:creationId xmlns:a16="http://schemas.microsoft.com/office/drawing/2014/main" id="{27E1B8EB-34EF-EC8C-1412-4880012354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04975" y="44386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5057" y="15318"/>
                  </a:lnTo>
                  <a:lnTo>
                    <a:pt x="16006" y="12100"/>
                  </a:lnTo>
                  <a:lnTo>
                    <a:pt x="63491" y="33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22">
              <a:extLst>
                <a:ext uri="{FF2B5EF4-FFF2-40B4-BE49-F238E27FC236}">
                  <a16:creationId xmlns:a16="http://schemas.microsoft.com/office/drawing/2014/main" id="{675EABCA-F6A9-9A7C-794D-CD02E2EB4B3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95887" y="4316933"/>
              <a:ext cx="94814" cy="243312"/>
            </a:xfrm>
            <a:custGeom>
              <a:avLst/>
              <a:gdLst/>
              <a:ahLst/>
              <a:cxnLst/>
              <a:rect l="0" t="0" r="0" b="0"/>
              <a:pathLst>
                <a:path w="94814" h="243312">
                  <a:moveTo>
                    <a:pt x="28138" y="26467"/>
                  </a:moveTo>
                  <a:lnTo>
                    <a:pt x="28138" y="26467"/>
                  </a:lnTo>
                  <a:lnTo>
                    <a:pt x="28138" y="0"/>
                  </a:lnTo>
                  <a:lnTo>
                    <a:pt x="20534" y="46776"/>
                  </a:lnTo>
                  <a:lnTo>
                    <a:pt x="12950" y="85872"/>
                  </a:lnTo>
                  <a:lnTo>
                    <a:pt x="7029" y="128120"/>
                  </a:lnTo>
                  <a:lnTo>
                    <a:pt x="1775" y="165595"/>
                  </a:lnTo>
                  <a:lnTo>
                    <a:pt x="0" y="206701"/>
                  </a:lnTo>
                  <a:lnTo>
                    <a:pt x="2579" y="220519"/>
                  </a:lnTo>
                  <a:lnTo>
                    <a:pt x="9982" y="234247"/>
                  </a:lnTo>
                  <a:lnTo>
                    <a:pt x="15835" y="240522"/>
                  </a:lnTo>
                  <a:lnTo>
                    <a:pt x="21964" y="243311"/>
                  </a:lnTo>
                  <a:lnTo>
                    <a:pt x="31039" y="241728"/>
                  </a:lnTo>
                  <a:lnTo>
                    <a:pt x="48047" y="237710"/>
                  </a:lnTo>
                  <a:lnTo>
                    <a:pt x="66493" y="233696"/>
                  </a:lnTo>
                  <a:lnTo>
                    <a:pt x="72758" y="231295"/>
                  </a:lnTo>
                  <a:lnTo>
                    <a:pt x="94813" y="207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23">
              <a:extLst>
                <a:ext uri="{FF2B5EF4-FFF2-40B4-BE49-F238E27FC236}">
                  <a16:creationId xmlns:a16="http://schemas.microsoft.com/office/drawing/2014/main" id="{59BA337F-8AF2-32FD-CBD4-03DC9141559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499888" y="4458140"/>
              <a:ext cx="186038" cy="130364"/>
            </a:xfrm>
            <a:custGeom>
              <a:avLst/>
              <a:gdLst/>
              <a:ahLst/>
              <a:cxnLst/>
              <a:rect l="0" t="0" r="0" b="0"/>
              <a:pathLst>
                <a:path w="186038" h="130364">
                  <a:moveTo>
                    <a:pt x="109837" y="56710"/>
                  </a:moveTo>
                  <a:lnTo>
                    <a:pt x="109837" y="56710"/>
                  </a:lnTo>
                  <a:lnTo>
                    <a:pt x="109837" y="39100"/>
                  </a:lnTo>
                  <a:lnTo>
                    <a:pt x="103291" y="30340"/>
                  </a:lnTo>
                  <a:lnTo>
                    <a:pt x="101195" y="21497"/>
                  </a:lnTo>
                  <a:lnTo>
                    <a:pt x="100347" y="4575"/>
                  </a:lnTo>
                  <a:lnTo>
                    <a:pt x="99277" y="2903"/>
                  </a:lnTo>
                  <a:lnTo>
                    <a:pt x="97505" y="1789"/>
                  </a:lnTo>
                  <a:lnTo>
                    <a:pt x="91656" y="550"/>
                  </a:lnTo>
                  <a:lnTo>
                    <a:pt x="82001" y="0"/>
                  </a:lnTo>
                  <a:lnTo>
                    <a:pt x="41067" y="12856"/>
                  </a:lnTo>
                  <a:lnTo>
                    <a:pt x="28825" y="24519"/>
                  </a:lnTo>
                  <a:lnTo>
                    <a:pt x="9916" y="52863"/>
                  </a:lnTo>
                  <a:lnTo>
                    <a:pt x="0" y="95225"/>
                  </a:lnTo>
                  <a:lnTo>
                    <a:pt x="2107" y="109459"/>
                  </a:lnTo>
                  <a:lnTo>
                    <a:pt x="9243" y="124315"/>
                  </a:lnTo>
                  <a:lnTo>
                    <a:pt x="15034" y="129090"/>
                  </a:lnTo>
                  <a:lnTo>
                    <a:pt x="18060" y="130363"/>
                  </a:lnTo>
                  <a:lnTo>
                    <a:pt x="22194" y="129096"/>
                  </a:lnTo>
                  <a:lnTo>
                    <a:pt x="54932" y="101754"/>
                  </a:lnTo>
                  <a:lnTo>
                    <a:pt x="65327" y="89430"/>
                  </a:lnTo>
                  <a:lnTo>
                    <a:pt x="87328" y="45850"/>
                  </a:lnTo>
                  <a:lnTo>
                    <a:pt x="97434" y="29126"/>
                  </a:lnTo>
                  <a:lnTo>
                    <a:pt x="100143" y="19225"/>
                  </a:lnTo>
                  <a:lnTo>
                    <a:pt x="95206" y="23849"/>
                  </a:lnTo>
                  <a:lnTo>
                    <a:pt x="92751" y="29052"/>
                  </a:lnTo>
                  <a:lnTo>
                    <a:pt x="90902" y="63671"/>
                  </a:lnTo>
                  <a:lnTo>
                    <a:pt x="95877" y="82291"/>
                  </a:lnTo>
                  <a:lnTo>
                    <a:pt x="103985" y="92069"/>
                  </a:lnTo>
                  <a:lnTo>
                    <a:pt x="113586" y="98884"/>
                  </a:lnTo>
                  <a:lnTo>
                    <a:pt x="124941" y="102720"/>
                  </a:lnTo>
                  <a:lnTo>
                    <a:pt x="131720" y="103617"/>
                  </a:lnTo>
                  <a:lnTo>
                    <a:pt x="152299" y="96589"/>
                  </a:lnTo>
                  <a:lnTo>
                    <a:pt x="164340" y="91014"/>
                  </a:lnTo>
                  <a:lnTo>
                    <a:pt x="186037" y="66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24">
              <a:extLst>
                <a:ext uri="{FF2B5EF4-FFF2-40B4-BE49-F238E27FC236}">
                  <a16:creationId xmlns:a16="http://schemas.microsoft.com/office/drawing/2014/main" id="{358E3975-C671-272D-B87A-AA4182CED70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95793" y="4476750"/>
              <a:ext cx="180583" cy="47626"/>
            </a:xfrm>
            <a:custGeom>
              <a:avLst/>
              <a:gdLst/>
              <a:ahLst/>
              <a:cxnLst/>
              <a:rect l="0" t="0" r="0" b="0"/>
              <a:pathLst>
                <a:path w="180583" h="47626">
                  <a:moveTo>
                    <a:pt x="9132" y="47625"/>
                  </a:moveTo>
                  <a:lnTo>
                    <a:pt x="9132" y="47625"/>
                  </a:lnTo>
                  <a:lnTo>
                    <a:pt x="931" y="39424"/>
                  </a:lnTo>
                  <a:lnTo>
                    <a:pt x="0" y="33436"/>
                  </a:lnTo>
                  <a:lnTo>
                    <a:pt x="8248" y="25091"/>
                  </a:lnTo>
                  <a:lnTo>
                    <a:pt x="23556" y="15385"/>
                  </a:lnTo>
                  <a:lnTo>
                    <a:pt x="62232" y="3353"/>
                  </a:lnTo>
                  <a:lnTo>
                    <a:pt x="106051" y="662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25">
              <a:extLst>
                <a:ext uri="{FF2B5EF4-FFF2-40B4-BE49-F238E27FC236}">
                  <a16:creationId xmlns:a16="http://schemas.microsoft.com/office/drawing/2014/main" id="{1042E08C-8F65-E0D8-A31D-5D70DDE0054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09248" y="4344094"/>
              <a:ext cx="129028" cy="253988"/>
            </a:xfrm>
            <a:custGeom>
              <a:avLst/>
              <a:gdLst/>
              <a:ahLst/>
              <a:cxnLst/>
              <a:rect l="0" t="0" r="0" b="0"/>
              <a:pathLst>
                <a:path w="129028" h="253988">
                  <a:moveTo>
                    <a:pt x="33777" y="46931"/>
                  </a:moveTo>
                  <a:lnTo>
                    <a:pt x="33777" y="46931"/>
                  </a:lnTo>
                  <a:lnTo>
                    <a:pt x="34835" y="15496"/>
                  </a:lnTo>
                  <a:lnTo>
                    <a:pt x="42909" y="0"/>
                  </a:lnTo>
                  <a:lnTo>
                    <a:pt x="35620" y="36406"/>
                  </a:lnTo>
                  <a:lnTo>
                    <a:pt x="26811" y="79816"/>
                  </a:lnTo>
                  <a:lnTo>
                    <a:pt x="21654" y="122673"/>
                  </a:lnTo>
                  <a:lnTo>
                    <a:pt x="17806" y="137744"/>
                  </a:lnTo>
                  <a:lnTo>
                    <a:pt x="12513" y="179091"/>
                  </a:lnTo>
                  <a:lnTo>
                    <a:pt x="5106" y="220145"/>
                  </a:lnTo>
                  <a:lnTo>
                    <a:pt x="0" y="239130"/>
                  </a:lnTo>
                  <a:lnTo>
                    <a:pt x="2184" y="248063"/>
                  </a:lnTo>
                  <a:lnTo>
                    <a:pt x="4248" y="250870"/>
                  </a:lnTo>
                  <a:lnTo>
                    <a:pt x="9364" y="253987"/>
                  </a:lnTo>
                  <a:lnTo>
                    <a:pt x="17988" y="252550"/>
                  </a:lnTo>
                  <a:lnTo>
                    <a:pt x="29935" y="249442"/>
                  </a:lnTo>
                  <a:lnTo>
                    <a:pt x="72625" y="242227"/>
                  </a:lnTo>
                  <a:lnTo>
                    <a:pt x="120232" y="228010"/>
                  </a:lnTo>
                  <a:lnTo>
                    <a:pt x="129027" y="218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26">
              <a:extLst>
                <a:ext uri="{FF2B5EF4-FFF2-40B4-BE49-F238E27FC236}">
                  <a16:creationId xmlns:a16="http://schemas.microsoft.com/office/drawing/2014/main" id="{85AF0826-F1E0-BBA6-47B2-FA67F495C2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19175" y="4366588"/>
              <a:ext cx="198310" cy="209865"/>
            </a:xfrm>
            <a:custGeom>
              <a:avLst/>
              <a:gdLst/>
              <a:ahLst/>
              <a:cxnLst/>
              <a:rect l="0" t="0" r="0" b="0"/>
              <a:pathLst>
                <a:path w="198310" h="209865">
                  <a:moveTo>
                    <a:pt x="180975" y="24437"/>
                  </a:moveTo>
                  <a:lnTo>
                    <a:pt x="180975" y="24437"/>
                  </a:lnTo>
                  <a:lnTo>
                    <a:pt x="180975" y="19380"/>
                  </a:lnTo>
                  <a:lnTo>
                    <a:pt x="183797" y="14076"/>
                  </a:lnTo>
                  <a:lnTo>
                    <a:pt x="186032" y="11180"/>
                  </a:lnTo>
                  <a:lnTo>
                    <a:pt x="191336" y="7962"/>
                  </a:lnTo>
                  <a:lnTo>
                    <a:pt x="198309" y="5895"/>
                  </a:lnTo>
                  <a:lnTo>
                    <a:pt x="189404" y="481"/>
                  </a:lnTo>
                  <a:lnTo>
                    <a:pt x="184477" y="0"/>
                  </a:lnTo>
                  <a:lnTo>
                    <a:pt x="145087" y="9525"/>
                  </a:lnTo>
                  <a:lnTo>
                    <a:pt x="107329" y="27998"/>
                  </a:lnTo>
                  <a:lnTo>
                    <a:pt x="78666" y="51351"/>
                  </a:lnTo>
                  <a:lnTo>
                    <a:pt x="72004" y="63210"/>
                  </a:lnTo>
                  <a:lnTo>
                    <a:pt x="70228" y="69336"/>
                  </a:lnTo>
                  <a:lnTo>
                    <a:pt x="71076" y="81787"/>
                  </a:lnTo>
                  <a:lnTo>
                    <a:pt x="72784" y="88070"/>
                  </a:lnTo>
                  <a:lnTo>
                    <a:pt x="77098" y="93318"/>
                  </a:lnTo>
                  <a:lnTo>
                    <a:pt x="110616" y="112791"/>
                  </a:lnTo>
                  <a:lnTo>
                    <a:pt x="155064" y="126318"/>
                  </a:lnTo>
                  <a:lnTo>
                    <a:pt x="160526" y="127283"/>
                  </a:lnTo>
                  <a:lnTo>
                    <a:pt x="178326" y="138754"/>
                  </a:lnTo>
                  <a:lnTo>
                    <a:pt x="191950" y="155558"/>
                  </a:lnTo>
                  <a:lnTo>
                    <a:pt x="193583" y="161593"/>
                  </a:lnTo>
                  <a:lnTo>
                    <a:pt x="192576" y="173942"/>
                  </a:lnTo>
                  <a:lnTo>
                    <a:pt x="189767" y="179140"/>
                  </a:lnTo>
                  <a:lnTo>
                    <a:pt x="181002" y="187738"/>
                  </a:lnTo>
                  <a:lnTo>
                    <a:pt x="148998" y="198529"/>
                  </a:lnTo>
                  <a:lnTo>
                    <a:pt x="111058" y="203373"/>
                  </a:lnTo>
                  <a:lnTo>
                    <a:pt x="73005" y="209864"/>
                  </a:lnTo>
                  <a:lnTo>
                    <a:pt x="53261" y="209860"/>
                  </a:lnTo>
                  <a:lnTo>
                    <a:pt x="0" y="205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83">
            <a:extLst>
              <a:ext uri="{FF2B5EF4-FFF2-40B4-BE49-F238E27FC236}">
                <a16:creationId xmlns:a16="http://schemas.microsoft.com/office/drawing/2014/main" id="{A58CC4A7-AEE5-8ECB-5515-A5681100440B}"/>
              </a:ext>
            </a:extLst>
          </p:cNvPr>
          <p:cNvGrpSpPr/>
          <p:nvPr/>
        </p:nvGrpSpPr>
        <p:grpSpPr>
          <a:xfrm>
            <a:off x="2486759" y="4267245"/>
            <a:ext cx="1294667" cy="257131"/>
            <a:chOff x="2486759" y="4267245"/>
            <a:chExt cx="1294667" cy="257131"/>
          </a:xfrm>
        </p:grpSpPr>
        <p:sp>
          <p:nvSpPr>
            <p:cNvPr id="120" name="SMARTInkShape-3027">
              <a:extLst>
                <a:ext uri="{FF2B5EF4-FFF2-40B4-BE49-F238E27FC236}">
                  <a16:creationId xmlns:a16="http://schemas.microsoft.com/office/drawing/2014/main" id="{259510B1-E3E5-9785-E9DA-54DD9EB9E8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63999" y="4382737"/>
              <a:ext cx="217427" cy="120159"/>
            </a:xfrm>
            <a:custGeom>
              <a:avLst/>
              <a:gdLst/>
              <a:ahLst/>
              <a:cxnLst/>
              <a:rect l="0" t="0" r="0" b="0"/>
              <a:pathLst>
                <a:path w="217427" h="120159">
                  <a:moveTo>
                    <a:pt x="74551" y="46388"/>
                  </a:moveTo>
                  <a:lnTo>
                    <a:pt x="74551" y="46388"/>
                  </a:lnTo>
                  <a:lnTo>
                    <a:pt x="74551" y="9773"/>
                  </a:lnTo>
                  <a:lnTo>
                    <a:pt x="73493" y="9278"/>
                  </a:lnTo>
                  <a:lnTo>
                    <a:pt x="56237" y="8419"/>
                  </a:lnTo>
                  <a:lnTo>
                    <a:pt x="38903" y="13383"/>
                  </a:lnTo>
                  <a:lnTo>
                    <a:pt x="20362" y="31670"/>
                  </a:lnTo>
                  <a:lnTo>
                    <a:pt x="3916" y="63410"/>
                  </a:lnTo>
                  <a:lnTo>
                    <a:pt x="0" y="81653"/>
                  </a:lnTo>
                  <a:lnTo>
                    <a:pt x="1906" y="94164"/>
                  </a:lnTo>
                  <a:lnTo>
                    <a:pt x="7527" y="120158"/>
                  </a:lnTo>
                  <a:lnTo>
                    <a:pt x="21957" y="107958"/>
                  </a:lnTo>
                  <a:lnTo>
                    <a:pt x="62338" y="63048"/>
                  </a:lnTo>
                  <a:lnTo>
                    <a:pt x="90083" y="15928"/>
                  </a:lnTo>
                  <a:lnTo>
                    <a:pt x="96624" y="7097"/>
                  </a:lnTo>
                  <a:lnTo>
                    <a:pt x="103059" y="2467"/>
                  </a:lnTo>
                  <a:lnTo>
                    <a:pt x="106256" y="1232"/>
                  </a:lnTo>
                  <a:lnTo>
                    <a:pt x="108388" y="1468"/>
                  </a:lnTo>
                  <a:lnTo>
                    <a:pt x="109809" y="2683"/>
                  </a:lnTo>
                  <a:lnTo>
                    <a:pt x="112089" y="7181"/>
                  </a:lnTo>
                  <a:lnTo>
                    <a:pt x="103976" y="27625"/>
                  </a:lnTo>
                  <a:lnTo>
                    <a:pt x="103238" y="48556"/>
                  </a:lnTo>
                  <a:lnTo>
                    <a:pt x="100354" y="55465"/>
                  </a:lnTo>
                  <a:lnTo>
                    <a:pt x="89878" y="73581"/>
                  </a:lnTo>
                  <a:lnTo>
                    <a:pt x="84164" y="101972"/>
                  </a:lnTo>
                  <a:lnTo>
                    <a:pt x="82018" y="105668"/>
                  </a:lnTo>
                  <a:lnTo>
                    <a:pt x="79529" y="108133"/>
                  </a:lnTo>
                  <a:lnTo>
                    <a:pt x="78928" y="109777"/>
                  </a:lnTo>
                  <a:lnTo>
                    <a:pt x="79586" y="110872"/>
                  </a:lnTo>
                  <a:lnTo>
                    <a:pt x="81082" y="111603"/>
                  </a:lnTo>
                  <a:lnTo>
                    <a:pt x="83138" y="111031"/>
                  </a:lnTo>
                  <a:lnTo>
                    <a:pt x="97071" y="99677"/>
                  </a:lnTo>
                  <a:lnTo>
                    <a:pt x="136324" y="52150"/>
                  </a:lnTo>
                  <a:lnTo>
                    <a:pt x="177924" y="5023"/>
                  </a:lnTo>
                  <a:lnTo>
                    <a:pt x="185053" y="1546"/>
                  </a:lnTo>
                  <a:lnTo>
                    <a:pt x="191749" y="0"/>
                  </a:lnTo>
                  <a:lnTo>
                    <a:pt x="193958" y="645"/>
                  </a:lnTo>
                  <a:lnTo>
                    <a:pt x="195430" y="2135"/>
                  </a:lnTo>
                  <a:lnTo>
                    <a:pt x="196412" y="4186"/>
                  </a:lnTo>
                  <a:lnTo>
                    <a:pt x="198204" y="47700"/>
                  </a:lnTo>
                  <a:lnTo>
                    <a:pt x="199400" y="77143"/>
                  </a:lnTo>
                  <a:lnTo>
                    <a:pt x="203417" y="90396"/>
                  </a:lnTo>
                  <a:lnTo>
                    <a:pt x="205970" y="94776"/>
                  </a:lnTo>
                  <a:lnTo>
                    <a:pt x="217426" y="103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28">
              <a:extLst>
                <a:ext uri="{FF2B5EF4-FFF2-40B4-BE49-F238E27FC236}">
                  <a16:creationId xmlns:a16="http://schemas.microsoft.com/office/drawing/2014/main" id="{B60ED66B-54F1-D77B-118C-B2088E2335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24250" y="4343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29">
              <a:extLst>
                <a:ext uri="{FF2B5EF4-FFF2-40B4-BE49-F238E27FC236}">
                  <a16:creationId xmlns:a16="http://schemas.microsoft.com/office/drawing/2014/main" id="{4D53EB66-1C65-BDD9-5C04-D1298465C5A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57575" y="4410583"/>
              <a:ext cx="37592" cy="104268"/>
            </a:xfrm>
            <a:custGeom>
              <a:avLst/>
              <a:gdLst/>
              <a:ahLst/>
              <a:cxnLst/>
              <a:rect l="0" t="0" r="0" b="0"/>
              <a:pathLst>
                <a:path w="37592" h="104268">
                  <a:moveTo>
                    <a:pt x="19050" y="18542"/>
                  </a:moveTo>
                  <a:lnTo>
                    <a:pt x="19050" y="18542"/>
                  </a:lnTo>
                  <a:lnTo>
                    <a:pt x="37591" y="0"/>
                  </a:lnTo>
                  <a:lnTo>
                    <a:pt x="32893" y="4699"/>
                  </a:lnTo>
                  <a:lnTo>
                    <a:pt x="15697" y="48410"/>
                  </a:lnTo>
                  <a:lnTo>
                    <a:pt x="2799" y="84552"/>
                  </a:lnTo>
                  <a:lnTo>
                    <a:pt x="0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30">
              <a:extLst>
                <a:ext uri="{FF2B5EF4-FFF2-40B4-BE49-F238E27FC236}">
                  <a16:creationId xmlns:a16="http://schemas.microsoft.com/office/drawing/2014/main" id="{321FB462-5F48-E71F-B6A4-BC8323F3BC7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33750" y="4391152"/>
              <a:ext cx="84736" cy="114174"/>
            </a:xfrm>
            <a:custGeom>
              <a:avLst/>
              <a:gdLst/>
              <a:ahLst/>
              <a:cxnLst/>
              <a:rect l="0" t="0" r="0" b="0"/>
              <a:pathLst>
                <a:path w="84736" h="114174">
                  <a:moveTo>
                    <a:pt x="66675" y="18923"/>
                  </a:moveTo>
                  <a:lnTo>
                    <a:pt x="66675" y="18923"/>
                  </a:lnTo>
                  <a:lnTo>
                    <a:pt x="71731" y="13866"/>
                  </a:lnTo>
                  <a:lnTo>
                    <a:pt x="77036" y="11384"/>
                  </a:lnTo>
                  <a:lnTo>
                    <a:pt x="79932" y="10722"/>
                  </a:lnTo>
                  <a:lnTo>
                    <a:pt x="81863" y="9222"/>
                  </a:lnTo>
                  <a:lnTo>
                    <a:pt x="84009" y="4734"/>
                  </a:lnTo>
                  <a:lnTo>
                    <a:pt x="82464" y="3113"/>
                  </a:lnTo>
                  <a:lnTo>
                    <a:pt x="71235" y="833"/>
                  </a:lnTo>
                  <a:lnTo>
                    <a:pt x="54158" y="0"/>
                  </a:lnTo>
                  <a:lnTo>
                    <a:pt x="39448" y="4967"/>
                  </a:lnTo>
                  <a:lnTo>
                    <a:pt x="30585" y="13073"/>
                  </a:lnTo>
                  <a:lnTo>
                    <a:pt x="24177" y="22673"/>
                  </a:lnTo>
                  <a:lnTo>
                    <a:pt x="20569" y="34028"/>
                  </a:lnTo>
                  <a:lnTo>
                    <a:pt x="19725" y="40806"/>
                  </a:lnTo>
                  <a:lnTo>
                    <a:pt x="21617" y="44095"/>
                  </a:lnTo>
                  <a:lnTo>
                    <a:pt x="34392" y="53780"/>
                  </a:lnTo>
                  <a:lnTo>
                    <a:pt x="54850" y="63713"/>
                  </a:lnTo>
                  <a:lnTo>
                    <a:pt x="74452" y="71044"/>
                  </a:lnTo>
                  <a:lnTo>
                    <a:pt x="78210" y="73779"/>
                  </a:lnTo>
                  <a:lnTo>
                    <a:pt x="82385" y="79640"/>
                  </a:lnTo>
                  <a:lnTo>
                    <a:pt x="84735" y="88889"/>
                  </a:lnTo>
                  <a:lnTo>
                    <a:pt x="82948" y="90967"/>
                  </a:lnTo>
                  <a:lnTo>
                    <a:pt x="39551" y="109958"/>
                  </a:lnTo>
                  <a:lnTo>
                    <a:pt x="0" y="114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31">
              <a:extLst>
                <a:ext uri="{FF2B5EF4-FFF2-40B4-BE49-F238E27FC236}">
                  <a16:creationId xmlns:a16="http://schemas.microsoft.com/office/drawing/2014/main" id="{8DFBEE36-C814-DB5F-0B17-BE429DFEE92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02115" y="4402775"/>
              <a:ext cx="103061" cy="116505"/>
            </a:xfrm>
            <a:custGeom>
              <a:avLst/>
              <a:gdLst/>
              <a:ahLst/>
              <a:cxnLst/>
              <a:rect l="0" t="0" r="0" b="0"/>
              <a:pathLst>
                <a:path w="103061" h="116505">
                  <a:moveTo>
                    <a:pt x="7810" y="35875"/>
                  </a:moveTo>
                  <a:lnTo>
                    <a:pt x="7810" y="35875"/>
                  </a:lnTo>
                  <a:lnTo>
                    <a:pt x="12866" y="30818"/>
                  </a:lnTo>
                  <a:lnTo>
                    <a:pt x="15348" y="22692"/>
                  </a:lnTo>
                  <a:lnTo>
                    <a:pt x="17219" y="0"/>
                  </a:lnTo>
                  <a:lnTo>
                    <a:pt x="17300" y="3491"/>
                  </a:lnTo>
                  <a:lnTo>
                    <a:pt x="2144" y="46117"/>
                  </a:lnTo>
                  <a:lnTo>
                    <a:pt x="0" y="60182"/>
                  </a:lnTo>
                  <a:lnTo>
                    <a:pt x="3850" y="80001"/>
                  </a:lnTo>
                  <a:lnTo>
                    <a:pt x="11693" y="104336"/>
                  </a:lnTo>
                  <a:lnTo>
                    <a:pt x="16749" y="110091"/>
                  </a:lnTo>
                  <a:lnTo>
                    <a:pt x="30833" y="116484"/>
                  </a:lnTo>
                  <a:lnTo>
                    <a:pt x="44854" y="116504"/>
                  </a:lnTo>
                  <a:lnTo>
                    <a:pt x="57082" y="112985"/>
                  </a:lnTo>
                  <a:lnTo>
                    <a:pt x="66045" y="107893"/>
                  </a:lnTo>
                  <a:lnTo>
                    <a:pt x="95202" y="73360"/>
                  </a:lnTo>
                  <a:lnTo>
                    <a:pt x="103060" y="3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32">
              <a:extLst>
                <a:ext uri="{FF2B5EF4-FFF2-40B4-BE49-F238E27FC236}">
                  <a16:creationId xmlns:a16="http://schemas.microsoft.com/office/drawing/2014/main" id="{3ED62D85-559E-1585-E897-8B265738CB4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33920" y="4267245"/>
              <a:ext cx="36581" cy="247606"/>
            </a:xfrm>
            <a:custGeom>
              <a:avLst/>
              <a:gdLst/>
              <a:ahLst/>
              <a:cxnLst/>
              <a:rect l="0" t="0" r="0" b="0"/>
              <a:pathLst>
                <a:path w="36581" h="247606">
                  <a:moveTo>
                    <a:pt x="28380" y="19005"/>
                  </a:moveTo>
                  <a:lnTo>
                    <a:pt x="28380" y="19005"/>
                  </a:lnTo>
                  <a:lnTo>
                    <a:pt x="28380" y="1672"/>
                  </a:lnTo>
                  <a:lnTo>
                    <a:pt x="29438" y="1099"/>
                  </a:lnTo>
                  <a:lnTo>
                    <a:pt x="36580" y="106"/>
                  </a:lnTo>
                  <a:lnTo>
                    <a:pt x="32456" y="0"/>
                  </a:lnTo>
                  <a:lnTo>
                    <a:pt x="27369" y="8442"/>
                  </a:lnTo>
                  <a:lnTo>
                    <a:pt x="15480" y="44788"/>
                  </a:lnTo>
                  <a:lnTo>
                    <a:pt x="11152" y="85440"/>
                  </a:lnTo>
                  <a:lnTo>
                    <a:pt x="3144" y="126947"/>
                  </a:lnTo>
                  <a:lnTo>
                    <a:pt x="795" y="166816"/>
                  </a:lnTo>
                  <a:lnTo>
                    <a:pt x="0" y="210284"/>
                  </a:lnTo>
                  <a:lnTo>
                    <a:pt x="950" y="222551"/>
                  </a:lnTo>
                  <a:lnTo>
                    <a:pt x="9330" y="247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33">
              <a:extLst>
                <a:ext uri="{FF2B5EF4-FFF2-40B4-BE49-F238E27FC236}">
                  <a16:creationId xmlns:a16="http://schemas.microsoft.com/office/drawing/2014/main" id="{1F26F3E2-E8AF-6C46-3128-EAA3B3A76EB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72413" y="4410628"/>
              <a:ext cx="132738" cy="94445"/>
            </a:xfrm>
            <a:custGeom>
              <a:avLst/>
              <a:gdLst/>
              <a:ahLst/>
              <a:cxnLst/>
              <a:rect l="0" t="0" r="0" b="0"/>
              <a:pathLst>
                <a:path w="132738" h="94445">
                  <a:moveTo>
                    <a:pt x="56537" y="37547"/>
                  </a:moveTo>
                  <a:lnTo>
                    <a:pt x="56537" y="37547"/>
                  </a:lnTo>
                  <a:lnTo>
                    <a:pt x="78657" y="18249"/>
                  </a:lnTo>
                  <a:lnTo>
                    <a:pt x="87535" y="12037"/>
                  </a:lnTo>
                  <a:lnTo>
                    <a:pt x="93702" y="1314"/>
                  </a:lnTo>
                  <a:lnTo>
                    <a:pt x="88577" y="277"/>
                  </a:lnTo>
                  <a:lnTo>
                    <a:pt x="84247" y="0"/>
                  </a:lnTo>
                  <a:lnTo>
                    <a:pt x="76613" y="2515"/>
                  </a:lnTo>
                  <a:lnTo>
                    <a:pt x="31963" y="26908"/>
                  </a:lnTo>
                  <a:lnTo>
                    <a:pt x="13505" y="44108"/>
                  </a:lnTo>
                  <a:lnTo>
                    <a:pt x="4040" y="59717"/>
                  </a:lnTo>
                  <a:lnTo>
                    <a:pt x="306" y="75009"/>
                  </a:lnTo>
                  <a:lnTo>
                    <a:pt x="0" y="78397"/>
                  </a:lnTo>
                  <a:lnTo>
                    <a:pt x="1912" y="81713"/>
                  </a:lnTo>
                  <a:lnTo>
                    <a:pt x="9682" y="88221"/>
                  </a:lnTo>
                  <a:lnTo>
                    <a:pt x="20190" y="91818"/>
                  </a:lnTo>
                  <a:lnTo>
                    <a:pt x="62335" y="94444"/>
                  </a:lnTo>
                  <a:lnTo>
                    <a:pt x="93533" y="91800"/>
                  </a:lnTo>
                  <a:lnTo>
                    <a:pt x="132737" y="75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34">
              <a:extLst>
                <a:ext uri="{FF2B5EF4-FFF2-40B4-BE49-F238E27FC236}">
                  <a16:creationId xmlns:a16="http://schemas.microsoft.com/office/drawing/2014/main" id="{3AA7A198-5D6C-2C1F-EDCE-F0781EDC3F4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77232" y="4402209"/>
              <a:ext cx="227894" cy="122167"/>
            </a:xfrm>
            <a:custGeom>
              <a:avLst/>
              <a:gdLst/>
              <a:ahLst/>
              <a:cxnLst/>
              <a:rect l="0" t="0" r="0" b="0"/>
              <a:pathLst>
                <a:path w="227894" h="122167">
                  <a:moveTo>
                    <a:pt x="65968" y="45966"/>
                  </a:moveTo>
                  <a:lnTo>
                    <a:pt x="65968" y="45966"/>
                  </a:lnTo>
                  <a:lnTo>
                    <a:pt x="71024" y="45966"/>
                  </a:lnTo>
                  <a:lnTo>
                    <a:pt x="72514" y="44908"/>
                  </a:lnTo>
                  <a:lnTo>
                    <a:pt x="73507" y="43144"/>
                  </a:lnTo>
                  <a:lnTo>
                    <a:pt x="75377" y="28633"/>
                  </a:lnTo>
                  <a:lnTo>
                    <a:pt x="74357" y="28060"/>
                  </a:lnTo>
                  <a:lnTo>
                    <a:pt x="70402" y="27424"/>
                  </a:lnTo>
                  <a:lnTo>
                    <a:pt x="68924" y="26197"/>
                  </a:lnTo>
                  <a:lnTo>
                    <a:pt x="67282" y="22010"/>
                  </a:lnTo>
                  <a:lnTo>
                    <a:pt x="65786" y="20470"/>
                  </a:lnTo>
                  <a:lnTo>
                    <a:pt x="61301" y="18760"/>
                  </a:lnTo>
                  <a:lnTo>
                    <a:pt x="38556" y="17511"/>
                  </a:lnTo>
                  <a:lnTo>
                    <a:pt x="26973" y="23089"/>
                  </a:lnTo>
                  <a:lnTo>
                    <a:pt x="20922" y="27540"/>
                  </a:lnTo>
                  <a:lnTo>
                    <a:pt x="11375" y="40951"/>
                  </a:lnTo>
                  <a:lnTo>
                    <a:pt x="1680" y="65319"/>
                  </a:lnTo>
                  <a:lnTo>
                    <a:pt x="0" y="81922"/>
                  </a:lnTo>
                  <a:lnTo>
                    <a:pt x="2429" y="91227"/>
                  </a:lnTo>
                  <a:lnTo>
                    <a:pt x="12613" y="105824"/>
                  </a:lnTo>
                  <a:lnTo>
                    <a:pt x="16639" y="107038"/>
                  </a:lnTo>
                  <a:lnTo>
                    <a:pt x="26758" y="105564"/>
                  </a:lnTo>
                  <a:lnTo>
                    <a:pt x="39298" y="98785"/>
                  </a:lnTo>
                  <a:lnTo>
                    <a:pt x="43531" y="93077"/>
                  </a:lnTo>
                  <a:lnTo>
                    <a:pt x="45914" y="83914"/>
                  </a:lnTo>
                  <a:lnTo>
                    <a:pt x="47844" y="61625"/>
                  </a:lnTo>
                  <a:lnTo>
                    <a:pt x="66208" y="29075"/>
                  </a:lnTo>
                  <a:lnTo>
                    <a:pt x="72424" y="22584"/>
                  </a:lnTo>
                  <a:lnTo>
                    <a:pt x="94549" y="10156"/>
                  </a:lnTo>
                  <a:lnTo>
                    <a:pt x="97722" y="9393"/>
                  </a:lnTo>
                  <a:lnTo>
                    <a:pt x="100896" y="9942"/>
                  </a:lnTo>
                  <a:lnTo>
                    <a:pt x="107244" y="13375"/>
                  </a:lnTo>
                  <a:lnTo>
                    <a:pt x="116769" y="26314"/>
                  </a:lnTo>
                  <a:lnTo>
                    <a:pt x="121237" y="43553"/>
                  </a:lnTo>
                  <a:lnTo>
                    <a:pt x="118153" y="85002"/>
                  </a:lnTo>
                  <a:lnTo>
                    <a:pt x="122827" y="119225"/>
                  </a:lnTo>
                  <a:lnTo>
                    <a:pt x="122924" y="119146"/>
                  </a:lnTo>
                  <a:lnTo>
                    <a:pt x="123110" y="104756"/>
                  </a:lnTo>
                  <a:lnTo>
                    <a:pt x="131760" y="84869"/>
                  </a:lnTo>
                  <a:lnTo>
                    <a:pt x="137583" y="60941"/>
                  </a:lnTo>
                  <a:lnTo>
                    <a:pt x="150923" y="40290"/>
                  </a:lnTo>
                  <a:lnTo>
                    <a:pt x="184272" y="3942"/>
                  </a:lnTo>
                  <a:lnTo>
                    <a:pt x="190161" y="830"/>
                  </a:lnTo>
                  <a:lnTo>
                    <a:pt x="193214" y="0"/>
                  </a:lnTo>
                  <a:lnTo>
                    <a:pt x="196307" y="505"/>
                  </a:lnTo>
                  <a:lnTo>
                    <a:pt x="202566" y="3889"/>
                  </a:lnTo>
                  <a:lnTo>
                    <a:pt x="204658" y="7332"/>
                  </a:lnTo>
                  <a:lnTo>
                    <a:pt x="207603" y="22289"/>
                  </a:lnTo>
                  <a:lnTo>
                    <a:pt x="208734" y="66422"/>
                  </a:lnTo>
                  <a:lnTo>
                    <a:pt x="208829" y="102713"/>
                  </a:lnTo>
                  <a:lnTo>
                    <a:pt x="211659" y="111051"/>
                  </a:lnTo>
                  <a:lnTo>
                    <a:pt x="213895" y="114756"/>
                  </a:lnTo>
                  <a:lnTo>
                    <a:pt x="216444" y="117226"/>
                  </a:lnTo>
                  <a:lnTo>
                    <a:pt x="227893" y="122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35">
              <a:extLst>
                <a:ext uri="{FF2B5EF4-FFF2-40B4-BE49-F238E27FC236}">
                  <a16:creationId xmlns:a16="http://schemas.microsoft.com/office/drawing/2014/main" id="{5E0059A7-BAB2-4056-9022-FF51D0371FC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486759" y="4391025"/>
              <a:ext cx="142142" cy="113347"/>
            </a:xfrm>
            <a:custGeom>
              <a:avLst/>
              <a:gdLst/>
              <a:ahLst/>
              <a:cxnLst/>
              <a:rect l="0" t="0" r="0" b="0"/>
              <a:pathLst>
                <a:path w="142142" h="113347">
                  <a:moveTo>
                    <a:pt x="113566" y="0"/>
                  </a:moveTo>
                  <a:lnTo>
                    <a:pt x="113566" y="0"/>
                  </a:lnTo>
                  <a:lnTo>
                    <a:pt x="103845" y="1058"/>
                  </a:lnTo>
                  <a:lnTo>
                    <a:pt x="73546" y="13183"/>
                  </a:lnTo>
                  <a:lnTo>
                    <a:pt x="28509" y="47946"/>
                  </a:lnTo>
                  <a:lnTo>
                    <a:pt x="4842" y="71813"/>
                  </a:lnTo>
                  <a:lnTo>
                    <a:pt x="1744" y="78837"/>
                  </a:lnTo>
                  <a:lnTo>
                    <a:pt x="0" y="88740"/>
                  </a:lnTo>
                  <a:lnTo>
                    <a:pt x="5237" y="98001"/>
                  </a:lnTo>
                  <a:lnTo>
                    <a:pt x="9596" y="103434"/>
                  </a:lnTo>
                  <a:lnTo>
                    <a:pt x="22907" y="109471"/>
                  </a:lnTo>
                  <a:lnTo>
                    <a:pt x="57323" y="113346"/>
                  </a:lnTo>
                  <a:lnTo>
                    <a:pt x="103533" y="106016"/>
                  </a:lnTo>
                  <a:lnTo>
                    <a:pt x="142141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84">
            <a:extLst>
              <a:ext uri="{FF2B5EF4-FFF2-40B4-BE49-F238E27FC236}">
                <a16:creationId xmlns:a16="http://schemas.microsoft.com/office/drawing/2014/main" id="{D7FCA7F1-47B1-EC91-55F4-8F2896F5B898}"/>
              </a:ext>
            </a:extLst>
          </p:cNvPr>
          <p:cNvGrpSpPr/>
          <p:nvPr/>
        </p:nvGrpSpPr>
        <p:grpSpPr>
          <a:xfrm>
            <a:off x="4211606" y="4324350"/>
            <a:ext cx="284195" cy="219076"/>
            <a:chOff x="4211606" y="4324350"/>
            <a:chExt cx="284195" cy="219076"/>
          </a:xfrm>
        </p:grpSpPr>
        <p:sp>
          <p:nvSpPr>
            <p:cNvPr id="130" name="SMARTInkShape-3036">
              <a:extLst>
                <a:ext uri="{FF2B5EF4-FFF2-40B4-BE49-F238E27FC236}">
                  <a16:creationId xmlns:a16="http://schemas.microsoft.com/office/drawing/2014/main" id="{8071DFC1-D885-A666-8800-84CECB7844D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24350" y="4391175"/>
              <a:ext cx="171451" cy="133201"/>
            </a:xfrm>
            <a:custGeom>
              <a:avLst/>
              <a:gdLst/>
              <a:ahLst/>
              <a:cxnLst/>
              <a:rect l="0" t="0" r="0" b="0"/>
              <a:pathLst>
                <a:path w="171451" h="133201">
                  <a:moveTo>
                    <a:pt x="0" y="18900"/>
                  </a:moveTo>
                  <a:lnTo>
                    <a:pt x="0" y="18900"/>
                  </a:lnTo>
                  <a:lnTo>
                    <a:pt x="5056" y="13843"/>
                  </a:lnTo>
                  <a:lnTo>
                    <a:pt x="33736" y="1567"/>
                  </a:lnTo>
                  <a:lnTo>
                    <a:pt x="45918" y="0"/>
                  </a:lnTo>
                  <a:lnTo>
                    <a:pt x="55096" y="47388"/>
                  </a:lnTo>
                  <a:lnTo>
                    <a:pt x="55179" y="61195"/>
                  </a:lnTo>
                  <a:lnTo>
                    <a:pt x="47982" y="101792"/>
                  </a:lnTo>
                  <a:lnTo>
                    <a:pt x="48921" y="102736"/>
                  </a:lnTo>
                  <a:lnTo>
                    <a:pt x="52787" y="103786"/>
                  </a:lnTo>
                  <a:lnTo>
                    <a:pt x="54242" y="103007"/>
                  </a:lnTo>
                  <a:lnTo>
                    <a:pt x="55211" y="101430"/>
                  </a:lnTo>
                  <a:lnTo>
                    <a:pt x="55857" y="99320"/>
                  </a:lnTo>
                  <a:lnTo>
                    <a:pt x="92873" y="51952"/>
                  </a:lnTo>
                  <a:lnTo>
                    <a:pt x="118416" y="25644"/>
                  </a:lnTo>
                  <a:lnTo>
                    <a:pt x="135745" y="14666"/>
                  </a:lnTo>
                  <a:lnTo>
                    <a:pt x="144293" y="11726"/>
                  </a:lnTo>
                  <a:lnTo>
                    <a:pt x="146995" y="13059"/>
                  </a:lnTo>
                  <a:lnTo>
                    <a:pt x="148797" y="16065"/>
                  </a:lnTo>
                  <a:lnTo>
                    <a:pt x="151688" y="36096"/>
                  </a:lnTo>
                  <a:lnTo>
                    <a:pt x="155129" y="74238"/>
                  </a:lnTo>
                  <a:lnTo>
                    <a:pt x="168206" y="119175"/>
                  </a:lnTo>
                  <a:lnTo>
                    <a:pt x="171450" y="13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37">
              <a:extLst>
                <a:ext uri="{FF2B5EF4-FFF2-40B4-BE49-F238E27FC236}">
                  <a16:creationId xmlns:a16="http://schemas.microsoft.com/office/drawing/2014/main" id="{06F9E975-0431-1CFE-A96D-EBE8FC38BD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38625" y="43243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38">
              <a:extLst>
                <a:ext uri="{FF2B5EF4-FFF2-40B4-BE49-F238E27FC236}">
                  <a16:creationId xmlns:a16="http://schemas.microsoft.com/office/drawing/2014/main" id="{58EB3D1F-64B1-BF84-C3C0-77DF0EADF02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11606" y="4372876"/>
              <a:ext cx="27020" cy="170550"/>
            </a:xfrm>
            <a:custGeom>
              <a:avLst/>
              <a:gdLst/>
              <a:ahLst/>
              <a:cxnLst/>
              <a:rect l="0" t="0" r="0" b="0"/>
              <a:pathLst>
                <a:path w="27020" h="170550">
                  <a:moveTo>
                    <a:pt x="27019" y="27674"/>
                  </a:moveTo>
                  <a:lnTo>
                    <a:pt x="27019" y="27674"/>
                  </a:lnTo>
                  <a:lnTo>
                    <a:pt x="27019" y="0"/>
                  </a:lnTo>
                  <a:lnTo>
                    <a:pt x="27019" y="9479"/>
                  </a:lnTo>
                  <a:lnTo>
                    <a:pt x="13927" y="46854"/>
                  </a:lnTo>
                  <a:lnTo>
                    <a:pt x="8676" y="82628"/>
                  </a:lnTo>
                  <a:lnTo>
                    <a:pt x="0" y="130108"/>
                  </a:lnTo>
                  <a:lnTo>
                    <a:pt x="7969" y="170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85">
            <a:extLst>
              <a:ext uri="{FF2B5EF4-FFF2-40B4-BE49-F238E27FC236}">
                <a16:creationId xmlns:a16="http://schemas.microsoft.com/office/drawing/2014/main" id="{FE2BAFAC-7ACC-5A80-A359-14071FB82AF4}"/>
              </a:ext>
            </a:extLst>
          </p:cNvPr>
          <p:cNvGrpSpPr/>
          <p:nvPr/>
        </p:nvGrpSpPr>
        <p:grpSpPr>
          <a:xfrm>
            <a:off x="4772025" y="4238625"/>
            <a:ext cx="952501" cy="266701"/>
            <a:chOff x="4772025" y="4238625"/>
            <a:chExt cx="952501" cy="266701"/>
          </a:xfrm>
        </p:grpSpPr>
        <p:sp>
          <p:nvSpPr>
            <p:cNvPr id="134" name="SMARTInkShape-3039">
              <a:extLst>
                <a:ext uri="{FF2B5EF4-FFF2-40B4-BE49-F238E27FC236}">
                  <a16:creationId xmlns:a16="http://schemas.microsoft.com/office/drawing/2014/main" id="{E5969050-2C3B-5924-A557-04827DB430B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92568" y="4238625"/>
              <a:ext cx="141383" cy="247312"/>
            </a:xfrm>
            <a:custGeom>
              <a:avLst/>
              <a:gdLst/>
              <a:ahLst/>
              <a:cxnLst/>
              <a:rect l="0" t="0" r="0" b="0"/>
              <a:pathLst>
                <a:path w="141383" h="247312">
                  <a:moveTo>
                    <a:pt x="65182" y="0"/>
                  </a:moveTo>
                  <a:lnTo>
                    <a:pt x="65182" y="0"/>
                  </a:lnTo>
                  <a:lnTo>
                    <a:pt x="51999" y="44267"/>
                  </a:lnTo>
                  <a:lnTo>
                    <a:pt x="34590" y="87649"/>
                  </a:lnTo>
                  <a:lnTo>
                    <a:pt x="24250" y="124983"/>
                  </a:lnTo>
                  <a:lnTo>
                    <a:pt x="14484" y="164502"/>
                  </a:lnTo>
                  <a:lnTo>
                    <a:pt x="6060" y="207799"/>
                  </a:lnTo>
                  <a:lnTo>
                    <a:pt x="745" y="228081"/>
                  </a:lnTo>
                  <a:lnTo>
                    <a:pt x="0" y="234604"/>
                  </a:lnTo>
                  <a:lnTo>
                    <a:pt x="561" y="238953"/>
                  </a:lnTo>
                  <a:lnTo>
                    <a:pt x="1993" y="241852"/>
                  </a:lnTo>
                  <a:lnTo>
                    <a:pt x="4006" y="243785"/>
                  </a:lnTo>
                  <a:lnTo>
                    <a:pt x="9064" y="245932"/>
                  </a:lnTo>
                  <a:lnTo>
                    <a:pt x="25993" y="247311"/>
                  </a:lnTo>
                  <a:lnTo>
                    <a:pt x="66293" y="237244"/>
                  </a:lnTo>
                  <a:lnTo>
                    <a:pt x="110837" y="223193"/>
                  </a:lnTo>
                  <a:lnTo>
                    <a:pt x="126217" y="219237"/>
                  </a:lnTo>
                  <a:lnTo>
                    <a:pt x="14138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40">
              <a:extLst>
                <a:ext uri="{FF2B5EF4-FFF2-40B4-BE49-F238E27FC236}">
                  <a16:creationId xmlns:a16="http://schemas.microsoft.com/office/drawing/2014/main" id="{57D2C268-D55F-6EF0-6879-86A26F4D821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72025" y="43529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34715" y="10849"/>
                  </a:lnTo>
                  <a:lnTo>
                    <a:pt x="82038" y="8729"/>
                  </a:lnTo>
                  <a:lnTo>
                    <a:pt x="121557" y="3057"/>
                  </a:lnTo>
                  <a:lnTo>
                    <a:pt x="163134" y="90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41">
              <a:extLst>
                <a:ext uri="{FF2B5EF4-FFF2-40B4-BE49-F238E27FC236}">
                  <a16:creationId xmlns:a16="http://schemas.microsoft.com/office/drawing/2014/main" id="{77905865-6E06-CA81-4CA7-B2E7B848232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11274" y="4307570"/>
              <a:ext cx="313202" cy="164429"/>
            </a:xfrm>
            <a:custGeom>
              <a:avLst/>
              <a:gdLst/>
              <a:ahLst/>
              <a:cxnLst/>
              <a:rect l="0" t="0" r="0" b="0"/>
              <a:pathLst>
                <a:path w="313202" h="164429">
                  <a:moveTo>
                    <a:pt x="36976" y="54880"/>
                  </a:moveTo>
                  <a:lnTo>
                    <a:pt x="36976" y="54880"/>
                  </a:lnTo>
                  <a:lnTo>
                    <a:pt x="36976" y="59937"/>
                  </a:lnTo>
                  <a:lnTo>
                    <a:pt x="39093" y="61426"/>
                  </a:lnTo>
                  <a:lnTo>
                    <a:pt x="47089" y="63081"/>
                  </a:lnTo>
                  <a:lnTo>
                    <a:pt x="81450" y="54627"/>
                  </a:lnTo>
                  <a:lnTo>
                    <a:pt x="101461" y="44678"/>
                  </a:lnTo>
                  <a:lnTo>
                    <a:pt x="107969" y="38704"/>
                  </a:lnTo>
                  <a:lnTo>
                    <a:pt x="110861" y="32521"/>
                  </a:lnTo>
                  <a:lnTo>
                    <a:pt x="112490" y="18034"/>
                  </a:lnTo>
                  <a:lnTo>
                    <a:pt x="110049" y="9223"/>
                  </a:lnTo>
                  <a:lnTo>
                    <a:pt x="107916" y="5392"/>
                  </a:lnTo>
                  <a:lnTo>
                    <a:pt x="104378" y="2838"/>
                  </a:lnTo>
                  <a:lnTo>
                    <a:pt x="94801" y="0"/>
                  </a:lnTo>
                  <a:lnTo>
                    <a:pt x="72453" y="3459"/>
                  </a:lnTo>
                  <a:lnTo>
                    <a:pt x="50780" y="11187"/>
                  </a:lnTo>
                  <a:lnTo>
                    <a:pt x="11673" y="42804"/>
                  </a:lnTo>
                  <a:lnTo>
                    <a:pt x="4564" y="57979"/>
                  </a:lnTo>
                  <a:lnTo>
                    <a:pt x="0" y="93592"/>
                  </a:lnTo>
                  <a:lnTo>
                    <a:pt x="5020" y="109480"/>
                  </a:lnTo>
                  <a:lnTo>
                    <a:pt x="25489" y="136926"/>
                  </a:lnTo>
                  <a:lnTo>
                    <a:pt x="37515" y="144262"/>
                  </a:lnTo>
                  <a:lnTo>
                    <a:pt x="67738" y="156961"/>
                  </a:lnTo>
                  <a:lnTo>
                    <a:pt x="76401" y="163044"/>
                  </a:lnTo>
                  <a:lnTo>
                    <a:pt x="80192" y="162973"/>
                  </a:lnTo>
                  <a:lnTo>
                    <a:pt x="83779" y="160808"/>
                  </a:lnTo>
                  <a:lnTo>
                    <a:pt x="101426" y="140757"/>
                  </a:lnTo>
                  <a:lnTo>
                    <a:pt x="129594" y="93209"/>
                  </a:lnTo>
                  <a:lnTo>
                    <a:pt x="167199" y="49107"/>
                  </a:lnTo>
                  <a:lnTo>
                    <a:pt x="176103" y="39764"/>
                  </a:lnTo>
                  <a:lnTo>
                    <a:pt x="178185" y="34756"/>
                  </a:lnTo>
                  <a:lnTo>
                    <a:pt x="178740" y="31939"/>
                  </a:lnTo>
                  <a:lnTo>
                    <a:pt x="180169" y="31120"/>
                  </a:lnTo>
                  <a:lnTo>
                    <a:pt x="182180" y="31631"/>
                  </a:lnTo>
                  <a:lnTo>
                    <a:pt x="184578" y="33031"/>
                  </a:lnTo>
                  <a:lnTo>
                    <a:pt x="193011" y="45114"/>
                  </a:lnTo>
                  <a:lnTo>
                    <a:pt x="205665" y="89394"/>
                  </a:lnTo>
                  <a:lnTo>
                    <a:pt x="208062" y="131862"/>
                  </a:lnTo>
                  <a:lnTo>
                    <a:pt x="207260" y="156711"/>
                  </a:lnTo>
                  <a:lnTo>
                    <a:pt x="205532" y="160868"/>
                  </a:lnTo>
                  <a:lnTo>
                    <a:pt x="203321" y="163638"/>
                  </a:lnTo>
                  <a:lnTo>
                    <a:pt x="201848" y="164428"/>
                  </a:lnTo>
                  <a:lnTo>
                    <a:pt x="200866" y="163895"/>
                  </a:lnTo>
                  <a:lnTo>
                    <a:pt x="199774" y="160481"/>
                  </a:lnTo>
                  <a:lnTo>
                    <a:pt x="199016" y="146645"/>
                  </a:lnTo>
                  <a:lnTo>
                    <a:pt x="203991" y="132282"/>
                  </a:lnTo>
                  <a:lnTo>
                    <a:pt x="223817" y="101919"/>
                  </a:lnTo>
                  <a:lnTo>
                    <a:pt x="261292" y="72978"/>
                  </a:lnTo>
                  <a:lnTo>
                    <a:pt x="281122" y="66945"/>
                  </a:lnTo>
                  <a:lnTo>
                    <a:pt x="313201" y="64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42">
              <a:extLst>
                <a:ext uri="{FF2B5EF4-FFF2-40B4-BE49-F238E27FC236}">
                  <a16:creationId xmlns:a16="http://schemas.microsoft.com/office/drawing/2014/main" id="{B049A63D-8698-4147-6AFF-1CA87B8214F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05425" y="4377091"/>
              <a:ext cx="255163" cy="128235"/>
            </a:xfrm>
            <a:custGeom>
              <a:avLst/>
              <a:gdLst/>
              <a:ahLst/>
              <a:cxnLst/>
              <a:rect l="0" t="0" r="0" b="0"/>
              <a:pathLst>
                <a:path w="255163" h="128235">
                  <a:moveTo>
                    <a:pt x="0" y="52034"/>
                  </a:moveTo>
                  <a:lnTo>
                    <a:pt x="0" y="52034"/>
                  </a:lnTo>
                  <a:lnTo>
                    <a:pt x="0" y="38777"/>
                  </a:lnTo>
                  <a:lnTo>
                    <a:pt x="2117" y="35787"/>
                  </a:lnTo>
                  <a:lnTo>
                    <a:pt x="37981" y="11588"/>
                  </a:lnTo>
                  <a:lnTo>
                    <a:pt x="52058" y="6536"/>
                  </a:lnTo>
                  <a:lnTo>
                    <a:pt x="64541" y="4689"/>
                  </a:lnTo>
                  <a:lnTo>
                    <a:pt x="71100" y="9549"/>
                  </a:lnTo>
                  <a:lnTo>
                    <a:pt x="73933" y="17630"/>
                  </a:lnTo>
                  <a:lnTo>
                    <a:pt x="75752" y="45121"/>
                  </a:lnTo>
                  <a:lnTo>
                    <a:pt x="66788" y="89382"/>
                  </a:lnTo>
                  <a:lnTo>
                    <a:pt x="66708" y="84855"/>
                  </a:lnTo>
                  <a:lnTo>
                    <a:pt x="87401" y="60446"/>
                  </a:lnTo>
                  <a:lnTo>
                    <a:pt x="97053" y="49422"/>
                  </a:lnTo>
                  <a:lnTo>
                    <a:pt x="120876" y="17285"/>
                  </a:lnTo>
                  <a:lnTo>
                    <a:pt x="150081" y="971"/>
                  </a:lnTo>
                  <a:lnTo>
                    <a:pt x="154029" y="0"/>
                  </a:lnTo>
                  <a:lnTo>
                    <a:pt x="156661" y="411"/>
                  </a:lnTo>
                  <a:lnTo>
                    <a:pt x="165942" y="8676"/>
                  </a:lnTo>
                  <a:lnTo>
                    <a:pt x="166720" y="13603"/>
                  </a:lnTo>
                  <a:lnTo>
                    <a:pt x="162175" y="59509"/>
                  </a:lnTo>
                  <a:lnTo>
                    <a:pt x="161930" y="103540"/>
                  </a:lnTo>
                  <a:lnTo>
                    <a:pt x="161927" y="102089"/>
                  </a:lnTo>
                  <a:lnTo>
                    <a:pt x="203343" y="70095"/>
                  </a:lnTo>
                  <a:lnTo>
                    <a:pt x="238366" y="46808"/>
                  </a:lnTo>
                  <a:lnTo>
                    <a:pt x="246427" y="35013"/>
                  </a:lnTo>
                  <a:lnTo>
                    <a:pt x="247893" y="35395"/>
                  </a:lnTo>
                  <a:lnTo>
                    <a:pt x="252344" y="38641"/>
                  </a:lnTo>
                  <a:lnTo>
                    <a:pt x="255028" y="49257"/>
                  </a:lnTo>
                  <a:lnTo>
                    <a:pt x="255162" y="63500"/>
                  </a:lnTo>
                  <a:lnTo>
                    <a:pt x="248450" y="108214"/>
                  </a:lnTo>
                  <a:lnTo>
                    <a:pt x="247650" y="128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43">
              <a:extLst>
                <a:ext uri="{FF2B5EF4-FFF2-40B4-BE49-F238E27FC236}">
                  <a16:creationId xmlns:a16="http://schemas.microsoft.com/office/drawing/2014/main" id="{DDE3ACE7-DE9F-BB70-3599-6D80931EE4C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25426" y="4372367"/>
              <a:ext cx="99100" cy="113909"/>
            </a:xfrm>
            <a:custGeom>
              <a:avLst/>
              <a:gdLst/>
              <a:ahLst/>
              <a:cxnLst/>
              <a:rect l="0" t="0" r="0" b="0"/>
              <a:pathLst>
                <a:path w="99100" h="113909">
                  <a:moveTo>
                    <a:pt x="99099" y="9133"/>
                  </a:moveTo>
                  <a:lnTo>
                    <a:pt x="99099" y="9133"/>
                  </a:lnTo>
                  <a:lnTo>
                    <a:pt x="99099" y="4076"/>
                  </a:lnTo>
                  <a:lnTo>
                    <a:pt x="98041" y="2587"/>
                  </a:lnTo>
                  <a:lnTo>
                    <a:pt x="96277" y="1594"/>
                  </a:lnTo>
                  <a:lnTo>
                    <a:pt x="85842" y="0"/>
                  </a:lnTo>
                  <a:lnTo>
                    <a:pt x="52551" y="10021"/>
                  </a:lnTo>
                  <a:lnTo>
                    <a:pt x="32742" y="16099"/>
                  </a:lnTo>
                  <a:lnTo>
                    <a:pt x="26286" y="16952"/>
                  </a:lnTo>
                  <a:lnTo>
                    <a:pt x="20924" y="19637"/>
                  </a:lnTo>
                  <a:lnTo>
                    <a:pt x="1250" y="39967"/>
                  </a:lnTo>
                  <a:lnTo>
                    <a:pt x="0" y="43447"/>
                  </a:lnTo>
                  <a:lnTo>
                    <a:pt x="224" y="46826"/>
                  </a:lnTo>
                  <a:lnTo>
                    <a:pt x="1432" y="50137"/>
                  </a:lnTo>
                  <a:lnTo>
                    <a:pt x="8419" y="56637"/>
                  </a:lnTo>
                  <a:lnTo>
                    <a:pt x="49889" y="75798"/>
                  </a:lnTo>
                  <a:lnTo>
                    <a:pt x="71505" y="88506"/>
                  </a:lnTo>
                  <a:lnTo>
                    <a:pt x="76252" y="94857"/>
                  </a:lnTo>
                  <a:lnTo>
                    <a:pt x="77518" y="98032"/>
                  </a:lnTo>
                  <a:lnTo>
                    <a:pt x="76245" y="100149"/>
                  </a:lnTo>
                  <a:lnTo>
                    <a:pt x="69186" y="102501"/>
                  </a:lnTo>
                  <a:lnTo>
                    <a:pt x="13374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586">
            <a:extLst>
              <a:ext uri="{FF2B5EF4-FFF2-40B4-BE49-F238E27FC236}">
                <a16:creationId xmlns:a16="http://schemas.microsoft.com/office/drawing/2014/main" id="{97BFC992-5033-44E6-474B-99C9BB1FC16E}"/>
              </a:ext>
            </a:extLst>
          </p:cNvPr>
          <p:cNvGrpSpPr/>
          <p:nvPr/>
        </p:nvGrpSpPr>
        <p:grpSpPr>
          <a:xfrm>
            <a:off x="6223279" y="4201755"/>
            <a:ext cx="244197" cy="351196"/>
            <a:chOff x="6223279" y="4201755"/>
            <a:chExt cx="244197" cy="351196"/>
          </a:xfrm>
        </p:grpSpPr>
        <p:sp>
          <p:nvSpPr>
            <p:cNvPr id="140" name="SMARTInkShape-3044">
              <a:extLst>
                <a:ext uri="{FF2B5EF4-FFF2-40B4-BE49-F238E27FC236}">
                  <a16:creationId xmlns:a16="http://schemas.microsoft.com/office/drawing/2014/main" id="{13374FAF-B6CD-A149-935B-325F1E95B9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23279" y="4310605"/>
              <a:ext cx="72747" cy="102126"/>
            </a:xfrm>
            <a:custGeom>
              <a:avLst/>
              <a:gdLst/>
              <a:ahLst/>
              <a:cxnLst/>
              <a:rect l="0" t="0" r="0" b="0"/>
              <a:pathLst>
                <a:path w="72747" h="102126">
                  <a:moveTo>
                    <a:pt x="72746" y="51845"/>
                  </a:moveTo>
                  <a:lnTo>
                    <a:pt x="72746" y="51845"/>
                  </a:lnTo>
                  <a:lnTo>
                    <a:pt x="72746" y="41732"/>
                  </a:lnTo>
                  <a:lnTo>
                    <a:pt x="69924" y="33945"/>
                  </a:lnTo>
                  <a:lnTo>
                    <a:pt x="66201" y="26955"/>
                  </a:lnTo>
                  <a:lnTo>
                    <a:pt x="63045" y="17072"/>
                  </a:lnTo>
                  <a:lnTo>
                    <a:pt x="50080" y="1065"/>
                  </a:lnTo>
                  <a:lnTo>
                    <a:pt x="47053" y="0"/>
                  </a:lnTo>
                  <a:lnTo>
                    <a:pt x="43975" y="349"/>
                  </a:lnTo>
                  <a:lnTo>
                    <a:pt x="40865" y="1639"/>
                  </a:lnTo>
                  <a:lnTo>
                    <a:pt x="26376" y="13568"/>
                  </a:lnTo>
                  <a:lnTo>
                    <a:pt x="8677" y="35565"/>
                  </a:lnTo>
                  <a:lnTo>
                    <a:pt x="1938" y="53076"/>
                  </a:lnTo>
                  <a:lnTo>
                    <a:pt x="0" y="70384"/>
                  </a:lnTo>
                  <a:lnTo>
                    <a:pt x="2667" y="85132"/>
                  </a:lnTo>
                  <a:lnTo>
                    <a:pt x="10119" y="100278"/>
                  </a:lnTo>
                  <a:lnTo>
                    <a:pt x="14062" y="102125"/>
                  </a:lnTo>
                  <a:lnTo>
                    <a:pt x="24087" y="101356"/>
                  </a:lnTo>
                  <a:lnTo>
                    <a:pt x="32775" y="97486"/>
                  </a:lnTo>
                  <a:lnTo>
                    <a:pt x="36573" y="94972"/>
                  </a:lnTo>
                  <a:lnTo>
                    <a:pt x="46977" y="76265"/>
                  </a:lnTo>
                  <a:lnTo>
                    <a:pt x="53696" y="23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45">
              <a:extLst>
                <a:ext uri="{FF2B5EF4-FFF2-40B4-BE49-F238E27FC236}">
                  <a16:creationId xmlns:a16="http://schemas.microsoft.com/office/drawing/2014/main" id="{D6DCC186-26E0-2E5D-3304-D36B163DD46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34581" y="4201755"/>
              <a:ext cx="132490" cy="351196"/>
            </a:xfrm>
            <a:custGeom>
              <a:avLst/>
              <a:gdLst/>
              <a:ahLst/>
              <a:cxnLst/>
              <a:rect l="0" t="0" r="0" b="0"/>
              <a:pathLst>
                <a:path w="132490" h="351196">
                  <a:moveTo>
                    <a:pt x="104319" y="132120"/>
                  </a:moveTo>
                  <a:lnTo>
                    <a:pt x="104319" y="132120"/>
                  </a:lnTo>
                  <a:lnTo>
                    <a:pt x="119507" y="115873"/>
                  </a:lnTo>
                  <a:lnTo>
                    <a:pt x="121652" y="109730"/>
                  </a:lnTo>
                  <a:lnTo>
                    <a:pt x="125965" y="83637"/>
                  </a:lnTo>
                  <a:lnTo>
                    <a:pt x="130840" y="65191"/>
                  </a:lnTo>
                  <a:lnTo>
                    <a:pt x="132489" y="34938"/>
                  </a:lnTo>
                  <a:lnTo>
                    <a:pt x="124657" y="2921"/>
                  </a:lnTo>
                  <a:lnTo>
                    <a:pt x="122112" y="1537"/>
                  </a:lnTo>
                  <a:lnTo>
                    <a:pt x="113637" y="0"/>
                  </a:lnTo>
                  <a:lnTo>
                    <a:pt x="91910" y="9247"/>
                  </a:lnTo>
                  <a:lnTo>
                    <a:pt x="70421" y="35506"/>
                  </a:lnTo>
                  <a:lnTo>
                    <a:pt x="50648" y="75154"/>
                  </a:lnTo>
                  <a:lnTo>
                    <a:pt x="26063" y="120750"/>
                  </a:lnTo>
                  <a:lnTo>
                    <a:pt x="14574" y="150623"/>
                  </a:lnTo>
                  <a:lnTo>
                    <a:pt x="7335" y="189162"/>
                  </a:lnTo>
                  <a:lnTo>
                    <a:pt x="1083" y="227349"/>
                  </a:lnTo>
                  <a:lnTo>
                    <a:pt x="0" y="266052"/>
                  </a:lnTo>
                  <a:lnTo>
                    <a:pt x="4736" y="305976"/>
                  </a:lnTo>
                  <a:lnTo>
                    <a:pt x="9069" y="351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46">
              <a:extLst>
                <a:ext uri="{FF2B5EF4-FFF2-40B4-BE49-F238E27FC236}">
                  <a16:creationId xmlns:a16="http://schemas.microsoft.com/office/drawing/2014/main" id="{11E7C85C-8217-7BB4-EC17-7BF0791F62F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05550" y="4410225"/>
              <a:ext cx="161926" cy="18901"/>
            </a:xfrm>
            <a:custGeom>
              <a:avLst/>
              <a:gdLst/>
              <a:ahLst/>
              <a:cxnLst/>
              <a:rect l="0" t="0" r="0" b="0"/>
              <a:pathLst>
                <a:path w="161926" h="18901">
                  <a:moveTo>
                    <a:pt x="0" y="18900"/>
                  </a:moveTo>
                  <a:lnTo>
                    <a:pt x="0" y="18900"/>
                  </a:lnTo>
                  <a:lnTo>
                    <a:pt x="5056" y="13843"/>
                  </a:lnTo>
                  <a:lnTo>
                    <a:pt x="29338" y="3712"/>
                  </a:lnTo>
                  <a:lnTo>
                    <a:pt x="54988" y="613"/>
                  </a:lnTo>
                  <a:lnTo>
                    <a:pt x="94823" y="0"/>
                  </a:lnTo>
                  <a:lnTo>
                    <a:pt x="161925" y="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87">
            <a:extLst>
              <a:ext uri="{FF2B5EF4-FFF2-40B4-BE49-F238E27FC236}">
                <a16:creationId xmlns:a16="http://schemas.microsoft.com/office/drawing/2014/main" id="{95D0CA71-AB5E-CE96-BB59-F5509B230F76}"/>
              </a:ext>
            </a:extLst>
          </p:cNvPr>
          <p:cNvGrpSpPr/>
          <p:nvPr/>
        </p:nvGrpSpPr>
        <p:grpSpPr>
          <a:xfrm>
            <a:off x="1521870" y="4803248"/>
            <a:ext cx="1240381" cy="372220"/>
            <a:chOff x="1521870" y="4803248"/>
            <a:chExt cx="1240381" cy="372220"/>
          </a:xfrm>
        </p:grpSpPr>
        <p:sp>
          <p:nvSpPr>
            <p:cNvPr id="144" name="SMARTInkShape-3047">
              <a:extLst>
                <a:ext uri="{FF2B5EF4-FFF2-40B4-BE49-F238E27FC236}">
                  <a16:creationId xmlns:a16="http://schemas.microsoft.com/office/drawing/2014/main" id="{02935B91-9F15-CDFF-41E7-1689C035B93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21870" y="4869515"/>
              <a:ext cx="211681" cy="305953"/>
            </a:xfrm>
            <a:custGeom>
              <a:avLst/>
              <a:gdLst/>
              <a:ahLst/>
              <a:cxnLst/>
              <a:rect l="0" t="0" r="0" b="0"/>
              <a:pathLst>
                <a:path w="211681" h="305953">
                  <a:moveTo>
                    <a:pt x="145005" y="73960"/>
                  </a:moveTo>
                  <a:lnTo>
                    <a:pt x="145005" y="73960"/>
                  </a:lnTo>
                  <a:lnTo>
                    <a:pt x="145005" y="27566"/>
                  </a:lnTo>
                  <a:lnTo>
                    <a:pt x="145005" y="17710"/>
                  </a:lnTo>
                  <a:lnTo>
                    <a:pt x="142888" y="13177"/>
                  </a:lnTo>
                  <a:lnTo>
                    <a:pt x="134892" y="5317"/>
                  </a:lnTo>
                  <a:lnTo>
                    <a:pt x="124283" y="1119"/>
                  </a:lnTo>
                  <a:lnTo>
                    <a:pt x="118490" y="0"/>
                  </a:lnTo>
                  <a:lnTo>
                    <a:pt x="85055" y="3480"/>
                  </a:lnTo>
                  <a:lnTo>
                    <a:pt x="41558" y="21742"/>
                  </a:lnTo>
                  <a:lnTo>
                    <a:pt x="21770" y="33466"/>
                  </a:lnTo>
                  <a:lnTo>
                    <a:pt x="8037" y="48555"/>
                  </a:lnTo>
                  <a:lnTo>
                    <a:pt x="522" y="63727"/>
                  </a:lnTo>
                  <a:lnTo>
                    <a:pt x="0" y="69254"/>
                  </a:lnTo>
                  <a:lnTo>
                    <a:pt x="2908" y="94703"/>
                  </a:lnTo>
                  <a:lnTo>
                    <a:pt x="4765" y="97314"/>
                  </a:lnTo>
                  <a:lnTo>
                    <a:pt x="7062" y="99054"/>
                  </a:lnTo>
                  <a:lnTo>
                    <a:pt x="25464" y="101504"/>
                  </a:lnTo>
                  <a:lnTo>
                    <a:pt x="45968" y="97173"/>
                  </a:lnTo>
                  <a:lnTo>
                    <a:pt x="60392" y="89187"/>
                  </a:lnTo>
                  <a:lnTo>
                    <a:pt x="80235" y="70461"/>
                  </a:lnTo>
                  <a:lnTo>
                    <a:pt x="96900" y="45976"/>
                  </a:lnTo>
                  <a:lnTo>
                    <a:pt x="96227" y="69373"/>
                  </a:lnTo>
                  <a:lnTo>
                    <a:pt x="89822" y="113662"/>
                  </a:lnTo>
                  <a:lnTo>
                    <a:pt x="88244" y="158120"/>
                  </a:lnTo>
                  <a:lnTo>
                    <a:pt x="82914" y="197909"/>
                  </a:lnTo>
                  <a:lnTo>
                    <a:pt x="78732" y="245320"/>
                  </a:lnTo>
                  <a:lnTo>
                    <a:pt x="79468" y="280278"/>
                  </a:lnTo>
                  <a:lnTo>
                    <a:pt x="86542" y="304473"/>
                  </a:lnTo>
                  <a:lnTo>
                    <a:pt x="88038" y="305952"/>
                  </a:lnTo>
                  <a:lnTo>
                    <a:pt x="90094" y="305880"/>
                  </a:lnTo>
                  <a:lnTo>
                    <a:pt x="92522" y="304773"/>
                  </a:lnTo>
                  <a:lnTo>
                    <a:pt x="100997" y="293103"/>
                  </a:lnTo>
                  <a:lnTo>
                    <a:pt x="114400" y="254987"/>
                  </a:lnTo>
                  <a:lnTo>
                    <a:pt x="133511" y="209516"/>
                  </a:lnTo>
                  <a:lnTo>
                    <a:pt x="150037" y="167580"/>
                  </a:lnTo>
                  <a:lnTo>
                    <a:pt x="162798" y="120466"/>
                  </a:lnTo>
                  <a:lnTo>
                    <a:pt x="182102" y="80603"/>
                  </a:lnTo>
                  <a:lnTo>
                    <a:pt x="184553" y="78389"/>
                  </a:lnTo>
                  <a:lnTo>
                    <a:pt x="187245" y="76913"/>
                  </a:lnTo>
                  <a:lnTo>
                    <a:pt x="189040" y="74870"/>
                  </a:lnTo>
                  <a:lnTo>
                    <a:pt x="191035" y="69779"/>
                  </a:lnTo>
                  <a:lnTo>
                    <a:pt x="192625" y="69056"/>
                  </a:lnTo>
                  <a:lnTo>
                    <a:pt x="194743" y="69633"/>
                  </a:lnTo>
                  <a:lnTo>
                    <a:pt x="199919" y="72036"/>
                  </a:lnTo>
                  <a:lnTo>
                    <a:pt x="211680" y="73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48">
              <a:extLst>
                <a:ext uri="{FF2B5EF4-FFF2-40B4-BE49-F238E27FC236}">
                  <a16:creationId xmlns:a16="http://schemas.microsoft.com/office/drawing/2014/main" id="{8DFD115B-0422-CA15-7F01-2C43040AAF6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14218" y="4943475"/>
              <a:ext cx="52683" cy="103550"/>
            </a:xfrm>
            <a:custGeom>
              <a:avLst/>
              <a:gdLst/>
              <a:ahLst/>
              <a:cxnLst/>
              <a:rect l="0" t="0" r="0" b="0"/>
              <a:pathLst>
                <a:path w="52683" h="103550">
                  <a:moveTo>
                    <a:pt x="5057" y="19050"/>
                  </a:moveTo>
                  <a:lnTo>
                    <a:pt x="5057" y="19050"/>
                  </a:lnTo>
                  <a:lnTo>
                    <a:pt x="5057" y="1358"/>
                  </a:lnTo>
                  <a:lnTo>
                    <a:pt x="3999" y="33305"/>
                  </a:lnTo>
                  <a:lnTo>
                    <a:pt x="0" y="45141"/>
                  </a:lnTo>
                  <a:lnTo>
                    <a:pt x="340" y="60280"/>
                  </a:lnTo>
                  <a:lnTo>
                    <a:pt x="5494" y="95465"/>
                  </a:lnTo>
                  <a:lnTo>
                    <a:pt x="7465" y="98569"/>
                  </a:lnTo>
                  <a:lnTo>
                    <a:pt x="9838" y="100638"/>
                  </a:lnTo>
                  <a:lnTo>
                    <a:pt x="15295" y="102936"/>
                  </a:lnTo>
                  <a:lnTo>
                    <a:pt x="18232" y="103549"/>
                  </a:lnTo>
                  <a:lnTo>
                    <a:pt x="21249" y="101841"/>
                  </a:lnTo>
                  <a:lnTo>
                    <a:pt x="30551" y="89324"/>
                  </a:lnTo>
                  <a:lnTo>
                    <a:pt x="38951" y="72210"/>
                  </a:lnTo>
                  <a:lnTo>
                    <a:pt x="43846" y="29366"/>
                  </a:lnTo>
                  <a:lnTo>
                    <a:pt x="526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49">
              <a:extLst>
                <a:ext uri="{FF2B5EF4-FFF2-40B4-BE49-F238E27FC236}">
                  <a16:creationId xmlns:a16="http://schemas.microsoft.com/office/drawing/2014/main" id="{715A5A41-0688-0278-321F-79127ABB61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97041" y="4920445"/>
              <a:ext cx="131785" cy="146096"/>
            </a:xfrm>
            <a:custGeom>
              <a:avLst/>
              <a:gdLst/>
              <a:ahLst/>
              <a:cxnLst/>
              <a:rect l="0" t="0" r="0" b="0"/>
              <a:pathLst>
                <a:path w="131785" h="146096">
                  <a:moveTo>
                    <a:pt x="46059" y="61130"/>
                  </a:moveTo>
                  <a:lnTo>
                    <a:pt x="46059" y="61130"/>
                  </a:lnTo>
                  <a:lnTo>
                    <a:pt x="51116" y="61130"/>
                  </a:lnTo>
                  <a:lnTo>
                    <a:pt x="52605" y="60072"/>
                  </a:lnTo>
                  <a:lnTo>
                    <a:pt x="53598" y="58308"/>
                  </a:lnTo>
                  <a:lnTo>
                    <a:pt x="54260" y="56074"/>
                  </a:lnTo>
                  <a:lnTo>
                    <a:pt x="56818" y="54585"/>
                  </a:lnTo>
                  <a:lnTo>
                    <a:pt x="81983" y="46941"/>
                  </a:lnTo>
                  <a:lnTo>
                    <a:pt x="85883" y="44262"/>
                  </a:lnTo>
                  <a:lnTo>
                    <a:pt x="90217" y="38464"/>
                  </a:lnTo>
                  <a:lnTo>
                    <a:pt x="97713" y="24193"/>
                  </a:lnTo>
                  <a:lnTo>
                    <a:pt x="98487" y="19572"/>
                  </a:lnTo>
                  <a:lnTo>
                    <a:pt x="97944" y="15432"/>
                  </a:lnTo>
                  <a:lnTo>
                    <a:pt x="94519" y="8012"/>
                  </a:lnTo>
                  <a:lnTo>
                    <a:pt x="89469" y="1186"/>
                  </a:lnTo>
                  <a:lnTo>
                    <a:pt x="84524" y="0"/>
                  </a:lnTo>
                  <a:lnTo>
                    <a:pt x="70563" y="1506"/>
                  </a:lnTo>
                  <a:lnTo>
                    <a:pt x="44853" y="13360"/>
                  </a:lnTo>
                  <a:lnTo>
                    <a:pt x="22183" y="30278"/>
                  </a:lnTo>
                  <a:lnTo>
                    <a:pt x="7117" y="53753"/>
                  </a:lnTo>
                  <a:lnTo>
                    <a:pt x="1007" y="75760"/>
                  </a:lnTo>
                  <a:lnTo>
                    <a:pt x="0" y="108705"/>
                  </a:lnTo>
                  <a:lnTo>
                    <a:pt x="3716" y="123196"/>
                  </a:lnTo>
                  <a:lnTo>
                    <a:pt x="11718" y="133871"/>
                  </a:lnTo>
                  <a:lnTo>
                    <a:pt x="16815" y="138199"/>
                  </a:lnTo>
                  <a:lnTo>
                    <a:pt x="30945" y="143008"/>
                  </a:lnTo>
                  <a:lnTo>
                    <a:pt x="70943" y="146095"/>
                  </a:lnTo>
                  <a:lnTo>
                    <a:pt x="115376" y="140159"/>
                  </a:lnTo>
                  <a:lnTo>
                    <a:pt x="131784" y="137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50">
              <a:extLst>
                <a:ext uri="{FF2B5EF4-FFF2-40B4-BE49-F238E27FC236}">
                  <a16:creationId xmlns:a16="http://schemas.microsoft.com/office/drawing/2014/main" id="{7DC71C2A-8BC9-9225-F608-E9E9B6FF319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47875" y="4915835"/>
              <a:ext cx="94859" cy="160991"/>
            </a:xfrm>
            <a:custGeom>
              <a:avLst/>
              <a:gdLst/>
              <a:ahLst/>
              <a:cxnLst/>
              <a:rect l="0" t="0" r="0" b="0"/>
              <a:pathLst>
                <a:path w="94859" h="160991">
                  <a:moveTo>
                    <a:pt x="85725" y="37165"/>
                  </a:moveTo>
                  <a:lnTo>
                    <a:pt x="85725" y="37165"/>
                  </a:lnTo>
                  <a:lnTo>
                    <a:pt x="90782" y="32109"/>
                  </a:lnTo>
                  <a:lnTo>
                    <a:pt x="93264" y="26804"/>
                  </a:lnTo>
                  <a:lnTo>
                    <a:pt x="94858" y="9719"/>
                  </a:lnTo>
                  <a:lnTo>
                    <a:pt x="93930" y="6167"/>
                  </a:lnTo>
                  <a:lnTo>
                    <a:pt x="92253" y="3800"/>
                  </a:lnTo>
                  <a:lnTo>
                    <a:pt x="90077" y="2222"/>
                  </a:lnTo>
                  <a:lnTo>
                    <a:pt x="84837" y="468"/>
                  </a:lnTo>
                  <a:lnTo>
                    <a:pt x="81958" y="0"/>
                  </a:lnTo>
                  <a:lnTo>
                    <a:pt x="67793" y="4399"/>
                  </a:lnTo>
                  <a:lnTo>
                    <a:pt x="32884" y="27747"/>
                  </a:lnTo>
                  <a:lnTo>
                    <a:pt x="23619" y="41194"/>
                  </a:lnTo>
                  <a:lnTo>
                    <a:pt x="20404" y="53411"/>
                  </a:lnTo>
                  <a:lnTo>
                    <a:pt x="19652" y="64140"/>
                  </a:lnTo>
                  <a:lnTo>
                    <a:pt x="21568" y="68907"/>
                  </a:lnTo>
                  <a:lnTo>
                    <a:pt x="40561" y="87545"/>
                  </a:lnTo>
                  <a:lnTo>
                    <a:pt x="86231" y="110165"/>
                  </a:lnTo>
                  <a:lnTo>
                    <a:pt x="91241" y="116529"/>
                  </a:lnTo>
                  <a:lnTo>
                    <a:pt x="94062" y="126062"/>
                  </a:lnTo>
                  <a:lnTo>
                    <a:pt x="93400" y="129238"/>
                  </a:lnTo>
                  <a:lnTo>
                    <a:pt x="89842" y="135589"/>
                  </a:lnTo>
                  <a:lnTo>
                    <a:pt x="71775" y="145115"/>
                  </a:lnTo>
                  <a:lnTo>
                    <a:pt x="31738" y="156757"/>
                  </a:lnTo>
                  <a:lnTo>
                    <a:pt x="0" y="160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51">
              <a:extLst>
                <a:ext uri="{FF2B5EF4-FFF2-40B4-BE49-F238E27FC236}">
                  <a16:creationId xmlns:a16="http://schemas.microsoft.com/office/drawing/2014/main" id="{64F1FB2A-5991-8FF2-B9AF-5E741C444F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82682" y="4803248"/>
              <a:ext cx="103319" cy="253338"/>
            </a:xfrm>
            <a:custGeom>
              <a:avLst/>
              <a:gdLst/>
              <a:ahLst/>
              <a:cxnLst/>
              <a:rect l="0" t="0" r="0" b="0"/>
              <a:pathLst>
                <a:path w="103319" h="253338">
                  <a:moveTo>
                    <a:pt x="27118" y="16402"/>
                  </a:moveTo>
                  <a:lnTo>
                    <a:pt x="27118" y="16402"/>
                  </a:lnTo>
                  <a:lnTo>
                    <a:pt x="32174" y="6289"/>
                  </a:lnTo>
                  <a:lnTo>
                    <a:pt x="34722" y="3310"/>
                  </a:lnTo>
                  <a:lnTo>
                    <a:pt x="40375" y="0"/>
                  </a:lnTo>
                  <a:lnTo>
                    <a:pt x="42306" y="175"/>
                  </a:lnTo>
                  <a:lnTo>
                    <a:pt x="43594" y="1351"/>
                  </a:lnTo>
                  <a:lnTo>
                    <a:pt x="44452" y="3193"/>
                  </a:lnTo>
                  <a:lnTo>
                    <a:pt x="45660" y="20955"/>
                  </a:lnTo>
                  <a:lnTo>
                    <a:pt x="31917" y="61947"/>
                  </a:lnTo>
                  <a:lnTo>
                    <a:pt x="19688" y="106322"/>
                  </a:lnTo>
                  <a:lnTo>
                    <a:pt x="11461" y="146543"/>
                  </a:lnTo>
                  <a:lnTo>
                    <a:pt x="3458" y="193949"/>
                  </a:lnTo>
                  <a:lnTo>
                    <a:pt x="0" y="219880"/>
                  </a:lnTo>
                  <a:lnTo>
                    <a:pt x="4031" y="240969"/>
                  </a:lnTo>
                  <a:lnTo>
                    <a:pt x="6435" y="245488"/>
                  </a:lnTo>
                  <a:lnTo>
                    <a:pt x="9096" y="248501"/>
                  </a:lnTo>
                  <a:lnTo>
                    <a:pt x="11928" y="250510"/>
                  </a:lnTo>
                  <a:lnTo>
                    <a:pt x="26028" y="253337"/>
                  </a:lnTo>
                  <a:lnTo>
                    <a:pt x="56301" y="246688"/>
                  </a:lnTo>
                  <a:lnTo>
                    <a:pt x="77157" y="237152"/>
                  </a:lnTo>
                  <a:lnTo>
                    <a:pt x="94626" y="222450"/>
                  </a:lnTo>
                  <a:lnTo>
                    <a:pt x="103318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52">
              <a:extLst>
                <a:ext uri="{FF2B5EF4-FFF2-40B4-BE49-F238E27FC236}">
                  <a16:creationId xmlns:a16="http://schemas.microsoft.com/office/drawing/2014/main" id="{5BDA02F0-F2C2-CED5-39A1-52C2BF2894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52650" y="49339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18462"/>
                  </a:lnTo>
                  <a:lnTo>
                    <a:pt x="23544" y="13497"/>
                  </a:lnTo>
                  <a:lnTo>
                    <a:pt x="70950" y="233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53">
              <a:extLst>
                <a:ext uri="{FF2B5EF4-FFF2-40B4-BE49-F238E27FC236}">
                  <a16:creationId xmlns:a16="http://schemas.microsoft.com/office/drawing/2014/main" id="{45682500-FD3A-2B61-EBC8-5A0238E84C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16326" y="4933950"/>
              <a:ext cx="26825" cy="104776"/>
            </a:xfrm>
            <a:custGeom>
              <a:avLst/>
              <a:gdLst/>
              <a:ahLst/>
              <a:cxnLst/>
              <a:rect l="0" t="0" r="0" b="0"/>
              <a:pathLst>
                <a:path w="26825" h="104776">
                  <a:moveTo>
                    <a:pt x="26824" y="0"/>
                  </a:moveTo>
                  <a:lnTo>
                    <a:pt x="26824" y="0"/>
                  </a:lnTo>
                  <a:lnTo>
                    <a:pt x="21768" y="5056"/>
                  </a:lnTo>
                  <a:lnTo>
                    <a:pt x="19285" y="10361"/>
                  </a:lnTo>
                  <a:lnTo>
                    <a:pt x="7113" y="54088"/>
                  </a:lnTo>
                  <a:lnTo>
                    <a:pt x="875" y="75293"/>
                  </a:lnTo>
                  <a:lnTo>
                    <a:pt x="0" y="81945"/>
                  </a:lnTo>
                  <a:lnTo>
                    <a:pt x="1533" y="87438"/>
                  </a:lnTo>
                  <a:lnTo>
                    <a:pt x="17299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54">
              <a:extLst>
                <a:ext uri="{FF2B5EF4-FFF2-40B4-BE49-F238E27FC236}">
                  <a16:creationId xmlns:a16="http://schemas.microsoft.com/office/drawing/2014/main" id="{61B17441-A30C-BC94-71E5-F4C5A09E25E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373049" y="4829175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8440"/>
                  </a:lnTo>
                  <a:lnTo>
                    <a:pt x="1676" y="5627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55">
              <a:extLst>
                <a:ext uri="{FF2B5EF4-FFF2-40B4-BE49-F238E27FC236}">
                  <a16:creationId xmlns:a16="http://schemas.microsoft.com/office/drawing/2014/main" id="{77375F78-BCCF-3026-C751-2D6154FE340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40707" y="4906960"/>
              <a:ext cx="226294" cy="140726"/>
            </a:xfrm>
            <a:custGeom>
              <a:avLst/>
              <a:gdLst/>
              <a:ahLst/>
              <a:cxnLst/>
              <a:rect l="0" t="0" r="0" b="0"/>
              <a:pathLst>
                <a:path w="226294" h="140726">
                  <a:moveTo>
                    <a:pt x="54843" y="84140"/>
                  </a:moveTo>
                  <a:lnTo>
                    <a:pt x="54843" y="84140"/>
                  </a:lnTo>
                  <a:lnTo>
                    <a:pt x="59899" y="79084"/>
                  </a:lnTo>
                  <a:lnTo>
                    <a:pt x="62382" y="73779"/>
                  </a:lnTo>
                  <a:lnTo>
                    <a:pt x="72453" y="49197"/>
                  </a:lnTo>
                  <a:lnTo>
                    <a:pt x="71875" y="47086"/>
                  </a:lnTo>
                  <a:lnTo>
                    <a:pt x="68410" y="41919"/>
                  </a:lnTo>
                  <a:lnTo>
                    <a:pt x="63342" y="38917"/>
                  </a:lnTo>
                  <a:lnTo>
                    <a:pt x="51717" y="37227"/>
                  </a:lnTo>
                  <a:lnTo>
                    <a:pt x="46409" y="36989"/>
                  </a:lnTo>
                  <a:lnTo>
                    <a:pt x="37690" y="39548"/>
                  </a:lnTo>
                  <a:lnTo>
                    <a:pt x="18411" y="54870"/>
                  </a:lnTo>
                  <a:lnTo>
                    <a:pt x="5478" y="77232"/>
                  </a:lnTo>
                  <a:lnTo>
                    <a:pt x="0" y="98909"/>
                  </a:lnTo>
                  <a:lnTo>
                    <a:pt x="1348" y="105627"/>
                  </a:lnTo>
                  <a:lnTo>
                    <a:pt x="8489" y="118738"/>
                  </a:lnTo>
                  <a:lnTo>
                    <a:pt x="15897" y="125975"/>
                  </a:lnTo>
                  <a:lnTo>
                    <a:pt x="22717" y="129192"/>
                  </a:lnTo>
                  <a:lnTo>
                    <a:pt x="29276" y="130621"/>
                  </a:lnTo>
                  <a:lnTo>
                    <a:pt x="31448" y="129944"/>
                  </a:lnTo>
                  <a:lnTo>
                    <a:pt x="32896" y="128435"/>
                  </a:lnTo>
                  <a:lnTo>
                    <a:pt x="35564" y="123935"/>
                  </a:lnTo>
                  <a:lnTo>
                    <a:pt x="40277" y="118407"/>
                  </a:lnTo>
                  <a:lnTo>
                    <a:pt x="40899" y="114394"/>
                  </a:lnTo>
                  <a:lnTo>
                    <a:pt x="36675" y="86700"/>
                  </a:lnTo>
                  <a:lnTo>
                    <a:pt x="39007" y="77164"/>
                  </a:lnTo>
                  <a:lnTo>
                    <a:pt x="67274" y="35745"/>
                  </a:lnTo>
                  <a:lnTo>
                    <a:pt x="88896" y="13326"/>
                  </a:lnTo>
                  <a:lnTo>
                    <a:pt x="95731" y="10334"/>
                  </a:lnTo>
                  <a:lnTo>
                    <a:pt x="97976" y="10594"/>
                  </a:lnTo>
                  <a:lnTo>
                    <a:pt x="99474" y="11826"/>
                  </a:lnTo>
                  <a:lnTo>
                    <a:pt x="100472" y="13706"/>
                  </a:lnTo>
                  <a:lnTo>
                    <a:pt x="102293" y="60052"/>
                  </a:lnTo>
                  <a:lnTo>
                    <a:pt x="101375" y="92435"/>
                  </a:lnTo>
                  <a:lnTo>
                    <a:pt x="93530" y="121795"/>
                  </a:lnTo>
                  <a:lnTo>
                    <a:pt x="92978" y="139383"/>
                  </a:lnTo>
                  <a:lnTo>
                    <a:pt x="94024" y="140019"/>
                  </a:lnTo>
                  <a:lnTo>
                    <a:pt x="98010" y="140725"/>
                  </a:lnTo>
                  <a:lnTo>
                    <a:pt x="99496" y="139856"/>
                  </a:lnTo>
                  <a:lnTo>
                    <a:pt x="100487" y="138217"/>
                  </a:lnTo>
                  <a:lnTo>
                    <a:pt x="110870" y="116347"/>
                  </a:lnTo>
                  <a:lnTo>
                    <a:pt x="138081" y="68782"/>
                  </a:lnTo>
                  <a:lnTo>
                    <a:pt x="161695" y="25490"/>
                  </a:lnTo>
                  <a:lnTo>
                    <a:pt x="172182" y="10448"/>
                  </a:lnTo>
                  <a:lnTo>
                    <a:pt x="180372" y="3763"/>
                  </a:lnTo>
                  <a:lnTo>
                    <a:pt x="190932" y="0"/>
                  </a:lnTo>
                  <a:lnTo>
                    <a:pt x="194252" y="530"/>
                  </a:lnTo>
                  <a:lnTo>
                    <a:pt x="200764" y="3941"/>
                  </a:lnTo>
                  <a:lnTo>
                    <a:pt x="204363" y="14630"/>
                  </a:lnTo>
                  <a:lnTo>
                    <a:pt x="206674" y="57474"/>
                  </a:lnTo>
                  <a:lnTo>
                    <a:pt x="214707" y="101350"/>
                  </a:lnTo>
                  <a:lnTo>
                    <a:pt x="216910" y="114014"/>
                  </a:lnTo>
                  <a:lnTo>
                    <a:pt x="226293" y="131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56">
              <a:extLst>
                <a:ext uri="{FF2B5EF4-FFF2-40B4-BE49-F238E27FC236}">
                  <a16:creationId xmlns:a16="http://schemas.microsoft.com/office/drawing/2014/main" id="{1BE3472B-FC08-7F04-8EFA-0ABAC8AD094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54049" y="50387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3057">
            <a:extLst>
              <a:ext uri="{FF2B5EF4-FFF2-40B4-BE49-F238E27FC236}">
                <a16:creationId xmlns:a16="http://schemas.microsoft.com/office/drawing/2014/main" id="{4AE1C3E1-C792-9518-1A19-8FFF591B8B8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29100" y="4163865"/>
            <a:ext cx="1" cy="17611"/>
          </a:xfrm>
          <a:custGeom>
            <a:avLst/>
            <a:gdLst/>
            <a:ahLst/>
            <a:cxnLst/>
            <a:rect l="0" t="0" r="0" b="0"/>
            <a:pathLst>
              <a:path w="1" h="17611">
                <a:moveTo>
                  <a:pt x="0" y="17610"/>
                </a:moveTo>
                <a:lnTo>
                  <a:pt x="0" y="17610"/>
                </a:lnTo>
                <a:lnTo>
                  <a:pt x="0" y="0"/>
                </a:lnTo>
                <a:lnTo>
                  <a:pt x="0" y="80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the Mount Pleasant Real Estate data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home price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square footage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age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#bedrooms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determine if there is sufficient evidence at the 0.05 significance level that the overall model is useful in explaining the variation in home prices.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  <a:blipFill>
                <a:blip r:embed="rId5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3058">
            <a:extLst>
              <a:ext uri="{FF2B5EF4-FFF2-40B4-BE49-F238E27FC236}">
                <a16:creationId xmlns:a16="http://schemas.microsoft.com/office/drawing/2014/main" id="{51919244-310F-D221-C3B0-BA4B0CA176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48525" y="4048242"/>
            <a:ext cx="609601" cy="57034"/>
          </a:xfrm>
          <a:custGeom>
            <a:avLst/>
            <a:gdLst/>
            <a:ahLst/>
            <a:cxnLst/>
            <a:rect l="0" t="0" r="0" b="0"/>
            <a:pathLst>
              <a:path w="609601" h="57034">
                <a:moveTo>
                  <a:pt x="0" y="9408"/>
                </a:moveTo>
                <a:lnTo>
                  <a:pt x="0" y="9408"/>
                </a:lnTo>
                <a:lnTo>
                  <a:pt x="9134" y="9408"/>
                </a:lnTo>
                <a:lnTo>
                  <a:pt x="382" y="276"/>
                </a:lnTo>
                <a:lnTo>
                  <a:pt x="5169" y="0"/>
                </a:lnTo>
                <a:lnTo>
                  <a:pt x="42857" y="7437"/>
                </a:lnTo>
                <a:lnTo>
                  <a:pt x="83254" y="8824"/>
                </a:lnTo>
                <a:lnTo>
                  <a:pt x="116376" y="9148"/>
                </a:lnTo>
                <a:lnTo>
                  <a:pt x="163716" y="9331"/>
                </a:lnTo>
                <a:lnTo>
                  <a:pt x="205025" y="10443"/>
                </a:lnTo>
                <a:lnTo>
                  <a:pt x="245133" y="15947"/>
                </a:lnTo>
                <a:lnTo>
                  <a:pt x="289002" y="18048"/>
                </a:lnTo>
                <a:lnTo>
                  <a:pt x="329282" y="19729"/>
                </a:lnTo>
                <a:lnTo>
                  <a:pt x="368028" y="25402"/>
                </a:lnTo>
                <a:lnTo>
                  <a:pt x="406319" y="27552"/>
                </a:lnTo>
                <a:lnTo>
                  <a:pt x="445535" y="28190"/>
                </a:lnTo>
                <a:lnTo>
                  <a:pt x="490197" y="28379"/>
                </a:lnTo>
                <a:lnTo>
                  <a:pt x="533769" y="28434"/>
                </a:lnTo>
                <a:lnTo>
                  <a:pt x="561497" y="29509"/>
                </a:lnTo>
                <a:lnTo>
                  <a:pt x="597494" y="37590"/>
                </a:lnTo>
                <a:lnTo>
                  <a:pt x="604367" y="42923"/>
                </a:lnTo>
                <a:lnTo>
                  <a:pt x="609600" y="570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059">
            <a:extLst>
              <a:ext uri="{FF2B5EF4-FFF2-40B4-BE49-F238E27FC236}">
                <a16:creationId xmlns:a16="http://schemas.microsoft.com/office/drawing/2014/main" id="{E727D0AC-A9A7-3361-87AB-D212DA0BA7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4860" y="4505325"/>
            <a:ext cx="2266941" cy="38101"/>
          </a:xfrm>
          <a:custGeom>
            <a:avLst/>
            <a:gdLst/>
            <a:ahLst/>
            <a:cxnLst/>
            <a:rect l="0" t="0" r="0" b="0"/>
            <a:pathLst>
              <a:path w="2266941" h="38101">
                <a:moveTo>
                  <a:pt x="9515" y="19050"/>
                </a:moveTo>
                <a:lnTo>
                  <a:pt x="9515" y="19050"/>
                </a:lnTo>
                <a:lnTo>
                  <a:pt x="0" y="19050"/>
                </a:lnTo>
                <a:lnTo>
                  <a:pt x="40694" y="19050"/>
                </a:lnTo>
                <a:lnTo>
                  <a:pt x="85367" y="19050"/>
                </a:lnTo>
                <a:lnTo>
                  <a:pt x="125593" y="19050"/>
                </a:lnTo>
                <a:lnTo>
                  <a:pt x="171046" y="19050"/>
                </a:lnTo>
                <a:lnTo>
                  <a:pt x="216126" y="19050"/>
                </a:lnTo>
                <a:lnTo>
                  <a:pt x="253472" y="19050"/>
                </a:lnTo>
                <a:lnTo>
                  <a:pt x="299592" y="19050"/>
                </a:lnTo>
                <a:lnTo>
                  <a:pt x="336881" y="19050"/>
                </a:lnTo>
                <a:lnTo>
                  <a:pt x="379798" y="13993"/>
                </a:lnTo>
                <a:lnTo>
                  <a:pt x="420971" y="10849"/>
                </a:lnTo>
                <a:lnTo>
                  <a:pt x="465038" y="9917"/>
                </a:lnTo>
                <a:lnTo>
                  <a:pt x="511609" y="9642"/>
                </a:lnTo>
                <a:lnTo>
                  <a:pt x="545935" y="9577"/>
                </a:lnTo>
                <a:lnTo>
                  <a:pt x="581299" y="9548"/>
                </a:lnTo>
                <a:lnTo>
                  <a:pt x="614655" y="9535"/>
                </a:lnTo>
                <a:lnTo>
                  <a:pt x="647119" y="9530"/>
                </a:lnTo>
                <a:lnTo>
                  <a:pt x="680244" y="9527"/>
                </a:lnTo>
                <a:lnTo>
                  <a:pt x="716134" y="9525"/>
                </a:lnTo>
                <a:lnTo>
                  <a:pt x="750429" y="9525"/>
                </a:lnTo>
                <a:lnTo>
                  <a:pt x="784368" y="9525"/>
                </a:lnTo>
                <a:lnTo>
                  <a:pt x="820619" y="9525"/>
                </a:lnTo>
                <a:lnTo>
                  <a:pt x="855075" y="12347"/>
                </a:lnTo>
                <a:lnTo>
                  <a:pt x="889086" y="16071"/>
                </a:lnTo>
                <a:lnTo>
                  <a:pt x="925369" y="17726"/>
                </a:lnTo>
                <a:lnTo>
                  <a:pt x="959839" y="18461"/>
                </a:lnTo>
                <a:lnTo>
                  <a:pt x="993856" y="18788"/>
                </a:lnTo>
                <a:lnTo>
                  <a:pt x="1030142" y="18933"/>
                </a:lnTo>
                <a:lnTo>
                  <a:pt x="1067435" y="21820"/>
                </a:lnTo>
                <a:lnTo>
                  <a:pt x="1105177" y="25572"/>
                </a:lnTo>
                <a:lnTo>
                  <a:pt x="1143118" y="27241"/>
                </a:lnTo>
                <a:lnTo>
                  <a:pt x="1181147" y="27982"/>
                </a:lnTo>
                <a:lnTo>
                  <a:pt x="1219215" y="28311"/>
                </a:lnTo>
                <a:lnTo>
                  <a:pt x="1257301" y="28458"/>
                </a:lnTo>
                <a:lnTo>
                  <a:pt x="1295395" y="28523"/>
                </a:lnTo>
                <a:lnTo>
                  <a:pt x="1333492" y="28552"/>
                </a:lnTo>
                <a:lnTo>
                  <a:pt x="1371591" y="28565"/>
                </a:lnTo>
                <a:lnTo>
                  <a:pt x="1409691" y="31392"/>
                </a:lnTo>
                <a:lnTo>
                  <a:pt x="1447790" y="35119"/>
                </a:lnTo>
                <a:lnTo>
                  <a:pt x="1485890" y="36775"/>
                </a:lnTo>
                <a:lnTo>
                  <a:pt x="1523990" y="37511"/>
                </a:lnTo>
                <a:lnTo>
                  <a:pt x="1563148" y="37838"/>
                </a:lnTo>
                <a:lnTo>
                  <a:pt x="1605246" y="37983"/>
                </a:lnTo>
                <a:lnTo>
                  <a:pt x="1645829" y="38048"/>
                </a:lnTo>
                <a:lnTo>
                  <a:pt x="1685032" y="38077"/>
                </a:lnTo>
                <a:lnTo>
                  <a:pt x="1723623" y="38090"/>
                </a:lnTo>
                <a:lnTo>
                  <a:pt x="1759118" y="38095"/>
                </a:lnTo>
                <a:lnTo>
                  <a:pt x="1793591" y="38098"/>
                </a:lnTo>
                <a:lnTo>
                  <a:pt x="1830079" y="38100"/>
                </a:lnTo>
                <a:lnTo>
                  <a:pt x="1864641" y="38100"/>
                </a:lnTo>
                <a:lnTo>
                  <a:pt x="1897641" y="38100"/>
                </a:lnTo>
                <a:lnTo>
                  <a:pt x="1929946" y="38100"/>
                </a:lnTo>
                <a:lnTo>
                  <a:pt x="1961943" y="35278"/>
                </a:lnTo>
                <a:lnTo>
                  <a:pt x="2006884" y="30561"/>
                </a:lnTo>
                <a:lnTo>
                  <a:pt x="2047012" y="29164"/>
                </a:lnTo>
                <a:lnTo>
                  <a:pt x="2085712" y="25927"/>
                </a:lnTo>
                <a:lnTo>
                  <a:pt x="2131658" y="20408"/>
                </a:lnTo>
                <a:lnTo>
                  <a:pt x="2173422" y="11690"/>
                </a:lnTo>
                <a:lnTo>
                  <a:pt x="2212997" y="8751"/>
                </a:lnTo>
                <a:lnTo>
                  <a:pt x="226694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060">
            <a:extLst>
              <a:ext uri="{FF2B5EF4-FFF2-40B4-BE49-F238E27FC236}">
                <a16:creationId xmlns:a16="http://schemas.microsoft.com/office/drawing/2014/main" id="{AACCA19E-C3FE-2305-1043-BBF00B3660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53316" y="4457700"/>
            <a:ext cx="819035" cy="38101"/>
          </a:xfrm>
          <a:custGeom>
            <a:avLst/>
            <a:gdLst/>
            <a:ahLst/>
            <a:cxnLst/>
            <a:rect l="0" t="0" r="0" b="0"/>
            <a:pathLst>
              <a:path w="819035" h="38101">
                <a:moveTo>
                  <a:pt x="9409" y="38100"/>
                </a:moveTo>
                <a:lnTo>
                  <a:pt x="9409" y="38100"/>
                </a:lnTo>
                <a:lnTo>
                  <a:pt x="9409" y="28692"/>
                </a:lnTo>
                <a:lnTo>
                  <a:pt x="1209" y="28585"/>
                </a:lnTo>
                <a:lnTo>
                  <a:pt x="767" y="27524"/>
                </a:lnTo>
                <a:lnTo>
                  <a:pt x="0" y="20375"/>
                </a:lnTo>
                <a:lnTo>
                  <a:pt x="1020" y="19933"/>
                </a:lnTo>
                <a:lnTo>
                  <a:pt x="46556" y="19055"/>
                </a:lnTo>
                <a:lnTo>
                  <a:pt x="88348" y="16228"/>
                </a:lnTo>
                <a:lnTo>
                  <a:pt x="129306" y="10849"/>
                </a:lnTo>
                <a:lnTo>
                  <a:pt x="172675" y="9787"/>
                </a:lnTo>
                <a:lnTo>
                  <a:pt x="213829" y="8544"/>
                </a:lnTo>
                <a:lnTo>
                  <a:pt x="255422" y="3003"/>
                </a:lnTo>
                <a:lnTo>
                  <a:pt x="289140" y="1334"/>
                </a:lnTo>
                <a:lnTo>
                  <a:pt x="322470" y="593"/>
                </a:lnTo>
                <a:lnTo>
                  <a:pt x="368162" y="176"/>
                </a:lnTo>
                <a:lnTo>
                  <a:pt x="411334" y="52"/>
                </a:lnTo>
                <a:lnTo>
                  <a:pt x="457640" y="16"/>
                </a:lnTo>
                <a:lnTo>
                  <a:pt x="504874" y="5"/>
                </a:lnTo>
                <a:lnTo>
                  <a:pt x="549561" y="1"/>
                </a:lnTo>
                <a:lnTo>
                  <a:pt x="589612" y="0"/>
                </a:lnTo>
                <a:lnTo>
                  <a:pt x="636015" y="0"/>
                </a:lnTo>
                <a:lnTo>
                  <a:pt x="681197" y="5057"/>
                </a:lnTo>
                <a:lnTo>
                  <a:pt x="722937" y="8642"/>
                </a:lnTo>
                <a:lnTo>
                  <a:pt x="769401" y="9491"/>
                </a:lnTo>
                <a:lnTo>
                  <a:pt x="819034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p:grpSp>
        <p:nvGrpSpPr>
          <p:cNvPr id="9" name="SMARTInkShape-Group592">
            <a:extLst>
              <a:ext uri="{FF2B5EF4-FFF2-40B4-BE49-F238E27FC236}">
                <a16:creationId xmlns:a16="http://schemas.microsoft.com/office/drawing/2014/main" id="{325DD05A-7657-3CA6-EDA1-09F60D1C481F}"/>
              </a:ext>
            </a:extLst>
          </p:cNvPr>
          <p:cNvGrpSpPr/>
          <p:nvPr/>
        </p:nvGrpSpPr>
        <p:grpSpPr>
          <a:xfrm>
            <a:off x="657225" y="1390687"/>
            <a:ext cx="504826" cy="295239"/>
            <a:chOff x="657225" y="1390687"/>
            <a:chExt cx="504826" cy="295239"/>
          </a:xfrm>
        </p:grpSpPr>
        <p:sp>
          <p:nvSpPr>
            <p:cNvPr id="3" name="SMARTInkShape-3061">
              <a:extLst>
                <a:ext uri="{FF2B5EF4-FFF2-40B4-BE49-F238E27FC236}">
                  <a16:creationId xmlns:a16="http://schemas.microsoft.com/office/drawing/2014/main" id="{A6A6CBC5-AA32-DF12-3B70-FC247C265FD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43000" y="1590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2"/>
                  </a:lnTo>
                  <a:lnTo>
                    <a:pt x="6546" y="10322"/>
                  </a:lnTo>
                  <a:lnTo>
                    <a:pt x="8201" y="14465"/>
                  </a:lnTo>
                  <a:lnTo>
                    <a:pt x="9701" y="1599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62">
              <a:extLst>
                <a:ext uri="{FF2B5EF4-FFF2-40B4-BE49-F238E27FC236}">
                  <a16:creationId xmlns:a16="http://schemas.microsoft.com/office/drawing/2014/main" id="{ADD22EAF-B4CB-7995-17AA-1B7D735B3BB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04900" y="1504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63">
              <a:extLst>
                <a:ext uri="{FF2B5EF4-FFF2-40B4-BE49-F238E27FC236}">
                  <a16:creationId xmlns:a16="http://schemas.microsoft.com/office/drawing/2014/main" id="{FF4B5345-95F8-972B-E471-39C9310B02B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05428" y="1564692"/>
              <a:ext cx="56397" cy="114699"/>
            </a:xfrm>
            <a:custGeom>
              <a:avLst/>
              <a:gdLst/>
              <a:ahLst/>
              <a:cxnLst/>
              <a:rect l="0" t="0" r="0" b="0"/>
              <a:pathLst>
                <a:path w="56397" h="114699">
                  <a:moveTo>
                    <a:pt x="37547" y="35508"/>
                  </a:moveTo>
                  <a:lnTo>
                    <a:pt x="37547" y="35508"/>
                  </a:lnTo>
                  <a:lnTo>
                    <a:pt x="37547" y="17898"/>
                  </a:lnTo>
                  <a:lnTo>
                    <a:pt x="36489" y="17418"/>
                  </a:lnTo>
                  <a:lnTo>
                    <a:pt x="32490" y="16885"/>
                  </a:lnTo>
                  <a:lnTo>
                    <a:pt x="27186" y="19470"/>
                  </a:lnTo>
                  <a:lnTo>
                    <a:pt x="15157" y="29753"/>
                  </a:lnTo>
                  <a:lnTo>
                    <a:pt x="5748" y="43916"/>
                  </a:lnTo>
                  <a:lnTo>
                    <a:pt x="1314" y="61518"/>
                  </a:lnTo>
                  <a:lnTo>
                    <a:pt x="0" y="80139"/>
                  </a:lnTo>
                  <a:lnTo>
                    <a:pt x="5337" y="92738"/>
                  </a:lnTo>
                  <a:lnTo>
                    <a:pt x="20954" y="113017"/>
                  </a:lnTo>
                  <a:lnTo>
                    <a:pt x="25427" y="114698"/>
                  </a:lnTo>
                  <a:lnTo>
                    <a:pt x="36041" y="113742"/>
                  </a:lnTo>
                  <a:lnTo>
                    <a:pt x="40776" y="109889"/>
                  </a:lnTo>
                  <a:lnTo>
                    <a:pt x="48860" y="97141"/>
                  </a:lnTo>
                  <a:lnTo>
                    <a:pt x="54305" y="72114"/>
                  </a:lnTo>
                  <a:lnTo>
                    <a:pt x="56295" y="28608"/>
                  </a:lnTo>
                  <a:lnTo>
                    <a:pt x="56396" y="21383"/>
                  </a:lnTo>
                  <a:lnTo>
                    <a:pt x="54346" y="15508"/>
                  </a:lnTo>
                  <a:lnTo>
                    <a:pt x="46424" y="6158"/>
                  </a:lnTo>
                  <a:lnTo>
                    <a:pt x="38670" y="1297"/>
                  </a:lnTo>
                  <a:lnTo>
                    <a:pt x="35121" y="0"/>
                  </a:lnTo>
                  <a:lnTo>
                    <a:pt x="31696" y="195"/>
                  </a:lnTo>
                  <a:lnTo>
                    <a:pt x="18497" y="6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64">
              <a:extLst>
                <a:ext uri="{FF2B5EF4-FFF2-40B4-BE49-F238E27FC236}">
                  <a16:creationId xmlns:a16="http://schemas.microsoft.com/office/drawing/2014/main" id="{49FA4E25-3C19-FDE1-C5C4-DB77335D86C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7225" y="1390687"/>
              <a:ext cx="28576" cy="295239"/>
            </a:xfrm>
            <a:custGeom>
              <a:avLst/>
              <a:gdLst/>
              <a:ahLst/>
              <a:cxnLst/>
              <a:rect l="0" t="0" r="0" b="0"/>
              <a:pathLst>
                <a:path w="28576" h="295239">
                  <a:moveTo>
                    <a:pt x="0" y="19013"/>
                  </a:moveTo>
                  <a:lnTo>
                    <a:pt x="0" y="19013"/>
                  </a:lnTo>
                  <a:lnTo>
                    <a:pt x="0" y="0"/>
                  </a:lnTo>
                  <a:lnTo>
                    <a:pt x="7539" y="41413"/>
                  </a:lnTo>
                  <a:lnTo>
                    <a:pt x="6114" y="79978"/>
                  </a:lnTo>
                  <a:lnTo>
                    <a:pt x="1812" y="124918"/>
                  </a:lnTo>
                  <a:lnTo>
                    <a:pt x="358" y="172342"/>
                  </a:lnTo>
                  <a:lnTo>
                    <a:pt x="1129" y="217301"/>
                  </a:lnTo>
                  <a:lnTo>
                    <a:pt x="7553" y="264125"/>
                  </a:lnTo>
                  <a:lnTo>
                    <a:pt x="9707" y="281410"/>
                  </a:lnTo>
                  <a:lnTo>
                    <a:pt x="11763" y="286019"/>
                  </a:lnTo>
                  <a:lnTo>
                    <a:pt x="14192" y="289092"/>
                  </a:lnTo>
                  <a:lnTo>
                    <a:pt x="28575" y="295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65">
              <a:extLst>
                <a:ext uri="{FF2B5EF4-FFF2-40B4-BE49-F238E27FC236}">
                  <a16:creationId xmlns:a16="http://schemas.microsoft.com/office/drawing/2014/main" id="{FD9FF593-41BB-D668-6A8D-B4AAE6EF23C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1559" y="1392482"/>
              <a:ext cx="19017" cy="255344"/>
            </a:xfrm>
            <a:custGeom>
              <a:avLst/>
              <a:gdLst/>
              <a:ahLst/>
              <a:cxnLst/>
              <a:rect l="0" t="0" r="0" b="0"/>
              <a:pathLst>
                <a:path w="19017" h="255344">
                  <a:moveTo>
                    <a:pt x="9491" y="26743"/>
                  </a:moveTo>
                  <a:lnTo>
                    <a:pt x="9491" y="26743"/>
                  </a:lnTo>
                  <a:lnTo>
                    <a:pt x="9491" y="0"/>
                  </a:lnTo>
                  <a:lnTo>
                    <a:pt x="8433" y="40578"/>
                  </a:lnTo>
                  <a:lnTo>
                    <a:pt x="1952" y="70712"/>
                  </a:lnTo>
                  <a:lnTo>
                    <a:pt x="358" y="116802"/>
                  </a:lnTo>
                  <a:lnTo>
                    <a:pt x="82" y="154086"/>
                  </a:lnTo>
                  <a:lnTo>
                    <a:pt x="0" y="191945"/>
                  </a:lnTo>
                  <a:lnTo>
                    <a:pt x="7577" y="232942"/>
                  </a:lnTo>
                  <a:lnTo>
                    <a:pt x="19016" y="255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66">
              <a:extLst>
                <a:ext uri="{FF2B5EF4-FFF2-40B4-BE49-F238E27FC236}">
                  <a16:creationId xmlns:a16="http://schemas.microsoft.com/office/drawing/2014/main" id="{DFB91C8C-3BE6-75C9-62C5-9A5B02EB1E9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7225" y="15525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8314" y="9409"/>
                  </a:lnTo>
                  <a:lnTo>
                    <a:pt x="64302" y="1314"/>
                  </a:lnTo>
                  <a:lnTo>
                    <a:pt x="109794" y="6805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93">
            <a:extLst>
              <a:ext uri="{FF2B5EF4-FFF2-40B4-BE49-F238E27FC236}">
                <a16:creationId xmlns:a16="http://schemas.microsoft.com/office/drawing/2014/main" id="{D922A5A1-801D-E8BE-A928-A8F2A0202E7D}"/>
              </a:ext>
            </a:extLst>
          </p:cNvPr>
          <p:cNvGrpSpPr/>
          <p:nvPr/>
        </p:nvGrpSpPr>
        <p:grpSpPr>
          <a:xfrm>
            <a:off x="1609725" y="1390769"/>
            <a:ext cx="200026" cy="418982"/>
            <a:chOff x="1609725" y="1390769"/>
            <a:chExt cx="200026" cy="418982"/>
          </a:xfrm>
        </p:grpSpPr>
        <p:sp>
          <p:nvSpPr>
            <p:cNvPr id="10" name="SMARTInkShape-3067">
              <a:extLst>
                <a:ext uri="{FF2B5EF4-FFF2-40B4-BE49-F238E27FC236}">
                  <a16:creationId xmlns:a16="http://schemas.microsoft.com/office/drawing/2014/main" id="{2493EF60-BC72-CAAA-CE69-53EE664DE0E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00225" y="1582866"/>
              <a:ext cx="9526" cy="122110"/>
            </a:xfrm>
            <a:custGeom>
              <a:avLst/>
              <a:gdLst/>
              <a:ahLst/>
              <a:cxnLst/>
              <a:rect l="0" t="0" r="0" b="0"/>
              <a:pathLst>
                <a:path w="9526" h="122110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1" y="0"/>
                  </a:lnTo>
                  <a:lnTo>
                    <a:pt x="8642" y="487"/>
                  </a:lnTo>
                  <a:lnTo>
                    <a:pt x="9510" y="46250"/>
                  </a:lnTo>
                  <a:lnTo>
                    <a:pt x="9524" y="93473"/>
                  </a:lnTo>
                  <a:lnTo>
                    <a:pt x="9525" y="122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68">
              <a:extLst>
                <a:ext uri="{FF2B5EF4-FFF2-40B4-BE49-F238E27FC236}">
                  <a16:creationId xmlns:a16="http://schemas.microsoft.com/office/drawing/2014/main" id="{E9B8E739-C0A0-1D06-1646-F6B4E673870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09725" y="1390769"/>
              <a:ext cx="176700" cy="190382"/>
            </a:xfrm>
            <a:custGeom>
              <a:avLst/>
              <a:gdLst/>
              <a:ahLst/>
              <a:cxnLst/>
              <a:rect l="0" t="0" r="0" b="0"/>
              <a:pathLst>
                <a:path w="176700" h="190382">
                  <a:moveTo>
                    <a:pt x="19050" y="28456"/>
                  </a:moveTo>
                  <a:lnTo>
                    <a:pt x="19050" y="28456"/>
                  </a:lnTo>
                  <a:lnTo>
                    <a:pt x="19050" y="19323"/>
                  </a:lnTo>
                  <a:lnTo>
                    <a:pt x="27251" y="10764"/>
                  </a:lnTo>
                  <a:lnTo>
                    <a:pt x="35918" y="8616"/>
                  </a:lnTo>
                  <a:lnTo>
                    <a:pt x="44744" y="2939"/>
                  </a:lnTo>
                  <a:lnTo>
                    <a:pt x="54062" y="787"/>
                  </a:lnTo>
                  <a:lnTo>
                    <a:pt x="79974" y="0"/>
                  </a:lnTo>
                  <a:lnTo>
                    <a:pt x="91283" y="2756"/>
                  </a:lnTo>
                  <a:lnTo>
                    <a:pt x="95780" y="4973"/>
                  </a:lnTo>
                  <a:lnTo>
                    <a:pt x="98779" y="7509"/>
                  </a:lnTo>
                  <a:lnTo>
                    <a:pt x="102110" y="13149"/>
                  </a:lnTo>
                  <a:lnTo>
                    <a:pt x="103986" y="27331"/>
                  </a:lnTo>
                  <a:lnTo>
                    <a:pt x="94428" y="49995"/>
                  </a:lnTo>
                  <a:lnTo>
                    <a:pt x="48433" y="94379"/>
                  </a:lnTo>
                  <a:lnTo>
                    <a:pt x="50806" y="94797"/>
                  </a:lnTo>
                  <a:lnTo>
                    <a:pt x="78069" y="94029"/>
                  </a:lnTo>
                  <a:lnTo>
                    <a:pt x="99096" y="89630"/>
                  </a:lnTo>
                  <a:lnTo>
                    <a:pt x="143381" y="99254"/>
                  </a:lnTo>
                  <a:lnTo>
                    <a:pt x="166544" y="108112"/>
                  </a:lnTo>
                  <a:lnTo>
                    <a:pt x="174561" y="114306"/>
                  </a:lnTo>
                  <a:lnTo>
                    <a:pt x="176699" y="117439"/>
                  </a:lnTo>
                  <a:lnTo>
                    <a:pt x="176008" y="121645"/>
                  </a:lnTo>
                  <a:lnTo>
                    <a:pt x="169595" y="131962"/>
                  </a:lnTo>
                  <a:lnTo>
                    <a:pt x="156867" y="140781"/>
                  </a:lnTo>
                  <a:lnTo>
                    <a:pt x="112576" y="158371"/>
                  </a:lnTo>
                  <a:lnTo>
                    <a:pt x="65707" y="171280"/>
                  </a:lnTo>
                  <a:lnTo>
                    <a:pt x="21474" y="180015"/>
                  </a:lnTo>
                  <a:lnTo>
                    <a:pt x="17491" y="180295"/>
                  </a:lnTo>
                  <a:lnTo>
                    <a:pt x="0" y="190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69">
              <a:extLst>
                <a:ext uri="{FF2B5EF4-FFF2-40B4-BE49-F238E27FC236}">
                  <a16:creationId xmlns:a16="http://schemas.microsoft.com/office/drawing/2014/main" id="{DFFE04E5-B8EC-629C-81C4-A1081BDE324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57350" y="1400175"/>
              <a:ext cx="24539" cy="409576"/>
            </a:xfrm>
            <a:custGeom>
              <a:avLst/>
              <a:gdLst/>
              <a:ahLst/>
              <a:cxnLst/>
              <a:rect l="0" t="0" r="0" b="0"/>
              <a:pathLst>
                <a:path w="24539" h="409576">
                  <a:moveTo>
                    <a:pt x="9525" y="0"/>
                  </a:moveTo>
                  <a:lnTo>
                    <a:pt x="9525" y="0"/>
                  </a:lnTo>
                  <a:lnTo>
                    <a:pt x="18934" y="0"/>
                  </a:lnTo>
                  <a:lnTo>
                    <a:pt x="19045" y="39523"/>
                  </a:lnTo>
                  <a:lnTo>
                    <a:pt x="19049" y="82266"/>
                  </a:lnTo>
                  <a:lnTo>
                    <a:pt x="19050" y="129503"/>
                  </a:lnTo>
                  <a:lnTo>
                    <a:pt x="21872" y="167488"/>
                  </a:lnTo>
                  <a:lnTo>
                    <a:pt x="24538" y="188739"/>
                  </a:lnTo>
                  <a:lnTo>
                    <a:pt x="20448" y="233897"/>
                  </a:lnTo>
                  <a:lnTo>
                    <a:pt x="16642" y="272150"/>
                  </a:lnTo>
                  <a:lnTo>
                    <a:pt x="10462" y="318884"/>
                  </a:lnTo>
                  <a:lnTo>
                    <a:pt x="9710" y="365163"/>
                  </a:lnTo>
                  <a:lnTo>
                    <a:pt x="8549" y="381370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94">
            <a:extLst>
              <a:ext uri="{FF2B5EF4-FFF2-40B4-BE49-F238E27FC236}">
                <a16:creationId xmlns:a16="http://schemas.microsoft.com/office/drawing/2014/main" id="{70C46AD7-4895-58AB-BA46-D18FE4AEF417}"/>
              </a:ext>
            </a:extLst>
          </p:cNvPr>
          <p:cNvGrpSpPr/>
          <p:nvPr/>
        </p:nvGrpSpPr>
        <p:grpSpPr>
          <a:xfrm>
            <a:off x="2143125" y="1335251"/>
            <a:ext cx="1331513" cy="398300"/>
            <a:chOff x="2143125" y="1335251"/>
            <a:chExt cx="1331513" cy="398300"/>
          </a:xfrm>
        </p:grpSpPr>
        <p:sp>
          <p:nvSpPr>
            <p:cNvPr id="14" name="SMARTInkShape-3070">
              <a:extLst>
                <a:ext uri="{FF2B5EF4-FFF2-40B4-BE49-F238E27FC236}">
                  <a16:creationId xmlns:a16="http://schemas.microsoft.com/office/drawing/2014/main" id="{D9EAA9BE-9539-2A32-C3E4-AE8E159028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90900" y="1543558"/>
              <a:ext cx="83738" cy="137220"/>
            </a:xfrm>
            <a:custGeom>
              <a:avLst/>
              <a:gdLst/>
              <a:ahLst/>
              <a:cxnLst/>
              <a:rect l="0" t="0" r="0" b="0"/>
              <a:pathLst>
                <a:path w="83738" h="137220">
                  <a:moveTo>
                    <a:pt x="19050" y="18542"/>
                  </a:moveTo>
                  <a:lnTo>
                    <a:pt x="19050" y="18542"/>
                  </a:lnTo>
                  <a:lnTo>
                    <a:pt x="27712" y="10938"/>
                  </a:lnTo>
                  <a:lnTo>
                    <a:pt x="42901" y="3354"/>
                  </a:lnTo>
                  <a:lnTo>
                    <a:pt x="68182" y="0"/>
                  </a:lnTo>
                  <a:lnTo>
                    <a:pt x="70855" y="1948"/>
                  </a:lnTo>
                  <a:lnTo>
                    <a:pt x="73825" y="9756"/>
                  </a:lnTo>
                  <a:lnTo>
                    <a:pt x="72500" y="13743"/>
                  </a:lnTo>
                  <a:lnTo>
                    <a:pt x="26197" y="59088"/>
                  </a:lnTo>
                  <a:lnTo>
                    <a:pt x="10237" y="74982"/>
                  </a:lnTo>
                  <a:lnTo>
                    <a:pt x="19849" y="70425"/>
                  </a:lnTo>
                  <a:lnTo>
                    <a:pt x="23816" y="70064"/>
                  </a:lnTo>
                  <a:lnTo>
                    <a:pt x="33398" y="72496"/>
                  </a:lnTo>
                  <a:lnTo>
                    <a:pt x="34965" y="71445"/>
                  </a:lnTo>
                  <a:lnTo>
                    <a:pt x="36010" y="69685"/>
                  </a:lnTo>
                  <a:lnTo>
                    <a:pt x="37765" y="69571"/>
                  </a:lnTo>
                  <a:lnTo>
                    <a:pt x="46350" y="73408"/>
                  </a:lnTo>
                  <a:lnTo>
                    <a:pt x="68637" y="75391"/>
                  </a:lnTo>
                  <a:lnTo>
                    <a:pt x="72217" y="77608"/>
                  </a:lnTo>
                  <a:lnTo>
                    <a:pt x="79016" y="85716"/>
                  </a:lnTo>
                  <a:lnTo>
                    <a:pt x="82743" y="93553"/>
                  </a:lnTo>
                  <a:lnTo>
                    <a:pt x="83737" y="97124"/>
                  </a:lnTo>
                  <a:lnTo>
                    <a:pt x="82019" y="106737"/>
                  </a:lnTo>
                  <a:lnTo>
                    <a:pt x="75102" y="121227"/>
                  </a:lnTo>
                  <a:lnTo>
                    <a:pt x="72293" y="125098"/>
                  </a:lnTo>
                  <a:lnTo>
                    <a:pt x="68304" y="127680"/>
                  </a:lnTo>
                  <a:lnTo>
                    <a:pt x="40653" y="137219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71">
              <a:extLst>
                <a:ext uri="{FF2B5EF4-FFF2-40B4-BE49-F238E27FC236}">
                  <a16:creationId xmlns:a16="http://schemas.microsoft.com/office/drawing/2014/main" id="{9EDA1983-7FE8-C1D7-77B8-6C08D2FF2AF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28975" y="1335251"/>
              <a:ext cx="141333" cy="188750"/>
            </a:xfrm>
            <a:custGeom>
              <a:avLst/>
              <a:gdLst/>
              <a:ahLst/>
              <a:cxnLst/>
              <a:rect l="0" t="0" r="0" b="0"/>
              <a:pathLst>
                <a:path w="141333" h="188750">
                  <a:moveTo>
                    <a:pt x="19050" y="26824"/>
                  </a:moveTo>
                  <a:lnTo>
                    <a:pt x="19050" y="26824"/>
                  </a:lnTo>
                  <a:lnTo>
                    <a:pt x="13994" y="26824"/>
                  </a:lnTo>
                  <a:lnTo>
                    <a:pt x="13563" y="25766"/>
                  </a:lnTo>
                  <a:lnTo>
                    <a:pt x="18118" y="18623"/>
                  </a:lnTo>
                  <a:lnTo>
                    <a:pt x="44942" y="2188"/>
                  </a:lnTo>
                  <a:lnTo>
                    <a:pt x="55605" y="0"/>
                  </a:lnTo>
                  <a:lnTo>
                    <a:pt x="78565" y="3824"/>
                  </a:lnTo>
                  <a:lnTo>
                    <a:pt x="95363" y="11660"/>
                  </a:lnTo>
                  <a:lnTo>
                    <a:pt x="98501" y="15656"/>
                  </a:lnTo>
                  <a:lnTo>
                    <a:pt x="101986" y="25741"/>
                  </a:lnTo>
                  <a:lnTo>
                    <a:pt x="100799" y="31394"/>
                  </a:lnTo>
                  <a:lnTo>
                    <a:pt x="86508" y="52852"/>
                  </a:lnTo>
                  <a:lnTo>
                    <a:pt x="70788" y="66992"/>
                  </a:lnTo>
                  <a:lnTo>
                    <a:pt x="24219" y="92844"/>
                  </a:lnTo>
                  <a:lnTo>
                    <a:pt x="12427" y="101013"/>
                  </a:lnTo>
                  <a:lnTo>
                    <a:pt x="12518" y="101683"/>
                  </a:lnTo>
                  <a:lnTo>
                    <a:pt x="15441" y="102428"/>
                  </a:lnTo>
                  <a:lnTo>
                    <a:pt x="61032" y="94347"/>
                  </a:lnTo>
                  <a:lnTo>
                    <a:pt x="108095" y="94632"/>
                  </a:lnTo>
                  <a:lnTo>
                    <a:pt x="131159" y="101125"/>
                  </a:lnTo>
                  <a:lnTo>
                    <a:pt x="135064" y="103875"/>
                  </a:lnTo>
                  <a:lnTo>
                    <a:pt x="139403" y="109752"/>
                  </a:lnTo>
                  <a:lnTo>
                    <a:pt x="141332" y="115892"/>
                  </a:lnTo>
                  <a:lnTo>
                    <a:pt x="133722" y="124971"/>
                  </a:lnTo>
                  <a:lnTo>
                    <a:pt x="117233" y="136338"/>
                  </a:lnTo>
                  <a:lnTo>
                    <a:pt x="74785" y="153887"/>
                  </a:lnTo>
                  <a:lnTo>
                    <a:pt x="30505" y="174163"/>
                  </a:lnTo>
                  <a:lnTo>
                    <a:pt x="15153" y="178783"/>
                  </a:lnTo>
                  <a:lnTo>
                    <a:pt x="0" y="188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72">
              <a:extLst>
                <a:ext uri="{FF2B5EF4-FFF2-40B4-BE49-F238E27FC236}">
                  <a16:creationId xmlns:a16="http://schemas.microsoft.com/office/drawing/2014/main" id="{FB0AB58C-4475-FF68-E906-B43A7D8D383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05125" y="14859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038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73">
              <a:extLst>
                <a:ext uri="{FF2B5EF4-FFF2-40B4-BE49-F238E27FC236}">
                  <a16:creationId xmlns:a16="http://schemas.microsoft.com/office/drawing/2014/main" id="{EE104E9A-5DFA-D1F8-CBD5-F4BE3CB1CEB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86075" y="1430691"/>
              <a:ext cx="66676" cy="7585"/>
            </a:xfrm>
            <a:custGeom>
              <a:avLst/>
              <a:gdLst/>
              <a:ahLst/>
              <a:cxnLst/>
              <a:rect l="0" t="0" r="0" b="0"/>
              <a:pathLst>
                <a:path w="66676" h="7585">
                  <a:moveTo>
                    <a:pt x="0" y="7584"/>
                  </a:moveTo>
                  <a:lnTo>
                    <a:pt x="0" y="7584"/>
                  </a:lnTo>
                  <a:lnTo>
                    <a:pt x="15209" y="6526"/>
                  </a:lnTo>
                  <a:lnTo>
                    <a:pt x="41418" y="45"/>
                  </a:lnTo>
                  <a:lnTo>
                    <a:pt x="55450" y="0"/>
                  </a:lnTo>
                  <a:lnTo>
                    <a:pt x="66675" y="7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74">
              <a:extLst>
                <a:ext uri="{FF2B5EF4-FFF2-40B4-BE49-F238E27FC236}">
                  <a16:creationId xmlns:a16="http://schemas.microsoft.com/office/drawing/2014/main" id="{56BCC25C-1F9F-2FD9-9B6B-79F80B7BC3C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620081" y="1515018"/>
              <a:ext cx="142170" cy="112085"/>
            </a:xfrm>
            <a:custGeom>
              <a:avLst/>
              <a:gdLst/>
              <a:ahLst/>
              <a:cxnLst/>
              <a:rect l="0" t="0" r="0" b="0"/>
              <a:pathLst>
                <a:path w="142170" h="112085">
                  <a:moveTo>
                    <a:pt x="8819" y="28032"/>
                  </a:moveTo>
                  <a:lnTo>
                    <a:pt x="8819" y="28032"/>
                  </a:lnTo>
                  <a:lnTo>
                    <a:pt x="17482" y="20428"/>
                  </a:lnTo>
                  <a:lnTo>
                    <a:pt x="46404" y="2206"/>
                  </a:lnTo>
                  <a:lnTo>
                    <a:pt x="54461" y="0"/>
                  </a:lnTo>
                  <a:lnTo>
                    <a:pt x="58385" y="2520"/>
                  </a:lnTo>
                  <a:lnTo>
                    <a:pt x="60913" y="4674"/>
                  </a:lnTo>
                  <a:lnTo>
                    <a:pt x="61540" y="8227"/>
                  </a:lnTo>
                  <a:lnTo>
                    <a:pt x="52268" y="45232"/>
                  </a:lnTo>
                  <a:lnTo>
                    <a:pt x="38391" y="70052"/>
                  </a:lnTo>
                  <a:lnTo>
                    <a:pt x="15797" y="95285"/>
                  </a:lnTo>
                  <a:lnTo>
                    <a:pt x="4654" y="102639"/>
                  </a:lnTo>
                  <a:lnTo>
                    <a:pt x="0" y="112084"/>
                  </a:lnTo>
                  <a:lnTo>
                    <a:pt x="39433" y="105017"/>
                  </a:lnTo>
                  <a:lnTo>
                    <a:pt x="73075" y="101565"/>
                  </a:lnTo>
                  <a:lnTo>
                    <a:pt x="80231" y="99279"/>
                  </a:lnTo>
                  <a:lnTo>
                    <a:pt x="96649" y="99561"/>
                  </a:lnTo>
                  <a:lnTo>
                    <a:pt x="142169" y="104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75">
              <a:extLst>
                <a:ext uri="{FF2B5EF4-FFF2-40B4-BE49-F238E27FC236}">
                  <a16:creationId xmlns:a16="http://schemas.microsoft.com/office/drawing/2014/main" id="{6BF30E2B-81CC-1295-941B-F5EBF3D94C7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457450" y="1348052"/>
              <a:ext cx="137376" cy="175949"/>
            </a:xfrm>
            <a:custGeom>
              <a:avLst/>
              <a:gdLst/>
              <a:ahLst/>
              <a:cxnLst/>
              <a:rect l="0" t="0" r="0" b="0"/>
              <a:pathLst>
                <a:path w="137376" h="175949">
                  <a:moveTo>
                    <a:pt x="0" y="42598"/>
                  </a:moveTo>
                  <a:lnTo>
                    <a:pt x="0" y="42598"/>
                  </a:lnTo>
                  <a:lnTo>
                    <a:pt x="0" y="29341"/>
                  </a:lnTo>
                  <a:lnTo>
                    <a:pt x="2822" y="23300"/>
                  </a:lnTo>
                  <a:lnTo>
                    <a:pt x="5056" y="20208"/>
                  </a:lnTo>
                  <a:lnTo>
                    <a:pt x="10361" y="16772"/>
                  </a:lnTo>
                  <a:lnTo>
                    <a:pt x="54088" y="3903"/>
                  </a:lnTo>
                  <a:lnTo>
                    <a:pt x="61458" y="926"/>
                  </a:lnTo>
                  <a:lnTo>
                    <a:pt x="67431" y="0"/>
                  </a:lnTo>
                  <a:lnTo>
                    <a:pt x="76889" y="1794"/>
                  </a:lnTo>
                  <a:lnTo>
                    <a:pt x="88164" y="8753"/>
                  </a:lnTo>
                  <a:lnTo>
                    <a:pt x="89467" y="13685"/>
                  </a:lnTo>
                  <a:lnTo>
                    <a:pt x="88094" y="27631"/>
                  </a:lnTo>
                  <a:lnTo>
                    <a:pt x="81134" y="41591"/>
                  </a:lnTo>
                  <a:lnTo>
                    <a:pt x="69926" y="54850"/>
                  </a:lnTo>
                  <a:lnTo>
                    <a:pt x="23126" y="95968"/>
                  </a:lnTo>
                  <a:lnTo>
                    <a:pt x="19408" y="99416"/>
                  </a:lnTo>
                  <a:lnTo>
                    <a:pt x="52623" y="84540"/>
                  </a:lnTo>
                  <a:lnTo>
                    <a:pt x="95908" y="76148"/>
                  </a:lnTo>
                  <a:lnTo>
                    <a:pt x="113907" y="72647"/>
                  </a:lnTo>
                  <a:lnTo>
                    <a:pt x="122239" y="74650"/>
                  </a:lnTo>
                  <a:lnTo>
                    <a:pt x="129470" y="78010"/>
                  </a:lnTo>
                  <a:lnTo>
                    <a:pt x="136212" y="79503"/>
                  </a:lnTo>
                  <a:lnTo>
                    <a:pt x="137375" y="83077"/>
                  </a:lnTo>
                  <a:lnTo>
                    <a:pt x="135844" y="95513"/>
                  </a:lnTo>
                  <a:lnTo>
                    <a:pt x="131636" y="105980"/>
                  </a:lnTo>
                  <a:lnTo>
                    <a:pt x="120311" y="126379"/>
                  </a:lnTo>
                  <a:lnTo>
                    <a:pt x="108505" y="135573"/>
                  </a:lnTo>
                  <a:lnTo>
                    <a:pt x="69999" y="155155"/>
                  </a:lnTo>
                  <a:lnTo>
                    <a:pt x="19050" y="175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76">
              <a:extLst>
                <a:ext uri="{FF2B5EF4-FFF2-40B4-BE49-F238E27FC236}">
                  <a16:creationId xmlns:a16="http://schemas.microsoft.com/office/drawing/2014/main" id="{BD375BB2-19F4-1206-6A0F-6BAEEA00EF1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66975" y="1364300"/>
              <a:ext cx="23715" cy="369251"/>
            </a:xfrm>
            <a:custGeom>
              <a:avLst/>
              <a:gdLst/>
              <a:ahLst/>
              <a:cxnLst/>
              <a:rect l="0" t="0" r="0" b="0"/>
              <a:pathLst>
                <a:path w="23715" h="369251">
                  <a:moveTo>
                    <a:pt x="0" y="35875"/>
                  </a:moveTo>
                  <a:lnTo>
                    <a:pt x="0" y="35875"/>
                  </a:lnTo>
                  <a:lnTo>
                    <a:pt x="5056" y="30818"/>
                  </a:lnTo>
                  <a:lnTo>
                    <a:pt x="7539" y="22692"/>
                  </a:lnTo>
                  <a:lnTo>
                    <a:pt x="9133" y="5284"/>
                  </a:lnTo>
                  <a:lnTo>
                    <a:pt x="10321" y="2781"/>
                  </a:lnTo>
                  <a:lnTo>
                    <a:pt x="12172" y="1112"/>
                  </a:lnTo>
                  <a:lnTo>
                    <a:pt x="14465" y="0"/>
                  </a:lnTo>
                  <a:lnTo>
                    <a:pt x="15994" y="2433"/>
                  </a:lnTo>
                  <a:lnTo>
                    <a:pt x="18648" y="42799"/>
                  </a:lnTo>
                  <a:lnTo>
                    <a:pt x="23714" y="89860"/>
                  </a:lnTo>
                  <a:lnTo>
                    <a:pt x="20432" y="125249"/>
                  </a:lnTo>
                  <a:lnTo>
                    <a:pt x="19459" y="168542"/>
                  </a:lnTo>
                  <a:lnTo>
                    <a:pt x="19131" y="212247"/>
                  </a:lnTo>
                  <a:lnTo>
                    <a:pt x="16239" y="256330"/>
                  </a:lnTo>
                  <a:lnTo>
                    <a:pt x="10409" y="303815"/>
                  </a:lnTo>
                  <a:lnTo>
                    <a:pt x="9700" y="345428"/>
                  </a:lnTo>
                  <a:lnTo>
                    <a:pt x="9525" y="36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77">
              <a:extLst>
                <a:ext uri="{FF2B5EF4-FFF2-40B4-BE49-F238E27FC236}">
                  <a16:creationId xmlns:a16="http://schemas.microsoft.com/office/drawing/2014/main" id="{B57E024B-0D68-A101-04F4-AFEBE6CD5DC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143125" y="150495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55233" y="11290"/>
                  </a:lnTo>
                  <a:lnTo>
                    <a:pt x="97380" y="7051"/>
                  </a:lnTo>
                  <a:lnTo>
                    <a:pt x="139392" y="92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78">
              <a:extLst>
                <a:ext uri="{FF2B5EF4-FFF2-40B4-BE49-F238E27FC236}">
                  <a16:creationId xmlns:a16="http://schemas.microsoft.com/office/drawing/2014/main" id="{1EF756AE-AE7F-6EA2-A42C-81A218D2F12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143125" y="14478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2800" y="1058"/>
                  </a:lnTo>
                  <a:lnTo>
                    <a:pt x="79509" y="864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3079">
            <a:extLst>
              <a:ext uri="{FF2B5EF4-FFF2-40B4-BE49-F238E27FC236}">
                <a16:creationId xmlns:a16="http://schemas.microsoft.com/office/drawing/2014/main" id="{787E7BFB-310B-7D00-3463-AE38342C8E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76600" y="1381517"/>
            <a:ext cx="9526" cy="371084"/>
          </a:xfrm>
          <a:custGeom>
            <a:avLst/>
            <a:gdLst/>
            <a:ahLst/>
            <a:cxnLst/>
            <a:rect l="0" t="0" r="0" b="0"/>
            <a:pathLst>
              <a:path w="9526" h="371084">
                <a:moveTo>
                  <a:pt x="9525" y="9133"/>
                </a:moveTo>
                <a:lnTo>
                  <a:pt x="9525" y="9133"/>
                </a:lnTo>
                <a:lnTo>
                  <a:pt x="393" y="0"/>
                </a:lnTo>
                <a:lnTo>
                  <a:pt x="5173" y="9837"/>
                </a:lnTo>
                <a:lnTo>
                  <a:pt x="8236" y="36270"/>
                </a:lnTo>
                <a:lnTo>
                  <a:pt x="1816" y="82322"/>
                </a:lnTo>
                <a:lnTo>
                  <a:pt x="538" y="114780"/>
                </a:lnTo>
                <a:lnTo>
                  <a:pt x="159" y="156147"/>
                </a:lnTo>
                <a:lnTo>
                  <a:pt x="31" y="203625"/>
                </a:lnTo>
                <a:lnTo>
                  <a:pt x="9" y="246207"/>
                </a:lnTo>
                <a:lnTo>
                  <a:pt x="3" y="292337"/>
                </a:lnTo>
                <a:lnTo>
                  <a:pt x="0" y="335365"/>
                </a:lnTo>
                <a:lnTo>
                  <a:pt x="0" y="3710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596">
            <a:extLst>
              <a:ext uri="{FF2B5EF4-FFF2-40B4-BE49-F238E27FC236}">
                <a16:creationId xmlns:a16="http://schemas.microsoft.com/office/drawing/2014/main" id="{67CA9BC3-71D3-2D63-F714-A878B5ADA51F}"/>
              </a:ext>
            </a:extLst>
          </p:cNvPr>
          <p:cNvGrpSpPr/>
          <p:nvPr/>
        </p:nvGrpSpPr>
        <p:grpSpPr>
          <a:xfrm>
            <a:off x="3743325" y="1352562"/>
            <a:ext cx="594993" cy="189213"/>
            <a:chOff x="3743325" y="1352562"/>
            <a:chExt cx="594993" cy="189213"/>
          </a:xfrm>
        </p:grpSpPr>
        <p:sp>
          <p:nvSpPr>
            <p:cNvPr id="25" name="SMARTInkShape-3080">
              <a:extLst>
                <a:ext uri="{FF2B5EF4-FFF2-40B4-BE49-F238E27FC236}">
                  <a16:creationId xmlns:a16="http://schemas.microsoft.com/office/drawing/2014/main" id="{89F1DD73-4B46-623F-A534-D74D655D98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43325" y="1419341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9409"/>
                  </a:moveTo>
                  <a:lnTo>
                    <a:pt x="0" y="9409"/>
                  </a:lnTo>
                  <a:lnTo>
                    <a:pt x="42917" y="1208"/>
                  </a:lnTo>
                  <a:lnTo>
                    <a:pt x="82416" y="0"/>
                  </a:lnTo>
                  <a:lnTo>
                    <a:pt x="92368" y="2758"/>
                  </a:lnTo>
                  <a:lnTo>
                    <a:pt x="101378" y="6453"/>
                  </a:lnTo>
                  <a:lnTo>
                    <a:pt x="12382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81">
              <a:extLst>
                <a:ext uri="{FF2B5EF4-FFF2-40B4-BE49-F238E27FC236}">
                  <a16:creationId xmlns:a16="http://schemas.microsoft.com/office/drawing/2014/main" id="{5B340310-BB9A-70E9-2BB5-DA810843596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62375" y="14954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6"/>
                  </a:lnTo>
                  <a:lnTo>
                    <a:pt x="47532" y="9351"/>
                  </a:lnTo>
                  <a:lnTo>
                    <a:pt x="92454" y="9502"/>
                  </a:lnTo>
                  <a:lnTo>
                    <a:pt x="139501" y="9522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82">
              <a:extLst>
                <a:ext uri="{FF2B5EF4-FFF2-40B4-BE49-F238E27FC236}">
                  <a16:creationId xmlns:a16="http://schemas.microsoft.com/office/drawing/2014/main" id="{FE95F7C2-2305-A1DE-95C2-3F9AF2AF217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25545" y="1352562"/>
              <a:ext cx="212773" cy="189213"/>
            </a:xfrm>
            <a:custGeom>
              <a:avLst/>
              <a:gdLst/>
              <a:ahLst/>
              <a:cxnLst/>
              <a:rect l="0" t="0" r="0" b="0"/>
              <a:pathLst>
                <a:path w="212773" h="189213">
                  <a:moveTo>
                    <a:pt x="94030" y="47613"/>
                  </a:moveTo>
                  <a:lnTo>
                    <a:pt x="94030" y="47613"/>
                  </a:lnTo>
                  <a:lnTo>
                    <a:pt x="94030" y="42556"/>
                  </a:lnTo>
                  <a:lnTo>
                    <a:pt x="91208" y="37252"/>
                  </a:lnTo>
                  <a:lnTo>
                    <a:pt x="87484" y="31366"/>
                  </a:lnTo>
                  <a:lnTo>
                    <a:pt x="85829" y="25223"/>
                  </a:lnTo>
                  <a:lnTo>
                    <a:pt x="86446" y="22103"/>
                  </a:lnTo>
                  <a:lnTo>
                    <a:pt x="89954" y="15814"/>
                  </a:lnTo>
                  <a:lnTo>
                    <a:pt x="90254" y="12655"/>
                  </a:lnTo>
                  <a:lnTo>
                    <a:pt x="87766" y="6324"/>
                  </a:lnTo>
                  <a:lnTo>
                    <a:pt x="84562" y="4212"/>
                  </a:lnTo>
                  <a:lnTo>
                    <a:pt x="75358" y="1865"/>
                  </a:lnTo>
                  <a:lnTo>
                    <a:pt x="61390" y="6467"/>
                  </a:lnTo>
                  <a:lnTo>
                    <a:pt x="36665" y="21611"/>
                  </a:lnTo>
                  <a:lnTo>
                    <a:pt x="9858" y="54468"/>
                  </a:lnTo>
                  <a:lnTo>
                    <a:pt x="7224" y="60649"/>
                  </a:lnTo>
                  <a:lnTo>
                    <a:pt x="1524" y="106047"/>
                  </a:lnTo>
                  <a:lnTo>
                    <a:pt x="0" y="124384"/>
                  </a:lnTo>
                  <a:lnTo>
                    <a:pt x="4967" y="143117"/>
                  </a:lnTo>
                  <a:lnTo>
                    <a:pt x="19663" y="168691"/>
                  </a:lnTo>
                  <a:lnTo>
                    <a:pt x="25402" y="175957"/>
                  </a:lnTo>
                  <a:lnTo>
                    <a:pt x="40245" y="184030"/>
                  </a:lnTo>
                  <a:lnTo>
                    <a:pt x="80701" y="189212"/>
                  </a:lnTo>
                  <a:lnTo>
                    <a:pt x="108762" y="189178"/>
                  </a:lnTo>
                  <a:lnTo>
                    <a:pt x="151866" y="177198"/>
                  </a:lnTo>
                  <a:lnTo>
                    <a:pt x="180753" y="158425"/>
                  </a:lnTo>
                  <a:lnTo>
                    <a:pt x="190076" y="150485"/>
                  </a:lnTo>
                  <a:lnTo>
                    <a:pt x="201275" y="129952"/>
                  </a:lnTo>
                  <a:lnTo>
                    <a:pt x="212767" y="84092"/>
                  </a:lnTo>
                  <a:lnTo>
                    <a:pt x="212772" y="65943"/>
                  </a:lnTo>
                  <a:lnTo>
                    <a:pt x="204151" y="33477"/>
                  </a:lnTo>
                  <a:lnTo>
                    <a:pt x="195537" y="22633"/>
                  </a:lnTo>
                  <a:lnTo>
                    <a:pt x="185711" y="15344"/>
                  </a:lnTo>
                  <a:lnTo>
                    <a:pt x="156520" y="3479"/>
                  </a:lnTo>
                  <a:lnTo>
                    <a:pt x="113021" y="192"/>
                  </a:lnTo>
                  <a:lnTo>
                    <a:pt x="95142" y="0"/>
                  </a:lnTo>
                  <a:lnTo>
                    <a:pt x="84505" y="9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97">
            <a:extLst>
              <a:ext uri="{FF2B5EF4-FFF2-40B4-BE49-F238E27FC236}">
                <a16:creationId xmlns:a16="http://schemas.microsoft.com/office/drawing/2014/main" id="{7D69055D-9569-B984-9B64-12D33F519F57}"/>
              </a:ext>
            </a:extLst>
          </p:cNvPr>
          <p:cNvGrpSpPr/>
          <p:nvPr/>
        </p:nvGrpSpPr>
        <p:grpSpPr>
          <a:xfrm>
            <a:off x="590550" y="2057943"/>
            <a:ext cx="561976" cy="370933"/>
            <a:chOff x="590550" y="2057943"/>
            <a:chExt cx="561976" cy="370933"/>
          </a:xfrm>
        </p:grpSpPr>
        <p:sp>
          <p:nvSpPr>
            <p:cNvPr id="29" name="SMARTInkShape-3083">
              <a:extLst>
                <a:ext uri="{FF2B5EF4-FFF2-40B4-BE49-F238E27FC236}">
                  <a16:creationId xmlns:a16="http://schemas.microsoft.com/office/drawing/2014/main" id="{567EA2C5-BB87-AB66-A27A-BC010DB332D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0550" y="2057943"/>
              <a:ext cx="37985" cy="370933"/>
            </a:xfrm>
            <a:custGeom>
              <a:avLst/>
              <a:gdLst/>
              <a:ahLst/>
              <a:cxnLst/>
              <a:rect l="0" t="0" r="0" b="0"/>
              <a:pathLst>
                <a:path w="37985" h="370933">
                  <a:moveTo>
                    <a:pt x="28575" y="28032"/>
                  </a:moveTo>
                  <a:lnTo>
                    <a:pt x="28575" y="28032"/>
                  </a:lnTo>
                  <a:lnTo>
                    <a:pt x="28575" y="22976"/>
                  </a:lnTo>
                  <a:lnTo>
                    <a:pt x="31397" y="17671"/>
                  </a:lnTo>
                  <a:lnTo>
                    <a:pt x="35121" y="11785"/>
                  </a:lnTo>
                  <a:lnTo>
                    <a:pt x="37984" y="0"/>
                  </a:lnTo>
                  <a:lnTo>
                    <a:pt x="35262" y="43796"/>
                  </a:lnTo>
                  <a:lnTo>
                    <a:pt x="30489" y="74196"/>
                  </a:lnTo>
                  <a:lnTo>
                    <a:pt x="24839" y="112402"/>
                  </a:lnTo>
                  <a:lnTo>
                    <a:pt x="21623" y="151255"/>
                  </a:lnTo>
                  <a:lnTo>
                    <a:pt x="19135" y="186515"/>
                  </a:lnTo>
                  <a:lnTo>
                    <a:pt x="11784" y="226332"/>
                  </a:lnTo>
                  <a:lnTo>
                    <a:pt x="3962" y="270702"/>
                  </a:lnTo>
                  <a:lnTo>
                    <a:pt x="1174" y="315246"/>
                  </a:lnTo>
                  <a:lnTo>
                    <a:pt x="0" y="370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84">
              <a:extLst>
                <a:ext uri="{FF2B5EF4-FFF2-40B4-BE49-F238E27FC236}">
                  <a16:creationId xmlns:a16="http://schemas.microsoft.com/office/drawing/2014/main" id="{6BC4E20E-FDBB-B566-918E-BEEE33BB035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2475" y="2059625"/>
              <a:ext cx="28576" cy="302576"/>
            </a:xfrm>
            <a:custGeom>
              <a:avLst/>
              <a:gdLst/>
              <a:ahLst/>
              <a:cxnLst/>
              <a:rect l="0" t="0" r="0" b="0"/>
              <a:pathLst>
                <a:path w="28576" h="302576">
                  <a:moveTo>
                    <a:pt x="0" y="35875"/>
                  </a:moveTo>
                  <a:lnTo>
                    <a:pt x="0" y="35875"/>
                  </a:lnTo>
                  <a:lnTo>
                    <a:pt x="0" y="30819"/>
                  </a:lnTo>
                  <a:lnTo>
                    <a:pt x="9133" y="0"/>
                  </a:lnTo>
                  <a:lnTo>
                    <a:pt x="9502" y="41178"/>
                  </a:lnTo>
                  <a:lnTo>
                    <a:pt x="9518" y="87894"/>
                  </a:lnTo>
                  <a:lnTo>
                    <a:pt x="9522" y="123553"/>
                  </a:lnTo>
                  <a:lnTo>
                    <a:pt x="9524" y="164159"/>
                  </a:lnTo>
                  <a:lnTo>
                    <a:pt x="9525" y="201355"/>
                  </a:lnTo>
                  <a:lnTo>
                    <a:pt x="14582" y="244244"/>
                  </a:lnTo>
                  <a:lnTo>
                    <a:pt x="21284" y="287982"/>
                  </a:lnTo>
                  <a:lnTo>
                    <a:pt x="28575" y="302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85">
              <a:extLst>
                <a:ext uri="{FF2B5EF4-FFF2-40B4-BE49-F238E27FC236}">
                  <a16:creationId xmlns:a16="http://schemas.microsoft.com/office/drawing/2014/main" id="{1E372F77-C318-D559-93B4-057D0AB892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09600" y="2248026"/>
              <a:ext cx="190501" cy="18925"/>
            </a:xfrm>
            <a:custGeom>
              <a:avLst/>
              <a:gdLst/>
              <a:ahLst/>
              <a:cxnLst/>
              <a:rect l="0" t="0" r="0" b="0"/>
              <a:pathLst>
                <a:path w="190501" h="18925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42842" y="2034"/>
                  </a:lnTo>
                  <a:lnTo>
                    <a:pt x="89837" y="301"/>
                  </a:lnTo>
                  <a:lnTo>
                    <a:pt x="127278" y="0"/>
                  </a:lnTo>
                  <a:lnTo>
                    <a:pt x="190500" y="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86">
              <a:extLst>
                <a:ext uri="{FF2B5EF4-FFF2-40B4-BE49-F238E27FC236}">
                  <a16:creationId xmlns:a16="http://schemas.microsoft.com/office/drawing/2014/main" id="{5B0D2E48-6C66-B66F-A789-92C4EEBD98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4415" y="2252206"/>
              <a:ext cx="185236" cy="138507"/>
            </a:xfrm>
            <a:custGeom>
              <a:avLst/>
              <a:gdLst/>
              <a:ahLst/>
              <a:cxnLst/>
              <a:rect l="0" t="0" r="0" b="0"/>
              <a:pathLst>
                <a:path w="185236" h="138507">
                  <a:moveTo>
                    <a:pt x="118560" y="43319"/>
                  </a:moveTo>
                  <a:lnTo>
                    <a:pt x="118560" y="43319"/>
                  </a:lnTo>
                  <a:lnTo>
                    <a:pt x="118560" y="24664"/>
                  </a:lnTo>
                  <a:lnTo>
                    <a:pt x="110359" y="24304"/>
                  </a:lnTo>
                  <a:lnTo>
                    <a:pt x="109918" y="23234"/>
                  </a:lnTo>
                  <a:lnTo>
                    <a:pt x="109427" y="19223"/>
                  </a:lnTo>
                  <a:lnTo>
                    <a:pt x="108238" y="17730"/>
                  </a:lnTo>
                  <a:lnTo>
                    <a:pt x="100868" y="15137"/>
                  </a:lnTo>
                  <a:lnTo>
                    <a:pt x="100114" y="12097"/>
                  </a:lnTo>
                  <a:lnTo>
                    <a:pt x="99913" y="9804"/>
                  </a:lnTo>
                  <a:lnTo>
                    <a:pt x="98720" y="8276"/>
                  </a:lnTo>
                  <a:lnTo>
                    <a:pt x="86288" y="565"/>
                  </a:lnTo>
                  <a:lnTo>
                    <a:pt x="82228" y="0"/>
                  </a:lnTo>
                  <a:lnTo>
                    <a:pt x="49400" y="9379"/>
                  </a:lnTo>
                  <a:lnTo>
                    <a:pt x="37375" y="18004"/>
                  </a:lnTo>
                  <a:lnTo>
                    <a:pt x="12070" y="52411"/>
                  </a:lnTo>
                  <a:lnTo>
                    <a:pt x="232" y="79232"/>
                  </a:lnTo>
                  <a:lnTo>
                    <a:pt x="0" y="91383"/>
                  </a:lnTo>
                  <a:lnTo>
                    <a:pt x="1420" y="97587"/>
                  </a:lnTo>
                  <a:lnTo>
                    <a:pt x="13532" y="116431"/>
                  </a:lnTo>
                  <a:lnTo>
                    <a:pt x="30653" y="136138"/>
                  </a:lnTo>
                  <a:lnTo>
                    <a:pt x="34687" y="137488"/>
                  </a:lnTo>
                  <a:lnTo>
                    <a:pt x="50112" y="138506"/>
                  </a:lnTo>
                  <a:lnTo>
                    <a:pt x="59930" y="130362"/>
                  </a:lnTo>
                  <a:lnTo>
                    <a:pt x="87219" y="91060"/>
                  </a:lnTo>
                  <a:lnTo>
                    <a:pt x="89937" y="81586"/>
                  </a:lnTo>
                  <a:lnTo>
                    <a:pt x="89985" y="118584"/>
                  </a:lnTo>
                  <a:lnTo>
                    <a:pt x="95042" y="124298"/>
                  </a:lnTo>
                  <a:lnTo>
                    <a:pt x="100346" y="126935"/>
                  </a:lnTo>
                  <a:lnTo>
                    <a:pt x="103243" y="127638"/>
                  </a:lnTo>
                  <a:lnTo>
                    <a:pt x="150227" y="120052"/>
                  </a:lnTo>
                  <a:lnTo>
                    <a:pt x="185235" y="119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87">
              <a:extLst>
                <a:ext uri="{FF2B5EF4-FFF2-40B4-BE49-F238E27FC236}">
                  <a16:creationId xmlns:a16="http://schemas.microsoft.com/office/drawing/2014/main" id="{9DD65A80-7241-EA17-A97E-5342025ED74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33475" y="220159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88">
              <a:extLst>
                <a:ext uri="{FF2B5EF4-FFF2-40B4-BE49-F238E27FC236}">
                  <a16:creationId xmlns:a16="http://schemas.microsoft.com/office/drawing/2014/main" id="{8E8C725A-F219-038D-D9AA-6367D6303C1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33475" y="23050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98">
            <a:extLst>
              <a:ext uri="{FF2B5EF4-FFF2-40B4-BE49-F238E27FC236}">
                <a16:creationId xmlns:a16="http://schemas.microsoft.com/office/drawing/2014/main" id="{E0E97109-23B5-1D9B-DCB0-504E5FF99EEC}"/>
              </a:ext>
            </a:extLst>
          </p:cNvPr>
          <p:cNvGrpSpPr/>
          <p:nvPr/>
        </p:nvGrpSpPr>
        <p:grpSpPr>
          <a:xfrm>
            <a:off x="1583618" y="2038350"/>
            <a:ext cx="340433" cy="281823"/>
            <a:chOff x="1583618" y="2038350"/>
            <a:chExt cx="340433" cy="281823"/>
          </a:xfrm>
        </p:grpSpPr>
        <p:sp>
          <p:nvSpPr>
            <p:cNvPr id="36" name="SMARTInkShape-3089">
              <a:extLst>
                <a:ext uri="{FF2B5EF4-FFF2-40B4-BE49-F238E27FC236}">
                  <a16:creationId xmlns:a16="http://schemas.microsoft.com/office/drawing/2014/main" id="{BD5CE8BD-6B22-5FD7-1648-3472117797C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83618" y="2172667"/>
              <a:ext cx="197558" cy="147506"/>
            </a:xfrm>
            <a:custGeom>
              <a:avLst/>
              <a:gdLst/>
              <a:ahLst/>
              <a:cxnLst/>
              <a:rect l="0" t="0" r="0" b="0"/>
              <a:pathLst>
                <a:path w="197558" h="147506">
                  <a:moveTo>
                    <a:pt x="102307" y="27608"/>
                  </a:moveTo>
                  <a:lnTo>
                    <a:pt x="102307" y="27608"/>
                  </a:lnTo>
                  <a:lnTo>
                    <a:pt x="102307" y="3928"/>
                  </a:lnTo>
                  <a:lnTo>
                    <a:pt x="101249" y="2296"/>
                  </a:lnTo>
                  <a:lnTo>
                    <a:pt x="99485" y="1209"/>
                  </a:lnTo>
                  <a:lnTo>
                    <a:pt x="93644" y="0"/>
                  </a:lnTo>
                  <a:lnTo>
                    <a:pt x="77397" y="378"/>
                  </a:lnTo>
                  <a:lnTo>
                    <a:pt x="54004" y="7781"/>
                  </a:lnTo>
                  <a:lnTo>
                    <a:pt x="20086" y="34692"/>
                  </a:lnTo>
                  <a:lnTo>
                    <a:pt x="5861" y="58282"/>
                  </a:lnTo>
                  <a:lnTo>
                    <a:pt x="0" y="85380"/>
                  </a:lnTo>
                  <a:lnTo>
                    <a:pt x="3320" y="113517"/>
                  </a:lnTo>
                  <a:lnTo>
                    <a:pt x="11040" y="129643"/>
                  </a:lnTo>
                  <a:lnTo>
                    <a:pt x="20469" y="141748"/>
                  </a:lnTo>
                  <a:lnTo>
                    <a:pt x="28187" y="147129"/>
                  </a:lnTo>
                  <a:lnTo>
                    <a:pt x="31727" y="147505"/>
                  </a:lnTo>
                  <a:lnTo>
                    <a:pt x="38483" y="145101"/>
                  </a:lnTo>
                  <a:lnTo>
                    <a:pt x="75574" y="105412"/>
                  </a:lnTo>
                  <a:lnTo>
                    <a:pt x="102255" y="58944"/>
                  </a:lnTo>
                  <a:lnTo>
                    <a:pt x="105448" y="54849"/>
                  </a:lnTo>
                  <a:lnTo>
                    <a:pt x="107575" y="53177"/>
                  </a:lnTo>
                  <a:lnTo>
                    <a:pt x="108994" y="53121"/>
                  </a:lnTo>
                  <a:lnTo>
                    <a:pt x="109940" y="54141"/>
                  </a:lnTo>
                  <a:lnTo>
                    <a:pt x="108169" y="60920"/>
                  </a:lnTo>
                  <a:lnTo>
                    <a:pt x="104912" y="70988"/>
                  </a:lnTo>
                  <a:lnTo>
                    <a:pt x="102650" y="100910"/>
                  </a:lnTo>
                  <a:lnTo>
                    <a:pt x="107465" y="119765"/>
                  </a:lnTo>
                  <a:lnTo>
                    <a:pt x="109979" y="123971"/>
                  </a:lnTo>
                  <a:lnTo>
                    <a:pt x="115595" y="128644"/>
                  </a:lnTo>
                  <a:lnTo>
                    <a:pt x="124706" y="131275"/>
                  </a:lnTo>
                  <a:lnTo>
                    <a:pt x="151417" y="124560"/>
                  </a:lnTo>
                  <a:lnTo>
                    <a:pt x="165056" y="119028"/>
                  </a:lnTo>
                  <a:lnTo>
                    <a:pt x="197557" y="84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90">
              <a:extLst>
                <a:ext uri="{FF2B5EF4-FFF2-40B4-BE49-F238E27FC236}">
                  <a16:creationId xmlns:a16="http://schemas.microsoft.com/office/drawing/2014/main" id="{742432F3-1847-4014-7259-348AD11FE5C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09751" y="2038350"/>
              <a:ext cx="66675" cy="255640"/>
            </a:xfrm>
            <a:custGeom>
              <a:avLst/>
              <a:gdLst/>
              <a:ahLst/>
              <a:cxnLst/>
              <a:rect l="0" t="0" r="0" b="0"/>
              <a:pathLst>
                <a:path w="66675" h="255640">
                  <a:moveTo>
                    <a:pt x="28574" y="0"/>
                  </a:moveTo>
                  <a:lnTo>
                    <a:pt x="28574" y="0"/>
                  </a:lnTo>
                  <a:lnTo>
                    <a:pt x="23517" y="44829"/>
                  </a:lnTo>
                  <a:lnTo>
                    <a:pt x="15317" y="85485"/>
                  </a:lnTo>
                  <a:lnTo>
                    <a:pt x="9610" y="130363"/>
                  </a:lnTo>
                  <a:lnTo>
                    <a:pt x="1474" y="172520"/>
                  </a:lnTo>
                  <a:lnTo>
                    <a:pt x="57" y="219457"/>
                  </a:lnTo>
                  <a:lnTo>
                    <a:pt x="0" y="251990"/>
                  </a:lnTo>
                  <a:lnTo>
                    <a:pt x="2116" y="253719"/>
                  </a:lnTo>
                  <a:lnTo>
                    <a:pt x="10112" y="255639"/>
                  </a:lnTo>
                  <a:lnTo>
                    <a:pt x="20722" y="253670"/>
                  </a:lnTo>
                  <a:lnTo>
                    <a:pt x="39723" y="248839"/>
                  </a:lnTo>
                  <a:lnTo>
                    <a:pt x="66674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91">
              <a:extLst>
                <a:ext uri="{FF2B5EF4-FFF2-40B4-BE49-F238E27FC236}">
                  <a16:creationId xmlns:a16="http://schemas.microsoft.com/office/drawing/2014/main" id="{EAB115CA-B9A5-19F0-68FB-A4A5A65A357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71650" y="21812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19786"/>
                  </a:lnTo>
                  <a:lnTo>
                    <a:pt x="76352" y="7509"/>
                  </a:lnTo>
                  <a:lnTo>
                    <a:pt x="120915" y="14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99">
            <a:extLst>
              <a:ext uri="{FF2B5EF4-FFF2-40B4-BE49-F238E27FC236}">
                <a16:creationId xmlns:a16="http://schemas.microsoft.com/office/drawing/2014/main" id="{A6B08F95-1A5D-E229-0119-761EA5172CB4}"/>
              </a:ext>
            </a:extLst>
          </p:cNvPr>
          <p:cNvGrpSpPr/>
          <p:nvPr/>
        </p:nvGrpSpPr>
        <p:grpSpPr>
          <a:xfrm>
            <a:off x="2247900" y="2014695"/>
            <a:ext cx="704851" cy="299881"/>
            <a:chOff x="2247900" y="2014695"/>
            <a:chExt cx="704851" cy="299881"/>
          </a:xfrm>
        </p:grpSpPr>
        <p:sp>
          <p:nvSpPr>
            <p:cNvPr id="40" name="SMARTInkShape-3092">
              <a:extLst>
                <a:ext uri="{FF2B5EF4-FFF2-40B4-BE49-F238E27FC236}">
                  <a16:creationId xmlns:a16="http://schemas.microsoft.com/office/drawing/2014/main" id="{528B52CD-42D0-8D1D-D13D-12857E6B3EE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247900" y="2068641"/>
              <a:ext cx="57151" cy="245935"/>
            </a:xfrm>
            <a:custGeom>
              <a:avLst/>
              <a:gdLst/>
              <a:ahLst/>
              <a:cxnLst/>
              <a:rect l="0" t="0" r="0" b="0"/>
              <a:pathLst>
                <a:path w="57151" h="245935">
                  <a:moveTo>
                    <a:pt x="57150" y="17334"/>
                  </a:moveTo>
                  <a:lnTo>
                    <a:pt x="57150" y="17334"/>
                  </a:lnTo>
                  <a:lnTo>
                    <a:pt x="57150" y="4076"/>
                  </a:lnTo>
                  <a:lnTo>
                    <a:pt x="56092" y="2146"/>
                  </a:lnTo>
                  <a:lnTo>
                    <a:pt x="54328" y="858"/>
                  </a:lnTo>
                  <a:lnTo>
                    <a:pt x="52094" y="0"/>
                  </a:lnTo>
                  <a:lnTo>
                    <a:pt x="50604" y="487"/>
                  </a:lnTo>
                  <a:lnTo>
                    <a:pt x="49611" y="1869"/>
                  </a:lnTo>
                  <a:lnTo>
                    <a:pt x="48508" y="7286"/>
                  </a:lnTo>
                  <a:lnTo>
                    <a:pt x="42685" y="49146"/>
                  </a:lnTo>
                  <a:lnTo>
                    <a:pt x="34402" y="92259"/>
                  </a:lnTo>
                  <a:lnTo>
                    <a:pt x="22122" y="132480"/>
                  </a:lnTo>
                  <a:lnTo>
                    <a:pt x="6336" y="174314"/>
                  </a:lnTo>
                  <a:lnTo>
                    <a:pt x="1252" y="214226"/>
                  </a:lnTo>
                  <a:lnTo>
                    <a:pt x="0" y="245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93">
              <a:extLst>
                <a:ext uri="{FF2B5EF4-FFF2-40B4-BE49-F238E27FC236}">
                  <a16:creationId xmlns:a16="http://schemas.microsoft.com/office/drawing/2014/main" id="{7633CCAA-02EE-9093-2010-5027C6222A5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362200" y="2148753"/>
              <a:ext cx="114085" cy="117084"/>
            </a:xfrm>
            <a:custGeom>
              <a:avLst/>
              <a:gdLst/>
              <a:ahLst/>
              <a:cxnLst/>
              <a:rect l="0" t="0" r="0" b="0"/>
              <a:pathLst>
                <a:path w="114085" h="117084">
                  <a:moveTo>
                    <a:pt x="0" y="61047"/>
                  </a:moveTo>
                  <a:lnTo>
                    <a:pt x="0" y="61047"/>
                  </a:lnTo>
                  <a:lnTo>
                    <a:pt x="16402" y="52846"/>
                  </a:lnTo>
                  <a:lnTo>
                    <a:pt x="57934" y="45053"/>
                  </a:lnTo>
                  <a:lnTo>
                    <a:pt x="101813" y="34637"/>
                  </a:lnTo>
                  <a:lnTo>
                    <a:pt x="105975" y="33915"/>
                  </a:lnTo>
                  <a:lnTo>
                    <a:pt x="108750" y="32376"/>
                  </a:lnTo>
                  <a:lnTo>
                    <a:pt x="110600" y="30291"/>
                  </a:lnTo>
                  <a:lnTo>
                    <a:pt x="112656" y="25153"/>
                  </a:lnTo>
                  <a:lnTo>
                    <a:pt x="114084" y="10120"/>
                  </a:lnTo>
                  <a:lnTo>
                    <a:pt x="112039" y="6987"/>
                  </a:lnTo>
                  <a:lnTo>
                    <a:pt x="104123" y="684"/>
                  </a:lnTo>
                  <a:lnTo>
                    <a:pt x="90727" y="0"/>
                  </a:lnTo>
                  <a:lnTo>
                    <a:pt x="74190" y="4281"/>
                  </a:lnTo>
                  <a:lnTo>
                    <a:pt x="40525" y="24277"/>
                  </a:lnTo>
                  <a:lnTo>
                    <a:pt x="28595" y="36238"/>
                  </a:lnTo>
                  <a:lnTo>
                    <a:pt x="13342" y="73799"/>
                  </a:lnTo>
                  <a:lnTo>
                    <a:pt x="10027" y="105504"/>
                  </a:lnTo>
                  <a:lnTo>
                    <a:pt x="13035" y="109735"/>
                  </a:lnTo>
                  <a:lnTo>
                    <a:pt x="24843" y="114436"/>
                  </a:lnTo>
                  <a:lnTo>
                    <a:pt x="44285" y="117083"/>
                  </a:lnTo>
                  <a:lnTo>
                    <a:pt x="68507" y="112811"/>
                  </a:lnTo>
                  <a:lnTo>
                    <a:pt x="95250" y="99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94">
              <a:extLst>
                <a:ext uri="{FF2B5EF4-FFF2-40B4-BE49-F238E27FC236}">
                  <a16:creationId xmlns:a16="http://schemas.microsoft.com/office/drawing/2014/main" id="{E40C122B-2726-7CCD-0E14-32A5F05C51E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29962" y="2143527"/>
              <a:ext cx="98939" cy="113899"/>
            </a:xfrm>
            <a:custGeom>
              <a:avLst/>
              <a:gdLst/>
              <a:ahLst/>
              <a:cxnLst/>
              <a:rect l="0" t="0" r="0" b="0"/>
              <a:pathLst>
                <a:path w="98939" h="113899">
                  <a:moveTo>
                    <a:pt x="89413" y="28173"/>
                  </a:moveTo>
                  <a:lnTo>
                    <a:pt x="89413" y="28173"/>
                  </a:lnTo>
                  <a:lnTo>
                    <a:pt x="89413" y="13602"/>
                  </a:lnTo>
                  <a:lnTo>
                    <a:pt x="88355" y="12109"/>
                  </a:lnTo>
                  <a:lnTo>
                    <a:pt x="86591" y="11113"/>
                  </a:lnTo>
                  <a:lnTo>
                    <a:pt x="81212" y="9516"/>
                  </a:lnTo>
                  <a:lnTo>
                    <a:pt x="80477" y="6475"/>
                  </a:lnTo>
                  <a:lnTo>
                    <a:pt x="80004" y="957"/>
                  </a:lnTo>
                  <a:lnTo>
                    <a:pt x="69810" y="0"/>
                  </a:lnTo>
                  <a:lnTo>
                    <a:pt x="53383" y="4774"/>
                  </a:lnTo>
                  <a:lnTo>
                    <a:pt x="40167" y="12891"/>
                  </a:lnTo>
                  <a:lnTo>
                    <a:pt x="24492" y="27055"/>
                  </a:lnTo>
                  <a:lnTo>
                    <a:pt x="946" y="71479"/>
                  </a:lnTo>
                  <a:lnTo>
                    <a:pt x="0" y="84815"/>
                  </a:lnTo>
                  <a:lnTo>
                    <a:pt x="2960" y="105566"/>
                  </a:lnTo>
                  <a:lnTo>
                    <a:pt x="5319" y="107285"/>
                  </a:lnTo>
                  <a:lnTo>
                    <a:pt x="9009" y="107373"/>
                  </a:lnTo>
                  <a:lnTo>
                    <a:pt x="25083" y="104965"/>
                  </a:lnTo>
                  <a:lnTo>
                    <a:pt x="28535" y="102651"/>
                  </a:lnTo>
                  <a:lnTo>
                    <a:pt x="41679" y="83729"/>
                  </a:lnTo>
                  <a:lnTo>
                    <a:pt x="69805" y="38689"/>
                  </a:lnTo>
                  <a:lnTo>
                    <a:pt x="70348" y="28591"/>
                  </a:lnTo>
                  <a:lnTo>
                    <a:pt x="70363" y="73312"/>
                  </a:lnTo>
                  <a:lnTo>
                    <a:pt x="73185" y="82807"/>
                  </a:lnTo>
                  <a:lnTo>
                    <a:pt x="76909" y="90555"/>
                  </a:lnTo>
                  <a:lnTo>
                    <a:pt x="80064" y="100867"/>
                  </a:lnTo>
                  <a:lnTo>
                    <a:pt x="87973" y="111973"/>
                  </a:lnTo>
                  <a:lnTo>
                    <a:pt x="98938" y="11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95">
              <a:extLst>
                <a:ext uri="{FF2B5EF4-FFF2-40B4-BE49-F238E27FC236}">
                  <a16:creationId xmlns:a16="http://schemas.microsoft.com/office/drawing/2014/main" id="{6CF530C6-F826-A8EB-D9FC-EC01C3802AF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57475" y="2143552"/>
              <a:ext cx="103336" cy="104349"/>
            </a:xfrm>
            <a:custGeom>
              <a:avLst/>
              <a:gdLst/>
              <a:ahLst/>
              <a:cxnLst/>
              <a:rect l="0" t="0" r="0" b="0"/>
              <a:pathLst>
                <a:path w="103336" h="104349">
                  <a:moveTo>
                    <a:pt x="85725" y="18623"/>
                  </a:moveTo>
                  <a:lnTo>
                    <a:pt x="85725" y="18623"/>
                  </a:lnTo>
                  <a:lnTo>
                    <a:pt x="103335" y="1013"/>
                  </a:lnTo>
                  <a:lnTo>
                    <a:pt x="102757" y="533"/>
                  </a:lnTo>
                  <a:lnTo>
                    <a:pt x="99292" y="0"/>
                  </a:lnTo>
                  <a:lnTo>
                    <a:pt x="60889" y="12868"/>
                  </a:lnTo>
                  <a:lnTo>
                    <a:pt x="39011" y="28226"/>
                  </a:lnTo>
                  <a:lnTo>
                    <a:pt x="35532" y="31375"/>
                  </a:lnTo>
                  <a:lnTo>
                    <a:pt x="34272" y="34533"/>
                  </a:lnTo>
                  <a:lnTo>
                    <a:pt x="34489" y="37696"/>
                  </a:lnTo>
                  <a:lnTo>
                    <a:pt x="37554" y="44033"/>
                  </a:lnTo>
                  <a:lnTo>
                    <a:pt x="42443" y="50378"/>
                  </a:lnTo>
                  <a:lnTo>
                    <a:pt x="56203" y="59899"/>
                  </a:lnTo>
                  <a:lnTo>
                    <a:pt x="88793" y="74284"/>
                  </a:lnTo>
                  <a:lnTo>
                    <a:pt x="89887" y="75839"/>
                  </a:lnTo>
                  <a:lnTo>
                    <a:pt x="89558" y="77933"/>
                  </a:lnTo>
                  <a:lnTo>
                    <a:pt x="88280" y="80388"/>
                  </a:lnTo>
                  <a:lnTo>
                    <a:pt x="86370" y="82025"/>
                  </a:lnTo>
                  <a:lnTo>
                    <a:pt x="45087" y="98428"/>
                  </a:lnTo>
                  <a:lnTo>
                    <a:pt x="0" y="104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96">
              <a:extLst>
                <a:ext uri="{FF2B5EF4-FFF2-40B4-BE49-F238E27FC236}">
                  <a16:creationId xmlns:a16="http://schemas.microsoft.com/office/drawing/2014/main" id="{2456DE11-6DA3-B42B-AD06-066453E2BBF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00871" y="2014695"/>
              <a:ext cx="75680" cy="231088"/>
            </a:xfrm>
            <a:custGeom>
              <a:avLst/>
              <a:gdLst/>
              <a:ahLst/>
              <a:cxnLst/>
              <a:rect l="0" t="0" r="0" b="0"/>
              <a:pathLst>
                <a:path w="75680" h="231088">
                  <a:moveTo>
                    <a:pt x="28054" y="14130"/>
                  </a:moveTo>
                  <a:lnTo>
                    <a:pt x="28054" y="14130"/>
                  </a:lnTo>
                  <a:lnTo>
                    <a:pt x="33110" y="9074"/>
                  </a:lnTo>
                  <a:lnTo>
                    <a:pt x="35592" y="3769"/>
                  </a:lnTo>
                  <a:lnTo>
                    <a:pt x="36254" y="872"/>
                  </a:lnTo>
                  <a:lnTo>
                    <a:pt x="36696" y="0"/>
                  </a:lnTo>
                  <a:lnTo>
                    <a:pt x="36990" y="477"/>
                  </a:lnTo>
                  <a:lnTo>
                    <a:pt x="37463" y="13902"/>
                  </a:lnTo>
                  <a:lnTo>
                    <a:pt x="27203" y="59099"/>
                  </a:lnTo>
                  <a:lnTo>
                    <a:pt x="20242" y="101917"/>
                  </a:lnTo>
                  <a:lnTo>
                    <a:pt x="11263" y="144908"/>
                  </a:lnTo>
                  <a:lnTo>
                    <a:pt x="2120" y="185072"/>
                  </a:lnTo>
                  <a:lnTo>
                    <a:pt x="0" y="213467"/>
                  </a:lnTo>
                  <a:lnTo>
                    <a:pt x="885" y="216871"/>
                  </a:lnTo>
                  <a:lnTo>
                    <a:pt x="2533" y="219141"/>
                  </a:lnTo>
                  <a:lnTo>
                    <a:pt x="12782" y="227840"/>
                  </a:lnTo>
                  <a:lnTo>
                    <a:pt x="24442" y="230820"/>
                  </a:lnTo>
                  <a:lnTo>
                    <a:pt x="38090" y="231087"/>
                  </a:lnTo>
                  <a:lnTo>
                    <a:pt x="75679" y="2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97">
              <a:extLst>
                <a:ext uri="{FF2B5EF4-FFF2-40B4-BE49-F238E27FC236}">
                  <a16:creationId xmlns:a16="http://schemas.microsoft.com/office/drawing/2014/main" id="{8281A4CF-D451-4727-7325-795F5A53234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90825" y="21336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15317"/>
                  </a:lnTo>
                  <a:lnTo>
                    <a:pt x="93582" y="412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00">
            <a:extLst>
              <a:ext uri="{FF2B5EF4-FFF2-40B4-BE49-F238E27FC236}">
                <a16:creationId xmlns:a16="http://schemas.microsoft.com/office/drawing/2014/main" id="{15DF42F5-31B8-2811-52AA-B84187EC35C7}"/>
              </a:ext>
            </a:extLst>
          </p:cNvPr>
          <p:cNvGrpSpPr/>
          <p:nvPr/>
        </p:nvGrpSpPr>
        <p:grpSpPr>
          <a:xfrm>
            <a:off x="3239205" y="2089201"/>
            <a:ext cx="425498" cy="130125"/>
            <a:chOff x="3239205" y="2089201"/>
            <a:chExt cx="425498" cy="130125"/>
          </a:xfrm>
        </p:grpSpPr>
        <p:sp>
          <p:nvSpPr>
            <p:cNvPr id="47" name="SMARTInkShape-3098">
              <a:extLst>
                <a:ext uri="{FF2B5EF4-FFF2-40B4-BE49-F238E27FC236}">
                  <a16:creationId xmlns:a16="http://schemas.microsoft.com/office/drawing/2014/main" id="{0B3F1522-231B-275E-CC82-5A38C17B890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39205" y="2095503"/>
              <a:ext cx="75103" cy="113577"/>
            </a:xfrm>
            <a:custGeom>
              <a:avLst/>
              <a:gdLst/>
              <a:ahLst/>
              <a:cxnLst/>
              <a:rect l="0" t="0" r="0" b="0"/>
              <a:pathLst>
                <a:path w="75103" h="113577">
                  <a:moveTo>
                    <a:pt x="65970" y="19047"/>
                  </a:moveTo>
                  <a:lnTo>
                    <a:pt x="65970" y="19047"/>
                  </a:lnTo>
                  <a:lnTo>
                    <a:pt x="65970" y="13991"/>
                  </a:lnTo>
                  <a:lnTo>
                    <a:pt x="67028" y="12501"/>
                  </a:lnTo>
                  <a:lnTo>
                    <a:pt x="68792" y="11508"/>
                  </a:lnTo>
                  <a:lnTo>
                    <a:pt x="71026" y="10846"/>
                  </a:lnTo>
                  <a:lnTo>
                    <a:pt x="72516" y="9346"/>
                  </a:lnTo>
                  <a:lnTo>
                    <a:pt x="75102" y="1437"/>
                  </a:lnTo>
                  <a:lnTo>
                    <a:pt x="74175" y="957"/>
                  </a:lnTo>
                  <a:lnTo>
                    <a:pt x="57803" y="0"/>
                  </a:lnTo>
                  <a:lnTo>
                    <a:pt x="15770" y="26566"/>
                  </a:lnTo>
                  <a:lnTo>
                    <a:pt x="7323" y="36853"/>
                  </a:lnTo>
                  <a:lnTo>
                    <a:pt x="2863" y="48480"/>
                  </a:lnTo>
                  <a:lnTo>
                    <a:pt x="0" y="73192"/>
                  </a:lnTo>
                  <a:lnTo>
                    <a:pt x="4560" y="92122"/>
                  </a:lnTo>
                  <a:lnTo>
                    <a:pt x="12571" y="101972"/>
                  </a:lnTo>
                  <a:lnTo>
                    <a:pt x="22129" y="108819"/>
                  </a:lnTo>
                  <a:lnTo>
                    <a:pt x="33460" y="112674"/>
                  </a:lnTo>
                  <a:lnTo>
                    <a:pt x="40232" y="113576"/>
                  </a:lnTo>
                  <a:lnTo>
                    <a:pt x="49592" y="108332"/>
                  </a:lnTo>
                  <a:lnTo>
                    <a:pt x="55052" y="103970"/>
                  </a:lnTo>
                  <a:lnTo>
                    <a:pt x="67791" y="82662"/>
                  </a:lnTo>
                  <a:lnTo>
                    <a:pt x="69249" y="65312"/>
                  </a:lnTo>
                  <a:lnTo>
                    <a:pt x="68156" y="56240"/>
                  </a:lnTo>
                  <a:lnTo>
                    <a:pt x="65310" y="49134"/>
                  </a:lnTo>
                  <a:lnTo>
                    <a:pt x="2787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99">
              <a:extLst>
                <a:ext uri="{FF2B5EF4-FFF2-40B4-BE49-F238E27FC236}">
                  <a16:creationId xmlns:a16="http://schemas.microsoft.com/office/drawing/2014/main" id="{76F67CBD-9A35-CAD2-1352-1FF095B243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750" y="2097930"/>
              <a:ext cx="161926" cy="121396"/>
            </a:xfrm>
            <a:custGeom>
              <a:avLst/>
              <a:gdLst/>
              <a:ahLst/>
              <a:cxnLst/>
              <a:rect l="0" t="0" r="0" b="0"/>
              <a:pathLst>
                <a:path w="161926" h="121396">
                  <a:moveTo>
                    <a:pt x="0" y="54720"/>
                  </a:moveTo>
                  <a:lnTo>
                    <a:pt x="0" y="54720"/>
                  </a:lnTo>
                  <a:lnTo>
                    <a:pt x="13257" y="33262"/>
                  </a:lnTo>
                  <a:lnTo>
                    <a:pt x="19298" y="29308"/>
                  </a:lnTo>
                  <a:lnTo>
                    <a:pt x="22390" y="28254"/>
                  </a:lnTo>
                  <a:lnTo>
                    <a:pt x="51736" y="2878"/>
                  </a:lnTo>
                  <a:lnTo>
                    <a:pt x="54599" y="2167"/>
                  </a:lnTo>
                  <a:lnTo>
                    <a:pt x="57566" y="2751"/>
                  </a:lnTo>
                  <a:lnTo>
                    <a:pt x="60602" y="4199"/>
                  </a:lnTo>
                  <a:lnTo>
                    <a:pt x="62626" y="6223"/>
                  </a:lnTo>
                  <a:lnTo>
                    <a:pt x="71198" y="20098"/>
                  </a:lnTo>
                  <a:lnTo>
                    <a:pt x="71154" y="31924"/>
                  </a:lnTo>
                  <a:lnTo>
                    <a:pt x="66791" y="79539"/>
                  </a:lnTo>
                  <a:lnTo>
                    <a:pt x="66682" y="83075"/>
                  </a:lnTo>
                  <a:lnTo>
                    <a:pt x="71733" y="73117"/>
                  </a:lnTo>
                  <a:lnTo>
                    <a:pt x="117074" y="32271"/>
                  </a:lnTo>
                  <a:lnTo>
                    <a:pt x="147936" y="3038"/>
                  </a:lnTo>
                  <a:lnTo>
                    <a:pt x="155002" y="0"/>
                  </a:lnTo>
                  <a:lnTo>
                    <a:pt x="157309" y="249"/>
                  </a:lnTo>
                  <a:lnTo>
                    <a:pt x="158848" y="1472"/>
                  </a:lnTo>
                  <a:lnTo>
                    <a:pt x="159874" y="3347"/>
                  </a:lnTo>
                  <a:lnTo>
                    <a:pt x="161745" y="38337"/>
                  </a:lnTo>
                  <a:lnTo>
                    <a:pt x="153708" y="79797"/>
                  </a:lnTo>
                  <a:lnTo>
                    <a:pt x="152788" y="99074"/>
                  </a:lnTo>
                  <a:lnTo>
                    <a:pt x="155394" y="109005"/>
                  </a:lnTo>
                  <a:lnTo>
                    <a:pt x="161925" y="121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00">
              <a:extLst>
                <a:ext uri="{FF2B5EF4-FFF2-40B4-BE49-F238E27FC236}">
                  <a16:creationId xmlns:a16="http://schemas.microsoft.com/office/drawing/2014/main" id="{FDB49CD7-BB47-10FA-CE2F-7D3F36712C1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53981" y="2089201"/>
              <a:ext cx="110722" cy="101121"/>
            </a:xfrm>
            <a:custGeom>
              <a:avLst/>
              <a:gdLst/>
              <a:ahLst/>
              <a:cxnLst/>
              <a:rect l="0" t="0" r="0" b="0"/>
              <a:pathLst>
                <a:path w="110722" h="101121">
                  <a:moveTo>
                    <a:pt x="17894" y="63449"/>
                  </a:moveTo>
                  <a:lnTo>
                    <a:pt x="17894" y="63449"/>
                  </a:lnTo>
                  <a:lnTo>
                    <a:pt x="22950" y="63449"/>
                  </a:lnTo>
                  <a:lnTo>
                    <a:pt x="28255" y="60627"/>
                  </a:lnTo>
                  <a:lnTo>
                    <a:pt x="34141" y="56903"/>
                  </a:lnTo>
                  <a:lnTo>
                    <a:pt x="44463" y="54807"/>
                  </a:lnTo>
                  <a:lnTo>
                    <a:pt x="54750" y="54316"/>
                  </a:lnTo>
                  <a:lnTo>
                    <a:pt x="66377" y="48454"/>
                  </a:lnTo>
                  <a:lnTo>
                    <a:pt x="104963" y="22411"/>
                  </a:lnTo>
                  <a:lnTo>
                    <a:pt x="109508" y="13107"/>
                  </a:lnTo>
                  <a:lnTo>
                    <a:pt x="110721" y="7663"/>
                  </a:lnTo>
                  <a:lnTo>
                    <a:pt x="109411" y="4033"/>
                  </a:lnTo>
                  <a:lnTo>
                    <a:pt x="106422" y="1613"/>
                  </a:lnTo>
                  <a:lnTo>
                    <a:pt x="102312" y="0"/>
                  </a:lnTo>
                  <a:lnTo>
                    <a:pt x="81360" y="2786"/>
                  </a:lnTo>
                  <a:lnTo>
                    <a:pt x="39344" y="16198"/>
                  </a:lnTo>
                  <a:lnTo>
                    <a:pt x="32194" y="19248"/>
                  </a:lnTo>
                  <a:lnTo>
                    <a:pt x="12018" y="38711"/>
                  </a:lnTo>
                  <a:lnTo>
                    <a:pt x="2747" y="54473"/>
                  </a:lnTo>
                  <a:lnTo>
                    <a:pt x="0" y="75959"/>
                  </a:lnTo>
                  <a:lnTo>
                    <a:pt x="1732" y="81314"/>
                  </a:lnTo>
                  <a:lnTo>
                    <a:pt x="5002" y="84884"/>
                  </a:lnTo>
                  <a:lnTo>
                    <a:pt x="14281" y="88851"/>
                  </a:lnTo>
                  <a:lnTo>
                    <a:pt x="60538" y="100101"/>
                  </a:lnTo>
                  <a:lnTo>
                    <a:pt x="74156" y="101120"/>
                  </a:lnTo>
                  <a:lnTo>
                    <a:pt x="82763" y="98536"/>
                  </a:lnTo>
                  <a:lnTo>
                    <a:pt x="90116" y="94918"/>
                  </a:lnTo>
                  <a:lnTo>
                    <a:pt x="103619" y="92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601">
            <a:extLst>
              <a:ext uri="{FF2B5EF4-FFF2-40B4-BE49-F238E27FC236}">
                <a16:creationId xmlns:a16="http://schemas.microsoft.com/office/drawing/2014/main" id="{2AFC8173-BFE1-E545-5237-488612F6F2D0}"/>
              </a:ext>
            </a:extLst>
          </p:cNvPr>
          <p:cNvGrpSpPr/>
          <p:nvPr/>
        </p:nvGrpSpPr>
        <p:grpSpPr>
          <a:xfrm>
            <a:off x="4039419" y="1934722"/>
            <a:ext cx="265882" cy="351279"/>
            <a:chOff x="4039419" y="1934722"/>
            <a:chExt cx="265882" cy="351279"/>
          </a:xfrm>
        </p:grpSpPr>
        <p:sp>
          <p:nvSpPr>
            <p:cNvPr id="51" name="SMARTInkShape-3101">
              <a:extLst>
                <a:ext uri="{FF2B5EF4-FFF2-40B4-BE49-F238E27FC236}">
                  <a16:creationId xmlns:a16="http://schemas.microsoft.com/office/drawing/2014/main" id="{FD687300-B52E-CD81-FBB5-A29F812357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39419" y="2071937"/>
              <a:ext cx="74276" cy="112946"/>
            </a:xfrm>
            <a:custGeom>
              <a:avLst/>
              <a:gdLst/>
              <a:ahLst/>
              <a:cxnLst/>
              <a:rect l="0" t="0" r="0" b="0"/>
              <a:pathLst>
                <a:path w="74276" h="112946">
                  <a:moveTo>
                    <a:pt x="56331" y="33088"/>
                  </a:moveTo>
                  <a:lnTo>
                    <a:pt x="56331" y="33088"/>
                  </a:lnTo>
                  <a:lnTo>
                    <a:pt x="56331" y="19830"/>
                  </a:lnTo>
                  <a:lnTo>
                    <a:pt x="59153" y="13790"/>
                  </a:lnTo>
                  <a:lnTo>
                    <a:pt x="64532" y="6345"/>
                  </a:lnTo>
                  <a:lnTo>
                    <a:pt x="63915" y="4676"/>
                  </a:lnTo>
                  <a:lnTo>
                    <a:pt x="60407" y="0"/>
                  </a:lnTo>
                  <a:lnTo>
                    <a:pt x="56931" y="446"/>
                  </a:lnTo>
                  <a:lnTo>
                    <a:pt x="25117" y="21943"/>
                  </a:lnTo>
                  <a:lnTo>
                    <a:pt x="13178" y="36601"/>
                  </a:lnTo>
                  <a:lnTo>
                    <a:pt x="1946" y="61769"/>
                  </a:lnTo>
                  <a:lnTo>
                    <a:pt x="0" y="83567"/>
                  </a:lnTo>
                  <a:lnTo>
                    <a:pt x="1844" y="90024"/>
                  </a:lnTo>
                  <a:lnTo>
                    <a:pt x="9537" y="100021"/>
                  </a:lnTo>
                  <a:lnTo>
                    <a:pt x="25768" y="111599"/>
                  </a:lnTo>
                  <a:lnTo>
                    <a:pt x="31722" y="112945"/>
                  </a:lnTo>
                  <a:lnTo>
                    <a:pt x="43983" y="111619"/>
                  </a:lnTo>
                  <a:lnTo>
                    <a:pt x="62785" y="99866"/>
                  </a:lnTo>
                  <a:lnTo>
                    <a:pt x="69783" y="86050"/>
                  </a:lnTo>
                  <a:lnTo>
                    <a:pt x="74275" y="56367"/>
                  </a:lnTo>
                  <a:lnTo>
                    <a:pt x="72528" y="50724"/>
                  </a:lnTo>
                  <a:lnTo>
                    <a:pt x="46806" y="23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02">
              <a:extLst>
                <a:ext uri="{FF2B5EF4-FFF2-40B4-BE49-F238E27FC236}">
                  <a16:creationId xmlns:a16="http://schemas.microsoft.com/office/drawing/2014/main" id="{5618C9B9-6048-61AB-176C-88D3207C67F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52900" y="1934722"/>
              <a:ext cx="131326" cy="351279"/>
            </a:xfrm>
            <a:custGeom>
              <a:avLst/>
              <a:gdLst/>
              <a:ahLst/>
              <a:cxnLst/>
              <a:rect l="0" t="0" r="0" b="0"/>
              <a:pathLst>
                <a:path w="131326" h="351279">
                  <a:moveTo>
                    <a:pt x="104775" y="141728"/>
                  </a:moveTo>
                  <a:lnTo>
                    <a:pt x="104775" y="141728"/>
                  </a:lnTo>
                  <a:lnTo>
                    <a:pt x="109831" y="136672"/>
                  </a:lnTo>
                  <a:lnTo>
                    <a:pt x="112314" y="131367"/>
                  </a:lnTo>
                  <a:lnTo>
                    <a:pt x="123923" y="88427"/>
                  </a:lnTo>
                  <a:lnTo>
                    <a:pt x="131175" y="62212"/>
                  </a:lnTo>
                  <a:lnTo>
                    <a:pt x="131325" y="46063"/>
                  </a:lnTo>
                  <a:lnTo>
                    <a:pt x="124179" y="2724"/>
                  </a:lnTo>
                  <a:lnTo>
                    <a:pt x="123003" y="1433"/>
                  </a:lnTo>
                  <a:lnTo>
                    <a:pt x="118874" y="0"/>
                  </a:lnTo>
                  <a:lnTo>
                    <a:pt x="116291" y="676"/>
                  </a:lnTo>
                  <a:lnTo>
                    <a:pt x="110598" y="4249"/>
                  </a:lnTo>
                  <a:lnTo>
                    <a:pt x="92359" y="41740"/>
                  </a:lnTo>
                  <a:lnTo>
                    <a:pt x="70724" y="86933"/>
                  </a:lnTo>
                  <a:lnTo>
                    <a:pt x="54090" y="127457"/>
                  </a:lnTo>
                  <a:lnTo>
                    <a:pt x="41298" y="168268"/>
                  </a:lnTo>
                  <a:lnTo>
                    <a:pt x="28580" y="210823"/>
                  </a:lnTo>
                  <a:lnTo>
                    <a:pt x="19051" y="247220"/>
                  </a:lnTo>
                  <a:lnTo>
                    <a:pt x="9525" y="284816"/>
                  </a:lnTo>
                  <a:lnTo>
                    <a:pt x="1881" y="330388"/>
                  </a:lnTo>
                  <a:lnTo>
                    <a:pt x="0" y="351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03">
              <a:extLst>
                <a:ext uri="{FF2B5EF4-FFF2-40B4-BE49-F238E27FC236}">
                  <a16:creationId xmlns:a16="http://schemas.microsoft.com/office/drawing/2014/main" id="{0BE646CD-09CE-E261-AFAF-B4DC2F115E8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52900" y="2133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1289" y="11511"/>
                  </a:lnTo>
                  <a:lnTo>
                    <a:pt x="55266" y="3240"/>
                  </a:lnTo>
                  <a:lnTo>
                    <a:pt x="93460" y="4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02">
            <a:extLst>
              <a:ext uri="{FF2B5EF4-FFF2-40B4-BE49-F238E27FC236}">
                <a16:creationId xmlns:a16="http://schemas.microsoft.com/office/drawing/2014/main" id="{97D484AA-C7D9-1337-A94F-8BEC56EFE5D9}"/>
              </a:ext>
            </a:extLst>
          </p:cNvPr>
          <p:cNvGrpSpPr/>
          <p:nvPr/>
        </p:nvGrpSpPr>
        <p:grpSpPr>
          <a:xfrm>
            <a:off x="1729048" y="2534088"/>
            <a:ext cx="859921" cy="399613"/>
            <a:chOff x="1729048" y="2534088"/>
            <a:chExt cx="859921" cy="399613"/>
          </a:xfrm>
        </p:grpSpPr>
        <p:sp>
          <p:nvSpPr>
            <p:cNvPr id="55" name="SMARTInkShape-3104">
              <a:extLst>
                <a:ext uri="{FF2B5EF4-FFF2-40B4-BE49-F238E27FC236}">
                  <a16:creationId xmlns:a16="http://schemas.microsoft.com/office/drawing/2014/main" id="{CF82E5AA-3526-FF8A-5AD5-8B1E2F0D54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729048" y="2552816"/>
              <a:ext cx="51736" cy="380885"/>
            </a:xfrm>
            <a:custGeom>
              <a:avLst/>
              <a:gdLst/>
              <a:ahLst/>
              <a:cxnLst/>
              <a:rect l="0" t="0" r="0" b="0"/>
              <a:pathLst>
                <a:path w="51736" h="380885">
                  <a:moveTo>
                    <a:pt x="42602" y="9409"/>
                  </a:moveTo>
                  <a:lnTo>
                    <a:pt x="42602" y="9409"/>
                  </a:lnTo>
                  <a:lnTo>
                    <a:pt x="42602" y="4353"/>
                  </a:lnTo>
                  <a:lnTo>
                    <a:pt x="43660" y="2863"/>
                  </a:lnTo>
                  <a:lnTo>
                    <a:pt x="45424" y="1870"/>
                  </a:lnTo>
                  <a:lnTo>
                    <a:pt x="51735" y="0"/>
                  </a:lnTo>
                  <a:lnTo>
                    <a:pt x="50991" y="36870"/>
                  </a:lnTo>
                  <a:lnTo>
                    <a:pt x="44573" y="83194"/>
                  </a:lnTo>
                  <a:lnTo>
                    <a:pt x="37935" y="128289"/>
                  </a:lnTo>
                  <a:lnTo>
                    <a:pt x="32978" y="171415"/>
                  </a:lnTo>
                  <a:lnTo>
                    <a:pt x="25757" y="208282"/>
                  </a:lnTo>
                  <a:lnTo>
                    <a:pt x="17973" y="252249"/>
                  </a:lnTo>
                  <a:lnTo>
                    <a:pt x="14138" y="297732"/>
                  </a:lnTo>
                  <a:lnTo>
                    <a:pt x="6769" y="336373"/>
                  </a:lnTo>
                  <a:lnTo>
                    <a:pt x="0" y="361111"/>
                  </a:lnTo>
                  <a:lnTo>
                    <a:pt x="4502" y="38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05">
              <a:extLst>
                <a:ext uri="{FF2B5EF4-FFF2-40B4-BE49-F238E27FC236}">
                  <a16:creationId xmlns:a16="http://schemas.microsoft.com/office/drawing/2014/main" id="{AD1B82D6-99D1-C31D-C229-7F3855FF1F8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743075" y="2534088"/>
              <a:ext cx="145613" cy="180538"/>
            </a:xfrm>
            <a:custGeom>
              <a:avLst/>
              <a:gdLst/>
              <a:ahLst/>
              <a:cxnLst/>
              <a:rect l="0" t="0" r="0" b="0"/>
              <a:pathLst>
                <a:path w="145613" h="180538">
                  <a:moveTo>
                    <a:pt x="28575" y="37662"/>
                  </a:moveTo>
                  <a:lnTo>
                    <a:pt x="28575" y="37662"/>
                  </a:lnTo>
                  <a:lnTo>
                    <a:pt x="28575" y="29461"/>
                  </a:lnTo>
                  <a:lnTo>
                    <a:pt x="41832" y="14996"/>
                  </a:lnTo>
                  <a:lnTo>
                    <a:pt x="50695" y="11713"/>
                  </a:lnTo>
                  <a:lnTo>
                    <a:pt x="56021" y="10838"/>
                  </a:lnTo>
                  <a:lnTo>
                    <a:pt x="59573" y="9196"/>
                  </a:lnTo>
                  <a:lnTo>
                    <a:pt x="61940" y="7043"/>
                  </a:lnTo>
                  <a:lnTo>
                    <a:pt x="63518" y="4549"/>
                  </a:lnTo>
                  <a:lnTo>
                    <a:pt x="66688" y="2887"/>
                  </a:lnTo>
                  <a:lnTo>
                    <a:pt x="92913" y="0"/>
                  </a:lnTo>
                  <a:lnTo>
                    <a:pt x="111373" y="4748"/>
                  </a:lnTo>
                  <a:lnTo>
                    <a:pt x="115524" y="8311"/>
                  </a:lnTo>
                  <a:lnTo>
                    <a:pt x="120135" y="17914"/>
                  </a:lnTo>
                  <a:lnTo>
                    <a:pt x="122731" y="35221"/>
                  </a:lnTo>
                  <a:lnTo>
                    <a:pt x="120979" y="40268"/>
                  </a:lnTo>
                  <a:lnTo>
                    <a:pt x="113388" y="48698"/>
                  </a:lnTo>
                  <a:lnTo>
                    <a:pt x="70690" y="81132"/>
                  </a:lnTo>
                  <a:lnTo>
                    <a:pt x="51080" y="92801"/>
                  </a:lnTo>
                  <a:lnTo>
                    <a:pt x="50987" y="93472"/>
                  </a:lnTo>
                  <a:lnTo>
                    <a:pt x="51983" y="93918"/>
                  </a:lnTo>
                  <a:lnTo>
                    <a:pt x="53705" y="94216"/>
                  </a:lnTo>
                  <a:lnTo>
                    <a:pt x="58441" y="91725"/>
                  </a:lnTo>
                  <a:lnTo>
                    <a:pt x="61186" y="89579"/>
                  </a:lnTo>
                  <a:lnTo>
                    <a:pt x="69880" y="87195"/>
                  </a:lnTo>
                  <a:lnTo>
                    <a:pt x="97765" y="85664"/>
                  </a:lnTo>
                  <a:lnTo>
                    <a:pt x="119514" y="90455"/>
                  </a:lnTo>
                  <a:lnTo>
                    <a:pt x="134307" y="98578"/>
                  </a:lnTo>
                  <a:lnTo>
                    <a:pt x="145392" y="112743"/>
                  </a:lnTo>
                  <a:lnTo>
                    <a:pt x="145612" y="118408"/>
                  </a:lnTo>
                  <a:lnTo>
                    <a:pt x="140211" y="130346"/>
                  </a:lnTo>
                  <a:lnTo>
                    <a:pt x="127933" y="139885"/>
                  </a:lnTo>
                  <a:lnTo>
                    <a:pt x="81369" y="161263"/>
                  </a:lnTo>
                  <a:lnTo>
                    <a:pt x="76471" y="164512"/>
                  </a:lnTo>
                  <a:lnTo>
                    <a:pt x="29675" y="175498"/>
                  </a:lnTo>
                  <a:lnTo>
                    <a:pt x="0" y="180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06">
              <a:extLst>
                <a:ext uri="{FF2B5EF4-FFF2-40B4-BE49-F238E27FC236}">
                  <a16:creationId xmlns:a16="http://schemas.microsoft.com/office/drawing/2014/main" id="{EADB1ED4-611C-79AB-F23A-C5E4F54AD5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05000" y="27051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2117"/>
                  </a:lnTo>
                  <a:lnTo>
                    <a:pt x="28399" y="14150"/>
                  </a:lnTo>
                  <a:lnTo>
                    <a:pt x="4146" y="616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07">
              <a:extLst>
                <a:ext uri="{FF2B5EF4-FFF2-40B4-BE49-F238E27FC236}">
                  <a16:creationId xmlns:a16="http://schemas.microsoft.com/office/drawing/2014/main" id="{1CE2004D-0B20-562B-D107-247C53D2FAC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47875" y="2743200"/>
              <a:ext cx="36269" cy="104776"/>
            </a:xfrm>
            <a:custGeom>
              <a:avLst/>
              <a:gdLst/>
              <a:ahLst/>
              <a:cxnLst/>
              <a:rect l="0" t="0" r="0" b="0"/>
              <a:pathLst>
                <a:path w="36269" h="1047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2822"/>
                  </a:lnTo>
                  <a:lnTo>
                    <a:pt x="25772" y="8663"/>
                  </a:lnTo>
                  <a:lnTo>
                    <a:pt x="31915" y="18314"/>
                  </a:lnTo>
                  <a:lnTo>
                    <a:pt x="36268" y="35648"/>
                  </a:lnTo>
                  <a:lnTo>
                    <a:pt x="34463" y="47946"/>
                  </a:lnTo>
                  <a:lnTo>
                    <a:pt x="24675" y="6959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08">
              <a:extLst>
                <a:ext uri="{FF2B5EF4-FFF2-40B4-BE49-F238E27FC236}">
                  <a16:creationId xmlns:a16="http://schemas.microsoft.com/office/drawing/2014/main" id="{F6972AC0-D576-7C0D-C88D-1BC7FACA106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47900" y="2583923"/>
              <a:ext cx="24277" cy="235478"/>
            </a:xfrm>
            <a:custGeom>
              <a:avLst/>
              <a:gdLst/>
              <a:ahLst/>
              <a:cxnLst/>
              <a:rect l="0" t="0" r="0" b="0"/>
              <a:pathLst>
                <a:path w="24277" h="235478">
                  <a:moveTo>
                    <a:pt x="9525" y="16402"/>
                  </a:moveTo>
                  <a:lnTo>
                    <a:pt x="9525" y="16402"/>
                  </a:lnTo>
                  <a:lnTo>
                    <a:pt x="17726" y="0"/>
                  </a:lnTo>
                  <a:lnTo>
                    <a:pt x="19226" y="176"/>
                  </a:lnTo>
                  <a:lnTo>
                    <a:pt x="23714" y="3193"/>
                  </a:lnTo>
                  <a:lnTo>
                    <a:pt x="24276" y="7596"/>
                  </a:lnTo>
                  <a:lnTo>
                    <a:pt x="19947" y="51382"/>
                  </a:lnTo>
                  <a:lnTo>
                    <a:pt x="11623" y="97474"/>
                  </a:lnTo>
                  <a:lnTo>
                    <a:pt x="2609" y="137622"/>
                  </a:lnTo>
                  <a:lnTo>
                    <a:pt x="773" y="174733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09">
              <a:extLst>
                <a:ext uri="{FF2B5EF4-FFF2-40B4-BE49-F238E27FC236}">
                  <a16:creationId xmlns:a16="http://schemas.microsoft.com/office/drawing/2014/main" id="{747DBD18-B3D3-C9B9-D9C2-87CA4A84B65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57425" y="2539288"/>
              <a:ext cx="100500" cy="156288"/>
            </a:xfrm>
            <a:custGeom>
              <a:avLst/>
              <a:gdLst/>
              <a:ahLst/>
              <a:cxnLst/>
              <a:rect l="0" t="0" r="0" b="0"/>
              <a:pathLst>
                <a:path w="100500" h="156288">
                  <a:moveTo>
                    <a:pt x="0" y="41987"/>
                  </a:moveTo>
                  <a:lnTo>
                    <a:pt x="0" y="41987"/>
                  </a:lnTo>
                  <a:lnTo>
                    <a:pt x="0" y="28729"/>
                  </a:lnTo>
                  <a:lnTo>
                    <a:pt x="2117" y="25741"/>
                  </a:lnTo>
                  <a:lnTo>
                    <a:pt x="26515" y="10188"/>
                  </a:lnTo>
                  <a:lnTo>
                    <a:pt x="49837" y="697"/>
                  </a:lnTo>
                  <a:lnTo>
                    <a:pt x="64836" y="0"/>
                  </a:lnTo>
                  <a:lnTo>
                    <a:pt x="76441" y="3218"/>
                  </a:lnTo>
                  <a:lnTo>
                    <a:pt x="79535" y="5557"/>
                  </a:lnTo>
                  <a:lnTo>
                    <a:pt x="81599" y="8176"/>
                  </a:lnTo>
                  <a:lnTo>
                    <a:pt x="81916" y="10979"/>
                  </a:lnTo>
                  <a:lnTo>
                    <a:pt x="72105" y="36323"/>
                  </a:lnTo>
                  <a:lnTo>
                    <a:pt x="63444" y="47583"/>
                  </a:lnTo>
                  <a:lnTo>
                    <a:pt x="35580" y="68493"/>
                  </a:lnTo>
                  <a:lnTo>
                    <a:pt x="20752" y="74934"/>
                  </a:lnTo>
                  <a:lnTo>
                    <a:pt x="9223" y="78855"/>
                  </a:lnTo>
                  <a:lnTo>
                    <a:pt x="6149" y="81382"/>
                  </a:lnTo>
                  <a:lnTo>
                    <a:pt x="1215" y="87986"/>
                  </a:lnTo>
                  <a:lnTo>
                    <a:pt x="5416" y="84074"/>
                  </a:lnTo>
                  <a:lnTo>
                    <a:pt x="48937" y="75381"/>
                  </a:lnTo>
                  <a:lnTo>
                    <a:pt x="61614" y="75525"/>
                  </a:lnTo>
                  <a:lnTo>
                    <a:pt x="93917" y="87091"/>
                  </a:lnTo>
                  <a:lnTo>
                    <a:pt x="99949" y="93077"/>
                  </a:lnTo>
                  <a:lnTo>
                    <a:pt x="100499" y="97214"/>
                  </a:lnTo>
                  <a:lnTo>
                    <a:pt x="98289" y="107455"/>
                  </a:lnTo>
                  <a:lnTo>
                    <a:pt x="88134" y="119062"/>
                  </a:lnTo>
                  <a:lnTo>
                    <a:pt x="60838" y="141389"/>
                  </a:lnTo>
                  <a:lnTo>
                    <a:pt x="19050" y="156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10">
              <a:extLst>
                <a:ext uri="{FF2B5EF4-FFF2-40B4-BE49-F238E27FC236}">
                  <a16:creationId xmlns:a16="http://schemas.microsoft.com/office/drawing/2014/main" id="{BC234ED8-7E40-92C8-D5D9-DA38D750F50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390775" y="2668450"/>
              <a:ext cx="95251" cy="65224"/>
            </a:xfrm>
            <a:custGeom>
              <a:avLst/>
              <a:gdLst/>
              <a:ahLst/>
              <a:cxnLst/>
              <a:rect l="0" t="0" r="0" b="0"/>
              <a:pathLst>
                <a:path w="95251" h="65224">
                  <a:moveTo>
                    <a:pt x="0" y="27125"/>
                  </a:moveTo>
                  <a:lnTo>
                    <a:pt x="0" y="27125"/>
                  </a:lnTo>
                  <a:lnTo>
                    <a:pt x="5056" y="27125"/>
                  </a:lnTo>
                  <a:lnTo>
                    <a:pt x="6546" y="26067"/>
                  </a:lnTo>
                  <a:lnTo>
                    <a:pt x="7539" y="24303"/>
                  </a:lnTo>
                  <a:lnTo>
                    <a:pt x="9133" y="18924"/>
                  </a:lnTo>
                  <a:lnTo>
                    <a:pt x="14465" y="12936"/>
                  </a:lnTo>
                  <a:lnTo>
                    <a:pt x="22657" y="10235"/>
                  </a:lnTo>
                  <a:lnTo>
                    <a:pt x="27805" y="9515"/>
                  </a:lnTo>
                  <a:lnTo>
                    <a:pt x="31236" y="7977"/>
                  </a:lnTo>
                  <a:lnTo>
                    <a:pt x="33524" y="5893"/>
                  </a:lnTo>
                  <a:lnTo>
                    <a:pt x="35050" y="3445"/>
                  </a:lnTo>
                  <a:lnTo>
                    <a:pt x="37125" y="1813"/>
                  </a:lnTo>
                  <a:lnTo>
                    <a:pt x="42253" y="0"/>
                  </a:lnTo>
                  <a:lnTo>
                    <a:pt x="44044" y="575"/>
                  </a:lnTo>
                  <a:lnTo>
                    <a:pt x="45237" y="2017"/>
                  </a:lnTo>
                  <a:lnTo>
                    <a:pt x="47153" y="6878"/>
                  </a:lnTo>
                  <a:lnTo>
                    <a:pt x="47485" y="12777"/>
                  </a:lnTo>
                  <a:lnTo>
                    <a:pt x="39412" y="38635"/>
                  </a:lnTo>
                  <a:lnTo>
                    <a:pt x="28376" y="54054"/>
                  </a:lnTo>
                  <a:lnTo>
                    <a:pt x="17550" y="60260"/>
                  </a:lnTo>
                  <a:lnTo>
                    <a:pt x="1027" y="64934"/>
                  </a:lnTo>
                  <a:lnTo>
                    <a:pt x="40008" y="65223"/>
                  </a:lnTo>
                  <a:lnTo>
                    <a:pt x="61329" y="59737"/>
                  </a:lnTo>
                  <a:lnTo>
                    <a:pt x="78614" y="62070"/>
                  </a:lnTo>
                  <a:lnTo>
                    <a:pt x="95250" y="5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11">
              <a:extLst>
                <a:ext uri="{FF2B5EF4-FFF2-40B4-BE49-F238E27FC236}">
                  <a16:creationId xmlns:a16="http://schemas.microsoft.com/office/drawing/2014/main" id="{32E15CBD-EF2C-E80D-69E1-B8C2D2F7597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52700" y="2695575"/>
              <a:ext cx="36269" cy="142876"/>
            </a:xfrm>
            <a:custGeom>
              <a:avLst/>
              <a:gdLst/>
              <a:ahLst/>
              <a:cxnLst/>
              <a:rect l="0" t="0" r="0" b="0"/>
              <a:pathLst>
                <a:path w="36269" h="1428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2822"/>
                  </a:lnTo>
                  <a:lnTo>
                    <a:pt x="25771" y="8663"/>
                  </a:lnTo>
                  <a:lnTo>
                    <a:pt x="31915" y="18314"/>
                  </a:lnTo>
                  <a:lnTo>
                    <a:pt x="36268" y="40704"/>
                  </a:lnTo>
                  <a:lnTo>
                    <a:pt x="27497" y="86068"/>
                  </a:lnTo>
                  <a:lnTo>
                    <a:pt x="12558" y="12473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603">
            <a:extLst>
              <a:ext uri="{FF2B5EF4-FFF2-40B4-BE49-F238E27FC236}">
                <a16:creationId xmlns:a16="http://schemas.microsoft.com/office/drawing/2014/main" id="{71C5B623-A199-9D2E-9798-81590D96F743}"/>
              </a:ext>
            </a:extLst>
          </p:cNvPr>
          <p:cNvGrpSpPr/>
          <p:nvPr/>
        </p:nvGrpSpPr>
        <p:grpSpPr>
          <a:xfrm>
            <a:off x="2812769" y="2448478"/>
            <a:ext cx="746931" cy="418548"/>
            <a:chOff x="2812769" y="2448478"/>
            <a:chExt cx="746931" cy="418548"/>
          </a:xfrm>
        </p:grpSpPr>
        <p:sp>
          <p:nvSpPr>
            <p:cNvPr id="64" name="SMARTInkShape-3112">
              <a:extLst>
                <a:ext uri="{FF2B5EF4-FFF2-40B4-BE49-F238E27FC236}">
                  <a16:creationId xmlns:a16="http://schemas.microsoft.com/office/drawing/2014/main" id="{69FFAA00-3C01-3027-C4D4-F6473AE9CBF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12769" y="2564999"/>
              <a:ext cx="87006" cy="118076"/>
            </a:xfrm>
            <a:custGeom>
              <a:avLst/>
              <a:gdLst/>
              <a:ahLst/>
              <a:cxnLst/>
              <a:rect l="0" t="0" r="0" b="0"/>
              <a:pathLst>
                <a:path w="87006" h="118076">
                  <a:moveTo>
                    <a:pt x="82831" y="35326"/>
                  </a:moveTo>
                  <a:lnTo>
                    <a:pt x="82831" y="35326"/>
                  </a:lnTo>
                  <a:lnTo>
                    <a:pt x="82831" y="17716"/>
                  </a:lnTo>
                  <a:lnTo>
                    <a:pt x="77775" y="6590"/>
                  </a:lnTo>
                  <a:lnTo>
                    <a:pt x="75227" y="3468"/>
                  </a:lnTo>
                  <a:lnTo>
                    <a:pt x="69574" y="0"/>
                  </a:lnTo>
                  <a:lnTo>
                    <a:pt x="50328" y="3105"/>
                  </a:lnTo>
                  <a:lnTo>
                    <a:pt x="24517" y="15784"/>
                  </a:lnTo>
                  <a:lnTo>
                    <a:pt x="11758" y="29815"/>
                  </a:lnTo>
                  <a:lnTo>
                    <a:pt x="3618" y="46635"/>
                  </a:lnTo>
                  <a:lnTo>
                    <a:pt x="0" y="64694"/>
                  </a:lnTo>
                  <a:lnTo>
                    <a:pt x="4037" y="83303"/>
                  </a:lnTo>
                  <a:lnTo>
                    <a:pt x="12886" y="100041"/>
                  </a:lnTo>
                  <a:lnTo>
                    <a:pt x="23875" y="111008"/>
                  </a:lnTo>
                  <a:lnTo>
                    <a:pt x="38637" y="116587"/>
                  </a:lnTo>
                  <a:lnTo>
                    <a:pt x="47018" y="118075"/>
                  </a:lnTo>
                  <a:lnTo>
                    <a:pt x="54723" y="116950"/>
                  </a:lnTo>
                  <a:lnTo>
                    <a:pt x="78711" y="104388"/>
                  </a:lnTo>
                  <a:lnTo>
                    <a:pt x="86667" y="87539"/>
                  </a:lnTo>
                  <a:lnTo>
                    <a:pt x="87005" y="71232"/>
                  </a:lnTo>
                  <a:lnTo>
                    <a:pt x="82570" y="53401"/>
                  </a:lnTo>
                  <a:lnTo>
                    <a:pt x="54256" y="6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13">
              <a:extLst>
                <a:ext uri="{FF2B5EF4-FFF2-40B4-BE49-F238E27FC236}">
                  <a16:creationId xmlns:a16="http://schemas.microsoft.com/office/drawing/2014/main" id="{53075A1F-5283-0ED5-90AD-D0DCF2780E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43225" y="2567507"/>
              <a:ext cx="180976" cy="93906"/>
            </a:xfrm>
            <a:custGeom>
              <a:avLst/>
              <a:gdLst/>
              <a:ahLst/>
              <a:cxnLst/>
              <a:rect l="0" t="0" r="0" b="0"/>
              <a:pathLst>
                <a:path w="180976" h="93906">
                  <a:moveTo>
                    <a:pt x="0" y="42343"/>
                  </a:moveTo>
                  <a:lnTo>
                    <a:pt x="0" y="42343"/>
                  </a:lnTo>
                  <a:lnTo>
                    <a:pt x="31471" y="13695"/>
                  </a:lnTo>
                  <a:lnTo>
                    <a:pt x="49491" y="1053"/>
                  </a:lnTo>
                  <a:lnTo>
                    <a:pt x="53102" y="0"/>
                  </a:lnTo>
                  <a:lnTo>
                    <a:pt x="56568" y="356"/>
                  </a:lnTo>
                  <a:lnTo>
                    <a:pt x="59937" y="1652"/>
                  </a:lnTo>
                  <a:lnTo>
                    <a:pt x="66502" y="11558"/>
                  </a:lnTo>
                  <a:lnTo>
                    <a:pt x="83833" y="53032"/>
                  </a:lnTo>
                  <a:lnTo>
                    <a:pt x="85165" y="69029"/>
                  </a:lnTo>
                  <a:lnTo>
                    <a:pt x="82653" y="78192"/>
                  </a:lnTo>
                  <a:lnTo>
                    <a:pt x="72418" y="92698"/>
                  </a:lnTo>
                  <a:lnTo>
                    <a:pt x="69446" y="93905"/>
                  </a:lnTo>
                  <a:lnTo>
                    <a:pt x="66406" y="93651"/>
                  </a:lnTo>
                  <a:lnTo>
                    <a:pt x="63321" y="92423"/>
                  </a:lnTo>
                  <a:lnTo>
                    <a:pt x="61264" y="89488"/>
                  </a:lnTo>
                  <a:lnTo>
                    <a:pt x="58978" y="80583"/>
                  </a:lnTo>
                  <a:lnTo>
                    <a:pt x="60785" y="69569"/>
                  </a:lnTo>
                  <a:lnTo>
                    <a:pt x="66174" y="57619"/>
                  </a:lnTo>
                  <a:lnTo>
                    <a:pt x="87788" y="31445"/>
                  </a:lnTo>
                  <a:lnTo>
                    <a:pt x="94756" y="26916"/>
                  </a:lnTo>
                  <a:lnTo>
                    <a:pt x="135760" y="10247"/>
                  </a:lnTo>
                  <a:lnTo>
                    <a:pt x="180975" y="4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14">
              <a:extLst>
                <a:ext uri="{FF2B5EF4-FFF2-40B4-BE49-F238E27FC236}">
                  <a16:creationId xmlns:a16="http://schemas.microsoft.com/office/drawing/2014/main" id="{5C96A114-7AB1-AE0C-23E6-D16CD00253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33750" y="2458774"/>
              <a:ext cx="47626" cy="408252"/>
            </a:xfrm>
            <a:custGeom>
              <a:avLst/>
              <a:gdLst/>
              <a:ahLst/>
              <a:cxnLst/>
              <a:rect l="0" t="0" r="0" b="0"/>
              <a:pathLst>
                <a:path w="47626" h="408252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7625" y="35578"/>
                  </a:lnTo>
                  <a:lnTo>
                    <a:pt x="44803" y="77343"/>
                  </a:lnTo>
                  <a:lnTo>
                    <a:pt x="41079" y="108781"/>
                  </a:lnTo>
                  <a:lnTo>
                    <a:pt x="39424" y="143920"/>
                  </a:lnTo>
                  <a:lnTo>
                    <a:pt x="38493" y="184234"/>
                  </a:lnTo>
                  <a:lnTo>
                    <a:pt x="31631" y="226300"/>
                  </a:lnTo>
                  <a:lnTo>
                    <a:pt x="26357" y="273650"/>
                  </a:lnTo>
                  <a:lnTo>
                    <a:pt x="22297" y="306095"/>
                  </a:lnTo>
                  <a:lnTo>
                    <a:pt x="18954" y="351995"/>
                  </a:lnTo>
                  <a:lnTo>
                    <a:pt x="11731" y="384527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15">
              <a:extLst>
                <a:ext uri="{FF2B5EF4-FFF2-40B4-BE49-F238E27FC236}">
                  <a16:creationId xmlns:a16="http://schemas.microsoft.com/office/drawing/2014/main" id="{6F023A48-9837-BE74-2DFD-F9ABFFDAEC3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52800" y="2448478"/>
              <a:ext cx="116182" cy="142323"/>
            </a:xfrm>
            <a:custGeom>
              <a:avLst/>
              <a:gdLst/>
              <a:ahLst/>
              <a:cxnLst/>
              <a:rect l="0" t="0" r="0" b="0"/>
              <a:pathLst>
                <a:path w="116182" h="142323">
                  <a:moveTo>
                    <a:pt x="0" y="37547"/>
                  </a:moveTo>
                  <a:lnTo>
                    <a:pt x="0" y="37547"/>
                  </a:lnTo>
                  <a:lnTo>
                    <a:pt x="0" y="24289"/>
                  </a:lnTo>
                  <a:lnTo>
                    <a:pt x="2822" y="18250"/>
                  </a:lnTo>
                  <a:lnTo>
                    <a:pt x="5056" y="15157"/>
                  </a:lnTo>
                  <a:lnTo>
                    <a:pt x="28427" y="5748"/>
                  </a:lnTo>
                  <a:lnTo>
                    <a:pt x="75599" y="0"/>
                  </a:lnTo>
                  <a:lnTo>
                    <a:pt x="80033" y="1933"/>
                  </a:lnTo>
                  <a:lnTo>
                    <a:pt x="87781" y="9724"/>
                  </a:lnTo>
                  <a:lnTo>
                    <a:pt x="89213" y="13707"/>
                  </a:lnTo>
                  <a:lnTo>
                    <a:pt x="89109" y="17420"/>
                  </a:lnTo>
                  <a:lnTo>
                    <a:pt x="87981" y="20954"/>
                  </a:lnTo>
                  <a:lnTo>
                    <a:pt x="76280" y="36041"/>
                  </a:lnTo>
                  <a:lnTo>
                    <a:pt x="29879" y="74876"/>
                  </a:lnTo>
                  <a:lnTo>
                    <a:pt x="19684" y="84570"/>
                  </a:lnTo>
                  <a:lnTo>
                    <a:pt x="34384" y="78507"/>
                  </a:lnTo>
                  <a:lnTo>
                    <a:pt x="81998" y="75814"/>
                  </a:lnTo>
                  <a:lnTo>
                    <a:pt x="101002" y="76780"/>
                  </a:lnTo>
                  <a:lnTo>
                    <a:pt x="112976" y="80737"/>
                  </a:lnTo>
                  <a:lnTo>
                    <a:pt x="115534" y="83274"/>
                  </a:lnTo>
                  <a:lnTo>
                    <a:pt x="116181" y="86023"/>
                  </a:lnTo>
                  <a:lnTo>
                    <a:pt x="115554" y="88914"/>
                  </a:lnTo>
                  <a:lnTo>
                    <a:pt x="99502" y="103097"/>
                  </a:lnTo>
                  <a:lnTo>
                    <a:pt x="56604" y="123693"/>
                  </a:lnTo>
                  <a:lnTo>
                    <a:pt x="19050" y="14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16">
              <a:extLst>
                <a:ext uri="{FF2B5EF4-FFF2-40B4-BE49-F238E27FC236}">
                  <a16:creationId xmlns:a16="http://schemas.microsoft.com/office/drawing/2014/main" id="{5C207542-0828-4CC5-9937-4104EF6845A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29000" y="2600441"/>
              <a:ext cx="130700" cy="171335"/>
            </a:xfrm>
            <a:custGeom>
              <a:avLst/>
              <a:gdLst/>
              <a:ahLst/>
              <a:cxnLst/>
              <a:rect l="0" t="0" r="0" b="0"/>
              <a:pathLst>
                <a:path w="130700" h="171335">
                  <a:moveTo>
                    <a:pt x="76200" y="9409"/>
                  </a:moveTo>
                  <a:lnTo>
                    <a:pt x="76200" y="9409"/>
                  </a:lnTo>
                  <a:lnTo>
                    <a:pt x="81256" y="4353"/>
                  </a:lnTo>
                  <a:lnTo>
                    <a:pt x="86561" y="1870"/>
                  </a:lnTo>
                  <a:lnTo>
                    <a:pt x="124401" y="0"/>
                  </a:lnTo>
                  <a:lnTo>
                    <a:pt x="127384" y="1020"/>
                  </a:lnTo>
                  <a:lnTo>
                    <a:pt x="129372" y="2758"/>
                  </a:lnTo>
                  <a:lnTo>
                    <a:pt x="130699" y="4975"/>
                  </a:lnTo>
                  <a:lnTo>
                    <a:pt x="126527" y="15905"/>
                  </a:lnTo>
                  <a:lnTo>
                    <a:pt x="105012" y="46407"/>
                  </a:lnTo>
                  <a:lnTo>
                    <a:pt x="101759" y="49949"/>
                  </a:lnTo>
                  <a:lnTo>
                    <a:pt x="56612" y="78354"/>
                  </a:lnTo>
                  <a:lnTo>
                    <a:pt x="51619" y="82384"/>
                  </a:lnTo>
                  <a:lnTo>
                    <a:pt x="52404" y="83459"/>
                  </a:lnTo>
                  <a:lnTo>
                    <a:pt x="58922" y="84653"/>
                  </a:lnTo>
                  <a:lnTo>
                    <a:pt x="79293" y="79932"/>
                  </a:lnTo>
                  <a:lnTo>
                    <a:pt x="107860" y="86030"/>
                  </a:lnTo>
                  <a:lnTo>
                    <a:pt x="119683" y="93025"/>
                  </a:lnTo>
                  <a:lnTo>
                    <a:pt x="126570" y="98783"/>
                  </a:lnTo>
                  <a:lnTo>
                    <a:pt x="127772" y="101800"/>
                  </a:lnTo>
                  <a:lnTo>
                    <a:pt x="127515" y="104869"/>
                  </a:lnTo>
                  <a:lnTo>
                    <a:pt x="126285" y="107974"/>
                  </a:lnTo>
                  <a:lnTo>
                    <a:pt x="119274" y="114247"/>
                  </a:lnTo>
                  <a:lnTo>
                    <a:pt x="72848" y="148229"/>
                  </a:lnTo>
                  <a:lnTo>
                    <a:pt x="29422" y="167023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04">
            <a:extLst>
              <a:ext uri="{FF2B5EF4-FFF2-40B4-BE49-F238E27FC236}">
                <a16:creationId xmlns:a16="http://schemas.microsoft.com/office/drawing/2014/main" id="{BC072354-6B3D-4A57-1CCC-D943DC89A366}"/>
              </a:ext>
            </a:extLst>
          </p:cNvPr>
          <p:cNvGrpSpPr/>
          <p:nvPr/>
        </p:nvGrpSpPr>
        <p:grpSpPr>
          <a:xfrm>
            <a:off x="4648200" y="1967403"/>
            <a:ext cx="683191" cy="337648"/>
            <a:chOff x="4648200" y="1967403"/>
            <a:chExt cx="683191" cy="337648"/>
          </a:xfrm>
        </p:grpSpPr>
        <p:sp>
          <p:nvSpPr>
            <p:cNvPr id="70" name="SMARTInkShape-3117">
              <a:extLst>
                <a:ext uri="{FF2B5EF4-FFF2-40B4-BE49-F238E27FC236}">
                  <a16:creationId xmlns:a16="http://schemas.microsoft.com/office/drawing/2014/main" id="{3504931C-8BB7-9DFA-85FA-2DED0B363F9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48200" y="2114666"/>
              <a:ext cx="238126" cy="28460"/>
            </a:xfrm>
            <a:custGeom>
              <a:avLst/>
              <a:gdLst/>
              <a:ahLst/>
              <a:cxnLst/>
              <a:rect l="0" t="0" r="0" b="0"/>
              <a:pathLst>
                <a:path w="238126" h="28460">
                  <a:moveTo>
                    <a:pt x="0" y="9409"/>
                  </a:moveTo>
                  <a:lnTo>
                    <a:pt x="0" y="9409"/>
                  </a:lnTo>
                  <a:lnTo>
                    <a:pt x="18828" y="6587"/>
                  </a:lnTo>
                  <a:lnTo>
                    <a:pt x="63924" y="473"/>
                  </a:lnTo>
                  <a:lnTo>
                    <a:pt x="109288" y="0"/>
                  </a:lnTo>
                  <a:lnTo>
                    <a:pt x="156898" y="6453"/>
                  </a:lnTo>
                  <a:lnTo>
                    <a:pt x="200827" y="14076"/>
                  </a:lnTo>
                  <a:lnTo>
                    <a:pt x="238125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18">
              <a:extLst>
                <a:ext uri="{FF2B5EF4-FFF2-40B4-BE49-F238E27FC236}">
                  <a16:creationId xmlns:a16="http://schemas.microsoft.com/office/drawing/2014/main" id="{846EB8F3-B409-42B8-256F-25613DE0796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57725" y="2181236"/>
              <a:ext cx="247651" cy="19040"/>
            </a:xfrm>
            <a:custGeom>
              <a:avLst/>
              <a:gdLst/>
              <a:ahLst/>
              <a:cxnLst/>
              <a:rect l="0" t="0" r="0" b="0"/>
              <a:pathLst>
                <a:path w="247651" h="19040">
                  <a:moveTo>
                    <a:pt x="0" y="19039"/>
                  </a:moveTo>
                  <a:lnTo>
                    <a:pt x="0" y="19039"/>
                  </a:lnTo>
                  <a:lnTo>
                    <a:pt x="15209" y="12493"/>
                  </a:lnTo>
                  <a:lnTo>
                    <a:pt x="57567" y="3230"/>
                  </a:lnTo>
                  <a:lnTo>
                    <a:pt x="104729" y="273"/>
                  </a:lnTo>
                  <a:lnTo>
                    <a:pt x="141181" y="45"/>
                  </a:lnTo>
                  <a:lnTo>
                    <a:pt x="183226" y="0"/>
                  </a:lnTo>
                  <a:lnTo>
                    <a:pt x="230792" y="7529"/>
                  </a:lnTo>
                  <a:lnTo>
                    <a:pt x="247650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19">
              <a:extLst>
                <a:ext uri="{FF2B5EF4-FFF2-40B4-BE49-F238E27FC236}">
                  <a16:creationId xmlns:a16="http://schemas.microsoft.com/office/drawing/2014/main" id="{B82FA6BF-563B-041E-6C32-038D29420D8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57725" y="1967403"/>
              <a:ext cx="228601" cy="337648"/>
            </a:xfrm>
            <a:custGeom>
              <a:avLst/>
              <a:gdLst/>
              <a:ahLst/>
              <a:cxnLst/>
              <a:rect l="0" t="0" r="0" b="0"/>
              <a:pathLst>
                <a:path w="228601" h="337648">
                  <a:moveTo>
                    <a:pt x="228600" y="23322"/>
                  </a:moveTo>
                  <a:lnTo>
                    <a:pt x="228600" y="23322"/>
                  </a:lnTo>
                  <a:lnTo>
                    <a:pt x="228600" y="0"/>
                  </a:lnTo>
                  <a:lnTo>
                    <a:pt x="225425" y="1424"/>
                  </a:lnTo>
                  <a:lnTo>
                    <a:pt x="213430" y="11473"/>
                  </a:lnTo>
                  <a:lnTo>
                    <a:pt x="188607" y="52845"/>
                  </a:lnTo>
                  <a:lnTo>
                    <a:pt x="158501" y="99647"/>
                  </a:lnTo>
                  <a:lnTo>
                    <a:pt x="133302" y="140469"/>
                  </a:lnTo>
                  <a:lnTo>
                    <a:pt x="101594" y="187347"/>
                  </a:lnTo>
                  <a:lnTo>
                    <a:pt x="69849" y="233149"/>
                  </a:lnTo>
                  <a:lnTo>
                    <a:pt x="38100" y="275817"/>
                  </a:lnTo>
                  <a:lnTo>
                    <a:pt x="8467" y="318843"/>
                  </a:lnTo>
                  <a:lnTo>
                    <a:pt x="0" y="337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20">
              <a:extLst>
                <a:ext uri="{FF2B5EF4-FFF2-40B4-BE49-F238E27FC236}">
                  <a16:creationId xmlns:a16="http://schemas.microsoft.com/office/drawing/2014/main" id="{C17EBD6B-1B27-882E-7B36-537BEC7DCA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17631" y="1992940"/>
              <a:ext cx="213760" cy="204928"/>
            </a:xfrm>
            <a:custGeom>
              <a:avLst/>
              <a:gdLst/>
              <a:ahLst/>
              <a:cxnLst/>
              <a:rect l="0" t="0" r="0" b="0"/>
              <a:pathLst>
                <a:path w="213760" h="204928">
                  <a:moveTo>
                    <a:pt x="111594" y="35885"/>
                  </a:moveTo>
                  <a:lnTo>
                    <a:pt x="111594" y="35885"/>
                  </a:lnTo>
                  <a:lnTo>
                    <a:pt x="111594" y="21696"/>
                  </a:lnTo>
                  <a:lnTo>
                    <a:pt x="109477" y="20075"/>
                  </a:lnTo>
                  <a:lnTo>
                    <a:pt x="101481" y="18275"/>
                  </a:lnTo>
                  <a:lnTo>
                    <a:pt x="85079" y="22318"/>
                  </a:lnTo>
                  <a:lnTo>
                    <a:pt x="46759" y="46550"/>
                  </a:lnTo>
                  <a:lnTo>
                    <a:pt x="33036" y="60733"/>
                  </a:lnTo>
                  <a:lnTo>
                    <a:pt x="9803" y="101510"/>
                  </a:lnTo>
                  <a:lnTo>
                    <a:pt x="2853" y="122202"/>
                  </a:lnTo>
                  <a:lnTo>
                    <a:pt x="0" y="154476"/>
                  </a:lnTo>
                  <a:lnTo>
                    <a:pt x="3083" y="167262"/>
                  </a:lnTo>
                  <a:lnTo>
                    <a:pt x="15824" y="185466"/>
                  </a:lnTo>
                  <a:lnTo>
                    <a:pt x="38062" y="199209"/>
                  </a:lnTo>
                  <a:lnTo>
                    <a:pt x="74872" y="204927"/>
                  </a:lnTo>
                  <a:lnTo>
                    <a:pt x="98449" y="200621"/>
                  </a:lnTo>
                  <a:lnTo>
                    <a:pt x="139454" y="180609"/>
                  </a:lnTo>
                  <a:lnTo>
                    <a:pt x="168532" y="157436"/>
                  </a:lnTo>
                  <a:lnTo>
                    <a:pt x="198139" y="114615"/>
                  </a:lnTo>
                  <a:lnTo>
                    <a:pt x="210498" y="84260"/>
                  </a:lnTo>
                  <a:lnTo>
                    <a:pt x="213759" y="64793"/>
                  </a:lnTo>
                  <a:lnTo>
                    <a:pt x="206742" y="45558"/>
                  </a:lnTo>
                  <a:lnTo>
                    <a:pt x="193041" y="28542"/>
                  </a:lnTo>
                  <a:lnTo>
                    <a:pt x="159244" y="5259"/>
                  </a:lnTo>
                  <a:lnTo>
                    <a:pt x="132298" y="0"/>
                  </a:lnTo>
                  <a:lnTo>
                    <a:pt x="102559" y="3498"/>
                  </a:lnTo>
                  <a:lnTo>
                    <a:pt x="72729" y="14161"/>
                  </a:lnTo>
                  <a:lnTo>
                    <a:pt x="54444" y="26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05">
            <a:extLst>
              <a:ext uri="{FF2B5EF4-FFF2-40B4-BE49-F238E27FC236}">
                <a16:creationId xmlns:a16="http://schemas.microsoft.com/office/drawing/2014/main" id="{9D67BDF6-FD09-3576-4CE7-3E49F1FA8AFC}"/>
              </a:ext>
            </a:extLst>
          </p:cNvPr>
          <p:cNvGrpSpPr/>
          <p:nvPr/>
        </p:nvGrpSpPr>
        <p:grpSpPr>
          <a:xfrm>
            <a:off x="896690" y="3400586"/>
            <a:ext cx="560636" cy="314165"/>
            <a:chOff x="896690" y="3400586"/>
            <a:chExt cx="560636" cy="314165"/>
          </a:xfrm>
        </p:grpSpPr>
        <p:sp>
          <p:nvSpPr>
            <p:cNvPr id="75" name="SMARTInkShape-3121">
              <a:extLst>
                <a:ext uri="{FF2B5EF4-FFF2-40B4-BE49-F238E27FC236}">
                  <a16:creationId xmlns:a16="http://schemas.microsoft.com/office/drawing/2014/main" id="{F25EF681-194F-83B0-9E69-940F861024F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6690" y="3400586"/>
              <a:ext cx="292578" cy="314165"/>
            </a:xfrm>
            <a:custGeom>
              <a:avLst/>
              <a:gdLst/>
              <a:ahLst/>
              <a:cxnLst/>
              <a:rect l="0" t="0" r="0" b="0"/>
              <a:pathLst>
                <a:path w="292578" h="314165">
                  <a:moveTo>
                    <a:pt x="274885" y="28414"/>
                  </a:moveTo>
                  <a:lnTo>
                    <a:pt x="274885" y="28414"/>
                  </a:lnTo>
                  <a:lnTo>
                    <a:pt x="279942" y="23357"/>
                  </a:lnTo>
                  <a:lnTo>
                    <a:pt x="282424" y="18053"/>
                  </a:lnTo>
                  <a:lnTo>
                    <a:pt x="284017" y="6024"/>
                  </a:lnTo>
                  <a:lnTo>
                    <a:pt x="285207" y="3962"/>
                  </a:lnTo>
                  <a:lnTo>
                    <a:pt x="287058" y="2588"/>
                  </a:lnTo>
                  <a:lnTo>
                    <a:pt x="292577" y="382"/>
                  </a:lnTo>
                  <a:lnTo>
                    <a:pt x="290509" y="80"/>
                  </a:lnTo>
                  <a:lnTo>
                    <a:pt x="288476" y="0"/>
                  </a:lnTo>
                  <a:lnTo>
                    <a:pt x="275502" y="10000"/>
                  </a:lnTo>
                  <a:lnTo>
                    <a:pt x="245973" y="53519"/>
                  </a:lnTo>
                  <a:lnTo>
                    <a:pt x="215574" y="95886"/>
                  </a:lnTo>
                  <a:lnTo>
                    <a:pt x="191005" y="142819"/>
                  </a:lnTo>
                  <a:lnTo>
                    <a:pt x="167949" y="187531"/>
                  </a:lnTo>
                  <a:lnTo>
                    <a:pt x="125534" y="234625"/>
                  </a:lnTo>
                  <a:lnTo>
                    <a:pt x="84357" y="278171"/>
                  </a:lnTo>
                  <a:lnTo>
                    <a:pt x="74495" y="286878"/>
                  </a:lnTo>
                  <a:lnTo>
                    <a:pt x="63762" y="291453"/>
                  </a:lnTo>
                  <a:lnTo>
                    <a:pt x="57936" y="292673"/>
                  </a:lnTo>
                  <a:lnTo>
                    <a:pt x="52994" y="292429"/>
                  </a:lnTo>
                  <a:lnTo>
                    <a:pt x="44681" y="289335"/>
                  </a:lnTo>
                  <a:lnTo>
                    <a:pt x="15997" y="256259"/>
                  </a:lnTo>
                  <a:lnTo>
                    <a:pt x="5443" y="224805"/>
                  </a:lnTo>
                  <a:lnTo>
                    <a:pt x="0" y="179861"/>
                  </a:lnTo>
                  <a:lnTo>
                    <a:pt x="115" y="139492"/>
                  </a:lnTo>
                  <a:lnTo>
                    <a:pt x="6382" y="108598"/>
                  </a:lnTo>
                  <a:lnTo>
                    <a:pt x="11970" y="96507"/>
                  </a:lnTo>
                  <a:lnTo>
                    <a:pt x="20803" y="87605"/>
                  </a:lnTo>
                  <a:lnTo>
                    <a:pt x="26122" y="83750"/>
                  </a:lnTo>
                  <a:lnTo>
                    <a:pt x="31785" y="82238"/>
                  </a:lnTo>
                  <a:lnTo>
                    <a:pt x="43721" y="83380"/>
                  </a:lnTo>
                  <a:lnTo>
                    <a:pt x="75177" y="100341"/>
                  </a:lnTo>
                  <a:lnTo>
                    <a:pt x="105692" y="129719"/>
                  </a:lnTo>
                  <a:lnTo>
                    <a:pt x="136925" y="170603"/>
                  </a:lnTo>
                  <a:lnTo>
                    <a:pt x="172743" y="214107"/>
                  </a:lnTo>
                  <a:lnTo>
                    <a:pt x="203674" y="256065"/>
                  </a:lnTo>
                  <a:lnTo>
                    <a:pt x="244023" y="302121"/>
                  </a:lnTo>
                  <a:lnTo>
                    <a:pt x="247961" y="306135"/>
                  </a:lnTo>
                  <a:lnTo>
                    <a:pt x="274885" y="314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22">
              <a:extLst>
                <a:ext uri="{FF2B5EF4-FFF2-40B4-BE49-F238E27FC236}">
                  <a16:creationId xmlns:a16="http://schemas.microsoft.com/office/drawing/2014/main" id="{119D0560-56B0-80C2-E635-5425531C2DF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52550" y="3496999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8201"/>
                  </a:moveTo>
                  <a:lnTo>
                    <a:pt x="0" y="8201"/>
                  </a:lnTo>
                  <a:lnTo>
                    <a:pt x="15208" y="1655"/>
                  </a:lnTo>
                  <a:lnTo>
                    <a:pt x="26515" y="0"/>
                  </a:lnTo>
                  <a:lnTo>
                    <a:pt x="762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23">
              <a:extLst>
                <a:ext uri="{FF2B5EF4-FFF2-40B4-BE49-F238E27FC236}">
                  <a16:creationId xmlns:a16="http://schemas.microsoft.com/office/drawing/2014/main" id="{E887B8F8-F02E-5097-D06E-2C64275E696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56587" y="3590925"/>
              <a:ext cx="100739" cy="15014"/>
            </a:xfrm>
            <a:custGeom>
              <a:avLst/>
              <a:gdLst/>
              <a:ahLst/>
              <a:cxnLst/>
              <a:rect l="0" t="0" r="0" b="0"/>
              <a:pathLst>
                <a:path w="100739" h="15014">
                  <a:moveTo>
                    <a:pt x="5488" y="9525"/>
                  </a:moveTo>
                  <a:lnTo>
                    <a:pt x="5488" y="9525"/>
                  </a:lnTo>
                  <a:lnTo>
                    <a:pt x="0" y="15013"/>
                  </a:lnTo>
                  <a:lnTo>
                    <a:pt x="2344" y="12669"/>
                  </a:lnTo>
                  <a:lnTo>
                    <a:pt x="43696" y="9939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606">
            <a:extLst>
              <a:ext uri="{FF2B5EF4-FFF2-40B4-BE49-F238E27FC236}">
                <a16:creationId xmlns:a16="http://schemas.microsoft.com/office/drawing/2014/main" id="{730D724D-D534-0644-A910-5F1A76F6C960}"/>
              </a:ext>
            </a:extLst>
          </p:cNvPr>
          <p:cNvGrpSpPr/>
          <p:nvPr/>
        </p:nvGrpSpPr>
        <p:grpSpPr>
          <a:xfrm>
            <a:off x="1829486" y="3314700"/>
            <a:ext cx="780365" cy="285751"/>
            <a:chOff x="1829486" y="3314700"/>
            <a:chExt cx="780365" cy="285751"/>
          </a:xfrm>
        </p:grpSpPr>
        <p:sp>
          <p:nvSpPr>
            <p:cNvPr id="79" name="SMARTInkShape-3124">
              <a:extLst>
                <a:ext uri="{FF2B5EF4-FFF2-40B4-BE49-F238E27FC236}">
                  <a16:creationId xmlns:a16="http://schemas.microsoft.com/office/drawing/2014/main" id="{369B2799-915F-5BB5-5C56-2A2FE6A031B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829486" y="3385325"/>
              <a:ext cx="111892" cy="208419"/>
            </a:xfrm>
            <a:custGeom>
              <a:avLst/>
              <a:gdLst/>
              <a:ahLst/>
              <a:cxnLst/>
              <a:rect l="0" t="0" r="0" b="0"/>
              <a:pathLst>
                <a:path w="111892" h="208419">
                  <a:moveTo>
                    <a:pt x="85039" y="72250"/>
                  </a:moveTo>
                  <a:lnTo>
                    <a:pt x="85039" y="72250"/>
                  </a:lnTo>
                  <a:lnTo>
                    <a:pt x="85039" y="40727"/>
                  </a:lnTo>
                  <a:lnTo>
                    <a:pt x="82217" y="34251"/>
                  </a:lnTo>
                  <a:lnTo>
                    <a:pt x="76838" y="26527"/>
                  </a:lnTo>
                  <a:lnTo>
                    <a:pt x="65793" y="25189"/>
                  </a:lnTo>
                  <a:lnTo>
                    <a:pt x="54966" y="30520"/>
                  </a:lnTo>
                  <a:lnTo>
                    <a:pt x="35825" y="46133"/>
                  </a:lnTo>
                  <a:lnTo>
                    <a:pt x="15306" y="82221"/>
                  </a:lnTo>
                  <a:lnTo>
                    <a:pt x="4523" y="117773"/>
                  </a:lnTo>
                  <a:lnTo>
                    <a:pt x="0" y="165172"/>
                  </a:lnTo>
                  <a:lnTo>
                    <a:pt x="4574" y="183626"/>
                  </a:lnTo>
                  <a:lnTo>
                    <a:pt x="12588" y="193364"/>
                  </a:lnTo>
                  <a:lnTo>
                    <a:pt x="24263" y="201220"/>
                  </a:lnTo>
                  <a:lnTo>
                    <a:pt x="40036" y="208240"/>
                  </a:lnTo>
                  <a:lnTo>
                    <a:pt x="48687" y="208418"/>
                  </a:lnTo>
                  <a:lnTo>
                    <a:pt x="66766" y="202972"/>
                  </a:lnTo>
                  <a:lnTo>
                    <a:pt x="89738" y="188005"/>
                  </a:lnTo>
                  <a:lnTo>
                    <a:pt x="100533" y="170616"/>
                  </a:lnTo>
                  <a:lnTo>
                    <a:pt x="107800" y="147718"/>
                  </a:lnTo>
                  <a:lnTo>
                    <a:pt x="111891" y="107194"/>
                  </a:lnTo>
                  <a:lnTo>
                    <a:pt x="110452" y="63983"/>
                  </a:lnTo>
                  <a:lnTo>
                    <a:pt x="100289" y="29930"/>
                  </a:lnTo>
                  <a:lnTo>
                    <a:pt x="81091" y="9381"/>
                  </a:lnTo>
                  <a:lnTo>
                    <a:pt x="61412" y="1975"/>
                  </a:lnTo>
                  <a:lnTo>
                    <a:pt x="50238" y="0"/>
                  </a:lnTo>
                  <a:lnTo>
                    <a:pt x="41730" y="800"/>
                  </a:lnTo>
                  <a:lnTo>
                    <a:pt x="18364" y="1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25">
              <a:extLst>
                <a:ext uri="{FF2B5EF4-FFF2-40B4-BE49-F238E27FC236}">
                  <a16:creationId xmlns:a16="http://schemas.microsoft.com/office/drawing/2014/main" id="{FAE46054-61E6-72B3-2BA6-5FCD048B142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95500" y="35814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26">
              <a:extLst>
                <a:ext uri="{FF2B5EF4-FFF2-40B4-BE49-F238E27FC236}">
                  <a16:creationId xmlns:a16="http://schemas.microsoft.com/office/drawing/2014/main" id="{EA3D84FF-6473-23DD-20B1-3AC5FEF4C8C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01782" y="3396900"/>
              <a:ext cx="92260" cy="162171"/>
            </a:xfrm>
            <a:custGeom>
              <a:avLst/>
              <a:gdLst/>
              <a:ahLst/>
              <a:cxnLst/>
              <a:rect l="0" t="0" r="0" b="0"/>
              <a:pathLst>
                <a:path w="92260" h="162171">
                  <a:moveTo>
                    <a:pt x="65168" y="70200"/>
                  </a:moveTo>
                  <a:lnTo>
                    <a:pt x="65168" y="70200"/>
                  </a:lnTo>
                  <a:lnTo>
                    <a:pt x="65168" y="65143"/>
                  </a:lnTo>
                  <a:lnTo>
                    <a:pt x="62346" y="59839"/>
                  </a:lnTo>
                  <a:lnTo>
                    <a:pt x="60112" y="56943"/>
                  </a:lnTo>
                  <a:lnTo>
                    <a:pt x="57629" y="48080"/>
                  </a:lnTo>
                  <a:lnTo>
                    <a:pt x="56035" y="35256"/>
                  </a:lnTo>
                  <a:lnTo>
                    <a:pt x="50703" y="27979"/>
                  </a:lnTo>
                  <a:lnTo>
                    <a:pt x="45334" y="24977"/>
                  </a:lnTo>
                  <a:lnTo>
                    <a:pt x="42420" y="24176"/>
                  </a:lnTo>
                  <a:lnTo>
                    <a:pt x="39419" y="24701"/>
                  </a:lnTo>
                  <a:lnTo>
                    <a:pt x="33263" y="28106"/>
                  </a:lnTo>
                  <a:lnTo>
                    <a:pt x="6154" y="53208"/>
                  </a:lnTo>
                  <a:lnTo>
                    <a:pt x="1898" y="68645"/>
                  </a:lnTo>
                  <a:lnTo>
                    <a:pt x="0" y="112133"/>
                  </a:lnTo>
                  <a:lnTo>
                    <a:pt x="3749" y="133640"/>
                  </a:lnTo>
                  <a:lnTo>
                    <a:pt x="11765" y="148842"/>
                  </a:lnTo>
                  <a:lnTo>
                    <a:pt x="16866" y="154378"/>
                  </a:lnTo>
                  <a:lnTo>
                    <a:pt x="28179" y="160529"/>
                  </a:lnTo>
                  <a:lnTo>
                    <a:pt x="34158" y="162170"/>
                  </a:lnTo>
                  <a:lnTo>
                    <a:pt x="57744" y="159422"/>
                  </a:lnTo>
                  <a:lnTo>
                    <a:pt x="69982" y="151835"/>
                  </a:lnTo>
                  <a:lnTo>
                    <a:pt x="78949" y="140349"/>
                  </a:lnTo>
                  <a:lnTo>
                    <a:pt x="86462" y="124660"/>
                  </a:lnTo>
                  <a:lnTo>
                    <a:pt x="91586" y="87865"/>
                  </a:lnTo>
                  <a:lnTo>
                    <a:pt x="92259" y="49779"/>
                  </a:lnTo>
                  <a:lnTo>
                    <a:pt x="88497" y="31490"/>
                  </a:lnTo>
                  <a:lnTo>
                    <a:pt x="80475" y="18424"/>
                  </a:lnTo>
                  <a:lnTo>
                    <a:pt x="58079" y="1412"/>
                  </a:lnTo>
                  <a:lnTo>
                    <a:pt x="53034" y="0"/>
                  </a:lnTo>
                  <a:lnTo>
                    <a:pt x="48612" y="116"/>
                  </a:lnTo>
                  <a:lnTo>
                    <a:pt x="36593" y="3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27">
              <a:extLst>
                <a:ext uri="{FF2B5EF4-FFF2-40B4-BE49-F238E27FC236}">
                  <a16:creationId xmlns:a16="http://schemas.microsoft.com/office/drawing/2014/main" id="{FD4D2EF0-8E78-DF1B-27DA-52ADA63ACF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371725" y="3359185"/>
              <a:ext cx="148362" cy="222216"/>
            </a:xfrm>
            <a:custGeom>
              <a:avLst/>
              <a:gdLst/>
              <a:ahLst/>
              <a:cxnLst/>
              <a:rect l="0" t="0" r="0" b="0"/>
              <a:pathLst>
                <a:path w="148362" h="222216">
                  <a:moveTo>
                    <a:pt x="47625" y="50765"/>
                  </a:moveTo>
                  <a:lnTo>
                    <a:pt x="47625" y="50765"/>
                  </a:lnTo>
                  <a:lnTo>
                    <a:pt x="55229" y="42102"/>
                  </a:lnTo>
                  <a:lnTo>
                    <a:pt x="70015" y="15117"/>
                  </a:lnTo>
                  <a:lnTo>
                    <a:pt x="71019" y="10067"/>
                  </a:lnTo>
                  <a:lnTo>
                    <a:pt x="70629" y="5641"/>
                  </a:lnTo>
                  <a:lnTo>
                    <a:pt x="69311" y="1633"/>
                  </a:lnTo>
                  <a:lnTo>
                    <a:pt x="67374" y="18"/>
                  </a:lnTo>
                  <a:lnTo>
                    <a:pt x="65025" y="0"/>
                  </a:lnTo>
                  <a:lnTo>
                    <a:pt x="62400" y="1047"/>
                  </a:lnTo>
                  <a:lnTo>
                    <a:pt x="39941" y="17942"/>
                  </a:lnTo>
                  <a:lnTo>
                    <a:pt x="36152" y="19358"/>
                  </a:lnTo>
                  <a:lnTo>
                    <a:pt x="33626" y="22419"/>
                  </a:lnTo>
                  <a:lnTo>
                    <a:pt x="29013" y="34723"/>
                  </a:lnTo>
                  <a:lnTo>
                    <a:pt x="26751" y="36895"/>
                  </a:lnTo>
                  <a:lnTo>
                    <a:pt x="24184" y="38343"/>
                  </a:lnTo>
                  <a:lnTo>
                    <a:pt x="22472" y="40368"/>
                  </a:lnTo>
                  <a:lnTo>
                    <a:pt x="20571" y="45438"/>
                  </a:lnTo>
                  <a:lnTo>
                    <a:pt x="19184" y="63555"/>
                  </a:lnTo>
                  <a:lnTo>
                    <a:pt x="24754" y="72677"/>
                  </a:lnTo>
                  <a:lnTo>
                    <a:pt x="34285" y="82729"/>
                  </a:lnTo>
                  <a:lnTo>
                    <a:pt x="76348" y="110564"/>
                  </a:lnTo>
                  <a:lnTo>
                    <a:pt x="102482" y="132410"/>
                  </a:lnTo>
                  <a:lnTo>
                    <a:pt x="138771" y="154128"/>
                  </a:lnTo>
                  <a:lnTo>
                    <a:pt x="146343" y="165848"/>
                  </a:lnTo>
                  <a:lnTo>
                    <a:pt x="148361" y="171937"/>
                  </a:lnTo>
                  <a:lnTo>
                    <a:pt x="147591" y="178113"/>
                  </a:lnTo>
                  <a:lnTo>
                    <a:pt x="141091" y="190620"/>
                  </a:lnTo>
                  <a:lnTo>
                    <a:pt x="128323" y="200411"/>
                  </a:lnTo>
                  <a:lnTo>
                    <a:pt x="97641" y="211874"/>
                  </a:lnTo>
                  <a:lnTo>
                    <a:pt x="57859" y="219151"/>
                  </a:lnTo>
                  <a:lnTo>
                    <a:pt x="0" y="222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28">
              <a:extLst>
                <a:ext uri="{FF2B5EF4-FFF2-40B4-BE49-F238E27FC236}">
                  <a16:creationId xmlns:a16="http://schemas.microsoft.com/office/drawing/2014/main" id="{C629638C-72A6-DDED-4A62-5B67EFFBF4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28875" y="3314700"/>
              <a:ext cx="180976" cy="66676"/>
            </a:xfrm>
            <a:custGeom>
              <a:avLst/>
              <a:gdLst/>
              <a:ahLst/>
              <a:cxnLst/>
              <a:rect l="0" t="0" r="0" b="0"/>
              <a:pathLst>
                <a:path w="180976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56562"/>
                  </a:lnTo>
                  <a:lnTo>
                    <a:pt x="13183" y="48775"/>
                  </a:lnTo>
                  <a:lnTo>
                    <a:pt x="58307" y="21137"/>
                  </a:lnTo>
                  <a:lnTo>
                    <a:pt x="98382" y="4508"/>
                  </a:lnTo>
                  <a:lnTo>
                    <a:pt x="136791" y="89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60745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160888" imgH="3337654" progId="Excel.Sheet.12">
                  <p:embed/>
                </p:oleObj>
              </mc:Choice>
              <mc:Fallback>
                <p:oleObj name="Worksheet" r:id="rId4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MARTInkShape-3144">
            <a:extLst>
              <a:ext uri="{FF2B5EF4-FFF2-40B4-BE49-F238E27FC236}">
                <a16:creationId xmlns:a16="http://schemas.microsoft.com/office/drawing/2014/main" id="{19C2C2DE-A305-E4A8-EECD-8200FB4FB6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34060" y="3048016"/>
            <a:ext cx="1018907" cy="761545"/>
          </a:xfrm>
          <a:custGeom>
            <a:avLst/>
            <a:gdLst/>
            <a:ahLst/>
            <a:cxnLst/>
            <a:rect l="0" t="0" r="0" b="0"/>
            <a:pathLst>
              <a:path w="1018907" h="761545">
                <a:moveTo>
                  <a:pt x="914315" y="161909"/>
                </a:moveTo>
                <a:lnTo>
                  <a:pt x="914315" y="161909"/>
                </a:lnTo>
                <a:lnTo>
                  <a:pt x="914315" y="153708"/>
                </a:lnTo>
                <a:lnTo>
                  <a:pt x="909259" y="147720"/>
                </a:lnTo>
                <a:lnTo>
                  <a:pt x="866369" y="116212"/>
                </a:lnTo>
                <a:lnTo>
                  <a:pt x="821366" y="85805"/>
                </a:lnTo>
                <a:lnTo>
                  <a:pt x="780014" y="64542"/>
                </a:lnTo>
                <a:lnTo>
                  <a:pt x="736038" y="47748"/>
                </a:lnTo>
                <a:lnTo>
                  <a:pt x="693282" y="32811"/>
                </a:lnTo>
                <a:lnTo>
                  <a:pt x="649423" y="26577"/>
                </a:lnTo>
                <a:lnTo>
                  <a:pt x="602505" y="14419"/>
                </a:lnTo>
                <a:lnTo>
                  <a:pt x="588976" y="10964"/>
                </a:lnTo>
                <a:lnTo>
                  <a:pt x="543375" y="6878"/>
                </a:lnTo>
                <a:lnTo>
                  <a:pt x="499790" y="1346"/>
                </a:lnTo>
                <a:lnTo>
                  <a:pt x="452909" y="164"/>
                </a:lnTo>
                <a:lnTo>
                  <a:pt x="414947" y="37"/>
                </a:lnTo>
                <a:lnTo>
                  <a:pt x="375829" y="0"/>
                </a:lnTo>
                <a:lnTo>
                  <a:pt x="334166" y="5044"/>
                </a:lnTo>
                <a:lnTo>
                  <a:pt x="294863" y="13243"/>
                </a:lnTo>
                <a:lnTo>
                  <a:pt x="249613" y="21094"/>
                </a:lnTo>
                <a:lnTo>
                  <a:pt x="235775" y="27358"/>
                </a:lnTo>
                <a:lnTo>
                  <a:pt x="192302" y="59952"/>
                </a:lnTo>
                <a:lnTo>
                  <a:pt x="160433" y="87528"/>
                </a:lnTo>
                <a:lnTo>
                  <a:pt x="155923" y="94632"/>
                </a:lnTo>
                <a:lnTo>
                  <a:pt x="154720" y="98007"/>
                </a:lnTo>
                <a:lnTo>
                  <a:pt x="147740" y="104581"/>
                </a:lnTo>
                <a:lnTo>
                  <a:pt x="112653" y="135175"/>
                </a:lnTo>
                <a:lnTo>
                  <a:pt x="82507" y="182383"/>
                </a:lnTo>
                <a:lnTo>
                  <a:pt x="63419" y="208087"/>
                </a:lnTo>
                <a:lnTo>
                  <a:pt x="43973" y="251277"/>
                </a:lnTo>
                <a:lnTo>
                  <a:pt x="23174" y="289633"/>
                </a:lnTo>
                <a:lnTo>
                  <a:pt x="12789" y="333619"/>
                </a:lnTo>
                <a:lnTo>
                  <a:pt x="9374" y="353662"/>
                </a:lnTo>
                <a:lnTo>
                  <a:pt x="1370" y="373963"/>
                </a:lnTo>
                <a:lnTo>
                  <a:pt x="0" y="414125"/>
                </a:lnTo>
                <a:lnTo>
                  <a:pt x="999" y="438429"/>
                </a:lnTo>
                <a:lnTo>
                  <a:pt x="13176" y="482793"/>
                </a:lnTo>
                <a:lnTo>
                  <a:pt x="26484" y="522215"/>
                </a:lnTo>
                <a:lnTo>
                  <a:pt x="49405" y="563206"/>
                </a:lnTo>
                <a:lnTo>
                  <a:pt x="64215" y="586155"/>
                </a:lnTo>
                <a:lnTo>
                  <a:pt x="99747" y="629003"/>
                </a:lnTo>
                <a:lnTo>
                  <a:pt x="139625" y="662058"/>
                </a:lnTo>
                <a:lnTo>
                  <a:pt x="186784" y="684293"/>
                </a:lnTo>
                <a:lnTo>
                  <a:pt x="226740" y="700737"/>
                </a:lnTo>
                <a:lnTo>
                  <a:pt x="267844" y="717413"/>
                </a:lnTo>
                <a:lnTo>
                  <a:pt x="304968" y="725854"/>
                </a:lnTo>
                <a:lnTo>
                  <a:pt x="342891" y="733993"/>
                </a:lnTo>
                <a:lnTo>
                  <a:pt x="380937" y="743107"/>
                </a:lnTo>
                <a:lnTo>
                  <a:pt x="426663" y="750612"/>
                </a:lnTo>
                <a:lnTo>
                  <a:pt x="461616" y="756968"/>
                </a:lnTo>
                <a:lnTo>
                  <a:pt x="503839" y="760498"/>
                </a:lnTo>
                <a:lnTo>
                  <a:pt x="549864" y="761544"/>
                </a:lnTo>
                <a:lnTo>
                  <a:pt x="592127" y="760839"/>
                </a:lnTo>
                <a:lnTo>
                  <a:pt x="627881" y="754354"/>
                </a:lnTo>
                <a:lnTo>
                  <a:pt x="671519" y="745730"/>
                </a:lnTo>
                <a:lnTo>
                  <a:pt x="715845" y="737530"/>
                </a:lnTo>
                <a:lnTo>
                  <a:pt x="763163" y="731401"/>
                </a:lnTo>
                <a:lnTo>
                  <a:pt x="800385" y="720467"/>
                </a:lnTo>
                <a:lnTo>
                  <a:pt x="838225" y="703822"/>
                </a:lnTo>
                <a:lnTo>
                  <a:pt x="873425" y="682662"/>
                </a:lnTo>
                <a:lnTo>
                  <a:pt x="916927" y="650840"/>
                </a:lnTo>
                <a:lnTo>
                  <a:pt x="957227" y="608745"/>
                </a:lnTo>
                <a:lnTo>
                  <a:pt x="984668" y="567493"/>
                </a:lnTo>
                <a:lnTo>
                  <a:pt x="1005080" y="525495"/>
                </a:lnTo>
                <a:lnTo>
                  <a:pt x="1011993" y="484975"/>
                </a:lnTo>
                <a:lnTo>
                  <a:pt x="1017689" y="439861"/>
                </a:lnTo>
                <a:lnTo>
                  <a:pt x="1018906" y="393558"/>
                </a:lnTo>
                <a:lnTo>
                  <a:pt x="1017950" y="379164"/>
                </a:lnTo>
                <a:lnTo>
                  <a:pt x="1002609" y="333438"/>
                </a:lnTo>
                <a:lnTo>
                  <a:pt x="999065" y="319636"/>
                </a:lnTo>
                <a:lnTo>
                  <a:pt x="976589" y="274813"/>
                </a:lnTo>
                <a:lnTo>
                  <a:pt x="968451" y="263947"/>
                </a:lnTo>
                <a:lnTo>
                  <a:pt x="962811" y="252938"/>
                </a:lnTo>
                <a:lnTo>
                  <a:pt x="948937" y="243276"/>
                </a:lnTo>
                <a:lnTo>
                  <a:pt x="939625" y="229527"/>
                </a:lnTo>
                <a:lnTo>
                  <a:pt x="928858" y="206721"/>
                </a:lnTo>
                <a:lnTo>
                  <a:pt x="916079" y="192398"/>
                </a:lnTo>
                <a:lnTo>
                  <a:pt x="915098" y="188512"/>
                </a:lnTo>
                <a:lnTo>
                  <a:pt x="914329" y="181090"/>
                </a:lnTo>
                <a:lnTo>
                  <a:pt x="887074" y="153718"/>
                </a:lnTo>
                <a:lnTo>
                  <a:pt x="886135" y="147723"/>
                </a:lnTo>
                <a:lnTo>
                  <a:pt x="884945" y="146101"/>
                </a:lnTo>
                <a:lnTo>
                  <a:pt x="880801" y="144300"/>
                </a:lnTo>
                <a:lnTo>
                  <a:pt x="879272" y="142761"/>
                </a:lnTo>
                <a:lnTo>
                  <a:pt x="873997" y="132688"/>
                </a:lnTo>
                <a:lnTo>
                  <a:pt x="869937" y="126697"/>
                </a:lnTo>
                <a:lnTo>
                  <a:pt x="867118" y="116127"/>
                </a:lnTo>
                <a:lnTo>
                  <a:pt x="865917" y="115513"/>
                </a:lnTo>
                <a:lnTo>
                  <a:pt x="861760" y="114830"/>
                </a:lnTo>
                <a:lnTo>
                  <a:pt x="860227" y="112531"/>
                </a:lnTo>
                <a:lnTo>
                  <a:pt x="857165" y="857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145">
            <a:extLst>
              <a:ext uri="{FF2B5EF4-FFF2-40B4-BE49-F238E27FC236}">
                <a16:creationId xmlns:a16="http://schemas.microsoft.com/office/drawing/2014/main" id="{BC3008AA-6FA9-6090-0D69-5B05536564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62951" y="3229379"/>
            <a:ext cx="323317" cy="304358"/>
          </a:xfrm>
          <a:custGeom>
            <a:avLst/>
            <a:gdLst/>
            <a:ahLst/>
            <a:cxnLst/>
            <a:rect l="0" t="0" r="0" b="0"/>
            <a:pathLst>
              <a:path w="323317" h="304358">
                <a:moveTo>
                  <a:pt x="237649" y="47221"/>
                </a:moveTo>
                <a:lnTo>
                  <a:pt x="237649" y="47221"/>
                </a:lnTo>
                <a:lnTo>
                  <a:pt x="227948" y="28878"/>
                </a:lnTo>
                <a:lnTo>
                  <a:pt x="210525" y="10582"/>
                </a:lnTo>
                <a:lnTo>
                  <a:pt x="201755" y="8351"/>
                </a:lnTo>
                <a:lnTo>
                  <a:pt x="195944" y="4193"/>
                </a:lnTo>
                <a:lnTo>
                  <a:pt x="170498" y="504"/>
                </a:lnTo>
                <a:lnTo>
                  <a:pt x="160884" y="0"/>
                </a:lnTo>
                <a:lnTo>
                  <a:pt x="127558" y="9320"/>
                </a:lnTo>
                <a:lnTo>
                  <a:pt x="104359" y="25546"/>
                </a:lnTo>
                <a:lnTo>
                  <a:pt x="97975" y="28063"/>
                </a:lnTo>
                <a:lnTo>
                  <a:pt x="88432" y="34371"/>
                </a:lnTo>
                <a:lnTo>
                  <a:pt x="78901" y="37769"/>
                </a:lnTo>
                <a:lnTo>
                  <a:pt x="72550" y="42315"/>
                </a:lnTo>
                <a:lnTo>
                  <a:pt x="37624" y="87986"/>
                </a:lnTo>
                <a:lnTo>
                  <a:pt x="13858" y="131194"/>
                </a:lnTo>
                <a:lnTo>
                  <a:pt x="1932" y="173714"/>
                </a:lnTo>
                <a:lnTo>
                  <a:pt x="0" y="199560"/>
                </a:lnTo>
                <a:lnTo>
                  <a:pt x="9252" y="246566"/>
                </a:lnTo>
                <a:lnTo>
                  <a:pt x="13726" y="256822"/>
                </a:lnTo>
                <a:lnTo>
                  <a:pt x="22064" y="264907"/>
                </a:lnTo>
                <a:lnTo>
                  <a:pt x="63227" y="288440"/>
                </a:lnTo>
                <a:lnTo>
                  <a:pt x="109342" y="299363"/>
                </a:lnTo>
                <a:lnTo>
                  <a:pt x="156081" y="304101"/>
                </a:lnTo>
                <a:lnTo>
                  <a:pt x="200096" y="304357"/>
                </a:lnTo>
                <a:lnTo>
                  <a:pt x="236699" y="303330"/>
                </a:lnTo>
                <a:lnTo>
                  <a:pt x="272031" y="291137"/>
                </a:lnTo>
                <a:lnTo>
                  <a:pt x="282211" y="282275"/>
                </a:lnTo>
                <a:lnTo>
                  <a:pt x="311914" y="241039"/>
                </a:lnTo>
                <a:lnTo>
                  <a:pt x="321881" y="208353"/>
                </a:lnTo>
                <a:lnTo>
                  <a:pt x="323316" y="162764"/>
                </a:lnTo>
                <a:lnTo>
                  <a:pt x="322290" y="149373"/>
                </a:lnTo>
                <a:lnTo>
                  <a:pt x="306897" y="102509"/>
                </a:lnTo>
                <a:lnTo>
                  <a:pt x="294189" y="70080"/>
                </a:lnTo>
                <a:lnTo>
                  <a:pt x="286061" y="60555"/>
                </a:lnTo>
                <a:lnTo>
                  <a:pt x="252090" y="33435"/>
                </a:lnTo>
                <a:lnTo>
                  <a:pt x="241340" y="29731"/>
                </a:lnTo>
                <a:lnTo>
                  <a:pt x="228124" y="281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14.4.1 (cont.)</a:t>
            </a:r>
          </a:p>
        </p:txBody>
      </p:sp>
      <p:grpSp>
        <p:nvGrpSpPr>
          <p:cNvPr id="20" name="SMARTInkShape-Group614">
            <a:extLst>
              <a:ext uri="{FF2B5EF4-FFF2-40B4-BE49-F238E27FC236}">
                <a16:creationId xmlns:a16="http://schemas.microsoft.com/office/drawing/2014/main" id="{143E4CB5-2413-2F5B-FCCA-56F18CA068FF}"/>
              </a:ext>
            </a:extLst>
          </p:cNvPr>
          <p:cNvGrpSpPr/>
          <p:nvPr/>
        </p:nvGrpSpPr>
        <p:grpSpPr>
          <a:xfrm>
            <a:off x="1828800" y="1962150"/>
            <a:ext cx="152401" cy="93265"/>
            <a:chOff x="1828800" y="1962150"/>
            <a:chExt cx="152401" cy="93265"/>
          </a:xfrm>
        </p:grpSpPr>
        <p:sp>
          <p:nvSpPr>
            <p:cNvPr id="18" name="SMARTInkShape-3146">
              <a:extLst>
                <a:ext uri="{FF2B5EF4-FFF2-40B4-BE49-F238E27FC236}">
                  <a16:creationId xmlns:a16="http://schemas.microsoft.com/office/drawing/2014/main" id="{3191BDAE-7446-2CED-0A2D-BC47CCD27B1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847850" y="19621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0652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47">
              <a:extLst>
                <a:ext uri="{FF2B5EF4-FFF2-40B4-BE49-F238E27FC236}">
                  <a16:creationId xmlns:a16="http://schemas.microsoft.com/office/drawing/2014/main" id="{1F43CFC6-D306-933F-7C3F-63E5494CD79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828800" y="2047875"/>
              <a:ext cx="152401" cy="7540"/>
            </a:xfrm>
            <a:custGeom>
              <a:avLst/>
              <a:gdLst/>
              <a:ahLst/>
              <a:cxnLst/>
              <a:rect l="0" t="0" r="0" b="0"/>
              <a:pathLst>
                <a:path w="152401" h="754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289" y="7539"/>
                  </a:lnTo>
                  <a:lnTo>
                    <a:pt x="41445" y="6114"/>
                  </a:lnTo>
                  <a:lnTo>
                    <a:pt x="88948" y="8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148">
            <a:extLst>
              <a:ext uri="{FF2B5EF4-FFF2-40B4-BE49-F238E27FC236}">
                <a16:creationId xmlns:a16="http://schemas.microsoft.com/office/drawing/2014/main" id="{7ACA9853-A2C7-B019-9382-3AD28F827D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9100" y="2010348"/>
            <a:ext cx="214014" cy="189928"/>
          </a:xfrm>
          <a:custGeom>
            <a:avLst/>
            <a:gdLst/>
            <a:ahLst/>
            <a:cxnLst/>
            <a:rect l="0" t="0" r="0" b="0"/>
            <a:pathLst>
              <a:path w="214014" h="189928">
                <a:moveTo>
                  <a:pt x="0" y="75627"/>
                </a:moveTo>
                <a:lnTo>
                  <a:pt x="0" y="75627"/>
                </a:lnTo>
                <a:lnTo>
                  <a:pt x="0" y="70571"/>
                </a:lnTo>
                <a:lnTo>
                  <a:pt x="2822" y="65266"/>
                </a:lnTo>
                <a:lnTo>
                  <a:pt x="47472" y="18645"/>
                </a:lnTo>
                <a:lnTo>
                  <a:pt x="55238" y="10867"/>
                </a:lnTo>
                <a:lnTo>
                  <a:pt x="59123" y="9803"/>
                </a:lnTo>
                <a:lnTo>
                  <a:pt x="70240" y="9120"/>
                </a:lnTo>
                <a:lnTo>
                  <a:pt x="76373" y="11849"/>
                </a:lnTo>
                <a:lnTo>
                  <a:pt x="79490" y="14058"/>
                </a:lnTo>
                <a:lnTo>
                  <a:pt x="88934" y="37394"/>
                </a:lnTo>
                <a:lnTo>
                  <a:pt x="94002" y="75600"/>
                </a:lnTo>
                <a:lnTo>
                  <a:pt x="92181" y="113722"/>
                </a:lnTo>
                <a:lnTo>
                  <a:pt x="81046" y="158943"/>
                </a:lnTo>
                <a:lnTo>
                  <a:pt x="77636" y="167341"/>
                </a:lnTo>
                <a:lnTo>
                  <a:pt x="77157" y="167462"/>
                </a:lnTo>
                <a:lnTo>
                  <a:pt x="76625" y="164773"/>
                </a:lnTo>
                <a:lnTo>
                  <a:pt x="76326" y="152253"/>
                </a:lnTo>
                <a:lnTo>
                  <a:pt x="89468" y="106548"/>
                </a:lnTo>
                <a:lnTo>
                  <a:pt x="103650" y="81379"/>
                </a:lnTo>
                <a:lnTo>
                  <a:pt x="145111" y="35561"/>
                </a:lnTo>
                <a:lnTo>
                  <a:pt x="174031" y="9209"/>
                </a:lnTo>
                <a:lnTo>
                  <a:pt x="188443" y="2325"/>
                </a:lnTo>
                <a:lnTo>
                  <a:pt x="202794" y="0"/>
                </a:lnTo>
                <a:lnTo>
                  <a:pt x="205046" y="1925"/>
                </a:lnTo>
                <a:lnTo>
                  <a:pt x="214013" y="41161"/>
                </a:lnTo>
                <a:lnTo>
                  <a:pt x="211529" y="85047"/>
                </a:lnTo>
                <a:lnTo>
                  <a:pt x="207119" y="127739"/>
                </a:lnTo>
                <a:lnTo>
                  <a:pt x="200959" y="169351"/>
                </a:lnTo>
                <a:lnTo>
                  <a:pt x="200440" y="180077"/>
                </a:lnTo>
                <a:lnTo>
                  <a:pt x="201360" y="183360"/>
                </a:lnTo>
                <a:lnTo>
                  <a:pt x="209550" y="1899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616">
            <a:extLst>
              <a:ext uri="{FF2B5EF4-FFF2-40B4-BE49-F238E27FC236}">
                <a16:creationId xmlns:a16="http://schemas.microsoft.com/office/drawing/2014/main" id="{A1C0DC44-AA8D-37CF-C1CA-D23D59F4BAC0}"/>
              </a:ext>
            </a:extLst>
          </p:cNvPr>
          <p:cNvGrpSpPr/>
          <p:nvPr/>
        </p:nvGrpSpPr>
        <p:grpSpPr>
          <a:xfrm>
            <a:off x="447879" y="1335261"/>
            <a:ext cx="1123354" cy="884065"/>
            <a:chOff x="447879" y="1335261"/>
            <a:chExt cx="1123354" cy="884065"/>
          </a:xfrm>
        </p:grpSpPr>
        <p:sp>
          <p:nvSpPr>
            <p:cNvPr id="22" name="SMARTInkShape-3149">
              <a:extLst>
                <a:ext uri="{FF2B5EF4-FFF2-40B4-BE49-F238E27FC236}">
                  <a16:creationId xmlns:a16="http://schemas.microsoft.com/office/drawing/2014/main" id="{D80A8B9F-D1F6-400E-E0A8-7FAD1B5BCCB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524000" y="1963474"/>
              <a:ext cx="47233" cy="217752"/>
            </a:xfrm>
            <a:custGeom>
              <a:avLst/>
              <a:gdLst/>
              <a:ahLst/>
              <a:cxnLst/>
              <a:rect l="0" t="0" r="0" b="0"/>
              <a:pathLst>
                <a:path w="47233" h="217752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7232" y="9181"/>
                  </a:lnTo>
                  <a:lnTo>
                    <a:pt x="34333" y="56748"/>
                  </a:lnTo>
                  <a:lnTo>
                    <a:pt x="22108" y="101713"/>
                  </a:lnTo>
                  <a:lnTo>
                    <a:pt x="9502" y="148538"/>
                  </a:lnTo>
                  <a:lnTo>
                    <a:pt x="1877" y="188675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50">
              <a:extLst>
                <a:ext uri="{FF2B5EF4-FFF2-40B4-BE49-F238E27FC236}">
                  <a16:creationId xmlns:a16="http://schemas.microsoft.com/office/drawing/2014/main" id="{33074E42-1588-3E35-7F83-0FEACC349EF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266825" y="2080487"/>
              <a:ext cx="142876" cy="5489"/>
            </a:xfrm>
            <a:custGeom>
              <a:avLst/>
              <a:gdLst/>
              <a:ahLst/>
              <a:cxnLst/>
              <a:rect l="0" t="0" r="0" b="0"/>
              <a:pathLst>
                <a:path w="142876" h="5489">
                  <a:moveTo>
                    <a:pt x="0" y="5488"/>
                  </a:moveTo>
                  <a:lnTo>
                    <a:pt x="0" y="5488"/>
                  </a:lnTo>
                  <a:lnTo>
                    <a:pt x="46135" y="5488"/>
                  </a:lnTo>
                  <a:lnTo>
                    <a:pt x="79179" y="4430"/>
                  </a:lnTo>
                  <a:lnTo>
                    <a:pt x="98367" y="0"/>
                  </a:lnTo>
                  <a:lnTo>
                    <a:pt x="14287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51">
              <a:extLst>
                <a:ext uri="{FF2B5EF4-FFF2-40B4-BE49-F238E27FC236}">
                  <a16:creationId xmlns:a16="http://schemas.microsoft.com/office/drawing/2014/main" id="{CA8D0519-67EA-85EB-E1B5-F3ABCB26FCC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63581" y="1991302"/>
              <a:ext cx="136570" cy="189924"/>
            </a:xfrm>
            <a:custGeom>
              <a:avLst/>
              <a:gdLst/>
              <a:ahLst/>
              <a:cxnLst/>
              <a:rect l="0" t="0" r="0" b="0"/>
              <a:pathLst>
                <a:path w="136570" h="189924">
                  <a:moveTo>
                    <a:pt x="79419" y="37523"/>
                  </a:moveTo>
                  <a:lnTo>
                    <a:pt x="79419" y="37523"/>
                  </a:lnTo>
                  <a:lnTo>
                    <a:pt x="84476" y="37523"/>
                  </a:lnTo>
                  <a:lnTo>
                    <a:pt x="89780" y="31879"/>
                  </a:lnTo>
                  <a:lnTo>
                    <a:pt x="101809" y="16065"/>
                  </a:lnTo>
                  <a:lnTo>
                    <a:pt x="123853" y="1372"/>
                  </a:lnTo>
                  <a:lnTo>
                    <a:pt x="123858" y="722"/>
                  </a:lnTo>
                  <a:lnTo>
                    <a:pt x="122804" y="289"/>
                  </a:lnTo>
                  <a:lnTo>
                    <a:pt x="121042" y="0"/>
                  </a:lnTo>
                  <a:lnTo>
                    <a:pt x="103006" y="14746"/>
                  </a:lnTo>
                  <a:lnTo>
                    <a:pt x="60014" y="50453"/>
                  </a:lnTo>
                  <a:lnTo>
                    <a:pt x="14705" y="92831"/>
                  </a:lnTo>
                  <a:lnTo>
                    <a:pt x="1566" y="105886"/>
                  </a:lnTo>
                  <a:lnTo>
                    <a:pt x="0" y="110615"/>
                  </a:lnTo>
                  <a:lnTo>
                    <a:pt x="1083" y="121514"/>
                  </a:lnTo>
                  <a:lnTo>
                    <a:pt x="2853" y="125267"/>
                  </a:lnTo>
                  <a:lnTo>
                    <a:pt x="5092" y="127769"/>
                  </a:lnTo>
                  <a:lnTo>
                    <a:pt x="34549" y="145206"/>
                  </a:lnTo>
                  <a:lnTo>
                    <a:pt x="74725" y="156008"/>
                  </a:lnTo>
                  <a:lnTo>
                    <a:pt x="105773" y="167898"/>
                  </a:lnTo>
                  <a:lnTo>
                    <a:pt x="136569" y="189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52">
              <a:extLst>
                <a:ext uri="{FF2B5EF4-FFF2-40B4-BE49-F238E27FC236}">
                  <a16:creationId xmlns:a16="http://schemas.microsoft.com/office/drawing/2014/main" id="{C9F9BF69-1A58-2F0E-6B0D-73003682B3D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38225" y="1918947"/>
              <a:ext cx="57148" cy="300379"/>
            </a:xfrm>
            <a:custGeom>
              <a:avLst/>
              <a:gdLst/>
              <a:ahLst/>
              <a:cxnLst/>
              <a:rect l="0" t="0" r="0" b="0"/>
              <a:pathLst>
                <a:path w="57148" h="300379">
                  <a:moveTo>
                    <a:pt x="38100" y="43203"/>
                  </a:moveTo>
                  <a:lnTo>
                    <a:pt x="38100" y="43203"/>
                  </a:lnTo>
                  <a:lnTo>
                    <a:pt x="38100" y="33090"/>
                  </a:lnTo>
                  <a:lnTo>
                    <a:pt x="40922" y="25303"/>
                  </a:lnTo>
                  <a:lnTo>
                    <a:pt x="44646" y="18314"/>
                  </a:lnTo>
                  <a:lnTo>
                    <a:pt x="46301" y="11680"/>
                  </a:lnTo>
                  <a:lnTo>
                    <a:pt x="47801" y="9488"/>
                  </a:lnTo>
                  <a:lnTo>
                    <a:pt x="49859" y="8026"/>
                  </a:lnTo>
                  <a:lnTo>
                    <a:pt x="52289" y="7052"/>
                  </a:lnTo>
                  <a:lnTo>
                    <a:pt x="53909" y="5344"/>
                  </a:lnTo>
                  <a:lnTo>
                    <a:pt x="56190" y="0"/>
                  </a:lnTo>
                  <a:lnTo>
                    <a:pt x="56510" y="643"/>
                  </a:lnTo>
                  <a:lnTo>
                    <a:pt x="57147" y="32527"/>
                  </a:lnTo>
                  <a:lnTo>
                    <a:pt x="48949" y="73837"/>
                  </a:lnTo>
                  <a:lnTo>
                    <a:pt x="42961" y="111076"/>
                  </a:lnTo>
                  <a:lnTo>
                    <a:pt x="36943" y="156916"/>
                  </a:lnTo>
                  <a:lnTo>
                    <a:pt x="20389" y="202817"/>
                  </a:lnTo>
                  <a:lnTo>
                    <a:pt x="9898" y="246961"/>
                  </a:lnTo>
                  <a:lnTo>
                    <a:pt x="0" y="300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53">
              <a:extLst>
                <a:ext uri="{FF2B5EF4-FFF2-40B4-BE49-F238E27FC236}">
                  <a16:creationId xmlns:a16="http://schemas.microsoft.com/office/drawing/2014/main" id="{3A1CE2BA-4DFD-0C3F-AB71-A609D17DB6D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62000" y="20859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5648" y="1324"/>
                  </a:lnTo>
                  <a:lnTo>
                    <a:pt x="80106" y="262"/>
                  </a:lnTo>
                  <a:lnTo>
                    <a:pt x="124549" y="3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54">
              <a:extLst>
                <a:ext uri="{FF2B5EF4-FFF2-40B4-BE49-F238E27FC236}">
                  <a16:creationId xmlns:a16="http://schemas.microsoft.com/office/drawing/2014/main" id="{65B98D66-3DB3-0C6B-7494-8FE61020911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95375" y="1381351"/>
              <a:ext cx="188114" cy="180750"/>
            </a:xfrm>
            <a:custGeom>
              <a:avLst/>
              <a:gdLst/>
              <a:ahLst/>
              <a:cxnLst/>
              <a:rect l="0" t="0" r="0" b="0"/>
              <a:pathLst>
                <a:path w="188114" h="180750">
                  <a:moveTo>
                    <a:pt x="57150" y="18824"/>
                  </a:moveTo>
                  <a:lnTo>
                    <a:pt x="57150" y="18824"/>
                  </a:lnTo>
                  <a:lnTo>
                    <a:pt x="57150" y="13767"/>
                  </a:lnTo>
                  <a:lnTo>
                    <a:pt x="62794" y="8463"/>
                  </a:lnTo>
                  <a:lnTo>
                    <a:pt x="72358" y="3636"/>
                  </a:lnTo>
                  <a:lnTo>
                    <a:pt x="117269" y="0"/>
                  </a:lnTo>
                  <a:lnTo>
                    <a:pt x="131495" y="933"/>
                  </a:lnTo>
                  <a:lnTo>
                    <a:pt x="135288" y="2663"/>
                  </a:lnTo>
                  <a:lnTo>
                    <a:pt x="137817" y="4875"/>
                  </a:lnTo>
                  <a:lnTo>
                    <a:pt x="140627" y="12977"/>
                  </a:lnTo>
                  <a:lnTo>
                    <a:pt x="141376" y="18101"/>
                  </a:lnTo>
                  <a:lnTo>
                    <a:pt x="133742" y="32261"/>
                  </a:lnTo>
                  <a:lnTo>
                    <a:pt x="95284" y="75481"/>
                  </a:lnTo>
                  <a:lnTo>
                    <a:pt x="83623" y="86338"/>
                  </a:lnTo>
                  <a:lnTo>
                    <a:pt x="67398" y="94685"/>
                  </a:lnTo>
                  <a:lnTo>
                    <a:pt x="88197" y="94994"/>
                  </a:lnTo>
                  <a:lnTo>
                    <a:pt x="133884" y="85550"/>
                  </a:lnTo>
                  <a:lnTo>
                    <a:pt x="136881" y="85533"/>
                  </a:lnTo>
                  <a:lnTo>
                    <a:pt x="168864" y="98760"/>
                  </a:lnTo>
                  <a:lnTo>
                    <a:pt x="182443" y="107890"/>
                  </a:lnTo>
                  <a:lnTo>
                    <a:pt x="186919" y="119792"/>
                  </a:lnTo>
                  <a:lnTo>
                    <a:pt x="188113" y="127411"/>
                  </a:lnTo>
                  <a:lnTo>
                    <a:pt x="186792" y="134607"/>
                  </a:lnTo>
                  <a:lnTo>
                    <a:pt x="179680" y="148247"/>
                  </a:lnTo>
                  <a:lnTo>
                    <a:pt x="166641" y="158543"/>
                  </a:lnTo>
                  <a:lnTo>
                    <a:pt x="127344" y="173775"/>
                  </a:lnTo>
                  <a:lnTo>
                    <a:pt x="84202" y="179831"/>
                  </a:lnTo>
                  <a:lnTo>
                    <a:pt x="38958" y="180628"/>
                  </a:lnTo>
                  <a:lnTo>
                    <a:pt x="18128" y="179655"/>
                  </a:lnTo>
                  <a:lnTo>
                    <a:pt x="5842" y="175251"/>
                  </a:lnTo>
                  <a:lnTo>
                    <a:pt x="0" y="180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55">
              <a:extLst>
                <a:ext uri="{FF2B5EF4-FFF2-40B4-BE49-F238E27FC236}">
                  <a16:creationId xmlns:a16="http://schemas.microsoft.com/office/drawing/2014/main" id="{C884D47D-104E-B373-D270-CFBE93A7B78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81050" y="15144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57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56">
              <a:extLst>
                <a:ext uri="{FF2B5EF4-FFF2-40B4-BE49-F238E27FC236}">
                  <a16:creationId xmlns:a16="http://schemas.microsoft.com/office/drawing/2014/main" id="{D91931A9-1AD0-B2C0-DF09-AA0DECBFAFC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52475" y="1457377"/>
              <a:ext cx="85726" cy="9474"/>
            </a:xfrm>
            <a:custGeom>
              <a:avLst/>
              <a:gdLst/>
              <a:ahLst/>
              <a:cxnLst/>
              <a:rect l="0" t="0" r="0" b="0"/>
              <a:pathLst>
                <a:path w="85726" h="9474">
                  <a:moveTo>
                    <a:pt x="0" y="9473"/>
                  </a:moveTo>
                  <a:lnTo>
                    <a:pt x="0" y="9473"/>
                  </a:lnTo>
                  <a:lnTo>
                    <a:pt x="5057" y="4417"/>
                  </a:lnTo>
                  <a:lnTo>
                    <a:pt x="10361" y="1934"/>
                  </a:lnTo>
                  <a:lnTo>
                    <a:pt x="54597" y="0"/>
                  </a:lnTo>
                  <a:lnTo>
                    <a:pt x="63424" y="1029"/>
                  </a:lnTo>
                  <a:lnTo>
                    <a:pt x="85725" y="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57">
              <a:extLst>
                <a:ext uri="{FF2B5EF4-FFF2-40B4-BE49-F238E27FC236}">
                  <a16:creationId xmlns:a16="http://schemas.microsoft.com/office/drawing/2014/main" id="{7C8B99A9-5565-0FFF-E7B1-B415EFBEC0E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47879" y="1381531"/>
              <a:ext cx="180772" cy="266295"/>
            </a:xfrm>
            <a:custGeom>
              <a:avLst/>
              <a:gdLst/>
              <a:ahLst/>
              <a:cxnLst/>
              <a:rect l="0" t="0" r="0" b="0"/>
              <a:pathLst>
                <a:path w="180772" h="266295">
                  <a:moveTo>
                    <a:pt x="142671" y="37694"/>
                  </a:moveTo>
                  <a:lnTo>
                    <a:pt x="142671" y="37694"/>
                  </a:lnTo>
                  <a:lnTo>
                    <a:pt x="142671" y="29493"/>
                  </a:lnTo>
                  <a:lnTo>
                    <a:pt x="155928" y="15028"/>
                  </a:lnTo>
                  <a:lnTo>
                    <a:pt x="161969" y="11745"/>
                  </a:lnTo>
                  <a:lnTo>
                    <a:pt x="169414" y="9638"/>
                  </a:lnTo>
                  <a:lnTo>
                    <a:pt x="170024" y="8407"/>
                  </a:lnTo>
                  <a:lnTo>
                    <a:pt x="170703" y="4216"/>
                  </a:lnTo>
                  <a:lnTo>
                    <a:pt x="171942" y="2675"/>
                  </a:lnTo>
                  <a:lnTo>
                    <a:pt x="179399" y="0"/>
                  </a:lnTo>
                  <a:lnTo>
                    <a:pt x="179856" y="923"/>
                  </a:lnTo>
                  <a:lnTo>
                    <a:pt x="180364" y="4771"/>
                  </a:lnTo>
                  <a:lnTo>
                    <a:pt x="170538" y="17944"/>
                  </a:lnTo>
                  <a:lnTo>
                    <a:pt x="127082" y="55084"/>
                  </a:lnTo>
                  <a:lnTo>
                    <a:pt x="85781" y="88275"/>
                  </a:lnTo>
                  <a:lnTo>
                    <a:pt x="40919" y="130109"/>
                  </a:lnTo>
                  <a:lnTo>
                    <a:pt x="11572" y="164001"/>
                  </a:lnTo>
                  <a:lnTo>
                    <a:pt x="7647" y="166349"/>
                  </a:lnTo>
                  <a:lnTo>
                    <a:pt x="5030" y="168972"/>
                  </a:lnTo>
                  <a:lnTo>
                    <a:pt x="0" y="180055"/>
                  </a:lnTo>
                  <a:lnTo>
                    <a:pt x="4913" y="185473"/>
                  </a:lnTo>
                  <a:lnTo>
                    <a:pt x="10184" y="188040"/>
                  </a:lnTo>
                  <a:lnTo>
                    <a:pt x="51992" y="200275"/>
                  </a:lnTo>
                  <a:lnTo>
                    <a:pt x="94067" y="212449"/>
                  </a:lnTo>
                  <a:lnTo>
                    <a:pt x="138853" y="231380"/>
                  </a:lnTo>
                  <a:lnTo>
                    <a:pt x="180771" y="266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58">
              <a:extLst>
                <a:ext uri="{FF2B5EF4-FFF2-40B4-BE49-F238E27FC236}">
                  <a16:creationId xmlns:a16="http://schemas.microsoft.com/office/drawing/2014/main" id="{C292A7BB-6F7B-64E8-2F62-63E77AA30A3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76250" y="1335261"/>
              <a:ext cx="19041" cy="322090"/>
            </a:xfrm>
            <a:custGeom>
              <a:avLst/>
              <a:gdLst/>
              <a:ahLst/>
              <a:cxnLst/>
              <a:rect l="0" t="0" r="0" b="0"/>
              <a:pathLst>
                <a:path w="19041" h="322090">
                  <a:moveTo>
                    <a:pt x="9525" y="36339"/>
                  </a:moveTo>
                  <a:lnTo>
                    <a:pt x="9525" y="36339"/>
                  </a:lnTo>
                  <a:lnTo>
                    <a:pt x="14581" y="31282"/>
                  </a:lnTo>
                  <a:lnTo>
                    <a:pt x="17064" y="25978"/>
                  </a:lnTo>
                  <a:lnTo>
                    <a:pt x="19040" y="0"/>
                  </a:lnTo>
                  <a:lnTo>
                    <a:pt x="17991" y="46044"/>
                  </a:lnTo>
                  <a:lnTo>
                    <a:pt x="11511" y="91329"/>
                  </a:lnTo>
                  <a:lnTo>
                    <a:pt x="7291" y="129891"/>
                  </a:lnTo>
                  <a:lnTo>
                    <a:pt x="3240" y="162584"/>
                  </a:lnTo>
                  <a:lnTo>
                    <a:pt x="1440" y="194753"/>
                  </a:lnTo>
                  <a:lnTo>
                    <a:pt x="640" y="226690"/>
                  </a:lnTo>
                  <a:lnTo>
                    <a:pt x="190" y="271598"/>
                  </a:lnTo>
                  <a:lnTo>
                    <a:pt x="11" y="318367"/>
                  </a:lnTo>
                  <a:lnTo>
                    <a:pt x="0" y="322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17">
            <a:extLst>
              <a:ext uri="{FF2B5EF4-FFF2-40B4-BE49-F238E27FC236}">
                <a16:creationId xmlns:a16="http://schemas.microsoft.com/office/drawing/2014/main" id="{E08044C8-C1CA-5871-1B10-4FCFEAC12EF7}"/>
              </a:ext>
            </a:extLst>
          </p:cNvPr>
          <p:cNvGrpSpPr/>
          <p:nvPr/>
        </p:nvGrpSpPr>
        <p:grpSpPr>
          <a:xfrm>
            <a:off x="2181225" y="1872205"/>
            <a:ext cx="418358" cy="181717"/>
            <a:chOff x="2181225" y="1872205"/>
            <a:chExt cx="418358" cy="181717"/>
          </a:xfrm>
        </p:grpSpPr>
        <p:sp>
          <p:nvSpPr>
            <p:cNvPr id="33" name="SMARTInkShape-3159">
              <a:extLst>
                <a:ext uri="{FF2B5EF4-FFF2-40B4-BE49-F238E27FC236}">
                  <a16:creationId xmlns:a16="http://schemas.microsoft.com/office/drawing/2014/main" id="{042E1A44-DE3D-3813-CA36-3723EE75C46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433652" y="1872205"/>
              <a:ext cx="165931" cy="164055"/>
            </a:xfrm>
            <a:custGeom>
              <a:avLst/>
              <a:gdLst/>
              <a:ahLst/>
              <a:cxnLst/>
              <a:rect l="0" t="0" r="0" b="0"/>
              <a:pathLst>
                <a:path w="165931" h="164055">
                  <a:moveTo>
                    <a:pt x="90473" y="51845"/>
                  </a:moveTo>
                  <a:lnTo>
                    <a:pt x="90473" y="51845"/>
                  </a:lnTo>
                  <a:lnTo>
                    <a:pt x="98012" y="33945"/>
                  </a:lnTo>
                  <a:lnTo>
                    <a:pt x="99606" y="20322"/>
                  </a:lnTo>
                  <a:lnTo>
                    <a:pt x="97001" y="13846"/>
                  </a:lnTo>
                  <a:lnTo>
                    <a:pt x="86706" y="1065"/>
                  </a:lnTo>
                  <a:lnTo>
                    <a:pt x="82670" y="0"/>
                  </a:lnTo>
                  <a:lnTo>
                    <a:pt x="72541" y="1639"/>
                  </a:lnTo>
                  <a:lnTo>
                    <a:pt x="54939" y="8512"/>
                  </a:lnTo>
                  <a:lnTo>
                    <a:pt x="17394" y="39801"/>
                  </a:lnTo>
                  <a:lnTo>
                    <a:pt x="10369" y="52136"/>
                  </a:lnTo>
                  <a:lnTo>
                    <a:pt x="0" y="91238"/>
                  </a:lnTo>
                  <a:lnTo>
                    <a:pt x="1932" y="109570"/>
                  </a:lnTo>
                  <a:lnTo>
                    <a:pt x="9141" y="125478"/>
                  </a:lnTo>
                  <a:lnTo>
                    <a:pt x="19401" y="138546"/>
                  </a:lnTo>
                  <a:lnTo>
                    <a:pt x="49455" y="159087"/>
                  </a:lnTo>
                  <a:lnTo>
                    <a:pt x="68324" y="164054"/>
                  </a:lnTo>
                  <a:lnTo>
                    <a:pt x="106755" y="158128"/>
                  </a:lnTo>
                  <a:lnTo>
                    <a:pt x="143665" y="143701"/>
                  </a:lnTo>
                  <a:lnTo>
                    <a:pt x="153978" y="129006"/>
                  </a:lnTo>
                  <a:lnTo>
                    <a:pt x="162911" y="99755"/>
                  </a:lnTo>
                  <a:lnTo>
                    <a:pt x="165930" y="61426"/>
                  </a:lnTo>
                  <a:lnTo>
                    <a:pt x="160698" y="45167"/>
                  </a:lnTo>
                  <a:lnTo>
                    <a:pt x="145149" y="22539"/>
                  </a:lnTo>
                  <a:lnTo>
                    <a:pt x="130074" y="11294"/>
                  </a:lnTo>
                  <a:lnTo>
                    <a:pt x="112202" y="6316"/>
                  </a:lnTo>
                  <a:lnTo>
                    <a:pt x="71410" y="4404"/>
                  </a:lnTo>
                  <a:lnTo>
                    <a:pt x="68239" y="5401"/>
                  </a:lnTo>
                  <a:lnTo>
                    <a:pt x="66125" y="7124"/>
                  </a:lnTo>
                  <a:lnTo>
                    <a:pt x="61898" y="13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60">
              <a:extLst>
                <a:ext uri="{FF2B5EF4-FFF2-40B4-BE49-F238E27FC236}">
                  <a16:creationId xmlns:a16="http://schemas.microsoft.com/office/drawing/2014/main" id="{568D33A0-012A-DD53-67C5-5870B4DF53D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81225" y="1895636"/>
              <a:ext cx="158080" cy="158286"/>
            </a:xfrm>
            <a:custGeom>
              <a:avLst/>
              <a:gdLst/>
              <a:ahLst/>
              <a:cxnLst/>
              <a:rect l="0" t="0" r="0" b="0"/>
              <a:pathLst>
                <a:path w="158080" h="158286">
                  <a:moveTo>
                    <a:pt x="19050" y="28414"/>
                  </a:moveTo>
                  <a:lnTo>
                    <a:pt x="19050" y="28414"/>
                  </a:lnTo>
                  <a:lnTo>
                    <a:pt x="19050" y="23358"/>
                  </a:lnTo>
                  <a:lnTo>
                    <a:pt x="21872" y="18053"/>
                  </a:lnTo>
                  <a:lnTo>
                    <a:pt x="27713" y="12167"/>
                  </a:lnTo>
                  <a:lnTo>
                    <a:pt x="37364" y="6024"/>
                  </a:lnTo>
                  <a:lnTo>
                    <a:pt x="59754" y="1671"/>
                  </a:lnTo>
                  <a:lnTo>
                    <a:pt x="99359" y="0"/>
                  </a:lnTo>
                  <a:lnTo>
                    <a:pt x="113284" y="4943"/>
                  </a:lnTo>
                  <a:lnTo>
                    <a:pt x="116797" y="7475"/>
                  </a:lnTo>
                  <a:lnTo>
                    <a:pt x="120702" y="13110"/>
                  </a:lnTo>
                  <a:lnTo>
                    <a:pt x="116792" y="24787"/>
                  </a:lnTo>
                  <a:lnTo>
                    <a:pt x="97036" y="53098"/>
                  </a:lnTo>
                  <a:lnTo>
                    <a:pt x="49488" y="84187"/>
                  </a:lnTo>
                  <a:lnTo>
                    <a:pt x="48453" y="84952"/>
                  </a:lnTo>
                  <a:lnTo>
                    <a:pt x="64056" y="78897"/>
                  </a:lnTo>
                  <a:lnTo>
                    <a:pt x="86713" y="77944"/>
                  </a:lnTo>
                  <a:lnTo>
                    <a:pt x="133354" y="92360"/>
                  </a:lnTo>
                  <a:lnTo>
                    <a:pt x="152519" y="101571"/>
                  </a:lnTo>
                  <a:lnTo>
                    <a:pt x="157744" y="107848"/>
                  </a:lnTo>
                  <a:lnTo>
                    <a:pt x="158079" y="112062"/>
                  </a:lnTo>
                  <a:lnTo>
                    <a:pt x="155630" y="122388"/>
                  </a:lnTo>
                  <a:lnTo>
                    <a:pt x="142547" y="134033"/>
                  </a:lnTo>
                  <a:lnTo>
                    <a:pt x="122621" y="144147"/>
                  </a:lnTo>
                  <a:lnTo>
                    <a:pt x="78157" y="153463"/>
                  </a:lnTo>
                  <a:lnTo>
                    <a:pt x="58020" y="157016"/>
                  </a:lnTo>
                  <a:lnTo>
                    <a:pt x="30949" y="155183"/>
                  </a:lnTo>
                  <a:lnTo>
                    <a:pt x="15285" y="158285"/>
                  </a:lnTo>
                  <a:lnTo>
                    <a:pt x="0" y="152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18">
            <a:extLst>
              <a:ext uri="{FF2B5EF4-FFF2-40B4-BE49-F238E27FC236}">
                <a16:creationId xmlns:a16="http://schemas.microsoft.com/office/drawing/2014/main" id="{E5990AC4-03B5-58F7-7159-58DA7EBB3492}"/>
              </a:ext>
            </a:extLst>
          </p:cNvPr>
          <p:cNvGrpSpPr/>
          <p:nvPr/>
        </p:nvGrpSpPr>
        <p:grpSpPr>
          <a:xfrm>
            <a:off x="454046" y="2495550"/>
            <a:ext cx="1193780" cy="336766"/>
            <a:chOff x="454046" y="2495550"/>
            <a:chExt cx="1193780" cy="336766"/>
          </a:xfrm>
        </p:grpSpPr>
        <p:sp>
          <p:nvSpPr>
            <p:cNvPr id="36" name="SMARTInkShape-3161">
              <a:extLst>
                <a:ext uri="{FF2B5EF4-FFF2-40B4-BE49-F238E27FC236}">
                  <a16:creationId xmlns:a16="http://schemas.microsoft.com/office/drawing/2014/main" id="{C9960970-2D47-2E65-8C9E-8C447CFBB05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619285" y="2495550"/>
              <a:ext cx="28541" cy="257176"/>
            </a:xfrm>
            <a:custGeom>
              <a:avLst/>
              <a:gdLst/>
              <a:ahLst/>
              <a:cxnLst/>
              <a:rect l="0" t="0" r="0" b="0"/>
              <a:pathLst>
                <a:path w="28541" h="257176">
                  <a:moveTo>
                    <a:pt x="9490" y="0"/>
                  </a:moveTo>
                  <a:lnTo>
                    <a:pt x="9490" y="0"/>
                  </a:lnTo>
                  <a:lnTo>
                    <a:pt x="8432" y="24910"/>
                  </a:lnTo>
                  <a:lnTo>
                    <a:pt x="848" y="72285"/>
                  </a:lnTo>
                  <a:lnTo>
                    <a:pt x="140" y="117721"/>
                  </a:lnTo>
                  <a:lnTo>
                    <a:pt x="0" y="158132"/>
                  </a:lnTo>
                  <a:lnTo>
                    <a:pt x="1030" y="199276"/>
                  </a:lnTo>
                  <a:lnTo>
                    <a:pt x="7571" y="226261"/>
                  </a:lnTo>
                  <a:lnTo>
                    <a:pt x="2854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62">
              <a:extLst>
                <a:ext uri="{FF2B5EF4-FFF2-40B4-BE49-F238E27FC236}">
                  <a16:creationId xmlns:a16="http://schemas.microsoft.com/office/drawing/2014/main" id="{B27D0170-F745-F95C-C1F3-6C17E0A5091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10398" y="2648069"/>
              <a:ext cx="208853" cy="130753"/>
            </a:xfrm>
            <a:custGeom>
              <a:avLst/>
              <a:gdLst/>
              <a:ahLst/>
              <a:cxnLst/>
              <a:rect l="0" t="0" r="0" b="0"/>
              <a:pathLst>
                <a:path w="208853" h="130753">
                  <a:moveTo>
                    <a:pt x="104077" y="28456"/>
                  </a:moveTo>
                  <a:lnTo>
                    <a:pt x="104077" y="28456"/>
                  </a:lnTo>
                  <a:lnTo>
                    <a:pt x="113485" y="19047"/>
                  </a:lnTo>
                  <a:lnTo>
                    <a:pt x="113602" y="4467"/>
                  </a:lnTo>
                  <a:lnTo>
                    <a:pt x="112543" y="2938"/>
                  </a:lnTo>
                  <a:lnTo>
                    <a:pt x="110779" y="1919"/>
                  </a:lnTo>
                  <a:lnTo>
                    <a:pt x="104939" y="787"/>
                  </a:lnTo>
                  <a:lnTo>
                    <a:pt x="77954" y="0"/>
                  </a:lnTo>
                  <a:lnTo>
                    <a:pt x="54356" y="10029"/>
                  </a:lnTo>
                  <a:lnTo>
                    <a:pt x="42115" y="20619"/>
                  </a:lnTo>
                  <a:lnTo>
                    <a:pt x="11227" y="60001"/>
                  </a:lnTo>
                  <a:lnTo>
                    <a:pt x="4602" y="77401"/>
                  </a:lnTo>
                  <a:lnTo>
                    <a:pt x="0" y="108711"/>
                  </a:lnTo>
                  <a:lnTo>
                    <a:pt x="1884" y="110534"/>
                  </a:lnTo>
                  <a:lnTo>
                    <a:pt x="9622" y="112560"/>
                  </a:lnTo>
                  <a:lnTo>
                    <a:pt x="20117" y="107816"/>
                  </a:lnTo>
                  <a:lnTo>
                    <a:pt x="30778" y="98652"/>
                  </a:lnTo>
                  <a:lnTo>
                    <a:pt x="63789" y="54043"/>
                  </a:lnTo>
                  <a:lnTo>
                    <a:pt x="83018" y="16696"/>
                  </a:lnTo>
                  <a:lnTo>
                    <a:pt x="84851" y="1845"/>
                  </a:lnTo>
                  <a:lnTo>
                    <a:pt x="84975" y="10576"/>
                  </a:lnTo>
                  <a:lnTo>
                    <a:pt x="82182" y="18040"/>
                  </a:lnTo>
                  <a:lnTo>
                    <a:pt x="79955" y="21512"/>
                  </a:lnTo>
                  <a:lnTo>
                    <a:pt x="76821" y="41568"/>
                  </a:lnTo>
                  <a:lnTo>
                    <a:pt x="80949" y="67619"/>
                  </a:lnTo>
                  <a:lnTo>
                    <a:pt x="106128" y="110542"/>
                  </a:lnTo>
                  <a:lnTo>
                    <a:pt x="118747" y="120678"/>
                  </a:lnTo>
                  <a:lnTo>
                    <a:pt x="135997" y="127652"/>
                  </a:lnTo>
                  <a:lnTo>
                    <a:pt x="157775" y="130752"/>
                  </a:lnTo>
                  <a:lnTo>
                    <a:pt x="175921" y="126484"/>
                  </a:lnTo>
                  <a:lnTo>
                    <a:pt x="183723" y="122383"/>
                  </a:lnTo>
                  <a:lnTo>
                    <a:pt x="208852" y="8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63">
              <a:extLst>
                <a:ext uri="{FF2B5EF4-FFF2-40B4-BE49-F238E27FC236}">
                  <a16:creationId xmlns:a16="http://schemas.microsoft.com/office/drawing/2014/main" id="{7FCFFDF2-A34B-7101-4451-08C6736BC3B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297775" y="2643345"/>
              <a:ext cx="83351" cy="127631"/>
            </a:xfrm>
            <a:custGeom>
              <a:avLst/>
              <a:gdLst/>
              <a:ahLst/>
              <a:cxnLst/>
              <a:rect l="0" t="0" r="0" b="0"/>
              <a:pathLst>
                <a:path w="83351" h="127631">
                  <a:moveTo>
                    <a:pt x="54775" y="14130"/>
                  </a:moveTo>
                  <a:lnTo>
                    <a:pt x="54775" y="14130"/>
                  </a:lnTo>
                  <a:lnTo>
                    <a:pt x="54775" y="872"/>
                  </a:lnTo>
                  <a:lnTo>
                    <a:pt x="53717" y="0"/>
                  </a:lnTo>
                  <a:lnTo>
                    <a:pt x="51953" y="477"/>
                  </a:lnTo>
                  <a:lnTo>
                    <a:pt x="19127" y="22677"/>
                  </a:lnTo>
                  <a:lnTo>
                    <a:pt x="5642" y="45237"/>
                  </a:lnTo>
                  <a:lnTo>
                    <a:pt x="0" y="77087"/>
                  </a:lnTo>
                  <a:lnTo>
                    <a:pt x="3385" y="103222"/>
                  </a:lnTo>
                  <a:lnTo>
                    <a:pt x="11091" y="119314"/>
                  </a:lnTo>
                  <a:lnTo>
                    <a:pt x="17016" y="124379"/>
                  </a:lnTo>
                  <a:lnTo>
                    <a:pt x="20077" y="125729"/>
                  </a:lnTo>
                  <a:lnTo>
                    <a:pt x="39555" y="127630"/>
                  </a:lnTo>
                  <a:lnTo>
                    <a:pt x="83350" y="109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64">
              <a:extLst>
                <a:ext uri="{FF2B5EF4-FFF2-40B4-BE49-F238E27FC236}">
                  <a16:creationId xmlns:a16="http://schemas.microsoft.com/office/drawing/2014/main" id="{47E5D8B2-FA1B-4CE7-8071-12FEC69928A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219200" y="26003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7"/>
                  </a:lnTo>
                  <a:lnTo>
                    <a:pt x="2822" y="9278"/>
                  </a:lnTo>
                  <a:lnTo>
                    <a:pt x="5057" y="6185"/>
                  </a:lnTo>
                  <a:lnTo>
                    <a:pt x="10361" y="27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65">
              <a:extLst>
                <a:ext uri="{FF2B5EF4-FFF2-40B4-BE49-F238E27FC236}">
                  <a16:creationId xmlns:a16="http://schemas.microsoft.com/office/drawing/2014/main" id="{C698FA0C-AF67-FC51-5E8D-17160BC7BA9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62050" y="26670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4465" y="59245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66">
              <a:extLst>
                <a:ext uri="{FF2B5EF4-FFF2-40B4-BE49-F238E27FC236}">
                  <a16:creationId xmlns:a16="http://schemas.microsoft.com/office/drawing/2014/main" id="{80A3F36D-6432-E16C-0554-1BE7C28B80E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09650" y="26670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35924" y="5909"/>
                  </a:lnTo>
                  <a:lnTo>
                    <a:pt x="68127" y="11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67">
              <a:extLst>
                <a:ext uri="{FF2B5EF4-FFF2-40B4-BE49-F238E27FC236}">
                  <a16:creationId xmlns:a16="http://schemas.microsoft.com/office/drawing/2014/main" id="{77F02805-2816-B1C0-21CB-3561C3537ED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47760" y="2547212"/>
              <a:ext cx="47616" cy="223661"/>
            </a:xfrm>
            <a:custGeom>
              <a:avLst/>
              <a:gdLst/>
              <a:ahLst/>
              <a:cxnLst/>
              <a:rect l="0" t="0" r="0" b="0"/>
              <a:pathLst>
                <a:path w="47616" h="223661">
                  <a:moveTo>
                    <a:pt x="9515" y="5488"/>
                  </a:moveTo>
                  <a:lnTo>
                    <a:pt x="9515" y="5488"/>
                  </a:lnTo>
                  <a:lnTo>
                    <a:pt x="9515" y="0"/>
                  </a:lnTo>
                  <a:lnTo>
                    <a:pt x="9515" y="42247"/>
                  </a:lnTo>
                  <a:lnTo>
                    <a:pt x="6693" y="79738"/>
                  </a:lnTo>
                  <a:lnTo>
                    <a:pt x="1976" y="119210"/>
                  </a:lnTo>
                  <a:lnTo>
                    <a:pt x="382" y="165418"/>
                  </a:lnTo>
                  <a:lnTo>
                    <a:pt x="42" y="209131"/>
                  </a:lnTo>
                  <a:lnTo>
                    <a:pt x="0" y="221515"/>
                  </a:lnTo>
                  <a:lnTo>
                    <a:pt x="1055" y="222531"/>
                  </a:lnTo>
                  <a:lnTo>
                    <a:pt x="5050" y="223660"/>
                  </a:lnTo>
                  <a:lnTo>
                    <a:pt x="7596" y="222902"/>
                  </a:lnTo>
                  <a:lnTo>
                    <a:pt x="17295" y="217839"/>
                  </a:lnTo>
                  <a:lnTo>
                    <a:pt x="32046" y="214810"/>
                  </a:lnTo>
                  <a:lnTo>
                    <a:pt x="39990" y="210350"/>
                  </a:lnTo>
                  <a:lnTo>
                    <a:pt x="47615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68">
              <a:extLst>
                <a:ext uri="{FF2B5EF4-FFF2-40B4-BE49-F238E27FC236}">
                  <a16:creationId xmlns:a16="http://schemas.microsoft.com/office/drawing/2014/main" id="{81E0792B-0561-C02C-0DF1-B3E084C6C0D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52500" y="26003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69">
              <a:extLst>
                <a:ext uri="{FF2B5EF4-FFF2-40B4-BE49-F238E27FC236}">
                  <a16:creationId xmlns:a16="http://schemas.microsoft.com/office/drawing/2014/main" id="{20719533-FAC7-79CF-5DC0-0B39E8D5EAF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31215" y="2676641"/>
              <a:ext cx="11645" cy="104660"/>
            </a:xfrm>
            <a:custGeom>
              <a:avLst/>
              <a:gdLst/>
              <a:ahLst/>
              <a:cxnLst/>
              <a:rect l="0" t="0" r="0" b="0"/>
              <a:pathLst>
                <a:path w="11645" h="104660">
                  <a:moveTo>
                    <a:pt x="2235" y="9409"/>
                  </a:moveTo>
                  <a:lnTo>
                    <a:pt x="2235" y="9409"/>
                  </a:lnTo>
                  <a:lnTo>
                    <a:pt x="11644" y="0"/>
                  </a:lnTo>
                  <a:lnTo>
                    <a:pt x="10679" y="16174"/>
                  </a:lnTo>
                  <a:lnTo>
                    <a:pt x="0" y="58580"/>
                  </a:lnTo>
                  <a:lnTo>
                    <a:pt x="2235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70">
              <a:extLst>
                <a:ext uri="{FF2B5EF4-FFF2-40B4-BE49-F238E27FC236}">
                  <a16:creationId xmlns:a16="http://schemas.microsoft.com/office/drawing/2014/main" id="{4B6D6E98-1D09-9758-2D18-7AAB8024A03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57225" y="2676525"/>
              <a:ext cx="228601" cy="130411"/>
            </a:xfrm>
            <a:custGeom>
              <a:avLst/>
              <a:gdLst/>
              <a:ahLst/>
              <a:cxnLst/>
              <a:rect l="0" t="0" r="0" b="0"/>
              <a:pathLst>
                <a:path w="228601" h="130411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5057" y="58474"/>
                  </a:lnTo>
                  <a:lnTo>
                    <a:pt x="6546" y="56974"/>
                  </a:lnTo>
                  <a:lnTo>
                    <a:pt x="11759" y="46964"/>
                  </a:lnTo>
                  <a:lnTo>
                    <a:pt x="17926" y="40981"/>
                  </a:lnTo>
                  <a:lnTo>
                    <a:pt x="45138" y="25361"/>
                  </a:lnTo>
                  <a:lnTo>
                    <a:pt x="51259" y="24316"/>
                  </a:lnTo>
                  <a:lnTo>
                    <a:pt x="63704" y="25977"/>
                  </a:lnTo>
                  <a:lnTo>
                    <a:pt x="82611" y="37918"/>
                  </a:lnTo>
                  <a:lnTo>
                    <a:pt x="96562" y="54862"/>
                  </a:lnTo>
                  <a:lnTo>
                    <a:pt x="107398" y="78344"/>
                  </a:lnTo>
                  <a:lnTo>
                    <a:pt x="108410" y="96203"/>
                  </a:lnTo>
                  <a:lnTo>
                    <a:pt x="105332" y="112607"/>
                  </a:lnTo>
                  <a:lnTo>
                    <a:pt x="100437" y="123425"/>
                  </a:lnTo>
                  <a:lnTo>
                    <a:pt x="95533" y="126734"/>
                  </a:lnTo>
                  <a:lnTo>
                    <a:pt x="81617" y="130410"/>
                  </a:lnTo>
                  <a:lnTo>
                    <a:pt x="67672" y="129221"/>
                  </a:lnTo>
                  <a:lnTo>
                    <a:pt x="60989" y="127422"/>
                  </a:lnTo>
                  <a:lnTo>
                    <a:pt x="50742" y="119780"/>
                  </a:lnTo>
                  <a:lnTo>
                    <a:pt x="46528" y="114778"/>
                  </a:lnTo>
                  <a:lnTo>
                    <a:pt x="41846" y="100754"/>
                  </a:lnTo>
                  <a:lnTo>
                    <a:pt x="40597" y="92570"/>
                  </a:lnTo>
                  <a:lnTo>
                    <a:pt x="41881" y="84997"/>
                  </a:lnTo>
                  <a:lnTo>
                    <a:pt x="48953" y="70937"/>
                  </a:lnTo>
                  <a:lnTo>
                    <a:pt x="69891" y="51122"/>
                  </a:lnTo>
                  <a:lnTo>
                    <a:pt x="111901" y="29453"/>
                  </a:lnTo>
                  <a:lnTo>
                    <a:pt x="149339" y="10992"/>
                  </a:lnTo>
                  <a:lnTo>
                    <a:pt x="180068" y="325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71">
              <a:extLst>
                <a:ext uri="{FF2B5EF4-FFF2-40B4-BE49-F238E27FC236}">
                  <a16:creationId xmlns:a16="http://schemas.microsoft.com/office/drawing/2014/main" id="{8CEFF4DA-1230-F489-4668-596AA23B30B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54046" y="2657476"/>
              <a:ext cx="155555" cy="174840"/>
            </a:xfrm>
            <a:custGeom>
              <a:avLst/>
              <a:gdLst/>
              <a:ahLst/>
              <a:cxnLst/>
              <a:rect l="0" t="0" r="0" b="0"/>
              <a:pathLst>
                <a:path w="155555" h="174840">
                  <a:moveTo>
                    <a:pt x="126979" y="9524"/>
                  </a:moveTo>
                  <a:lnTo>
                    <a:pt x="126979" y="9524"/>
                  </a:lnTo>
                  <a:lnTo>
                    <a:pt x="136388" y="9524"/>
                  </a:lnTo>
                  <a:lnTo>
                    <a:pt x="136504" y="34"/>
                  </a:lnTo>
                  <a:lnTo>
                    <a:pt x="114114" y="0"/>
                  </a:lnTo>
                  <a:lnTo>
                    <a:pt x="99649" y="5055"/>
                  </a:lnTo>
                  <a:lnTo>
                    <a:pt x="59214" y="32480"/>
                  </a:lnTo>
                  <a:lnTo>
                    <a:pt x="32102" y="62389"/>
                  </a:lnTo>
                  <a:lnTo>
                    <a:pt x="5607" y="105464"/>
                  </a:lnTo>
                  <a:lnTo>
                    <a:pt x="1614" y="114759"/>
                  </a:lnTo>
                  <a:lnTo>
                    <a:pt x="0" y="133554"/>
                  </a:lnTo>
                  <a:lnTo>
                    <a:pt x="1052" y="143010"/>
                  </a:lnTo>
                  <a:lnTo>
                    <a:pt x="3869" y="150373"/>
                  </a:lnTo>
                  <a:lnTo>
                    <a:pt x="12644" y="161376"/>
                  </a:lnTo>
                  <a:lnTo>
                    <a:pt x="29484" y="173521"/>
                  </a:lnTo>
                  <a:lnTo>
                    <a:pt x="44490" y="174839"/>
                  </a:lnTo>
                  <a:lnTo>
                    <a:pt x="87188" y="165349"/>
                  </a:lnTo>
                  <a:lnTo>
                    <a:pt x="127723" y="154620"/>
                  </a:lnTo>
                  <a:lnTo>
                    <a:pt x="155554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19">
            <a:extLst>
              <a:ext uri="{FF2B5EF4-FFF2-40B4-BE49-F238E27FC236}">
                <a16:creationId xmlns:a16="http://schemas.microsoft.com/office/drawing/2014/main" id="{9A3CA5B1-D768-60D1-2034-224038E4B060}"/>
              </a:ext>
            </a:extLst>
          </p:cNvPr>
          <p:cNvGrpSpPr/>
          <p:nvPr/>
        </p:nvGrpSpPr>
        <p:grpSpPr>
          <a:xfrm>
            <a:off x="2000250" y="2430591"/>
            <a:ext cx="752476" cy="310168"/>
            <a:chOff x="2000250" y="2430591"/>
            <a:chExt cx="752476" cy="310168"/>
          </a:xfrm>
        </p:grpSpPr>
        <p:sp>
          <p:nvSpPr>
            <p:cNvPr id="48" name="SMARTInkShape-3172">
              <a:extLst>
                <a:ext uri="{FF2B5EF4-FFF2-40B4-BE49-F238E27FC236}">
                  <a16:creationId xmlns:a16="http://schemas.microsoft.com/office/drawing/2014/main" id="{22C66FE9-C9DA-EB40-E46D-1F95E8F0E17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602413" y="2565303"/>
              <a:ext cx="150313" cy="129400"/>
            </a:xfrm>
            <a:custGeom>
              <a:avLst/>
              <a:gdLst/>
              <a:ahLst/>
              <a:cxnLst/>
              <a:rect l="0" t="0" r="0" b="0"/>
              <a:pathLst>
                <a:path w="150313" h="129400">
                  <a:moveTo>
                    <a:pt x="16962" y="44547"/>
                  </a:moveTo>
                  <a:lnTo>
                    <a:pt x="16962" y="44547"/>
                  </a:lnTo>
                  <a:lnTo>
                    <a:pt x="61436" y="43489"/>
                  </a:lnTo>
                  <a:lnTo>
                    <a:pt x="92513" y="32789"/>
                  </a:lnTo>
                  <a:lnTo>
                    <a:pt x="99224" y="28738"/>
                  </a:lnTo>
                  <a:lnTo>
                    <a:pt x="105734" y="26937"/>
                  </a:lnTo>
                  <a:lnTo>
                    <a:pt x="107893" y="25399"/>
                  </a:lnTo>
                  <a:lnTo>
                    <a:pt x="109333" y="23315"/>
                  </a:lnTo>
                  <a:lnTo>
                    <a:pt x="110932" y="17119"/>
                  </a:lnTo>
                  <a:lnTo>
                    <a:pt x="111643" y="7310"/>
                  </a:lnTo>
                  <a:lnTo>
                    <a:pt x="109716" y="3847"/>
                  </a:lnTo>
                  <a:lnTo>
                    <a:pt x="106315" y="1539"/>
                  </a:lnTo>
                  <a:lnTo>
                    <a:pt x="101930" y="0"/>
                  </a:lnTo>
                  <a:lnTo>
                    <a:pt x="80591" y="2891"/>
                  </a:lnTo>
                  <a:lnTo>
                    <a:pt x="45994" y="20953"/>
                  </a:lnTo>
                  <a:lnTo>
                    <a:pt x="25446" y="38732"/>
                  </a:lnTo>
                  <a:lnTo>
                    <a:pt x="12185" y="58464"/>
                  </a:lnTo>
                  <a:lnTo>
                    <a:pt x="2611" y="83948"/>
                  </a:lnTo>
                  <a:lnTo>
                    <a:pt x="0" y="102275"/>
                  </a:lnTo>
                  <a:lnTo>
                    <a:pt x="1421" y="109491"/>
                  </a:lnTo>
                  <a:lnTo>
                    <a:pt x="8644" y="120331"/>
                  </a:lnTo>
                  <a:lnTo>
                    <a:pt x="16087" y="125854"/>
                  </a:lnTo>
                  <a:lnTo>
                    <a:pt x="19554" y="127326"/>
                  </a:lnTo>
                  <a:lnTo>
                    <a:pt x="44659" y="129399"/>
                  </a:lnTo>
                  <a:lnTo>
                    <a:pt x="83463" y="122495"/>
                  </a:lnTo>
                  <a:lnTo>
                    <a:pt x="150312" y="101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73">
              <a:extLst>
                <a:ext uri="{FF2B5EF4-FFF2-40B4-BE49-F238E27FC236}">
                  <a16:creationId xmlns:a16="http://schemas.microsoft.com/office/drawing/2014/main" id="{4343BE89-184A-28DB-310C-80D1ECE1894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66975" y="2581275"/>
              <a:ext cx="95251" cy="110585"/>
            </a:xfrm>
            <a:custGeom>
              <a:avLst/>
              <a:gdLst/>
              <a:ahLst/>
              <a:cxnLst/>
              <a:rect l="0" t="0" r="0" b="0"/>
              <a:pathLst>
                <a:path w="95251" h="110585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9409" y="625"/>
                  </a:lnTo>
                  <a:lnTo>
                    <a:pt x="2956" y="15332"/>
                  </a:lnTo>
                  <a:lnTo>
                    <a:pt x="389" y="54910"/>
                  </a:lnTo>
                  <a:lnTo>
                    <a:pt x="5172" y="80005"/>
                  </a:lnTo>
                  <a:lnTo>
                    <a:pt x="13292" y="100846"/>
                  </a:lnTo>
                  <a:lnTo>
                    <a:pt x="17328" y="105331"/>
                  </a:lnTo>
                  <a:lnTo>
                    <a:pt x="27457" y="110314"/>
                  </a:lnTo>
                  <a:lnTo>
                    <a:pt x="32063" y="110584"/>
                  </a:lnTo>
                  <a:lnTo>
                    <a:pt x="40003" y="108062"/>
                  </a:lnTo>
                  <a:lnTo>
                    <a:pt x="47060" y="100592"/>
                  </a:lnTo>
                  <a:lnTo>
                    <a:pt x="60213" y="73492"/>
                  </a:lnTo>
                  <a:lnTo>
                    <a:pt x="74309" y="28925"/>
                  </a:lnTo>
                  <a:lnTo>
                    <a:pt x="80696" y="11863"/>
                  </a:lnTo>
                  <a:lnTo>
                    <a:pt x="83431" y="79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74">
              <a:extLst>
                <a:ext uri="{FF2B5EF4-FFF2-40B4-BE49-F238E27FC236}">
                  <a16:creationId xmlns:a16="http://schemas.microsoft.com/office/drawing/2014/main" id="{93DA01F4-1667-426F-0ACD-9272D452B58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381250" y="2430591"/>
              <a:ext cx="9526" cy="264985"/>
            </a:xfrm>
            <a:custGeom>
              <a:avLst/>
              <a:gdLst/>
              <a:ahLst/>
              <a:cxnLst/>
              <a:rect l="0" t="0" r="0" b="0"/>
              <a:pathLst>
                <a:path w="9526" h="264985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9525" y="46250"/>
                  </a:lnTo>
                  <a:lnTo>
                    <a:pt x="9525" y="91578"/>
                  </a:lnTo>
                  <a:lnTo>
                    <a:pt x="9525" y="133717"/>
                  </a:lnTo>
                  <a:lnTo>
                    <a:pt x="4469" y="172585"/>
                  </a:lnTo>
                  <a:lnTo>
                    <a:pt x="1324" y="210913"/>
                  </a:lnTo>
                  <a:lnTo>
                    <a:pt x="0" y="264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75">
              <a:extLst>
                <a:ext uri="{FF2B5EF4-FFF2-40B4-BE49-F238E27FC236}">
                  <a16:creationId xmlns:a16="http://schemas.microsoft.com/office/drawing/2014/main" id="{F525351B-DAFA-EC62-FBB6-B9CC5424FCE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181973" y="2602206"/>
              <a:ext cx="189753" cy="138553"/>
            </a:xfrm>
            <a:custGeom>
              <a:avLst/>
              <a:gdLst/>
              <a:ahLst/>
              <a:cxnLst/>
              <a:rect l="0" t="0" r="0" b="0"/>
              <a:pathLst>
                <a:path w="189753" h="138553">
                  <a:moveTo>
                    <a:pt x="84977" y="55269"/>
                  </a:moveTo>
                  <a:lnTo>
                    <a:pt x="84977" y="55269"/>
                  </a:lnTo>
                  <a:lnTo>
                    <a:pt x="90033" y="55269"/>
                  </a:lnTo>
                  <a:lnTo>
                    <a:pt x="91523" y="54211"/>
                  </a:lnTo>
                  <a:lnTo>
                    <a:pt x="92516" y="52447"/>
                  </a:lnTo>
                  <a:lnTo>
                    <a:pt x="95299" y="39023"/>
                  </a:lnTo>
                  <a:lnTo>
                    <a:pt x="100971" y="29759"/>
                  </a:lnTo>
                  <a:lnTo>
                    <a:pt x="102669" y="23470"/>
                  </a:lnTo>
                  <a:lnTo>
                    <a:pt x="102063" y="20311"/>
                  </a:lnTo>
                  <a:lnTo>
                    <a:pt x="96309" y="7638"/>
                  </a:lnTo>
                  <a:lnTo>
                    <a:pt x="95707" y="4465"/>
                  </a:lnTo>
                  <a:lnTo>
                    <a:pt x="92130" y="2350"/>
                  </a:lnTo>
                  <a:lnTo>
                    <a:pt x="79690" y="0"/>
                  </a:lnTo>
                  <a:lnTo>
                    <a:pt x="69221" y="1777"/>
                  </a:lnTo>
                  <a:lnTo>
                    <a:pt x="43765" y="16598"/>
                  </a:lnTo>
                  <a:lnTo>
                    <a:pt x="16825" y="46454"/>
                  </a:lnTo>
                  <a:lnTo>
                    <a:pt x="4929" y="67239"/>
                  </a:lnTo>
                  <a:lnTo>
                    <a:pt x="0" y="99623"/>
                  </a:lnTo>
                  <a:lnTo>
                    <a:pt x="5229" y="112376"/>
                  </a:lnTo>
                  <a:lnTo>
                    <a:pt x="14429" y="128634"/>
                  </a:lnTo>
                  <a:lnTo>
                    <a:pt x="15720" y="132754"/>
                  </a:lnTo>
                  <a:lnTo>
                    <a:pt x="17639" y="135501"/>
                  </a:lnTo>
                  <a:lnTo>
                    <a:pt x="19977" y="137332"/>
                  </a:lnTo>
                  <a:lnTo>
                    <a:pt x="22593" y="138552"/>
                  </a:lnTo>
                  <a:lnTo>
                    <a:pt x="26454" y="137250"/>
                  </a:lnTo>
                  <a:lnTo>
                    <a:pt x="36389" y="130157"/>
                  </a:lnTo>
                  <a:lnTo>
                    <a:pt x="52410" y="108358"/>
                  </a:lnTo>
                  <a:lnTo>
                    <a:pt x="78595" y="61554"/>
                  </a:lnTo>
                  <a:lnTo>
                    <a:pt x="84417" y="38931"/>
                  </a:lnTo>
                  <a:lnTo>
                    <a:pt x="84866" y="31267"/>
                  </a:lnTo>
                  <a:lnTo>
                    <a:pt x="84977" y="77128"/>
                  </a:lnTo>
                  <a:lnTo>
                    <a:pt x="87799" y="83681"/>
                  </a:lnTo>
                  <a:lnTo>
                    <a:pt x="90033" y="86911"/>
                  </a:lnTo>
                  <a:lnTo>
                    <a:pt x="95338" y="90499"/>
                  </a:lnTo>
                  <a:lnTo>
                    <a:pt x="98234" y="91455"/>
                  </a:lnTo>
                  <a:lnTo>
                    <a:pt x="107097" y="89696"/>
                  </a:lnTo>
                  <a:lnTo>
                    <a:pt x="130033" y="79943"/>
                  </a:lnTo>
                  <a:lnTo>
                    <a:pt x="139574" y="71174"/>
                  </a:lnTo>
                  <a:lnTo>
                    <a:pt x="148401" y="61280"/>
                  </a:lnTo>
                  <a:lnTo>
                    <a:pt x="164212" y="48701"/>
                  </a:lnTo>
                  <a:lnTo>
                    <a:pt x="189752" y="26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76">
              <a:extLst>
                <a:ext uri="{FF2B5EF4-FFF2-40B4-BE49-F238E27FC236}">
                  <a16:creationId xmlns:a16="http://schemas.microsoft.com/office/drawing/2014/main" id="{0A392DFA-EFCE-6A77-3AF2-FEDA4105441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000250" y="2562225"/>
              <a:ext cx="133351" cy="164727"/>
            </a:xfrm>
            <a:custGeom>
              <a:avLst/>
              <a:gdLst/>
              <a:ahLst/>
              <a:cxnLst/>
              <a:rect l="0" t="0" r="0" b="0"/>
              <a:pathLst>
                <a:path w="133351" h="164727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13257" y="48017"/>
                  </a:lnTo>
                  <a:lnTo>
                    <a:pt x="15188" y="52120"/>
                  </a:lnTo>
                  <a:lnTo>
                    <a:pt x="23598" y="95633"/>
                  </a:lnTo>
                  <a:lnTo>
                    <a:pt x="38280" y="140103"/>
                  </a:lnTo>
                  <a:lnTo>
                    <a:pt x="50836" y="162671"/>
                  </a:lnTo>
                  <a:lnTo>
                    <a:pt x="53999" y="164539"/>
                  </a:lnTo>
                  <a:lnTo>
                    <a:pt x="57166" y="164726"/>
                  </a:lnTo>
                  <a:lnTo>
                    <a:pt x="60336" y="163792"/>
                  </a:lnTo>
                  <a:lnTo>
                    <a:pt x="74910" y="147309"/>
                  </a:lnTo>
                  <a:lnTo>
                    <a:pt x="80918" y="128265"/>
                  </a:lnTo>
                  <a:lnTo>
                    <a:pt x="87123" y="90921"/>
                  </a:lnTo>
                  <a:lnTo>
                    <a:pt x="92842" y="49165"/>
                  </a:lnTo>
                  <a:lnTo>
                    <a:pt x="95238" y="27143"/>
                  </a:lnTo>
                  <a:lnTo>
                    <a:pt x="99831" y="17355"/>
                  </a:lnTo>
                  <a:lnTo>
                    <a:pt x="113423" y="67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620">
            <a:extLst>
              <a:ext uri="{FF2B5EF4-FFF2-40B4-BE49-F238E27FC236}">
                <a16:creationId xmlns:a16="http://schemas.microsoft.com/office/drawing/2014/main" id="{5DD5880A-2DB7-3AF7-B09E-48AF0C8CF755}"/>
              </a:ext>
            </a:extLst>
          </p:cNvPr>
          <p:cNvGrpSpPr/>
          <p:nvPr/>
        </p:nvGrpSpPr>
        <p:grpSpPr>
          <a:xfrm>
            <a:off x="3029078" y="2392673"/>
            <a:ext cx="609473" cy="388628"/>
            <a:chOff x="3029078" y="2392673"/>
            <a:chExt cx="609473" cy="388628"/>
          </a:xfrm>
        </p:grpSpPr>
        <p:sp>
          <p:nvSpPr>
            <p:cNvPr id="54" name="SMARTInkShape-3177">
              <a:extLst>
                <a:ext uri="{FF2B5EF4-FFF2-40B4-BE49-F238E27FC236}">
                  <a16:creationId xmlns:a16="http://schemas.microsoft.com/office/drawing/2014/main" id="{62D30192-8213-63B9-D03F-8B3178CCD7A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467100" y="2535852"/>
              <a:ext cx="171451" cy="16849"/>
            </a:xfrm>
            <a:custGeom>
              <a:avLst/>
              <a:gdLst/>
              <a:ahLst/>
              <a:cxnLst/>
              <a:rect l="0" t="0" r="0" b="0"/>
              <a:pathLst>
                <a:path w="171451" h="16849">
                  <a:moveTo>
                    <a:pt x="0" y="16848"/>
                  </a:moveTo>
                  <a:lnTo>
                    <a:pt x="0" y="16848"/>
                  </a:lnTo>
                  <a:lnTo>
                    <a:pt x="18828" y="14026"/>
                  </a:lnTo>
                  <a:lnTo>
                    <a:pt x="57106" y="3590"/>
                  </a:lnTo>
                  <a:lnTo>
                    <a:pt x="102845" y="0"/>
                  </a:lnTo>
                  <a:lnTo>
                    <a:pt x="171450" y="16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78">
              <a:extLst>
                <a:ext uri="{FF2B5EF4-FFF2-40B4-BE49-F238E27FC236}">
                  <a16:creationId xmlns:a16="http://schemas.microsoft.com/office/drawing/2014/main" id="{AF6727E3-CB62-2420-06B5-9105699BF17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476625" y="2392673"/>
              <a:ext cx="142876" cy="64778"/>
            </a:xfrm>
            <a:custGeom>
              <a:avLst/>
              <a:gdLst/>
              <a:ahLst/>
              <a:cxnLst/>
              <a:rect l="0" t="0" r="0" b="0"/>
              <a:pathLst>
                <a:path w="142876" h="64778">
                  <a:moveTo>
                    <a:pt x="0" y="64777"/>
                  </a:moveTo>
                  <a:lnTo>
                    <a:pt x="0" y="64777"/>
                  </a:lnTo>
                  <a:lnTo>
                    <a:pt x="1058" y="44081"/>
                  </a:lnTo>
                  <a:lnTo>
                    <a:pt x="5056" y="35118"/>
                  </a:lnTo>
                  <a:lnTo>
                    <a:pt x="13257" y="24122"/>
                  </a:lnTo>
                  <a:lnTo>
                    <a:pt x="40718" y="10924"/>
                  </a:lnTo>
                  <a:lnTo>
                    <a:pt x="81014" y="0"/>
                  </a:lnTo>
                  <a:lnTo>
                    <a:pt x="94567" y="1768"/>
                  </a:lnTo>
                  <a:lnTo>
                    <a:pt x="142875" y="17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79">
              <a:extLst>
                <a:ext uri="{FF2B5EF4-FFF2-40B4-BE49-F238E27FC236}">
                  <a16:creationId xmlns:a16="http://schemas.microsoft.com/office/drawing/2014/main" id="{DF294B0E-032D-3276-7223-0E1B660585E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495675" y="2448317"/>
              <a:ext cx="46302" cy="256784"/>
            </a:xfrm>
            <a:custGeom>
              <a:avLst/>
              <a:gdLst/>
              <a:ahLst/>
              <a:cxnLst/>
              <a:rect l="0" t="0" r="0" b="0"/>
              <a:pathLst>
                <a:path w="46302" h="256784">
                  <a:moveTo>
                    <a:pt x="38100" y="9133"/>
                  </a:moveTo>
                  <a:lnTo>
                    <a:pt x="38100" y="9133"/>
                  </a:lnTo>
                  <a:lnTo>
                    <a:pt x="38100" y="932"/>
                  </a:lnTo>
                  <a:lnTo>
                    <a:pt x="39158" y="491"/>
                  </a:lnTo>
                  <a:lnTo>
                    <a:pt x="43156" y="0"/>
                  </a:lnTo>
                  <a:lnTo>
                    <a:pt x="44646" y="1986"/>
                  </a:lnTo>
                  <a:lnTo>
                    <a:pt x="46301" y="9837"/>
                  </a:lnTo>
                  <a:lnTo>
                    <a:pt x="39759" y="48391"/>
                  </a:lnTo>
                  <a:lnTo>
                    <a:pt x="31301" y="87558"/>
                  </a:lnTo>
                  <a:lnTo>
                    <a:pt x="21783" y="129830"/>
                  </a:lnTo>
                  <a:lnTo>
                    <a:pt x="17037" y="170132"/>
                  </a:lnTo>
                  <a:lnTo>
                    <a:pt x="5953" y="216619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80">
              <a:extLst>
                <a:ext uri="{FF2B5EF4-FFF2-40B4-BE49-F238E27FC236}">
                  <a16:creationId xmlns:a16="http://schemas.microsoft.com/office/drawing/2014/main" id="{4502FDCA-0DAF-DDDD-4382-73C3700E06E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114675" y="2591088"/>
              <a:ext cx="171451" cy="47338"/>
            </a:xfrm>
            <a:custGeom>
              <a:avLst/>
              <a:gdLst/>
              <a:ahLst/>
              <a:cxnLst/>
              <a:rect l="0" t="0" r="0" b="0"/>
              <a:pathLst>
                <a:path w="171451" h="47338">
                  <a:moveTo>
                    <a:pt x="0" y="47337"/>
                  </a:moveTo>
                  <a:lnTo>
                    <a:pt x="0" y="47337"/>
                  </a:lnTo>
                  <a:lnTo>
                    <a:pt x="16267" y="33187"/>
                  </a:lnTo>
                  <a:lnTo>
                    <a:pt x="58038" y="10758"/>
                  </a:lnTo>
                  <a:lnTo>
                    <a:pt x="99854" y="1894"/>
                  </a:lnTo>
                  <a:lnTo>
                    <a:pt x="135629" y="0"/>
                  </a:lnTo>
                  <a:lnTo>
                    <a:pt x="171450" y="92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81">
              <a:extLst>
                <a:ext uri="{FF2B5EF4-FFF2-40B4-BE49-F238E27FC236}">
                  <a16:creationId xmlns:a16="http://schemas.microsoft.com/office/drawing/2014/main" id="{B91DAE23-8D67-3D1C-09E9-409BCDB3C3F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157286" y="2419976"/>
              <a:ext cx="100139" cy="361325"/>
            </a:xfrm>
            <a:custGeom>
              <a:avLst/>
              <a:gdLst/>
              <a:ahLst/>
              <a:cxnLst/>
              <a:rect l="0" t="0" r="0" b="0"/>
              <a:pathLst>
                <a:path w="100139" h="361325">
                  <a:moveTo>
                    <a:pt x="81214" y="94624"/>
                  </a:moveTo>
                  <a:lnTo>
                    <a:pt x="81214" y="94624"/>
                  </a:lnTo>
                  <a:lnTo>
                    <a:pt x="81214" y="89568"/>
                  </a:lnTo>
                  <a:lnTo>
                    <a:pt x="82272" y="88078"/>
                  </a:lnTo>
                  <a:lnTo>
                    <a:pt x="84036" y="87085"/>
                  </a:lnTo>
                  <a:lnTo>
                    <a:pt x="86270" y="86423"/>
                  </a:lnTo>
                  <a:lnTo>
                    <a:pt x="87760" y="84923"/>
                  </a:lnTo>
                  <a:lnTo>
                    <a:pt x="92972" y="74913"/>
                  </a:lnTo>
                  <a:lnTo>
                    <a:pt x="97023" y="68930"/>
                  </a:lnTo>
                  <a:lnTo>
                    <a:pt x="99304" y="59612"/>
                  </a:lnTo>
                  <a:lnTo>
                    <a:pt x="100138" y="33700"/>
                  </a:lnTo>
                  <a:lnTo>
                    <a:pt x="97385" y="22391"/>
                  </a:lnTo>
                  <a:lnTo>
                    <a:pt x="92708" y="10074"/>
                  </a:lnTo>
                  <a:lnTo>
                    <a:pt x="92052" y="6508"/>
                  </a:lnTo>
                  <a:lnTo>
                    <a:pt x="90556" y="4130"/>
                  </a:lnTo>
                  <a:lnTo>
                    <a:pt x="88500" y="2544"/>
                  </a:lnTo>
                  <a:lnTo>
                    <a:pt x="82336" y="783"/>
                  </a:lnTo>
                  <a:lnTo>
                    <a:pt x="72540" y="0"/>
                  </a:lnTo>
                  <a:lnTo>
                    <a:pt x="63954" y="2475"/>
                  </a:lnTo>
                  <a:lnTo>
                    <a:pt x="44761" y="17743"/>
                  </a:lnTo>
                  <a:lnTo>
                    <a:pt x="21646" y="61838"/>
                  </a:lnTo>
                  <a:lnTo>
                    <a:pt x="10412" y="96552"/>
                  </a:lnTo>
                  <a:lnTo>
                    <a:pt x="7413" y="128289"/>
                  </a:lnTo>
                  <a:lnTo>
                    <a:pt x="3258" y="163561"/>
                  </a:lnTo>
                  <a:lnTo>
                    <a:pt x="0" y="200404"/>
                  </a:lnTo>
                  <a:lnTo>
                    <a:pt x="2080" y="237946"/>
                  </a:lnTo>
                  <a:lnTo>
                    <a:pt x="4434" y="285487"/>
                  </a:lnTo>
                  <a:lnTo>
                    <a:pt x="4899" y="327803"/>
                  </a:lnTo>
                  <a:lnTo>
                    <a:pt x="5014" y="361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82">
              <a:extLst>
                <a:ext uri="{FF2B5EF4-FFF2-40B4-BE49-F238E27FC236}">
                  <a16:creationId xmlns:a16="http://schemas.microsoft.com/office/drawing/2014/main" id="{6E8BFD52-1CA5-F0FB-25CF-AB7A3DB7DD8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029078" y="2543178"/>
              <a:ext cx="76037" cy="104724"/>
            </a:xfrm>
            <a:custGeom>
              <a:avLst/>
              <a:gdLst/>
              <a:ahLst/>
              <a:cxnLst/>
              <a:rect l="0" t="0" r="0" b="0"/>
              <a:pathLst>
                <a:path w="76037" h="104724">
                  <a:moveTo>
                    <a:pt x="47497" y="28572"/>
                  </a:moveTo>
                  <a:lnTo>
                    <a:pt x="47497" y="28572"/>
                  </a:lnTo>
                  <a:lnTo>
                    <a:pt x="47497" y="392"/>
                  </a:lnTo>
                  <a:lnTo>
                    <a:pt x="24831" y="0"/>
                  </a:lnTo>
                  <a:lnTo>
                    <a:pt x="22861" y="1057"/>
                  </a:lnTo>
                  <a:lnTo>
                    <a:pt x="21548" y="2821"/>
                  </a:lnTo>
                  <a:lnTo>
                    <a:pt x="19031" y="7602"/>
                  </a:lnTo>
                  <a:lnTo>
                    <a:pt x="12722" y="16244"/>
                  </a:lnTo>
                  <a:lnTo>
                    <a:pt x="9323" y="25507"/>
                  </a:lnTo>
                  <a:lnTo>
                    <a:pt x="3142" y="36013"/>
                  </a:lnTo>
                  <a:lnTo>
                    <a:pt x="0" y="69456"/>
                  </a:lnTo>
                  <a:lnTo>
                    <a:pt x="2751" y="76023"/>
                  </a:lnTo>
                  <a:lnTo>
                    <a:pt x="16353" y="95232"/>
                  </a:lnTo>
                  <a:lnTo>
                    <a:pt x="17209" y="98412"/>
                  </a:lnTo>
                  <a:lnTo>
                    <a:pt x="18838" y="100532"/>
                  </a:lnTo>
                  <a:lnTo>
                    <a:pt x="23471" y="102888"/>
                  </a:lnTo>
                  <a:lnTo>
                    <a:pt x="59840" y="104723"/>
                  </a:lnTo>
                  <a:lnTo>
                    <a:pt x="62076" y="103681"/>
                  </a:lnTo>
                  <a:lnTo>
                    <a:pt x="63566" y="101928"/>
                  </a:lnTo>
                  <a:lnTo>
                    <a:pt x="65222" y="97158"/>
                  </a:lnTo>
                  <a:lnTo>
                    <a:pt x="65958" y="91510"/>
                  </a:lnTo>
                  <a:lnTo>
                    <a:pt x="69108" y="85472"/>
                  </a:lnTo>
                  <a:lnTo>
                    <a:pt x="72977" y="79261"/>
                  </a:lnTo>
                  <a:lnTo>
                    <a:pt x="75461" y="66650"/>
                  </a:lnTo>
                  <a:lnTo>
                    <a:pt x="76036" y="44446"/>
                  </a:lnTo>
                  <a:lnTo>
                    <a:pt x="73234" y="38096"/>
                  </a:lnTo>
                  <a:lnTo>
                    <a:pt x="66547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21">
            <a:extLst>
              <a:ext uri="{FF2B5EF4-FFF2-40B4-BE49-F238E27FC236}">
                <a16:creationId xmlns:a16="http://schemas.microsoft.com/office/drawing/2014/main" id="{A9C05EB8-D121-6F86-5B82-2EFD9ECBDB88}"/>
              </a:ext>
            </a:extLst>
          </p:cNvPr>
          <p:cNvGrpSpPr/>
          <p:nvPr/>
        </p:nvGrpSpPr>
        <p:grpSpPr>
          <a:xfrm>
            <a:off x="3882104" y="2280944"/>
            <a:ext cx="689350" cy="586082"/>
            <a:chOff x="3882104" y="2280944"/>
            <a:chExt cx="689350" cy="586082"/>
          </a:xfrm>
        </p:grpSpPr>
        <p:sp>
          <p:nvSpPr>
            <p:cNvPr id="61" name="SMARTInkShape-3183">
              <a:extLst>
                <a:ext uri="{FF2B5EF4-FFF2-40B4-BE49-F238E27FC236}">
                  <a16:creationId xmlns:a16="http://schemas.microsoft.com/office/drawing/2014/main" id="{A44B2425-AF9E-B7AC-FF20-37C4FF267DB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476750" y="2280944"/>
              <a:ext cx="94704" cy="586082"/>
            </a:xfrm>
            <a:custGeom>
              <a:avLst/>
              <a:gdLst/>
              <a:ahLst/>
              <a:cxnLst/>
              <a:rect l="0" t="0" r="0" b="0"/>
              <a:pathLst>
                <a:path w="94704" h="586082">
                  <a:moveTo>
                    <a:pt x="0" y="5056"/>
                  </a:moveTo>
                  <a:lnTo>
                    <a:pt x="0" y="5056"/>
                  </a:lnTo>
                  <a:lnTo>
                    <a:pt x="10113" y="0"/>
                  </a:lnTo>
                  <a:lnTo>
                    <a:pt x="13092" y="627"/>
                  </a:lnTo>
                  <a:lnTo>
                    <a:pt x="15078" y="3161"/>
                  </a:lnTo>
                  <a:lnTo>
                    <a:pt x="36601" y="44662"/>
                  </a:lnTo>
                  <a:lnTo>
                    <a:pt x="44359" y="72177"/>
                  </a:lnTo>
                  <a:lnTo>
                    <a:pt x="52036" y="114976"/>
                  </a:lnTo>
                  <a:lnTo>
                    <a:pt x="60692" y="151690"/>
                  </a:lnTo>
                  <a:lnTo>
                    <a:pt x="64903" y="189379"/>
                  </a:lnTo>
                  <a:lnTo>
                    <a:pt x="71206" y="227357"/>
                  </a:lnTo>
                  <a:lnTo>
                    <a:pt x="79777" y="265421"/>
                  </a:lnTo>
                  <a:lnTo>
                    <a:pt x="85904" y="299279"/>
                  </a:lnTo>
                  <a:lnTo>
                    <a:pt x="91096" y="334789"/>
                  </a:lnTo>
                  <a:lnTo>
                    <a:pt x="94019" y="375804"/>
                  </a:lnTo>
                  <a:lnTo>
                    <a:pt x="94703" y="409016"/>
                  </a:lnTo>
                  <a:lnTo>
                    <a:pt x="90031" y="453302"/>
                  </a:lnTo>
                  <a:lnTo>
                    <a:pt x="87001" y="493235"/>
                  </a:lnTo>
                  <a:lnTo>
                    <a:pt x="78372" y="529445"/>
                  </a:lnTo>
                  <a:lnTo>
                    <a:pt x="59914" y="573578"/>
                  </a:lnTo>
                  <a:lnTo>
                    <a:pt x="58992" y="577746"/>
                  </a:lnTo>
                  <a:lnTo>
                    <a:pt x="57319" y="580524"/>
                  </a:lnTo>
                  <a:lnTo>
                    <a:pt x="47625" y="58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84">
              <a:extLst>
                <a:ext uri="{FF2B5EF4-FFF2-40B4-BE49-F238E27FC236}">
                  <a16:creationId xmlns:a16="http://schemas.microsoft.com/office/drawing/2014/main" id="{FCF3A643-288C-4817-8AA2-8FBA3834EFA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00012" y="2638541"/>
              <a:ext cx="129114" cy="121125"/>
            </a:xfrm>
            <a:custGeom>
              <a:avLst/>
              <a:gdLst/>
              <a:ahLst/>
              <a:cxnLst/>
              <a:rect l="0" t="0" r="0" b="0"/>
              <a:pathLst>
                <a:path w="129114" h="121125">
                  <a:moveTo>
                    <a:pt x="110063" y="9409"/>
                  </a:moveTo>
                  <a:lnTo>
                    <a:pt x="110063" y="9409"/>
                  </a:lnTo>
                  <a:lnTo>
                    <a:pt x="115119" y="9409"/>
                  </a:lnTo>
                  <a:lnTo>
                    <a:pt x="116608" y="8351"/>
                  </a:lnTo>
                  <a:lnTo>
                    <a:pt x="117602" y="6587"/>
                  </a:lnTo>
                  <a:lnTo>
                    <a:pt x="119554" y="0"/>
                  </a:lnTo>
                  <a:lnTo>
                    <a:pt x="77756" y="41718"/>
                  </a:lnTo>
                  <a:lnTo>
                    <a:pt x="42034" y="85042"/>
                  </a:lnTo>
                  <a:lnTo>
                    <a:pt x="27935" y="105667"/>
                  </a:lnTo>
                  <a:lnTo>
                    <a:pt x="8688" y="121124"/>
                  </a:lnTo>
                  <a:lnTo>
                    <a:pt x="7555" y="120927"/>
                  </a:lnTo>
                  <a:lnTo>
                    <a:pt x="6800" y="119738"/>
                  </a:lnTo>
                  <a:lnTo>
                    <a:pt x="0" y="93160"/>
                  </a:lnTo>
                  <a:lnTo>
                    <a:pt x="9439" y="55311"/>
                  </a:lnTo>
                  <a:lnTo>
                    <a:pt x="23333" y="33005"/>
                  </a:lnTo>
                  <a:lnTo>
                    <a:pt x="40857" y="18047"/>
                  </a:lnTo>
                  <a:lnTo>
                    <a:pt x="54397" y="11968"/>
                  </a:lnTo>
                  <a:lnTo>
                    <a:pt x="58136" y="13232"/>
                  </a:lnTo>
                  <a:lnTo>
                    <a:pt x="79272" y="36565"/>
                  </a:lnTo>
                  <a:lnTo>
                    <a:pt x="107055" y="78716"/>
                  </a:lnTo>
                  <a:lnTo>
                    <a:pt x="125791" y="100825"/>
                  </a:lnTo>
                  <a:lnTo>
                    <a:pt x="129113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85">
              <a:extLst>
                <a:ext uri="{FF2B5EF4-FFF2-40B4-BE49-F238E27FC236}">
                  <a16:creationId xmlns:a16="http://schemas.microsoft.com/office/drawing/2014/main" id="{4CFB5A30-91A9-9BED-B0A9-BAF4D42CDAE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171950" y="25527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48905" y="1208"/>
                  </a:lnTo>
                  <a:lnTo>
                    <a:pt x="91465" y="239"/>
                  </a:lnTo>
                  <a:lnTo>
                    <a:pt x="115413" y="1129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86">
              <a:extLst>
                <a:ext uri="{FF2B5EF4-FFF2-40B4-BE49-F238E27FC236}">
                  <a16:creationId xmlns:a16="http://schemas.microsoft.com/office/drawing/2014/main" id="{F317A28C-F282-0472-FE73-F4EEAA15E9B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171950" y="2400503"/>
              <a:ext cx="142876" cy="66473"/>
            </a:xfrm>
            <a:custGeom>
              <a:avLst/>
              <a:gdLst/>
              <a:ahLst/>
              <a:cxnLst/>
              <a:rect l="0" t="0" r="0" b="0"/>
              <a:pathLst>
                <a:path w="142876" h="66473">
                  <a:moveTo>
                    <a:pt x="0" y="66472"/>
                  </a:moveTo>
                  <a:lnTo>
                    <a:pt x="0" y="66472"/>
                  </a:lnTo>
                  <a:lnTo>
                    <a:pt x="0" y="61416"/>
                  </a:lnTo>
                  <a:lnTo>
                    <a:pt x="5056" y="48158"/>
                  </a:lnTo>
                  <a:lnTo>
                    <a:pt x="17305" y="31261"/>
                  </a:lnTo>
                  <a:lnTo>
                    <a:pt x="27447" y="20484"/>
                  </a:lnTo>
                  <a:lnTo>
                    <a:pt x="55169" y="7573"/>
                  </a:lnTo>
                  <a:lnTo>
                    <a:pt x="87611" y="480"/>
                  </a:lnTo>
                  <a:lnTo>
                    <a:pt x="103100" y="0"/>
                  </a:lnTo>
                  <a:lnTo>
                    <a:pt x="142875" y="18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87">
              <a:extLst>
                <a:ext uri="{FF2B5EF4-FFF2-40B4-BE49-F238E27FC236}">
                  <a16:creationId xmlns:a16="http://schemas.microsoft.com/office/drawing/2014/main" id="{5D0CEEFA-4363-1CB0-5462-1F1F6C38ADD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77202" y="2439724"/>
              <a:ext cx="30908" cy="236802"/>
            </a:xfrm>
            <a:custGeom>
              <a:avLst/>
              <a:gdLst/>
              <a:ahLst/>
              <a:cxnLst/>
              <a:rect l="0" t="0" r="0" b="0"/>
              <a:pathLst>
                <a:path w="30908" h="236802">
                  <a:moveTo>
                    <a:pt x="23323" y="8201"/>
                  </a:moveTo>
                  <a:lnTo>
                    <a:pt x="23323" y="8201"/>
                  </a:lnTo>
                  <a:lnTo>
                    <a:pt x="23323" y="0"/>
                  </a:lnTo>
                  <a:lnTo>
                    <a:pt x="23323" y="4125"/>
                  </a:lnTo>
                  <a:lnTo>
                    <a:pt x="30862" y="34031"/>
                  </a:lnTo>
                  <a:lnTo>
                    <a:pt x="30907" y="53548"/>
                  </a:lnTo>
                  <a:lnTo>
                    <a:pt x="22312" y="91790"/>
                  </a:lnTo>
                  <a:lnTo>
                    <a:pt x="13498" y="131393"/>
                  </a:lnTo>
                  <a:lnTo>
                    <a:pt x="4184" y="172761"/>
                  </a:lnTo>
                  <a:lnTo>
                    <a:pt x="0" y="199872"/>
                  </a:lnTo>
                  <a:lnTo>
                    <a:pt x="4273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88">
              <a:extLst>
                <a:ext uri="{FF2B5EF4-FFF2-40B4-BE49-F238E27FC236}">
                  <a16:creationId xmlns:a16="http://schemas.microsoft.com/office/drawing/2014/main" id="{4011113B-3D4C-082A-7A48-43082EFB5B1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882104" y="2295676"/>
              <a:ext cx="213496" cy="447525"/>
            </a:xfrm>
            <a:custGeom>
              <a:avLst/>
              <a:gdLst/>
              <a:ahLst/>
              <a:cxnLst/>
              <a:rect l="0" t="0" r="0" b="0"/>
              <a:pathLst>
                <a:path w="213496" h="447525">
                  <a:moveTo>
                    <a:pt x="194596" y="18899"/>
                  </a:moveTo>
                  <a:lnTo>
                    <a:pt x="194596" y="18899"/>
                  </a:lnTo>
                  <a:lnTo>
                    <a:pt x="213495" y="0"/>
                  </a:lnTo>
                  <a:lnTo>
                    <a:pt x="169327" y="34468"/>
                  </a:lnTo>
                  <a:lnTo>
                    <a:pt x="132663" y="65022"/>
                  </a:lnTo>
                  <a:lnTo>
                    <a:pt x="101809" y="96770"/>
                  </a:lnTo>
                  <a:lnTo>
                    <a:pt x="77734" y="137692"/>
                  </a:lnTo>
                  <a:lnTo>
                    <a:pt x="52021" y="177099"/>
                  </a:lnTo>
                  <a:lnTo>
                    <a:pt x="31584" y="215586"/>
                  </a:lnTo>
                  <a:lnTo>
                    <a:pt x="18355" y="253801"/>
                  </a:lnTo>
                  <a:lnTo>
                    <a:pt x="7733" y="291934"/>
                  </a:lnTo>
                  <a:lnTo>
                    <a:pt x="0" y="331103"/>
                  </a:lnTo>
                  <a:lnTo>
                    <a:pt x="3470" y="373635"/>
                  </a:lnTo>
                  <a:lnTo>
                    <a:pt x="14124" y="414702"/>
                  </a:lnTo>
                  <a:lnTo>
                    <a:pt x="17132" y="422468"/>
                  </a:lnTo>
                  <a:lnTo>
                    <a:pt x="28940" y="433918"/>
                  </a:lnTo>
                  <a:lnTo>
                    <a:pt x="44771" y="441477"/>
                  </a:lnTo>
                  <a:lnTo>
                    <a:pt x="89821" y="447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22">
            <a:extLst>
              <a:ext uri="{FF2B5EF4-FFF2-40B4-BE49-F238E27FC236}">
                <a16:creationId xmlns:a16="http://schemas.microsoft.com/office/drawing/2014/main" id="{437D99B9-8E4E-A587-FC8C-B294541DCA6F}"/>
              </a:ext>
            </a:extLst>
          </p:cNvPr>
          <p:cNvGrpSpPr/>
          <p:nvPr/>
        </p:nvGrpSpPr>
        <p:grpSpPr>
          <a:xfrm>
            <a:off x="5038725" y="2487475"/>
            <a:ext cx="209551" cy="112851"/>
            <a:chOff x="5038725" y="2487475"/>
            <a:chExt cx="209551" cy="112851"/>
          </a:xfrm>
        </p:grpSpPr>
        <p:sp>
          <p:nvSpPr>
            <p:cNvPr id="68" name="SMARTInkShape-3189">
              <a:extLst>
                <a:ext uri="{FF2B5EF4-FFF2-40B4-BE49-F238E27FC236}">
                  <a16:creationId xmlns:a16="http://schemas.microsoft.com/office/drawing/2014/main" id="{ED2E1551-0296-30C3-BB25-43E2074657A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38725" y="2591061"/>
              <a:ext cx="209551" cy="9265"/>
            </a:xfrm>
            <a:custGeom>
              <a:avLst/>
              <a:gdLst/>
              <a:ahLst/>
              <a:cxnLst/>
              <a:rect l="0" t="0" r="0" b="0"/>
              <a:pathLst>
                <a:path w="209551" h="9265">
                  <a:moveTo>
                    <a:pt x="0" y="9264"/>
                  </a:moveTo>
                  <a:lnTo>
                    <a:pt x="0" y="9264"/>
                  </a:lnTo>
                  <a:lnTo>
                    <a:pt x="24910" y="8206"/>
                  </a:lnTo>
                  <a:lnTo>
                    <a:pt x="67447" y="1063"/>
                  </a:lnTo>
                  <a:lnTo>
                    <a:pt x="105986" y="0"/>
                  </a:lnTo>
                  <a:lnTo>
                    <a:pt x="153266" y="2613"/>
                  </a:lnTo>
                  <a:lnTo>
                    <a:pt x="209550" y="9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90">
              <a:extLst>
                <a:ext uri="{FF2B5EF4-FFF2-40B4-BE49-F238E27FC236}">
                  <a16:creationId xmlns:a16="http://schemas.microsoft.com/office/drawing/2014/main" id="{F53E38E3-3322-C9AA-23DB-B7D03DEBDD0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48250" y="2487475"/>
              <a:ext cx="123826" cy="27126"/>
            </a:xfrm>
            <a:custGeom>
              <a:avLst/>
              <a:gdLst/>
              <a:ahLst/>
              <a:cxnLst/>
              <a:rect l="0" t="0" r="0" b="0"/>
              <a:pathLst>
                <a:path w="123826" h="27126">
                  <a:moveTo>
                    <a:pt x="0" y="27125"/>
                  </a:moveTo>
                  <a:lnTo>
                    <a:pt x="0" y="27125"/>
                  </a:lnTo>
                  <a:lnTo>
                    <a:pt x="0" y="22069"/>
                  </a:lnTo>
                  <a:lnTo>
                    <a:pt x="2117" y="20579"/>
                  </a:lnTo>
                  <a:lnTo>
                    <a:pt x="44781" y="9515"/>
                  </a:lnTo>
                  <a:lnTo>
                    <a:pt x="90780" y="0"/>
                  </a:lnTo>
                  <a:lnTo>
                    <a:pt x="123825" y="8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23">
            <a:extLst>
              <a:ext uri="{FF2B5EF4-FFF2-40B4-BE49-F238E27FC236}">
                <a16:creationId xmlns:a16="http://schemas.microsoft.com/office/drawing/2014/main" id="{1E11A622-B3ED-4E03-29F1-BE51FFE7C4E5}"/>
              </a:ext>
            </a:extLst>
          </p:cNvPr>
          <p:cNvGrpSpPr/>
          <p:nvPr/>
        </p:nvGrpSpPr>
        <p:grpSpPr>
          <a:xfrm>
            <a:off x="5476930" y="2362210"/>
            <a:ext cx="1436364" cy="295266"/>
            <a:chOff x="5476930" y="2362210"/>
            <a:chExt cx="1436364" cy="295266"/>
          </a:xfrm>
        </p:grpSpPr>
        <p:sp>
          <p:nvSpPr>
            <p:cNvPr id="71" name="SMARTInkShape-3191">
              <a:extLst>
                <a:ext uri="{FF2B5EF4-FFF2-40B4-BE49-F238E27FC236}">
                  <a16:creationId xmlns:a16="http://schemas.microsoft.com/office/drawing/2014/main" id="{15048106-80E0-E9EB-11C9-96E9E5B1852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429375" y="2410416"/>
              <a:ext cx="190501" cy="170072"/>
            </a:xfrm>
            <a:custGeom>
              <a:avLst/>
              <a:gdLst/>
              <a:ahLst/>
              <a:cxnLst/>
              <a:rect l="0" t="0" r="0" b="0"/>
              <a:pathLst>
                <a:path w="190501" h="170072">
                  <a:moveTo>
                    <a:pt x="0" y="56559"/>
                  </a:moveTo>
                  <a:lnTo>
                    <a:pt x="0" y="56559"/>
                  </a:lnTo>
                  <a:lnTo>
                    <a:pt x="0" y="51503"/>
                  </a:lnTo>
                  <a:lnTo>
                    <a:pt x="2822" y="46198"/>
                  </a:lnTo>
                  <a:lnTo>
                    <a:pt x="30592" y="16559"/>
                  </a:lnTo>
                  <a:lnTo>
                    <a:pt x="50767" y="3894"/>
                  </a:lnTo>
                  <a:lnTo>
                    <a:pt x="66041" y="295"/>
                  </a:lnTo>
                  <a:lnTo>
                    <a:pt x="69427" y="0"/>
                  </a:lnTo>
                  <a:lnTo>
                    <a:pt x="84306" y="4640"/>
                  </a:lnTo>
                  <a:lnTo>
                    <a:pt x="87954" y="8188"/>
                  </a:lnTo>
                  <a:lnTo>
                    <a:pt x="92008" y="17775"/>
                  </a:lnTo>
                  <a:lnTo>
                    <a:pt x="89233" y="40128"/>
                  </a:lnTo>
                  <a:lnTo>
                    <a:pt x="68286" y="87373"/>
                  </a:lnTo>
                  <a:lnTo>
                    <a:pt x="37920" y="130271"/>
                  </a:lnTo>
                  <a:lnTo>
                    <a:pt x="15359" y="164874"/>
                  </a:lnTo>
                  <a:lnTo>
                    <a:pt x="15531" y="166869"/>
                  </a:lnTo>
                  <a:lnTo>
                    <a:pt x="18355" y="170071"/>
                  </a:lnTo>
                  <a:lnTo>
                    <a:pt x="41726" y="169645"/>
                  </a:lnTo>
                  <a:lnTo>
                    <a:pt x="86203" y="162637"/>
                  </a:lnTo>
                  <a:lnTo>
                    <a:pt x="128349" y="155045"/>
                  </a:lnTo>
                  <a:lnTo>
                    <a:pt x="171621" y="151999"/>
                  </a:lnTo>
                  <a:lnTo>
                    <a:pt x="190500" y="15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92">
              <a:extLst>
                <a:ext uri="{FF2B5EF4-FFF2-40B4-BE49-F238E27FC236}">
                  <a16:creationId xmlns:a16="http://schemas.microsoft.com/office/drawing/2014/main" id="{EC1CD616-8547-F10B-7D20-C689F850595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162675" y="2438922"/>
              <a:ext cx="164898" cy="160818"/>
            </a:xfrm>
            <a:custGeom>
              <a:avLst/>
              <a:gdLst/>
              <a:ahLst/>
              <a:cxnLst/>
              <a:rect l="0" t="0" r="0" b="0"/>
              <a:pathLst>
                <a:path w="164898" h="160818">
                  <a:moveTo>
                    <a:pt x="0" y="66153"/>
                  </a:moveTo>
                  <a:lnTo>
                    <a:pt x="0" y="66153"/>
                  </a:lnTo>
                  <a:lnTo>
                    <a:pt x="0" y="51582"/>
                  </a:lnTo>
                  <a:lnTo>
                    <a:pt x="2822" y="46271"/>
                  </a:lnTo>
                  <a:lnTo>
                    <a:pt x="26824" y="20289"/>
                  </a:lnTo>
                  <a:lnTo>
                    <a:pt x="56741" y="2121"/>
                  </a:lnTo>
                  <a:lnTo>
                    <a:pt x="69768" y="0"/>
                  </a:lnTo>
                  <a:lnTo>
                    <a:pt x="76164" y="2533"/>
                  </a:lnTo>
                  <a:lnTo>
                    <a:pt x="79351" y="4689"/>
                  </a:lnTo>
                  <a:lnTo>
                    <a:pt x="81475" y="7185"/>
                  </a:lnTo>
                  <a:lnTo>
                    <a:pt x="83836" y="12781"/>
                  </a:lnTo>
                  <a:lnTo>
                    <a:pt x="85166" y="31995"/>
                  </a:lnTo>
                  <a:lnTo>
                    <a:pt x="80502" y="57796"/>
                  </a:lnTo>
                  <a:lnTo>
                    <a:pt x="48505" y="104407"/>
                  </a:lnTo>
                  <a:lnTo>
                    <a:pt x="9796" y="151387"/>
                  </a:lnTo>
                  <a:lnTo>
                    <a:pt x="1935" y="159424"/>
                  </a:lnTo>
                  <a:lnTo>
                    <a:pt x="2348" y="160084"/>
                  </a:lnTo>
                  <a:lnTo>
                    <a:pt x="5629" y="160817"/>
                  </a:lnTo>
                  <a:lnTo>
                    <a:pt x="49394" y="151668"/>
                  </a:lnTo>
                  <a:lnTo>
                    <a:pt x="90427" y="143789"/>
                  </a:lnTo>
                  <a:lnTo>
                    <a:pt x="136428" y="133795"/>
                  </a:lnTo>
                  <a:lnTo>
                    <a:pt x="154488" y="134173"/>
                  </a:lnTo>
                  <a:lnTo>
                    <a:pt x="163206" y="138012"/>
                  </a:lnTo>
                  <a:lnTo>
                    <a:pt x="164897" y="139459"/>
                  </a:lnTo>
                  <a:lnTo>
                    <a:pt x="161925" y="142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93">
              <a:extLst>
                <a:ext uri="{FF2B5EF4-FFF2-40B4-BE49-F238E27FC236}">
                  <a16:creationId xmlns:a16="http://schemas.microsoft.com/office/drawing/2014/main" id="{89D17833-F217-6EB2-5ED7-2931FE65D06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858517" y="2392253"/>
              <a:ext cx="142234" cy="236648"/>
            </a:xfrm>
            <a:custGeom>
              <a:avLst/>
              <a:gdLst/>
              <a:ahLst/>
              <a:cxnLst/>
              <a:rect l="0" t="0" r="0" b="0"/>
              <a:pathLst>
                <a:path w="142234" h="236648">
                  <a:moveTo>
                    <a:pt x="132708" y="65197"/>
                  </a:moveTo>
                  <a:lnTo>
                    <a:pt x="132708" y="65197"/>
                  </a:lnTo>
                  <a:lnTo>
                    <a:pt x="137764" y="60141"/>
                  </a:lnTo>
                  <a:lnTo>
                    <a:pt x="140247" y="54836"/>
                  </a:lnTo>
                  <a:lnTo>
                    <a:pt x="142233" y="36660"/>
                  </a:lnTo>
                  <a:lnTo>
                    <a:pt x="137177" y="36633"/>
                  </a:lnTo>
                  <a:lnTo>
                    <a:pt x="135688" y="35571"/>
                  </a:lnTo>
                  <a:lnTo>
                    <a:pt x="134694" y="33805"/>
                  </a:lnTo>
                  <a:lnTo>
                    <a:pt x="134032" y="31569"/>
                  </a:lnTo>
                  <a:lnTo>
                    <a:pt x="132532" y="30078"/>
                  </a:lnTo>
                  <a:lnTo>
                    <a:pt x="122521" y="24864"/>
                  </a:lnTo>
                  <a:lnTo>
                    <a:pt x="119567" y="22433"/>
                  </a:lnTo>
                  <a:lnTo>
                    <a:pt x="116284" y="16910"/>
                  </a:lnTo>
                  <a:lnTo>
                    <a:pt x="115409" y="13956"/>
                  </a:lnTo>
                  <a:lnTo>
                    <a:pt x="113767" y="11986"/>
                  </a:lnTo>
                  <a:lnTo>
                    <a:pt x="100554" y="3509"/>
                  </a:lnTo>
                  <a:lnTo>
                    <a:pt x="81200" y="0"/>
                  </a:lnTo>
                  <a:lnTo>
                    <a:pt x="60414" y="4016"/>
                  </a:lnTo>
                  <a:lnTo>
                    <a:pt x="35793" y="16966"/>
                  </a:lnTo>
                  <a:lnTo>
                    <a:pt x="23312" y="31061"/>
                  </a:lnTo>
                  <a:lnTo>
                    <a:pt x="6677" y="60923"/>
                  </a:lnTo>
                  <a:lnTo>
                    <a:pt x="804" y="93751"/>
                  </a:lnTo>
                  <a:lnTo>
                    <a:pt x="0" y="108226"/>
                  </a:lnTo>
                  <a:lnTo>
                    <a:pt x="5288" y="121715"/>
                  </a:lnTo>
                  <a:lnTo>
                    <a:pt x="14693" y="133708"/>
                  </a:lnTo>
                  <a:lnTo>
                    <a:pt x="25929" y="142566"/>
                  </a:lnTo>
                  <a:lnTo>
                    <a:pt x="31889" y="144293"/>
                  </a:lnTo>
                  <a:lnTo>
                    <a:pt x="44155" y="143390"/>
                  </a:lnTo>
                  <a:lnTo>
                    <a:pt x="90139" y="120114"/>
                  </a:lnTo>
                  <a:lnTo>
                    <a:pt x="100736" y="110418"/>
                  </a:lnTo>
                  <a:lnTo>
                    <a:pt x="131215" y="63175"/>
                  </a:lnTo>
                  <a:lnTo>
                    <a:pt x="138968" y="46136"/>
                  </a:lnTo>
                  <a:lnTo>
                    <a:pt x="141946" y="29256"/>
                  </a:lnTo>
                  <a:lnTo>
                    <a:pt x="142042" y="29595"/>
                  </a:lnTo>
                  <a:lnTo>
                    <a:pt x="142226" y="72914"/>
                  </a:lnTo>
                  <a:lnTo>
                    <a:pt x="139410" y="117392"/>
                  </a:lnTo>
                  <a:lnTo>
                    <a:pt x="134032" y="164525"/>
                  </a:lnTo>
                  <a:lnTo>
                    <a:pt x="140421" y="211235"/>
                  </a:lnTo>
                  <a:lnTo>
                    <a:pt x="142233" y="236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94">
              <a:extLst>
                <a:ext uri="{FF2B5EF4-FFF2-40B4-BE49-F238E27FC236}">
                  <a16:creationId xmlns:a16="http://schemas.microsoft.com/office/drawing/2014/main" id="{5E08C8FD-A6D6-784A-AACD-9484628059E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95950" y="26384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3994" y="13994"/>
                  </a:lnTo>
                  <a:lnTo>
                    <a:pt x="11511" y="8689"/>
                  </a:lnTo>
                  <a:lnTo>
                    <a:pt x="10849" y="5792"/>
                  </a:lnTo>
                  <a:lnTo>
                    <a:pt x="9349" y="38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95">
              <a:extLst>
                <a:ext uri="{FF2B5EF4-FFF2-40B4-BE49-F238E27FC236}">
                  <a16:creationId xmlns:a16="http://schemas.microsoft.com/office/drawing/2014/main" id="{080D19C2-A15C-3373-E67B-793294F815F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476930" y="2419399"/>
              <a:ext cx="161871" cy="238061"/>
            </a:xfrm>
            <a:custGeom>
              <a:avLst/>
              <a:gdLst/>
              <a:ahLst/>
              <a:cxnLst/>
              <a:rect l="0" t="0" r="0" b="0"/>
              <a:pathLst>
                <a:path w="161871" h="238061">
                  <a:moveTo>
                    <a:pt x="28520" y="76151"/>
                  </a:moveTo>
                  <a:lnTo>
                    <a:pt x="28520" y="76151"/>
                  </a:lnTo>
                  <a:lnTo>
                    <a:pt x="23464" y="71095"/>
                  </a:lnTo>
                  <a:lnTo>
                    <a:pt x="23032" y="67488"/>
                  </a:lnTo>
                  <a:lnTo>
                    <a:pt x="28957" y="41999"/>
                  </a:lnTo>
                  <a:lnTo>
                    <a:pt x="44959" y="19047"/>
                  </a:lnTo>
                  <a:lnTo>
                    <a:pt x="47468" y="12671"/>
                  </a:lnTo>
                  <a:lnTo>
                    <a:pt x="52110" y="6310"/>
                  </a:lnTo>
                  <a:lnTo>
                    <a:pt x="60524" y="2777"/>
                  </a:lnTo>
                  <a:lnTo>
                    <a:pt x="98264" y="0"/>
                  </a:lnTo>
                  <a:lnTo>
                    <a:pt x="112920" y="5022"/>
                  </a:lnTo>
                  <a:lnTo>
                    <a:pt x="116537" y="8623"/>
                  </a:lnTo>
                  <a:lnTo>
                    <a:pt x="129681" y="36221"/>
                  </a:lnTo>
                  <a:lnTo>
                    <a:pt x="138466" y="80864"/>
                  </a:lnTo>
                  <a:lnTo>
                    <a:pt x="136298" y="101882"/>
                  </a:lnTo>
                  <a:lnTo>
                    <a:pt x="128986" y="119690"/>
                  </a:lnTo>
                  <a:lnTo>
                    <a:pt x="94817" y="164339"/>
                  </a:lnTo>
                  <a:lnTo>
                    <a:pt x="81269" y="179904"/>
                  </a:lnTo>
                  <a:lnTo>
                    <a:pt x="58966" y="195675"/>
                  </a:lnTo>
                  <a:lnTo>
                    <a:pt x="47771" y="212225"/>
                  </a:lnTo>
                  <a:lnTo>
                    <a:pt x="10597" y="235041"/>
                  </a:lnTo>
                  <a:lnTo>
                    <a:pt x="0" y="238060"/>
                  </a:lnTo>
                  <a:lnTo>
                    <a:pt x="30345" y="237017"/>
                  </a:lnTo>
                  <a:lnTo>
                    <a:pt x="70735" y="229434"/>
                  </a:lnTo>
                  <a:lnTo>
                    <a:pt x="114786" y="228667"/>
                  </a:lnTo>
                  <a:lnTo>
                    <a:pt x="161870" y="228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96">
              <a:extLst>
                <a:ext uri="{FF2B5EF4-FFF2-40B4-BE49-F238E27FC236}">
                  <a16:creationId xmlns:a16="http://schemas.microsoft.com/office/drawing/2014/main" id="{0332EA6C-70D5-C7C5-C30F-6A5F2914271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705600" y="2362210"/>
              <a:ext cx="207694" cy="219048"/>
            </a:xfrm>
            <a:custGeom>
              <a:avLst/>
              <a:gdLst/>
              <a:ahLst/>
              <a:cxnLst/>
              <a:rect l="0" t="0" r="0" b="0"/>
              <a:pathLst>
                <a:path w="207694" h="219048">
                  <a:moveTo>
                    <a:pt x="57150" y="9515"/>
                  </a:moveTo>
                  <a:lnTo>
                    <a:pt x="57150" y="9515"/>
                  </a:lnTo>
                  <a:lnTo>
                    <a:pt x="48950" y="9515"/>
                  </a:lnTo>
                  <a:lnTo>
                    <a:pt x="55942" y="9515"/>
                  </a:lnTo>
                  <a:lnTo>
                    <a:pt x="77714" y="1976"/>
                  </a:lnTo>
                  <a:lnTo>
                    <a:pt x="124962" y="68"/>
                  </a:lnTo>
                  <a:lnTo>
                    <a:pt x="148369" y="0"/>
                  </a:lnTo>
                  <a:lnTo>
                    <a:pt x="153431" y="5639"/>
                  </a:lnTo>
                  <a:lnTo>
                    <a:pt x="156263" y="10106"/>
                  </a:lnTo>
                  <a:lnTo>
                    <a:pt x="157092" y="15201"/>
                  </a:lnTo>
                  <a:lnTo>
                    <a:pt x="155191" y="26506"/>
                  </a:lnTo>
                  <a:lnTo>
                    <a:pt x="138801" y="49952"/>
                  </a:lnTo>
                  <a:lnTo>
                    <a:pt x="118630" y="68695"/>
                  </a:lnTo>
                  <a:lnTo>
                    <a:pt x="72331" y="100239"/>
                  </a:lnTo>
                  <a:lnTo>
                    <a:pt x="66895" y="104588"/>
                  </a:lnTo>
                  <a:lnTo>
                    <a:pt x="71797" y="104713"/>
                  </a:lnTo>
                  <a:lnTo>
                    <a:pt x="116021" y="95827"/>
                  </a:lnTo>
                  <a:lnTo>
                    <a:pt x="162913" y="98114"/>
                  </a:lnTo>
                  <a:lnTo>
                    <a:pt x="185051" y="103451"/>
                  </a:lnTo>
                  <a:lnTo>
                    <a:pt x="193942" y="109432"/>
                  </a:lnTo>
                  <a:lnTo>
                    <a:pt x="203280" y="117907"/>
                  </a:lnTo>
                  <a:lnTo>
                    <a:pt x="206763" y="126834"/>
                  </a:lnTo>
                  <a:lnTo>
                    <a:pt x="207693" y="132177"/>
                  </a:lnTo>
                  <a:lnTo>
                    <a:pt x="203943" y="154868"/>
                  </a:lnTo>
                  <a:lnTo>
                    <a:pt x="196129" y="171586"/>
                  </a:lnTo>
                  <a:lnTo>
                    <a:pt x="184535" y="179619"/>
                  </a:lnTo>
                  <a:lnTo>
                    <a:pt x="146165" y="198455"/>
                  </a:lnTo>
                  <a:lnTo>
                    <a:pt x="105162" y="211312"/>
                  </a:lnTo>
                  <a:lnTo>
                    <a:pt x="65653" y="217533"/>
                  </a:lnTo>
                  <a:lnTo>
                    <a:pt x="18098" y="218930"/>
                  </a:lnTo>
                  <a:lnTo>
                    <a:pt x="2592" y="219047"/>
                  </a:lnTo>
                  <a:lnTo>
                    <a:pt x="1728" y="217995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24">
            <a:extLst>
              <a:ext uri="{FF2B5EF4-FFF2-40B4-BE49-F238E27FC236}">
                <a16:creationId xmlns:a16="http://schemas.microsoft.com/office/drawing/2014/main" id="{90FA362B-EFF3-5B38-8F92-C578F2D7806D}"/>
              </a:ext>
            </a:extLst>
          </p:cNvPr>
          <p:cNvGrpSpPr/>
          <p:nvPr/>
        </p:nvGrpSpPr>
        <p:grpSpPr>
          <a:xfrm>
            <a:off x="1038225" y="3343844"/>
            <a:ext cx="390526" cy="351857"/>
            <a:chOff x="1038225" y="3343844"/>
            <a:chExt cx="390526" cy="351857"/>
          </a:xfrm>
        </p:grpSpPr>
        <p:sp>
          <p:nvSpPr>
            <p:cNvPr id="78" name="SMARTInkShape-3197">
              <a:extLst>
                <a:ext uri="{FF2B5EF4-FFF2-40B4-BE49-F238E27FC236}">
                  <a16:creationId xmlns:a16="http://schemas.microsoft.com/office/drawing/2014/main" id="{1841CB25-493E-8E4A-6337-31B50B78CDE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85850" y="3372243"/>
              <a:ext cx="19051" cy="323458"/>
            </a:xfrm>
            <a:custGeom>
              <a:avLst/>
              <a:gdLst/>
              <a:ahLst/>
              <a:cxnLst/>
              <a:rect l="0" t="0" r="0" b="0"/>
              <a:pathLst>
                <a:path w="19051" h="323458">
                  <a:moveTo>
                    <a:pt x="19050" y="9132"/>
                  </a:moveTo>
                  <a:lnTo>
                    <a:pt x="19050" y="9132"/>
                  </a:lnTo>
                  <a:lnTo>
                    <a:pt x="19050" y="0"/>
                  </a:lnTo>
                  <a:lnTo>
                    <a:pt x="17992" y="21439"/>
                  </a:lnTo>
                  <a:lnTo>
                    <a:pt x="10114" y="66259"/>
                  </a:lnTo>
                  <a:lnTo>
                    <a:pt x="8544" y="108808"/>
                  </a:lnTo>
                  <a:lnTo>
                    <a:pt x="3002" y="151907"/>
                  </a:lnTo>
                  <a:lnTo>
                    <a:pt x="593" y="198868"/>
                  </a:lnTo>
                  <a:lnTo>
                    <a:pt x="176" y="244208"/>
                  </a:lnTo>
                  <a:lnTo>
                    <a:pt x="52" y="284454"/>
                  </a:lnTo>
                  <a:lnTo>
                    <a:pt x="0" y="323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98">
              <a:extLst>
                <a:ext uri="{FF2B5EF4-FFF2-40B4-BE49-F238E27FC236}">
                  <a16:creationId xmlns:a16="http://schemas.microsoft.com/office/drawing/2014/main" id="{69CF0F73-2FF5-E5AC-6E67-B2F01E05761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38225" y="3343844"/>
              <a:ext cx="131067" cy="170882"/>
            </a:xfrm>
            <a:custGeom>
              <a:avLst/>
              <a:gdLst/>
              <a:ahLst/>
              <a:cxnLst/>
              <a:rect l="0" t="0" r="0" b="0"/>
              <a:pathLst>
                <a:path w="131067" h="170882">
                  <a:moveTo>
                    <a:pt x="38100" y="104206"/>
                  </a:moveTo>
                  <a:lnTo>
                    <a:pt x="38100" y="104206"/>
                  </a:lnTo>
                  <a:lnTo>
                    <a:pt x="38100" y="59082"/>
                  </a:lnTo>
                  <a:lnTo>
                    <a:pt x="39158" y="50284"/>
                  </a:lnTo>
                  <a:lnTo>
                    <a:pt x="45704" y="34489"/>
                  </a:lnTo>
                  <a:lnTo>
                    <a:pt x="60490" y="15741"/>
                  </a:lnTo>
                  <a:lnTo>
                    <a:pt x="74956" y="5910"/>
                  </a:lnTo>
                  <a:lnTo>
                    <a:pt x="87590" y="1351"/>
                  </a:lnTo>
                  <a:lnTo>
                    <a:pt x="98037" y="0"/>
                  </a:lnTo>
                  <a:lnTo>
                    <a:pt x="107425" y="8151"/>
                  </a:lnTo>
                  <a:lnTo>
                    <a:pt x="125642" y="34197"/>
                  </a:lnTo>
                  <a:lnTo>
                    <a:pt x="131066" y="58415"/>
                  </a:lnTo>
                  <a:lnTo>
                    <a:pt x="126690" y="76446"/>
                  </a:lnTo>
                  <a:lnTo>
                    <a:pt x="111691" y="108836"/>
                  </a:lnTo>
                  <a:lnTo>
                    <a:pt x="91655" y="129096"/>
                  </a:lnTo>
                  <a:lnTo>
                    <a:pt x="47152" y="158467"/>
                  </a:lnTo>
                  <a:lnTo>
                    <a:pt x="21732" y="167203"/>
                  </a:lnTo>
                  <a:lnTo>
                    <a:pt x="0" y="170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99">
              <a:extLst>
                <a:ext uri="{FF2B5EF4-FFF2-40B4-BE49-F238E27FC236}">
                  <a16:creationId xmlns:a16="http://schemas.microsoft.com/office/drawing/2014/main" id="{697FECEF-3150-0173-3EC8-946467B1348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304925" y="34480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5648" y="1324"/>
                  </a:lnTo>
                  <a:lnTo>
                    <a:pt x="74618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25">
            <a:extLst>
              <a:ext uri="{FF2B5EF4-FFF2-40B4-BE49-F238E27FC236}">
                <a16:creationId xmlns:a16="http://schemas.microsoft.com/office/drawing/2014/main" id="{D7104B9A-C5E7-2B05-6971-67405104C2C9}"/>
              </a:ext>
            </a:extLst>
          </p:cNvPr>
          <p:cNvGrpSpPr/>
          <p:nvPr/>
        </p:nvGrpSpPr>
        <p:grpSpPr>
          <a:xfrm>
            <a:off x="1704975" y="3221558"/>
            <a:ext cx="723901" cy="290753"/>
            <a:chOff x="1704975" y="3221558"/>
            <a:chExt cx="723901" cy="290753"/>
          </a:xfrm>
        </p:grpSpPr>
        <p:sp>
          <p:nvSpPr>
            <p:cNvPr id="82" name="SMARTInkShape-3200">
              <a:extLst>
                <a:ext uri="{FF2B5EF4-FFF2-40B4-BE49-F238E27FC236}">
                  <a16:creationId xmlns:a16="http://schemas.microsoft.com/office/drawing/2014/main" id="{F7DB7508-FFB1-3310-1C09-EAADF61DFE4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704975" y="3371850"/>
              <a:ext cx="104776" cy="132858"/>
            </a:xfrm>
            <a:custGeom>
              <a:avLst/>
              <a:gdLst/>
              <a:ahLst/>
              <a:cxnLst/>
              <a:rect l="0" t="0" r="0" b="0"/>
              <a:pathLst>
                <a:path w="104776" h="132858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0" y="14698"/>
                  </a:lnTo>
                  <a:lnTo>
                    <a:pt x="8201" y="58440"/>
                  </a:lnTo>
                  <a:lnTo>
                    <a:pt x="17926" y="95505"/>
                  </a:lnTo>
                  <a:lnTo>
                    <a:pt x="35025" y="127739"/>
                  </a:lnTo>
                  <a:lnTo>
                    <a:pt x="37108" y="129609"/>
                  </a:lnTo>
                  <a:lnTo>
                    <a:pt x="46031" y="132857"/>
                  </a:lnTo>
                  <a:lnTo>
                    <a:pt x="53856" y="102835"/>
                  </a:lnTo>
                  <a:lnTo>
                    <a:pt x="56499" y="56140"/>
                  </a:lnTo>
                  <a:lnTo>
                    <a:pt x="59779" y="24395"/>
                  </a:lnTo>
                  <a:lnTo>
                    <a:pt x="62078" y="16263"/>
                  </a:lnTo>
                  <a:lnTo>
                    <a:pt x="65727" y="10842"/>
                  </a:lnTo>
                  <a:lnTo>
                    <a:pt x="70276" y="7228"/>
                  </a:lnTo>
                  <a:lnTo>
                    <a:pt x="80975" y="321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01">
              <a:extLst>
                <a:ext uri="{FF2B5EF4-FFF2-40B4-BE49-F238E27FC236}">
                  <a16:creationId xmlns:a16="http://schemas.microsoft.com/office/drawing/2014/main" id="{80C8E550-9716-454C-7EBA-D527FCE6B2B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857970" y="3362755"/>
              <a:ext cx="170856" cy="149556"/>
            </a:xfrm>
            <a:custGeom>
              <a:avLst/>
              <a:gdLst/>
              <a:ahLst/>
              <a:cxnLst/>
              <a:rect l="0" t="0" r="0" b="0"/>
              <a:pathLst>
                <a:path w="170856" h="149556">
                  <a:moveTo>
                    <a:pt x="85130" y="56720"/>
                  </a:moveTo>
                  <a:lnTo>
                    <a:pt x="85130" y="56720"/>
                  </a:lnTo>
                  <a:lnTo>
                    <a:pt x="93331" y="48519"/>
                  </a:lnTo>
                  <a:lnTo>
                    <a:pt x="94263" y="42531"/>
                  </a:lnTo>
                  <a:lnTo>
                    <a:pt x="94654" y="14001"/>
                  </a:lnTo>
                  <a:lnTo>
                    <a:pt x="93596" y="12366"/>
                  </a:lnTo>
                  <a:lnTo>
                    <a:pt x="91832" y="11275"/>
                  </a:lnTo>
                  <a:lnTo>
                    <a:pt x="89598" y="10549"/>
                  </a:lnTo>
                  <a:lnTo>
                    <a:pt x="88109" y="9006"/>
                  </a:lnTo>
                  <a:lnTo>
                    <a:pt x="86454" y="4469"/>
                  </a:lnTo>
                  <a:lnTo>
                    <a:pt x="84954" y="2836"/>
                  </a:lnTo>
                  <a:lnTo>
                    <a:pt x="80466" y="1021"/>
                  </a:lnTo>
                  <a:lnTo>
                    <a:pt x="71989" y="0"/>
                  </a:lnTo>
                  <a:lnTo>
                    <a:pt x="57718" y="4754"/>
                  </a:lnTo>
                  <a:lnTo>
                    <a:pt x="45140" y="12865"/>
                  </a:lnTo>
                  <a:lnTo>
                    <a:pt x="16717" y="52830"/>
                  </a:lnTo>
                  <a:lnTo>
                    <a:pt x="2416" y="89918"/>
                  </a:lnTo>
                  <a:lnTo>
                    <a:pt x="0" y="111608"/>
                  </a:lnTo>
                  <a:lnTo>
                    <a:pt x="7658" y="143819"/>
                  </a:lnTo>
                  <a:lnTo>
                    <a:pt x="9140" y="146536"/>
                  </a:lnTo>
                  <a:lnTo>
                    <a:pt x="11187" y="148347"/>
                  </a:lnTo>
                  <a:lnTo>
                    <a:pt x="13610" y="149555"/>
                  </a:lnTo>
                  <a:lnTo>
                    <a:pt x="16283" y="149302"/>
                  </a:lnTo>
                  <a:lnTo>
                    <a:pt x="22076" y="146198"/>
                  </a:lnTo>
                  <a:lnTo>
                    <a:pt x="40964" y="127978"/>
                  </a:lnTo>
                  <a:lnTo>
                    <a:pt x="69197" y="84944"/>
                  </a:lnTo>
                  <a:lnTo>
                    <a:pt x="91644" y="40658"/>
                  </a:lnTo>
                  <a:lnTo>
                    <a:pt x="94060" y="30617"/>
                  </a:lnTo>
                  <a:lnTo>
                    <a:pt x="94258" y="30851"/>
                  </a:lnTo>
                  <a:lnTo>
                    <a:pt x="94603" y="41619"/>
                  </a:lnTo>
                  <a:lnTo>
                    <a:pt x="85717" y="86970"/>
                  </a:lnTo>
                  <a:lnTo>
                    <a:pt x="85521" y="92762"/>
                  </a:lnTo>
                  <a:lnTo>
                    <a:pt x="86449" y="96623"/>
                  </a:lnTo>
                  <a:lnTo>
                    <a:pt x="88126" y="99197"/>
                  </a:lnTo>
                  <a:lnTo>
                    <a:pt x="90302" y="100913"/>
                  </a:lnTo>
                  <a:lnTo>
                    <a:pt x="95543" y="102820"/>
                  </a:lnTo>
                  <a:lnTo>
                    <a:pt x="98422" y="103328"/>
                  </a:lnTo>
                  <a:lnTo>
                    <a:pt x="101400" y="102609"/>
                  </a:lnTo>
                  <a:lnTo>
                    <a:pt x="134240" y="80434"/>
                  </a:lnTo>
                  <a:lnTo>
                    <a:pt x="170855" y="37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02">
              <a:extLst>
                <a:ext uri="{FF2B5EF4-FFF2-40B4-BE49-F238E27FC236}">
                  <a16:creationId xmlns:a16="http://schemas.microsoft.com/office/drawing/2014/main" id="{839F391B-6656-2AC5-8806-ACBC0A50FBD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047875" y="3221558"/>
              <a:ext cx="9511" cy="274118"/>
            </a:xfrm>
            <a:custGeom>
              <a:avLst/>
              <a:gdLst/>
              <a:ahLst/>
              <a:cxnLst/>
              <a:rect l="0" t="0" r="0" b="0"/>
              <a:pathLst>
                <a:path w="9511" h="274118">
                  <a:moveTo>
                    <a:pt x="0" y="26467"/>
                  </a:moveTo>
                  <a:lnTo>
                    <a:pt x="0" y="26467"/>
                  </a:lnTo>
                  <a:lnTo>
                    <a:pt x="0" y="16354"/>
                  </a:lnTo>
                  <a:lnTo>
                    <a:pt x="2822" y="8567"/>
                  </a:lnTo>
                  <a:lnTo>
                    <a:pt x="8201" y="0"/>
                  </a:lnTo>
                  <a:lnTo>
                    <a:pt x="8642" y="356"/>
                  </a:lnTo>
                  <a:lnTo>
                    <a:pt x="9473" y="42711"/>
                  </a:lnTo>
                  <a:lnTo>
                    <a:pt x="9510" y="75025"/>
                  </a:lnTo>
                  <a:lnTo>
                    <a:pt x="6698" y="119171"/>
                  </a:lnTo>
                  <a:lnTo>
                    <a:pt x="1985" y="156240"/>
                  </a:lnTo>
                  <a:lnTo>
                    <a:pt x="261" y="199367"/>
                  </a:lnTo>
                  <a:lnTo>
                    <a:pt x="23" y="245587"/>
                  </a:lnTo>
                  <a:lnTo>
                    <a:pt x="0" y="274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03">
              <a:extLst>
                <a:ext uri="{FF2B5EF4-FFF2-40B4-BE49-F238E27FC236}">
                  <a16:creationId xmlns:a16="http://schemas.microsoft.com/office/drawing/2014/main" id="{1753B6A7-AE26-95A4-3132-2BA14252BD8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133600" y="3362325"/>
              <a:ext cx="114301" cy="129635"/>
            </a:xfrm>
            <a:custGeom>
              <a:avLst/>
              <a:gdLst/>
              <a:ahLst/>
              <a:cxnLst/>
              <a:rect l="0" t="0" r="0" b="0"/>
              <a:pathLst>
                <a:path w="114301" h="129635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7539" y="27739"/>
                  </a:lnTo>
                  <a:lnTo>
                    <a:pt x="9490" y="19201"/>
                  </a:lnTo>
                  <a:lnTo>
                    <a:pt x="9524" y="63296"/>
                  </a:lnTo>
                  <a:lnTo>
                    <a:pt x="12347" y="91427"/>
                  </a:lnTo>
                  <a:lnTo>
                    <a:pt x="18187" y="106251"/>
                  </a:lnTo>
                  <a:lnTo>
                    <a:pt x="32318" y="124380"/>
                  </a:lnTo>
                  <a:lnTo>
                    <a:pt x="40116" y="129363"/>
                  </a:lnTo>
                  <a:lnTo>
                    <a:pt x="43677" y="129634"/>
                  </a:lnTo>
                  <a:lnTo>
                    <a:pt x="50457" y="127112"/>
                  </a:lnTo>
                  <a:lnTo>
                    <a:pt x="60223" y="119743"/>
                  </a:lnTo>
                  <a:lnTo>
                    <a:pt x="63808" y="105430"/>
                  </a:lnTo>
                  <a:lnTo>
                    <a:pt x="68648" y="79216"/>
                  </a:lnTo>
                  <a:lnTo>
                    <a:pt x="83869" y="383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04">
              <a:extLst>
                <a:ext uri="{FF2B5EF4-FFF2-40B4-BE49-F238E27FC236}">
                  <a16:creationId xmlns:a16="http://schemas.microsoft.com/office/drawing/2014/main" id="{848C2D2F-0B9B-E5E0-7DAB-DE4F2732F8C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267847" y="3339903"/>
              <a:ext cx="161029" cy="140392"/>
            </a:xfrm>
            <a:custGeom>
              <a:avLst/>
              <a:gdLst/>
              <a:ahLst/>
              <a:cxnLst/>
              <a:rect l="0" t="0" r="0" b="0"/>
              <a:pathLst>
                <a:path w="161029" h="140392">
                  <a:moveTo>
                    <a:pt x="8628" y="89097"/>
                  </a:moveTo>
                  <a:lnTo>
                    <a:pt x="8628" y="89097"/>
                  </a:lnTo>
                  <a:lnTo>
                    <a:pt x="13684" y="89097"/>
                  </a:lnTo>
                  <a:lnTo>
                    <a:pt x="39219" y="97298"/>
                  </a:lnTo>
                  <a:lnTo>
                    <a:pt x="54616" y="93173"/>
                  </a:lnTo>
                  <a:lnTo>
                    <a:pt x="91313" y="76197"/>
                  </a:lnTo>
                  <a:lnTo>
                    <a:pt x="101116" y="67136"/>
                  </a:lnTo>
                  <a:lnTo>
                    <a:pt x="109001" y="53937"/>
                  </a:lnTo>
                  <a:lnTo>
                    <a:pt x="117273" y="25880"/>
                  </a:lnTo>
                  <a:lnTo>
                    <a:pt x="115828" y="14081"/>
                  </a:lnTo>
                  <a:lnTo>
                    <a:pt x="109065" y="1488"/>
                  </a:lnTo>
                  <a:lnTo>
                    <a:pt x="103103" y="0"/>
                  </a:lnTo>
                  <a:lnTo>
                    <a:pt x="85189" y="1167"/>
                  </a:lnTo>
                  <a:lnTo>
                    <a:pt x="65938" y="10859"/>
                  </a:lnTo>
                  <a:lnTo>
                    <a:pt x="32766" y="37895"/>
                  </a:lnTo>
                  <a:lnTo>
                    <a:pt x="24647" y="50818"/>
                  </a:lnTo>
                  <a:lnTo>
                    <a:pt x="3645" y="93798"/>
                  </a:lnTo>
                  <a:lnTo>
                    <a:pt x="449" y="109540"/>
                  </a:lnTo>
                  <a:lnTo>
                    <a:pt x="0" y="115426"/>
                  </a:lnTo>
                  <a:lnTo>
                    <a:pt x="2324" y="124787"/>
                  </a:lnTo>
                  <a:lnTo>
                    <a:pt x="4425" y="128766"/>
                  </a:lnTo>
                  <a:lnTo>
                    <a:pt x="17496" y="139421"/>
                  </a:lnTo>
                  <a:lnTo>
                    <a:pt x="34441" y="140391"/>
                  </a:lnTo>
                  <a:lnTo>
                    <a:pt x="77919" y="130659"/>
                  </a:lnTo>
                  <a:lnTo>
                    <a:pt x="123272" y="122597"/>
                  </a:lnTo>
                  <a:lnTo>
                    <a:pt x="161028" y="117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3205">
            <a:extLst>
              <a:ext uri="{FF2B5EF4-FFF2-40B4-BE49-F238E27FC236}">
                <a16:creationId xmlns:a16="http://schemas.microsoft.com/office/drawing/2014/main" id="{8EB1C69C-0D76-267C-98CE-9F00EA4762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52844" y="3238500"/>
            <a:ext cx="166547" cy="219076"/>
          </a:xfrm>
          <a:custGeom>
            <a:avLst/>
            <a:gdLst/>
            <a:ahLst/>
            <a:cxnLst/>
            <a:rect l="0" t="0" r="0" b="0"/>
            <a:pathLst>
              <a:path w="166547" h="219076">
                <a:moveTo>
                  <a:pt x="157056" y="0"/>
                </a:moveTo>
                <a:lnTo>
                  <a:pt x="157056" y="0"/>
                </a:lnTo>
                <a:lnTo>
                  <a:pt x="166546" y="0"/>
                </a:lnTo>
                <a:lnTo>
                  <a:pt x="140611" y="23851"/>
                </a:lnTo>
                <a:lnTo>
                  <a:pt x="100734" y="47946"/>
                </a:lnTo>
                <a:lnTo>
                  <a:pt x="58936" y="71813"/>
                </a:lnTo>
                <a:lnTo>
                  <a:pt x="14125" y="91968"/>
                </a:lnTo>
                <a:lnTo>
                  <a:pt x="846" y="107936"/>
                </a:lnTo>
                <a:lnTo>
                  <a:pt x="0" y="110057"/>
                </a:lnTo>
                <a:lnTo>
                  <a:pt x="493" y="111472"/>
                </a:lnTo>
                <a:lnTo>
                  <a:pt x="44568" y="141063"/>
                </a:lnTo>
                <a:lnTo>
                  <a:pt x="90620" y="159570"/>
                </a:lnTo>
                <a:lnTo>
                  <a:pt x="132981" y="182794"/>
                </a:lnTo>
                <a:lnTo>
                  <a:pt x="148277" y="193273"/>
                </a:lnTo>
                <a:lnTo>
                  <a:pt x="153154" y="199846"/>
                </a:lnTo>
                <a:lnTo>
                  <a:pt x="156285" y="207633"/>
                </a:lnTo>
                <a:lnTo>
                  <a:pt x="157600" y="208272"/>
                </a:lnTo>
                <a:lnTo>
                  <a:pt x="166459" y="209536"/>
                </a:lnTo>
                <a:lnTo>
                  <a:pt x="157056" y="219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627">
            <a:extLst>
              <a:ext uri="{FF2B5EF4-FFF2-40B4-BE49-F238E27FC236}">
                <a16:creationId xmlns:a16="http://schemas.microsoft.com/office/drawing/2014/main" id="{700C4035-7D1B-8752-D427-F07A46852D74}"/>
              </a:ext>
            </a:extLst>
          </p:cNvPr>
          <p:cNvGrpSpPr/>
          <p:nvPr/>
        </p:nvGrpSpPr>
        <p:grpSpPr>
          <a:xfrm>
            <a:off x="3231017" y="3124200"/>
            <a:ext cx="712334" cy="278977"/>
            <a:chOff x="3231017" y="3124200"/>
            <a:chExt cx="712334" cy="278977"/>
          </a:xfrm>
        </p:grpSpPr>
        <p:sp>
          <p:nvSpPr>
            <p:cNvPr id="89" name="SMARTInkShape-3206">
              <a:extLst>
                <a:ext uri="{FF2B5EF4-FFF2-40B4-BE49-F238E27FC236}">
                  <a16:creationId xmlns:a16="http://schemas.microsoft.com/office/drawing/2014/main" id="{B657E41B-85F4-DAA7-52C9-10E2EF42B7B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231017" y="3204958"/>
              <a:ext cx="134825" cy="198219"/>
            </a:xfrm>
            <a:custGeom>
              <a:avLst/>
              <a:gdLst/>
              <a:ahLst/>
              <a:cxnLst/>
              <a:rect l="0" t="0" r="0" b="0"/>
              <a:pathLst>
                <a:path w="134825" h="198219">
                  <a:moveTo>
                    <a:pt x="93208" y="43067"/>
                  </a:moveTo>
                  <a:lnTo>
                    <a:pt x="93208" y="43067"/>
                  </a:lnTo>
                  <a:lnTo>
                    <a:pt x="93208" y="38011"/>
                  </a:lnTo>
                  <a:lnTo>
                    <a:pt x="94266" y="36521"/>
                  </a:lnTo>
                  <a:lnTo>
                    <a:pt x="96030" y="35528"/>
                  </a:lnTo>
                  <a:lnTo>
                    <a:pt x="98264" y="34866"/>
                  </a:lnTo>
                  <a:lnTo>
                    <a:pt x="98696" y="33366"/>
                  </a:lnTo>
                  <a:lnTo>
                    <a:pt x="96352" y="28878"/>
                  </a:lnTo>
                  <a:lnTo>
                    <a:pt x="89083" y="20401"/>
                  </a:lnTo>
                  <a:lnTo>
                    <a:pt x="83261" y="17118"/>
                  </a:lnTo>
                  <a:lnTo>
                    <a:pt x="80227" y="16243"/>
                  </a:lnTo>
                  <a:lnTo>
                    <a:pt x="71211" y="18092"/>
                  </a:lnTo>
                  <a:lnTo>
                    <a:pt x="60148" y="23501"/>
                  </a:lnTo>
                  <a:lnTo>
                    <a:pt x="24301" y="56279"/>
                  </a:lnTo>
                  <a:lnTo>
                    <a:pt x="8296" y="84090"/>
                  </a:lnTo>
                  <a:lnTo>
                    <a:pt x="2553" y="102575"/>
                  </a:lnTo>
                  <a:lnTo>
                    <a:pt x="0" y="124901"/>
                  </a:lnTo>
                  <a:lnTo>
                    <a:pt x="4510" y="146112"/>
                  </a:lnTo>
                  <a:lnTo>
                    <a:pt x="18950" y="173082"/>
                  </a:lnTo>
                  <a:lnTo>
                    <a:pt x="31629" y="186576"/>
                  </a:lnTo>
                  <a:lnTo>
                    <a:pt x="47848" y="196101"/>
                  </a:lnTo>
                  <a:lnTo>
                    <a:pt x="68462" y="198218"/>
                  </a:lnTo>
                  <a:lnTo>
                    <a:pt x="89618" y="194573"/>
                  </a:lnTo>
                  <a:lnTo>
                    <a:pt x="106076" y="185897"/>
                  </a:lnTo>
                  <a:lnTo>
                    <a:pt x="122186" y="169113"/>
                  </a:lnTo>
                  <a:lnTo>
                    <a:pt x="133661" y="140622"/>
                  </a:lnTo>
                  <a:lnTo>
                    <a:pt x="134824" y="120291"/>
                  </a:lnTo>
                  <a:lnTo>
                    <a:pt x="129528" y="85351"/>
                  </a:lnTo>
                  <a:lnTo>
                    <a:pt x="121256" y="47129"/>
                  </a:lnTo>
                  <a:lnTo>
                    <a:pt x="114140" y="26880"/>
                  </a:lnTo>
                  <a:lnTo>
                    <a:pt x="103922" y="10826"/>
                  </a:lnTo>
                  <a:lnTo>
                    <a:pt x="96118" y="5698"/>
                  </a:lnTo>
                  <a:lnTo>
                    <a:pt x="76156" y="0"/>
                  </a:lnTo>
                  <a:lnTo>
                    <a:pt x="61641" y="290"/>
                  </a:lnTo>
                  <a:lnTo>
                    <a:pt x="56288" y="1849"/>
                  </a:lnTo>
                  <a:lnTo>
                    <a:pt x="52719" y="5005"/>
                  </a:lnTo>
                  <a:lnTo>
                    <a:pt x="45583" y="24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07">
              <a:extLst>
                <a:ext uri="{FF2B5EF4-FFF2-40B4-BE49-F238E27FC236}">
                  <a16:creationId xmlns:a16="http://schemas.microsoft.com/office/drawing/2014/main" id="{0D199130-9557-8308-C869-F8F036A36EB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505200" y="3381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8689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08">
              <a:extLst>
                <a:ext uri="{FF2B5EF4-FFF2-40B4-BE49-F238E27FC236}">
                  <a16:creationId xmlns:a16="http://schemas.microsoft.com/office/drawing/2014/main" id="{092E998F-2D14-8C82-7F52-CA44AE7DA2F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592837" y="3214588"/>
              <a:ext cx="101966" cy="181980"/>
            </a:xfrm>
            <a:custGeom>
              <a:avLst/>
              <a:gdLst/>
              <a:ahLst/>
              <a:cxnLst/>
              <a:rect l="0" t="0" r="0" b="0"/>
              <a:pathLst>
                <a:path w="101966" h="181980">
                  <a:moveTo>
                    <a:pt x="55238" y="71537"/>
                  </a:moveTo>
                  <a:lnTo>
                    <a:pt x="55238" y="71537"/>
                  </a:lnTo>
                  <a:lnTo>
                    <a:pt x="55238" y="30247"/>
                  </a:lnTo>
                  <a:lnTo>
                    <a:pt x="54180" y="28136"/>
                  </a:lnTo>
                  <a:lnTo>
                    <a:pt x="52416" y="26728"/>
                  </a:lnTo>
                  <a:lnTo>
                    <a:pt x="50182" y="25789"/>
                  </a:lnTo>
                  <a:lnTo>
                    <a:pt x="42055" y="27568"/>
                  </a:lnTo>
                  <a:lnTo>
                    <a:pt x="36924" y="29525"/>
                  </a:lnTo>
                  <a:lnTo>
                    <a:pt x="28401" y="37343"/>
                  </a:lnTo>
                  <a:lnTo>
                    <a:pt x="17653" y="56466"/>
                  </a:lnTo>
                  <a:lnTo>
                    <a:pt x="2390" y="98519"/>
                  </a:lnTo>
                  <a:lnTo>
                    <a:pt x="0" y="109282"/>
                  </a:lnTo>
                  <a:lnTo>
                    <a:pt x="3711" y="131404"/>
                  </a:lnTo>
                  <a:lnTo>
                    <a:pt x="16569" y="153011"/>
                  </a:lnTo>
                  <a:lnTo>
                    <a:pt x="45366" y="177158"/>
                  </a:lnTo>
                  <a:lnTo>
                    <a:pt x="55436" y="181979"/>
                  </a:lnTo>
                  <a:lnTo>
                    <a:pt x="66263" y="181300"/>
                  </a:lnTo>
                  <a:lnTo>
                    <a:pt x="72113" y="179638"/>
                  </a:lnTo>
                  <a:lnTo>
                    <a:pt x="81434" y="172146"/>
                  </a:lnTo>
                  <a:lnTo>
                    <a:pt x="89106" y="160702"/>
                  </a:lnTo>
                  <a:lnTo>
                    <a:pt x="98316" y="136409"/>
                  </a:lnTo>
                  <a:lnTo>
                    <a:pt x="101965" y="91289"/>
                  </a:lnTo>
                  <a:lnTo>
                    <a:pt x="99775" y="48815"/>
                  </a:lnTo>
                  <a:lnTo>
                    <a:pt x="94082" y="27572"/>
                  </a:lnTo>
                  <a:lnTo>
                    <a:pt x="84497" y="11075"/>
                  </a:lnTo>
                  <a:lnTo>
                    <a:pt x="73181" y="2331"/>
                  </a:lnTo>
                  <a:lnTo>
                    <a:pt x="67200" y="0"/>
                  </a:lnTo>
                  <a:lnTo>
                    <a:pt x="62154" y="562"/>
                  </a:lnTo>
                  <a:lnTo>
                    <a:pt x="45713" y="14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09">
              <a:extLst>
                <a:ext uri="{FF2B5EF4-FFF2-40B4-BE49-F238E27FC236}">
                  <a16:creationId xmlns:a16="http://schemas.microsoft.com/office/drawing/2014/main" id="{9AC92C73-0074-4E85-AA21-C66F446E57B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743325" y="3183299"/>
              <a:ext cx="136302" cy="207602"/>
            </a:xfrm>
            <a:custGeom>
              <a:avLst/>
              <a:gdLst/>
              <a:ahLst/>
              <a:cxnLst/>
              <a:rect l="0" t="0" r="0" b="0"/>
              <a:pathLst>
                <a:path w="136302" h="207602">
                  <a:moveTo>
                    <a:pt x="76200" y="36151"/>
                  </a:moveTo>
                  <a:lnTo>
                    <a:pt x="76200" y="36151"/>
                  </a:lnTo>
                  <a:lnTo>
                    <a:pt x="83739" y="18251"/>
                  </a:lnTo>
                  <a:lnTo>
                    <a:pt x="85332" y="4628"/>
                  </a:lnTo>
                  <a:lnTo>
                    <a:pt x="84405" y="2436"/>
                  </a:lnTo>
                  <a:lnTo>
                    <a:pt x="82728" y="974"/>
                  </a:lnTo>
                  <a:lnTo>
                    <a:pt x="80552" y="0"/>
                  </a:lnTo>
                  <a:lnTo>
                    <a:pt x="78043" y="409"/>
                  </a:lnTo>
                  <a:lnTo>
                    <a:pt x="72433" y="3685"/>
                  </a:lnTo>
                  <a:lnTo>
                    <a:pt x="54720" y="20958"/>
                  </a:lnTo>
                  <a:lnTo>
                    <a:pt x="41702" y="43340"/>
                  </a:lnTo>
                  <a:lnTo>
                    <a:pt x="39700" y="53811"/>
                  </a:lnTo>
                  <a:lnTo>
                    <a:pt x="41634" y="62697"/>
                  </a:lnTo>
                  <a:lnTo>
                    <a:pt x="51495" y="76472"/>
                  </a:lnTo>
                  <a:lnTo>
                    <a:pt x="63676" y="89977"/>
                  </a:lnTo>
                  <a:lnTo>
                    <a:pt x="107635" y="109353"/>
                  </a:lnTo>
                  <a:lnTo>
                    <a:pt x="134601" y="125074"/>
                  </a:lnTo>
                  <a:lnTo>
                    <a:pt x="136301" y="129300"/>
                  </a:lnTo>
                  <a:lnTo>
                    <a:pt x="135367" y="139640"/>
                  </a:lnTo>
                  <a:lnTo>
                    <a:pt x="123835" y="157360"/>
                  </a:lnTo>
                  <a:lnTo>
                    <a:pt x="101955" y="170960"/>
                  </a:lnTo>
                  <a:lnTo>
                    <a:pt x="59572" y="185037"/>
                  </a:lnTo>
                  <a:lnTo>
                    <a:pt x="15421" y="197850"/>
                  </a:lnTo>
                  <a:lnTo>
                    <a:pt x="0" y="207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10">
              <a:extLst>
                <a:ext uri="{FF2B5EF4-FFF2-40B4-BE49-F238E27FC236}">
                  <a16:creationId xmlns:a16="http://schemas.microsoft.com/office/drawing/2014/main" id="{519B80DE-14FF-A322-43A3-CE757CA11F6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790950" y="312420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4"/>
                  </a:lnTo>
                  <a:lnTo>
                    <a:pt x="10113" y="57886"/>
                  </a:lnTo>
                  <a:lnTo>
                    <a:pt x="46644" y="35502"/>
                  </a:lnTo>
                  <a:lnTo>
                    <a:pt x="85532" y="19791"/>
                  </a:lnTo>
                  <a:lnTo>
                    <a:pt x="128843" y="649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28">
            <a:extLst>
              <a:ext uri="{FF2B5EF4-FFF2-40B4-BE49-F238E27FC236}">
                <a16:creationId xmlns:a16="http://schemas.microsoft.com/office/drawing/2014/main" id="{AF93499F-2956-29BE-C0DC-2AAE82E39A59}"/>
              </a:ext>
            </a:extLst>
          </p:cNvPr>
          <p:cNvGrpSpPr/>
          <p:nvPr/>
        </p:nvGrpSpPr>
        <p:grpSpPr>
          <a:xfrm>
            <a:off x="6286500" y="1134833"/>
            <a:ext cx="1781176" cy="823116"/>
            <a:chOff x="6286500" y="1134833"/>
            <a:chExt cx="1781176" cy="823116"/>
          </a:xfrm>
        </p:grpSpPr>
        <p:sp>
          <p:nvSpPr>
            <p:cNvPr id="95" name="SMARTInkShape-3211">
              <a:extLst>
                <a:ext uri="{FF2B5EF4-FFF2-40B4-BE49-F238E27FC236}">
                  <a16:creationId xmlns:a16="http://schemas.microsoft.com/office/drawing/2014/main" id="{3E7B8E74-64E3-81E8-D6E5-E1912CE1B31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286500" y="1800225"/>
              <a:ext cx="1781176" cy="76201"/>
            </a:xfrm>
            <a:custGeom>
              <a:avLst/>
              <a:gdLst/>
              <a:ahLst/>
              <a:cxnLst/>
              <a:rect l="0" t="0" r="0" b="0"/>
              <a:pathLst>
                <a:path w="1781176" h="7620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8201" y="1289"/>
                  </a:lnTo>
                  <a:lnTo>
                    <a:pt x="47450" y="22"/>
                  </a:lnTo>
                  <a:lnTo>
                    <a:pt x="88199" y="2827"/>
                  </a:lnTo>
                  <a:lnTo>
                    <a:pt x="127380" y="7540"/>
                  </a:lnTo>
                  <a:lnTo>
                    <a:pt x="158214" y="9701"/>
                  </a:lnTo>
                  <a:lnTo>
                    <a:pt x="193084" y="14190"/>
                  </a:lnTo>
                  <a:lnTo>
                    <a:pt x="229748" y="16890"/>
                  </a:lnTo>
                  <a:lnTo>
                    <a:pt x="265095" y="18090"/>
                  </a:lnTo>
                  <a:lnTo>
                    <a:pt x="310910" y="18766"/>
                  </a:lnTo>
                  <a:lnTo>
                    <a:pt x="345615" y="18923"/>
                  </a:lnTo>
                  <a:lnTo>
                    <a:pt x="390741" y="19013"/>
                  </a:lnTo>
                  <a:lnTo>
                    <a:pt x="423429" y="19033"/>
                  </a:lnTo>
                  <a:lnTo>
                    <a:pt x="459124" y="20101"/>
                  </a:lnTo>
                  <a:lnTo>
                    <a:pt x="496155" y="24103"/>
                  </a:lnTo>
                  <a:lnTo>
                    <a:pt x="542590" y="27250"/>
                  </a:lnTo>
                  <a:lnTo>
                    <a:pt x="583160" y="28182"/>
                  </a:lnTo>
                  <a:lnTo>
                    <a:pt x="627049" y="28459"/>
                  </a:lnTo>
                  <a:lnTo>
                    <a:pt x="668510" y="33597"/>
                  </a:lnTo>
                  <a:lnTo>
                    <a:pt x="707606" y="36766"/>
                  </a:lnTo>
                  <a:lnTo>
                    <a:pt x="751057" y="37705"/>
                  </a:lnTo>
                  <a:lnTo>
                    <a:pt x="797446" y="37983"/>
                  </a:lnTo>
                  <a:lnTo>
                    <a:pt x="839648" y="38065"/>
                  </a:lnTo>
                  <a:lnTo>
                    <a:pt x="884020" y="38090"/>
                  </a:lnTo>
                  <a:lnTo>
                    <a:pt x="925624" y="38097"/>
                  </a:lnTo>
                  <a:lnTo>
                    <a:pt x="969819" y="38099"/>
                  </a:lnTo>
                  <a:lnTo>
                    <a:pt x="1016428" y="43156"/>
                  </a:lnTo>
                  <a:lnTo>
                    <a:pt x="1063752" y="46301"/>
                  </a:lnTo>
                  <a:lnTo>
                    <a:pt x="1111288" y="47233"/>
                  </a:lnTo>
                  <a:lnTo>
                    <a:pt x="1158887" y="47509"/>
                  </a:lnTo>
                  <a:lnTo>
                    <a:pt x="1206504" y="47591"/>
                  </a:lnTo>
                  <a:lnTo>
                    <a:pt x="1254126" y="47615"/>
                  </a:lnTo>
                  <a:lnTo>
                    <a:pt x="1288697" y="50443"/>
                  </a:lnTo>
                  <a:lnTo>
                    <a:pt x="1324171" y="54169"/>
                  </a:lnTo>
                  <a:lnTo>
                    <a:pt x="1357577" y="55825"/>
                  </a:lnTo>
                  <a:lnTo>
                    <a:pt x="1390062" y="56561"/>
                  </a:lnTo>
                  <a:lnTo>
                    <a:pt x="1422140" y="56888"/>
                  </a:lnTo>
                  <a:lnTo>
                    <a:pt x="1454035" y="57034"/>
                  </a:lnTo>
                  <a:lnTo>
                    <a:pt x="1485848" y="57098"/>
                  </a:lnTo>
                  <a:lnTo>
                    <a:pt x="1530688" y="57135"/>
                  </a:lnTo>
                  <a:lnTo>
                    <a:pt x="1573607" y="59968"/>
                  </a:lnTo>
                  <a:lnTo>
                    <a:pt x="1606372" y="63694"/>
                  </a:lnTo>
                  <a:lnTo>
                    <a:pt x="1645630" y="65350"/>
                  </a:lnTo>
                  <a:lnTo>
                    <a:pt x="1684949" y="66086"/>
                  </a:lnTo>
                  <a:lnTo>
                    <a:pt x="1721475" y="67472"/>
                  </a:lnTo>
                  <a:lnTo>
                    <a:pt x="178117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12">
              <a:extLst>
                <a:ext uri="{FF2B5EF4-FFF2-40B4-BE49-F238E27FC236}">
                  <a16:creationId xmlns:a16="http://schemas.microsoft.com/office/drawing/2014/main" id="{0B758432-E664-95DA-C704-B86F877773B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433414" y="1134833"/>
              <a:ext cx="34062" cy="823116"/>
            </a:xfrm>
            <a:custGeom>
              <a:avLst/>
              <a:gdLst/>
              <a:ahLst/>
              <a:cxnLst/>
              <a:rect l="0" t="0" r="0" b="0"/>
              <a:pathLst>
                <a:path w="34062" h="823116">
                  <a:moveTo>
                    <a:pt x="34061" y="17692"/>
                  </a:moveTo>
                  <a:lnTo>
                    <a:pt x="34061" y="17692"/>
                  </a:lnTo>
                  <a:lnTo>
                    <a:pt x="34061" y="0"/>
                  </a:lnTo>
                  <a:lnTo>
                    <a:pt x="33003" y="39384"/>
                  </a:lnTo>
                  <a:lnTo>
                    <a:pt x="25860" y="84715"/>
                  </a:lnTo>
                  <a:lnTo>
                    <a:pt x="24929" y="123158"/>
                  </a:lnTo>
                  <a:lnTo>
                    <a:pt x="24652" y="168062"/>
                  </a:lnTo>
                  <a:lnTo>
                    <a:pt x="24570" y="214881"/>
                  </a:lnTo>
                  <a:lnTo>
                    <a:pt x="29604" y="252155"/>
                  </a:lnTo>
                  <a:lnTo>
                    <a:pt x="32740" y="293420"/>
                  </a:lnTo>
                  <a:lnTo>
                    <a:pt x="33670" y="339160"/>
                  </a:lnTo>
                  <a:lnTo>
                    <a:pt x="33945" y="386227"/>
                  </a:lnTo>
                  <a:lnTo>
                    <a:pt x="34027" y="423574"/>
                  </a:lnTo>
                  <a:lnTo>
                    <a:pt x="28993" y="464861"/>
                  </a:lnTo>
                  <a:lnTo>
                    <a:pt x="25857" y="510608"/>
                  </a:lnTo>
                  <a:lnTo>
                    <a:pt x="24927" y="557676"/>
                  </a:lnTo>
                  <a:lnTo>
                    <a:pt x="24652" y="600080"/>
                  </a:lnTo>
                  <a:lnTo>
                    <a:pt x="23500" y="640301"/>
                  </a:lnTo>
                  <a:lnTo>
                    <a:pt x="17997" y="679947"/>
                  </a:lnTo>
                  <a:lnTo>
                    <a:pt x="14837" y="718976"/>
                  </a:lnTo>
                  <a:lnTo>
                    <a:pt x="7646" y="761623"/>
                  </a:lnTo>
                  <a:lnTo>
                    <a:pt x="5613" y="808294"/>
                  </a:lnTo>
                  <a:lnTo>
                    <a:pt x="5497" y="816958"/>
                  </a:lnTo>
                  <a:lnTo>
                    <a:pt x="0" y="823115"/>
                  </a:lnTo>
                  <a:lnTo>
                    <a:pt x="5486" y="817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29">
            <a:extLst>
              <a:ext uri="{FF2B5EF4-FFF2-40B4-BE49-F238E27FC236}">
                <a16:creationId xmlns:a16="http://schemas.microsoft.com/office/drawing/2014/main" id="{AC79CE6D-BE12-1751-D540-ED8CCA71BBE6}"/>
              </a:ext>
            </a:extLst>
          </p:cNvPr>
          <p:cNvGrpSpPr/>
          <p:nvPr/>
        </p:nvGrpSpPr>
        <p:grpSpPr>
          <a:xfrm>
            <a:off x="6429375" y="1124070"/>
            <a:ext cx="1695451" cy="1266706"/>
            <a:chOff x="6429375" y="1124070"/>
            <a:chExt cx="1695451" cy="1266706"/>
          </a:xfrm>
        </p:grpSpPr>
        <p:sp>
          <p:nvSpPr>
            <p:cNvPr id="98" name="SMARTInkShape-3213">
              <a:extLst>
                <a:ext uri="{FF2B5EF4-FFF2-40B4-BE49-F238E27FC236}">
                  <a16:creationId xmlns:a16="http://schemas.microsoft.com/office/drawing/2014/main" id="{AA5BB642-99A4-2AC7-6FB3-0DA548A0D5E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29375" y="1124070"/>
              <a:ext cx="1567146" cy="752356"/>
            </a:xfrm>
            <a:custGeom>
              <a:avLst/>
              <a:gdLst/>
              <a:ahLst/>
              <a:cxnLst/>
              <a:rect l="0" t="0" r="0" b="0"/>
              <a:pathLst>
                <a:path w="1567146" h="752356">
                  <a:moveTo>
                    <a:pt x="0" y="676155"/>
                  </a:moveTo>
                  <a:lnTo>
                    <a:pt x="0" y="676155"/>
                  </a:lnTo>
                  <a:lnTo>
                    <a:pt x="0" y="653376"/>
                  </a:lnTo>
                  <a:lnTo>
                    <a:pt x="9701" y="623030"/>
                  </a:lnTo>
                  <a:lnTo>
                    <a:pt x="24636" y="596659"/>
                  </a:lnTo>
                  <a:lnTo>
                    <a:pt x="28467" y="584985"/>
                  </a:lnTo>
                  <a:lnTo>
                    <a:pt x="33113" y="578132"/>
                  </a:lnTo>
                  <a:lnTo>
                    <a:pt x="48267" y="531650"/>
                  </a:lnTo>
                  <a:lnTo>
                    <a:pt x="69887" y="485590"/>
                  </a:lnTo>
                  <a:lnTo>
                    <a:pt x="81499" y="462790"/>
                  </a:lnTo>
                  <a:lnTo>
                    <a:pt x="91901" y="418728"/>
                  </a:lnTo>
                  <a:lnTo>
                    <a:pt x="99864" y="384440"/>
                  </a:lnTo>
                  <a:lnTo>
                    <a:pt x="119207" y="344817"/>
                  </a:lnTo>
                  <a:lnTo>
                    <a:pt x="131756" y="298449"/>
                  </a:lnTo>
                  <a:lnTo>
                    <a:pt x="146468" y="260240"/>
                  </a:lnTo>
                  <a:lnTo>
                    <a:pt x="176942" y="215781"/>
                  </a:lnTo>
                  <a:lnTo>
                    <a:pt x="197834" y="184226"/>
                  </a:lnTo>
                  <a:lnTo>
                    <a:pt x="240771" y="140129"/>
                  </a:lnTo>
                  <a:lnTo>
                    <a:pt x="280365" y="108099"/>
                  </a:lnTo>
                  <a:lnTo>
                    <a:pt x="295153" y="86934"/>
                  </a:lnTo>
                  <a:lnTo>
                    <a:pt x="303335" y="80904"/>
                  </a:lnTo>
                  <a:lnTo>
                    <a:pt x="331260" y="66142"/>
                  </a:lnTo>
                  <a:lnTo>
                    <a:pt x="354459" y="50626"/>
                  </a:lnTo>
                  <a:lnTo>
                    <a:pt x="361847" y="41139"/>
                  </a:lnTo>
                  <a:lnTo>
                    <a:pt x="388172" y="25278"/>
                  </a:lnTo>
                  <a:lnTo>
                    <a:pt x="430643" y="11639"/>
                  </a:lnTo>
                  <a:lnTo>
                    <a:pt x="444311" y="9846"/>
                  </a:lnTo>
                  <a:lnTo>
                    <a:pt x="468837" y="1243"/>
                  </a:lnTo>
                  <a:lnTo>
                    <a:pt x="493913" y="0"/>
                  </a:lnTo>
                  <a:lnTo>
                    <a:pt x="529075" y="9588"/>
                  </a:lnTo>
                  <a:lnTo>
                    <a:pt x="540468" y="15691"/>
                  </a:lnTo>
                  <a:lnTo>
                    <a:pt x="581253" y="29102"/>
                  </a:lnTo>
                  <a:lnTo>
                    <a:pt x="621967" y="47562"/>
                  </a:lnTo>
                  <a:lnTo>
                    <a:pt x="668986" y="69382"/>
                  </a:lnTo>
                  <a:lnTo>
                    <a:pt x="712097" y="97913"/>
                  </a:lnTo>
                  <a:lnTo>
                    <a:pt x="752523" y="133723"/>
                  </a:lnTo>
                  <a:lnTo>
                    <a:pt x="770907" y="156179"/>
                  </a:lnTo>
                  <a:lnTo>
                    <a:pt x="803545" y="180998"/>
                  </a:lnTo>
                  <a:lnTo>
                    <a:pt x="820170" y="197125"/>
                  </a:lnTo>
                  <a:lnTo>
                    <a:pt x="863660" y="235225"/>
                  </a:lnTo>
                  <a:lnTo>
                    <a:pt x="892535" y="259093"/>
                  </a:lnTo>
                  <a:lnTo>
                    <a:pt x="902565" y="270661"/>
                  </a:lnTo>
                  <a:lnTo>
                    <a:pt x="949829" y="311740"/>
                  </a:lnTo>
                  <a:lnTo>
                    <a:pt x="985171" y="342171"/>
                  </a:lnTo>
                  <a:lnTo>
                    <a:pt x="986981" y="345549"/>
                  </a:lnTo>
                  <a:lnTo>
                    <a:pt x="999641" y="355360"/>
                  </a:lnTo>
                  <a:lnTo>
                    <a:pt x="1030229" y="374519"/>
                  </a:lnTo>
                  <a:lnTo>
                    <a:pt x="1060407" y="412237"/>
                  </a:lnTo>
                  <a:lnTo>
                    <a:pt x="1107290" y="441195"/>
                  </a:lnTo>
                  <a:lnTo>
                    <a:pt x="1127165" y="454961"/>
                  </a:lnTo>
                  <a:lnTo>
                    <a:pt x="1149075" y="480539"/>
                  </a:lnTo>
                  <a:lnTo>
                    <a:pt x="1155577" y="483381"/>
                  </a:lnTo>
                  <a:lnTo>
                    <a:pt x="1161995" y="490289"/>
                  </a:lnTo>
                  <a:lnTo>
                    <a:pt x="1192473" y="525320"/>
                  </a:lnTo>
                  <a:lnTo>
                    <a:pt x="1217039" y="545415"/>
                  </a:lnTo>
                  <a:lnTo>
                    <a:pt x="1236530" y="568721"/>
                  </a:lnTo>
                  <a:lnTo>
                    <a:pt x="1280668" y="604043"/>
                  </a:lnTo>
                  <a:lnTo>
                    <a:pt x="1326274" y="633706"/>
                  </a:lnTo>
                  <a:lnTo>
                    <a:pt x="1372860" y="660234"/>
                  </a:lnTo>
                  <a:lnTo>
                    <a:pt x="1380273" y="663787"/>
                  </a:lnTo>
                  <a:lnTo>
                    <a:pt x="1387097" y="666425"/>
                  </a:lnTo>
                  <a:lnTo>
                    <a:pt x="1413038" y="681707"/>
                  </a:lnTo>
                  <a:lnTo>
                    <a:pt x="1421061" y="683914"/>
                  </a:lnTo>
                  <a:lnTo>
                    <a:pt x="1423624" y="685561"/>
                  </a:lnTo>
                  <a:lnTo>
                    <a:pt x="1425332" y="687717"/>
                  </a:lnTo>
                  <a:lnTo>
                    <a:pt x="1426472" y="690213"/>
                  </a:lnTo>
                  <a:lnTo>
                    <a:pt x="1453153" y="702968"/>
                  </a:lnTo>
                  <a:lnTo>
                    <a:pt x="1464105" y="705440"/>
                  </a:lnTo>
                  <a:lnTo>
                    <a:pt x="1473327" y="711173"/>
                  </a:lnTo>
                  <a:lnTo>
                    <a:pt x="1482762" y="714400"/>
                  </a:lnTo>
                  <a:lnTo>
                    <a:pt x="1492262" y="720530"/>
                  </a:lnTo>
                  <a:lnTo>
                    <a:pt x="1538953" y="740787"/>
                  </a:lnTo>
                  <a:lnTo>
                    <a:pt x="1542240" y="742427"/>
                  </a:lnTo>
                  <a:lnTo>
                    <a:pt x="1567145" y="742830"/>
                  </a:lnTo>
                  <a:lnTo>
                    <a:pt x="1552773" y="742830"/>
                  </a:lnTo>
                  <a:lnTo>
                    <a:pt x="1533525" y="752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14">
              <a:extLst>
                <a:ext uri="{FF2B5EF4-FFF2-40B4-BE49-F238E27FC236}">
                  <a16:creationId xmlns:a16="http://schemas.microsoft.com/office/drawing/2014/main" id="{2F2DD54D-A2CA-482D-FE2E-8AFE03CA6D6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20008" y="1505353"/>
              <a:ext cx="27219" cy="323394"/>
            </a:xfrm>
            <a:custGeom>
              <a:avLst/>
              <a:gdLst/>
              <a:ahLst/>
              <a:cxnLst/>
              <a:rect l="0" t="0" r="0" b="0"/>
              <a:pathLst>
                <a:path w="27219" h="323394">
                  <a:moveTo>
                    <a:pt x="19017" y="28172"/>
                  </a:moveTo>
                  <a:lnTo>
                    <a:pt x="19017" y="28172"/>
                  </a:lnTo>
                  <a:lnTo>
                    <a:pt x="13961" y="28172"/>
                  </a:lnTo>
                  <a:lnTo>
                    <a:pt x="12470" y="27114"/>
                  </a:lnTo>
                  <a:lnTo>
                    <a:pt x="11477" y="25350"/>
                  </a:lnTo>
                  <a:lnTo>
                    <a:pt x="10816" y="23116"/>
                  </a:lnTo>
                  <a:lnTo>
                    <a:pt x="11432" y="21626"/>
                  </a:lnTo>
                  <a:lnTo>
                    <a:pt x="12903" y="20633"/>
                  </a:lnTo>
                  <a:lnTo>
                    <a:pt x="14941" y="19971"/>
                  </a:lnTo>
                  <a:lnTo>
                    <a:pt x="16300" y="18471"/>
                  </a:lnTo>
                  <a:lnTo>
                    <a:pt x="18911" y="9549"/>
                  </a:lnTo>
                  <a:lnTo>
                    <a:pt x="19014" y="0"/>
                  </a:lnTo>
                  <a:lnTo>
                    <a:pt x="20075" y="17984"/>
                  </a:lnTo>
                  <a:lnTo>
                    <a:pt x="27218" y="47801"/>
                  </a:lnTo>
                  <a:lnTo>
                    <a:pt x="6967" y="90678"/>
                  </a:lnTo>
                  <a:lnTo>
                    <a:pt x="5901" y="109574"/>
                  </a:lnTo>
                  <a:lnTo>
                    <a:pt x="8782" y="156200"/>
                  </a:lnTo>
                  <a:lnTo>
                    <a:pt x="1859" y="200907"/>
                  </a:lnTo>
                  <a:lnTo>
                    <a:pt x="217" y="247416"/>
                  </a:lnTo>
                  <a:lnTo>
                    <a:pt x="0" y="289838"/>
                  </a:lnTo>
                  <a:lnTo>
                    <a:pt x="2804" y="300748"/>
                  </a:lnTo>
                  <a:lnTo>
                    <a:pt x="5033" y="305140"/>
                  </a:lnTo>
                  <a:lnTo>
                    <a:pt x="5460" y="309125"/>
                  </a:lnTo>
                  <a:lnTo>
                    <a:pt x="900" y="321352"/>
                  </a:lnTo>
                  <a:lnTo>
                    <a:pt x="1647" y="322050"/>
                  </a:lnTo>
                  <a:lnTo>
                    <a:pt x="9124" y="323393"/>
                  </a:lnTo>
                  <a:lnTo>
                    <a:pt x="9383" y="318374"/>
                  </a:lnTo>
                  <a:lnTo>
                    <a:pt x="6621" y="313079"/>
                  </a:lnTo>
                  <a:lnTo>
                    <a:pt x="4403" y="310185"/>
                  </a:lnTo>
                  <a:lnTo>
                    <a:pt x="3982" y="308255"/>
                  </a:lnTo>
                  <a:lnTo>
                    <a:pt x="4761" y="306969"/>
                  </a:lnTo>
                  <a:lnTo>
                    <a:pt x="8558" y="304905"/>
                  </a:lnTo>
                  <a:lnTo>
                    <a:pt x="9492" y="294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15">
              <a:extLst>
                <a:ext uri="{FF2B5EF4-FFF2-40B4-BE49-F238E27FC236}">
                  <a16:creationId xmlns:a16="http://schemas.microsoft.com/office/drawing/2014/main" id="{3D16AEDA-8188-32E2-D4D4-FFF93CD6E94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410450" y="1924053"/>
              <a:ext cx="200014" cy="276223"/>
            </a:xfrm>
            <a:custGeom>
              <a:avLst/>
              <a:gdLst/>
              <a:ahLst/>
              <a:cxnLst/>
              <a:rect l="0" t="0" r="0" b="0"/>
              <a:pathLst>
                <a:path w="200014" h="27622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41418" y="41415"/>
                  </a:lnTo>
                  <a:lnTo>
                    <a:pt x="77498" y="84042"/>
                  </a:lnTo>
                  <a:lnTo>
                    <a:pt x="108760" y="124567"/>
                  </a:lnTo>
                  <a:lnTo>
                    <a:pt x="121010" y="138617"/>
                  </a:lnTo>
                  <a:lnTo>
                    <a:pt x="161881" y="160944"/>
                  </a:lnTo>
                  <a:lnTo>
                    <a:pt x="180971" y="185603"/>
                  </a:lnTo>
                  <a:lnTo>
                    <a:pt x="184148" y="187234"/>
                  </a:lnTo>
                  <a:lnTo>
                    <a:pt x="186265" y="189380"/>
                  </a:lnTo>
                  <a:lnTo>
                    <a:pt x="188617" y="194587"/>
                  </a:lnTo>
                  <a:lnTo>
                    <a:pt x="190304" y="196398"/>
                  </a:lnTo>
                  <a:lnTo>
                    <a:pt x="199583" y="199881"/>
                  </a:lnTo>
                  <a:lnTo>
                    <a:pt x="200013" y="164370"/>
                  </a:lnTo>
                  <a:lnTo>
                    <a:pt x="191823" y="118732"/>
                  </a:lnTo>
                  <a:lnTo>
                    <a:pt x="189702" y="93379"/>
                  </a:lnTo>
                  <a:lnTo>
                    <a:pt x="181881" y="76786"/>
                  </a:lnTo>
                  <a:lnTo>
                    <a:pt x="180976" y="66684"/>
                  </a:lnTo>
                  <a:lnTo>
                    <a:pt x="180975" y="71732"/>
                  </a:lnTo>
                  <a:lnTo>
                    <a:pt x="183797" y="77035"/>
                  </a:lnTo>
                  <a:lnTo>
                    <a:pt x="186031" y="79930"/>
                  </a:lnTo>
                  <a:lnTo>
                    <a:pt x="188515" y="88793"/>
                  </a:lnTo>
                  <a:lnTo>
                    <a:pt x="196969" y="133487"/>
                  </a:lnTo>
                  <a:lnTo>
                    <a:pt x="199906" y="178112"/>
                  </a:lnTo>
                  <a:lnTo>
                    <a:pt x="198942" y="202201"/>
                  </a:lnTo>
                  <a:lnTo>
                    <a:pt x="194958" y="210868"/>
                  </a:lnTo>
                  <a:lnTo>
                    <a:pt x="184014" y="218248"/>
                  </a:lnTo>
                  <a:lnTo>
                    <a:pt x="136703" y="241249"/>
                  </a:lnTo>
                  <a:lnTo>
                    <a:pt x="107621" y="254343"/>
                  </a:lnTo>
                  <a:lnTo>
                    <a:pt x="89274" y="257858"/>
                  </a:lnTo>
                  <a:lnTo>
                    <a:pt x="78131" y="265324"/>
                  </a:lnTo>
                  <a:lnTo>
                    <a:pt x="76200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16">
              <a:extLst>
                <a:ext uri="{FF2B5EF4-FFF2-40B4-BE49-F238E27FC236}">
                  <a16:creationId xmlns:a16="http://schemas.microsoft.com/office/drawing/2014/main" id="{8ECC21C5-56F5-546A-2AB8-C1178DC39A6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601245" y="2248171"/>
              <a:ext cx="94956" cy="142605"/>
            </a:xfrm>
            <a:custGeom>
              <a:avLst/>
              <a:gdLst/>
              <a:ahLst/>
              <a:cxnLst/>
              <a:rect l="0" t="0" r="0" b="0"/>
              <a:pathLst>
                <a:path w="94956" h="142605">
                  <a:moveTo>
                    <a:pt x="9230" y="56879"/>
                  </a:moveTo>
                  <a:lnTo>
                    <a:pt x="9230" y="56879"/>
                  </a:lnTo>
                  <a:lnTo>
                    <a:pt x="9230" y="51823"/>
                  </a:lnTo>
                  <a:lnTo>
                    <a:pt x="12052" y="46518"/>
                  </a:lnTo>
                  <a:lnTo>
                    <a:pt x="15777" y="40633"/>
                  </a:lnTo>
                  <a:lnTo>
                    <a:pt x="17431" y="34489"/>
                  </a:lnTo>
                  <a:lnTo>
                    <a:pt x="18931" y="32427"/>
                  </a:lnTo>
                  <a:lnTo>
                    <a:pt x="20990" y="31053"/>
                  </a:lnTo>
                  <a:lnTo>
                    <a:pt x="26098" y="28467"/>
                  </a:lnTo>
                  <a:lnTo>
                    <a:pt x="65985" y="0"/>
                  </a:lnTo>
                  <a:lnTo>
                    <a:pt x="79603" y="13010"/>
                  </a:lnTo>
                  <a:lnTo>
                    <a:pt x="82841" y="21859"/>
                  </a:lnTo>
                  <a:lnTo>
                    <a:pt x="83704" y="27183"/>
                  </a:lnTo>
                  <a:lnTo>
                    <a:pt x="82164" y="32848"/>
                  </a:lnTo>
                  <a:lnTo>
                    <a:pt x="69881" y="50935"/>
                  </a:lnTo>
                  <a:lnTo>
                    <a:pt x="35438" y="94152"/>
                  </a:lnTo>
                  <a:lnTo>
                    <a:pt x="0" y="132773"/>
                  </a:lnTo>
                  <a:lnTo>
                    <a:pt x="42088" y="133074"/>
                  </a:lnTo>
                  <a:lnTo>
                    <a:pt x="72631" y="134137"/>
                  </a:lnTo>
                  <a:lnTo>
                    <a:pt x="94955" y="142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17">
              <a:extLst>
                <a:ext uri="{FF2B5EF4-FFF2-40B4-BE49-F238E27FC236}">
                  <a16:creationId xmlns:a16="http://schemas.microsoft.com/office/drawing/2014/main" id="{3E439921-9715-B305-4648-C734798B2D6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776869" y="2352675"/>
              <a:ext cx="14582" cy="19051"/>
            </a:xfrm>
            <a:custGeom>
              <a:avLst/>
              <a:gdLst/>
              <a:ahLst/>
              <a:cxnLst/>
              <a:rect l="0" t="0" r="0" b="0"/>
              <a:pathLst>
                <a:path w="1458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3994"/>
                  </a:lnTo>
                  <a:lnTo>
                    <a:pt x="626" y="11446"/>
                  </a:lnTo>
                  <a:lnTo>
                    <a:pt x="145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18">
              <a:extLst>
                <a:ext uri="{FF2B5EF4-FFF2-40B4-BE49-F238E27FC236}">
                  <a16:creationId xmlns:a16="http://schemas.microsoft.com/office/drawing/2014/main" id="{4FBB6C64-F479-08DE-23C2-0957A585166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772438" y="2219325"/>
              <a:ext cx="95213" cy="161926"/>
            </a:xfrm>
            <a:custGeom>
              <a:avLst/>
              <a:gdLst/>
              <a:ahLst/>
              <a:cxnLst/>
              <a:rect l="0" t="0" r="0" b="0"/>
              <a:pathLst>
                <a:path w="95213" h="161926">
                  <a:moveTo>
                    <a:pt x="95212" y="76200"/>
                  </a:moveTo>
                  <a:lnTo>
                    <a:pt x="95212" y="76200"/>
                  </a:lnTo>
                  <a:lnTo>
                    <a:pt x="95212" y="57266"/>
                  </a:lnTo>
                  <a:lnTo>
                    <a:pt x="87011" y="57160"/>
                  </a:lnTo>
                  <a:lnTo>
                    <a:pt x="86569" y="56099"/>
                  </a:lnTo>
                  <a:lnTo>
                    <a:pt x="85687" y="38216"/>
                  </a:lnTo>
                  <a:lnTo>
                    <a:pt x="77486" y="29909"/>
                  </a:lnTo>
                  <a:lnTo>
                    <a:pt x="76277" y="20491"/>
                  </a:lnTo>
                  <a:lnTo>
                    <a:pt x="75181" y="20011"/>
                  </a:lnTo>
                  <a:lnTo>
                    <a:pt x="71140" y="19477"/>
                  </a:lnTo>
                  <a:lnTo>
                    <a:pt x="69639" y="18276"/>
                  </a:lnTo>
                  <a:lnTo>
                    <a:pt x="67032" y="10887"/>
                  </a:lnTo>
                  <a:lnTo>
                    <a:pt x="66638" y="37"/>
                  </a:lnTo>
                  <a:lnTo>
                    <a:pt x="42657" y="0"/>
                  </a:lnTo>
                  <a:lnTo>
                    <a:pt x="41125" y="1058"/>
                  </a:lnTo>
                  <a:lnTo>
                    <a:pt x="40105" y="2822"/>
                  </a:lnTo>
                  <a:lnTo>
                    <a:pt x="38465" y="8201"/>
                  </a:lnTo>
                  <a:lnTo>
                    <a:pt x="33124" y="14189"/>
                  </a:lnTo>
                  <a:lnTo>
                    <a:pt x="27753" y="16890"/>
                  </a:lnTo>
                  <a:lnTo>
                    <a:pt x="24840" y="17610"/>
                  </a:lnTo>
                  <a:lnTo>
                    <a:pt x="22897" y="19148"/>
                  </a:lnTo>
                  <a:lnTo>
                    <a:pt x="20738" y="23680"/>
                  </a:lnTo>
                  <a:lnTo>
                    <a:pt x="19105" y="25312"/>
                  </a:lnTo>
                  <a:lnTo>
                    <a:pt x="14467" y="27125"/>
                  </a:lnTo>
                  <a:lnTo>
                    <a:pt x="12807" y="28666"/>
                  </a:lnTo>
                  <a:lnTo>
                    <a:pt x="2142" y="47816"/>
                  </a:lnTo>
                  <a:lnTo>
                    <a:pt x="0" y="71177"/>
                  </a:lnTo>
                  <a:lnTo>
                    <a:pt x="2801" y="76790"/>
                  </a:lnTo>
                  <a:lnTo>
                    <a:pt x="17573" y="93771"/>
                  </a:lnTo>
                  <a:lnTo>
                    <a:pt x="23642" y="94812"/>
                  </a:lnTo>
                  <a:lnTo>
                    <a:pt x="42599" y="95239"/>
                  </a:lnTo>
                  <a:lnTo>
                    <a:pt x="48192" y="92423"/>
                  </a:lnTo>
                  <a:lnTo>
                    <a:pt x="71255" y="71570"/>
                  </a:lnTo>
                  <a:lnTo>
                    <a:pt x="73982" y="66028"/>
                  </a:lnTo>
                  <a:lnTo>
                    <a:pt x="75731" y="58904"/>
                  </a:lnTo>
                  <a:lnTo>
                    <a:pt x="84325" y="49103"/>
                  </a:lnTo>
                  <a:lnTo>
                    <a:pt x="85568" y="39554"/>
                  </a:lnTo>
                  <a:lnTo>
                    <a:pt x="85652" y="33474"/>
                  </a:lnTo>
                  <a:lnTo>
                    <a:pt x="86721" y="31841"/>
                  </a:lnTo>
                  <a:lnTo>
                    <a:pt x="88493" y="30752"/>
                  </a:lnTo>
                  <a:lnTo>
                    <a:pt x="95178" y="28586"/>
                  </a:lnTo>
                  <a:lnTo>
                    <a:pt x="95212" y="69889"/>
                  </a:lnTo>
                  <a:lnTo>
                    <a:pt x="85861" y="114126"/>
                  </a:lnTo>
                  <a:lnTo>
                    <a:pt x="85691" y="149192"/>
                  </a:lnTo>
                  <a:lnTo>
                    <a:pt x="88511" y="153796"/>
                  </a:lnTo>
                  <a:lnTo>
                    <a:pt x="9521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19">
              <a:extLst>
                <a:ext uri="{FF2B5EF4-FFF2-40B4-BE49-F238E27FC236}">
                  <a16:creationId xmlns:a16="http://schemas.microsoft.com/office/drawing/2014/main" id="{FB2C371B-99A1-F0B9-97F4-5755E4E789E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43890" y="2238375"/>
              <a:ext cx="180936" cy="142434"/>
            </a:xfrm>
            <a:custGeom>
              <a:avLst/>
              <a:gdLst/>
              <a:ahLst/>
              <a:cxnLst/>
              <a:rect l="0" t="0" r="0" b="0"/>
              <a:pathLst>
                <a:path w="180936" h="142434">
                  <a:moveTo>
                    <a:pt x="9485" y="38100"/>
                  </a:moveTo>
                  <a:lnTo>
                    <a:pt x="9485" y="38100"/>
                  </a:lnTo>
                  <a:lnTo>
                    <a:pt x="9485" y="28967"/>
                  </a:lnTo>
                  <a:lnTo>
                    <a:pt x="17686" y="28609"/>
                  </a:lnTo>
                  <a:lnTo>
                    <a:pt x="18128" y="27540"/>
                  </a:lnTo>
                  <a:lnTo>
                    <a:pt x="18619" y="23529"/>
                  </a:lnTo>
                  <a:lnTo>
                    <a:pt x="19808" y="22036"/>
                  </a:lnTo>
                  <a:lnTo>
                    <a:pt x="23950" y="20377"/>
                  </a:lnTo>
                  <a:lnTo>
                    <a:pt x="25479" y="18876"/>
                  </a:lnTo>
                  <a:lnTo>
                    <a:pt x="27176" y="14387"/>
                  </a:lnTo>
                  <a:lnTo>
                    <a:pt x="28688" y="12766"/>
                  </a:lnTo>
                  <a:lnTo>
                    <a:pt x="36617" y="9952"/>
                  </a:lnTo>
                  <a:lnTo>
                    <a:pt x="42688" y="9651"/>
                  </a:lnTo>
                  <a:lnTo>
                    <a:pt x="44321" y="8551"/>
                  </a:lnTo>
                  <a:lnTo>
                    <a:pt x="45409" y="6759"/>
                  </a:lnTo>
                  <a:lnTo>
                    <a:pt x="46135" y="4506"/>
                  </a:lnTo>
                  <a:lnTo>
                    <a:pt x="47677" y="3004"/>
                  </a:lnTo>
                  <a:lnTo>
                    <a:pt x="56680" y="117"/>
                  </a:lnTo>
                  <a:lnTo>
                    <a:pt x="71680" y="0"/>
                  </a:lnTo>
                  <a:lnTo>
                    <a:pt x="73174" y="1058"/>
                  </a:lnTo>
                  <a:lnTo>
                    <a:pt x="74169" y="2822"/>
                  </a:lnTo>
                  <a:lnTo>
                    <a:pt x="75766" y="13258"/>
                  </a:lnTo>
                  <a:lnTo>
                    <a:pt x="74839" y="15188"/>
                  </a:lnTo>
                  <a:lnTo>
                    <a:pt x="73163" y="16476"/>
                  </a:lnTo>
                  <a:lnTo>
                    <a:pt x="70987" y="17334"/>
                  </a:lnTo>
                  <a:lnTo>
                    <a:pt x="69536" y="18964"/>
                  </a:lnTo>
                  <a:lnTo>
                    <a:pt x="67924" y="23598"/>
                  </a:lnTo>
                  <a:lnTo>
                    <a:pt x="65832" y="35196"/>
                  </a:lnTo>
                  <a:lnTo>
                    <a:pt x="60165" y="44530"/>
                  </a:lnTo>
                  <a:lnTo>
                    <a:pt x="52455" y="65392"/>
                  </a:lnTo>
                  <a:lnTo>
                    <a:pt x="44105" y="74219"/>
                  </a:lnTo>
                  <a:lnTo>
                    <a:pt x="34396" y="82728"/>
                  </a:lnTo>
                  <a:lnTo>
                    <a:pt x="13954" y="110165"/>
                  </a:lnTo>
                  <a:lnTo>
                    <a:pt x="7545" y="123635"/>
                  </a:lnTo>
                  <a:lnTo>
                    <a:pt x="1458" y="131431"/>
                  </a:lnTo>
                  <a:lnTo>
                    <a:pt x="0" y="142433"/>
                  </a:lnTo>
                  <a:lnTo>
                    <a:pt x="8165" y="134635"/>
                  </a:lnTo>
                  <a:lnTo>
                    <a:pt x="14151" y="133731"/>
                  </a:lnTo>
                  <a:lnTo>
                    <a:pt x="60288" y="133351"/>
                  </a:lnTo>
                  <a:lnTo>
                    <a:pt x="66636" y="130528"/>
                  </a:lnTo>
                  <a:lnTo>
                    <a:pt x="72985" y="126804"/>
                  </a:lnTo>
                  <a:lnTo>
                    <a:pt x="85685" y="124414"/>
                  </a:lnTo>
                  <a:lnTo>
                    <a:pt x="131193" y="123827"/>
                  </a:lnTo>
                  <a:lnTo>
                    <a:pt x="146207" y="124884"/>
                  </a:lnTo>
                  <a:lnTo>
                    <a:pt x="164668" y="132026"/>
                  </a:lnTo>
                  <a:lnTo>
                    <a:pt x="18093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30">
            <a:extLst>
              <a:ext uri="{FF2B5EF4-FFF2-40B4-BE49-F238E27FC236}">
                <a16:creationId xmlns:a16="http://schemas.microsoft.com/office/drawing/2014/main" id="{691FC0D6-9BA4-6975-EA04-464823A6E56B}"/>
              </a:ext>
            </a:extLst>
          </p:cNvPr>
          <p:cNvGrpSpPr/>
          <p:nvPr/>
        </p:nvGrpSpPr>
        <p:grpSpPr>
          <a:xfrm>
            <a:off x="7852637" y="1811530"/>
            <a:ext cx="519839" cy="274446"/>
            <a:chOff x="7852637" y="1811530"/>
            <a:chExt cx="519839" cy="274446"/>
          </a:xfrm>
        </p:grpSpPr>
        <p:sp>
          <p:nvSpPr>
            <p:cNvPr id="106" name="SMARTInkShape-3220">
              <a:extLst>
                <a:ext uri="{FF2B5EF4-FFF2-40B4-BE49-F238E27FC236}">
                  <a16:creationId xmlns:a16="http://schemas.microsoft.com/office/drawing/2014/main" id="{4D36E943-D291-9A5D-B180-BEB8076D18C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852637" y="1811530"/>
              <a:ext cx="24424" cy="102816"/>
            </a:xfrm>
            <a:custGeom>
              <a:avLst/>
              <a:gdLst/>
              <a:ahLst/>
              <a:cxnLst/>
              <a:rect l="0" t="0" r="0" b="0"/>
              <a:pathLst>
                <a:path w="24424" h="102816">
                  <a:moveTo>
                    <a:pt x="15013" y="26795"/>
                  </a:moveTo>
                  <a:lnTo>
                    <a:pt x="15013" y="26795"/>
                  </a:lnTo>
                  <a:lnTo>
                    <a:pt x="15013" y="12214"/>
                  </a:lnTo>
                  <a:lnTo>
                    <a:pt x="16071" y="10724"/>
                  </a:lnTo>
                  <a:lnTo>
                    <a:pt x="17835" y="9731"/>
                  </a:lnTo>
                  <a:lnTo>
                    <a:pt x="24423" y="7779"/>
                  </a:lnTo>
                  <a:lnTo>
                    <a:pt x="19027" y="7752"/>
                  </a:lnTo>
                  <a:lnTo>
                    <a:pt x="23604" y="7746"/>
                  </a:lnTo>
                  <a:lnTo>
                    <a:pt x="16256" y="7745"/>
                  </a:lnTo>
                  <a:lnTo>
                    <a:pt x="15566" y="10567"/>
                  </a:lnTo>
                  <a:lnTo>
                    <a:pt x="15016" y="31425"/>
                  </a:lnTo>
                  <a:lnTo>
                    <a:pt x="12192" y="36967"/>
                  </a:lnTo>
                  <a:lnTo>
                    <a:pt x="8468" y="42957"/>
                  </a:lnTo>
                  <a:lnTo>
                    <a:pt x="6813" y="49148"/>
                  </a:lnTo>
                  <a:lnTo>
                    <a:pt x="7429" y="51222"/>
                  </a:lnTo>
                  <a:lnTo>
                    <a:pt x="8899" y="52604"/>
                  </a:lnTo>
                  <a:lnTo>
                    <a:pt x="10937" y="53526"/>
                  </a:lnTo>
                  <a:lnTo>
                    <a:pt x="12296" y="55199"/>
                  </a:lnTo>
                  <a:lnTo>
                    <a:pt x="14656" y="63409"/>
                  </a:lnTo>
                  <a:lnTo>
                    <a:pt x="15013" y="83934"/>
                  </a:lnTo>
                  <a:lnTo>
                    <a:pt x="15013" y="61279"/>
                  </a:lnTo>
                  <a:lnTo>
                    <a:pt x="13955" y="59309"/>
                  </a:lnTo>
                  <a:lnTo>
                    <a:pt x="12191" y="57996"/>
                  </a:lnTo>
                  <a:lnTo>
                    <a:pt x="9957" y="57121"/>
                  </a:lnTo>
                  <a:lnTo>
                    <a:pt x="9525" y="55479"/>
                  </a:lnTo>
                  <a:lnTo>
                    <a:pt x="14082" y="42266"/>
                  </a:lnTo>
                  <a:lnTo>
                    <a:pt x="13333" y="39226"/>
                  </a:lnTo>
                  <a:lnTo>
                    <a:pt x="5498" y="26809"/>
                  </a:lnTo>
                  <a:lnTo>
                    <a:pt x="5488" y="74253"/>
                  </a:lnTo>
                  <a:lnTo>
                    <a:pt x="5488" y="29704"/>
                  </a:lnTo>
                  <a:lnTo>
                    <a:pt x="5488" y="25559"/>
                  </a:lnTo>
                  <a:lnTo>
                    <a:pt x="4430" y="22796"/>
                  </a:lnTo>
                  <a:lnTo>
                    <a:pt x="2666" y="20954"/>
                  </a:lnTo>
                  <a:lnTo>
                    <a:pt x="432" y="19726"/>
                  </a:lnTo>
                  <a:lnTo>
                    <a:pt x="0" y="17849"/>
                  </a:lnTo>
                  <a:lnTo>
                    <a:pt x="5212" y="0"/>
                  </a:lnTo>
                  <a:lnTo>
                    <a:pt x="350" y="13917"/>
                  </a:lnTo>
                  <a:lnTo>
                    <a:pt x="735" y="26716"/>
                  </a:lnTo>
                  <a:lnTo>
                    <a:pt x="5210" y="71241"/>
                  </a:lnTo>
                  <a:lnTo>
                    <a:pt x="8186" y="81121"/>
                  </a:lnTo>
                  <a:lnTo>
                    <a:pt x="11980" y="89040"/>
                  </a:lnTo>
                  <a:lnTo>
                    <a:pt x="14978" y="102815"/>
                  </a:lnTo>
                  <a:lnTo>
                    <a:pt x="15013" y="93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21">
              <a:extLst>
                <a:ext uri="{FF2B5EF4-FFF2-40B4-BE49-F238E27FC236}">
                  <a16:creationId xmlns:a16="http://schemas.microsoft.com/office/drawing/2014/main" id="{8663BECB-3AB9-B4C1-1BC1-E79EB259F71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924800" y="1952754"/>
              <a:ext cx="104776" cy="133222"/>
            </a:xfrm>
            <a:custGeom>
              <a:avLst/>
              <a:gdLst/>
              <a:ahLst/>
              <a:cxnLst/>
              <a:rect l="0" t="0" r="0" b="0"/>
              <a:pathLst>
                <a:path w="104776" h="133222">
                  <a:moveTo>
                    <a:pt x="0" y="28446"/>
                  </a:moveTo>
                  <a:lnTo>
                    <a:pt x="0" y="28446"/>
                  </a:lnTo>
                  <a:lnTo>
                    <a:pt x="9491" y="28446"/>
                  </a:lnTo>
                  <a:lnTo>
                    <a:pt x="26858" y="11112"/>
                  </a:lnTo>
                  <a:lnTo>
                    <a:pt x="27812" y="7337"/>
                  </a:lnTo>
                  <a:lnTo>
                    <a:pt x="28067" y="4848"/>
                  </a:lnTo>
                  <a:lnTo>
                    <a:pt x="29294" y="3189"/>
                  </a:lnTo>
                  <a:lnTo>
                    <a:pt x="33481" y="1346"/>
                  </a:lnTo>
                  <a:lnTo>
                    <a:pt x="45896" y="0"/>
                  </a:lnTo>
                  <a:lnTo>
                    <a:pt x="60730" y="21341"/>
                  </a:lnTo>
                  <a:lnTo>
                    <a:pt x="61653" y="25826"/>
                  </a:lnTo>
                  <a:lnTo>
                    <a:pt x="59858" y="36454"/>
                  </a:lnTo>
                  <a:lnTo>
                    <a:pt x="39607" y="71481"/>
                  </a:lnTo>
                  <a:lnTo>
                    <a:pt x="16359" y="102257"/>
                  </a:lnTo>
                  <a:lnTo>
                    <a:pt x="3232" y="111818"/>
                  </a:lnTo>
                  <a:lnTo>
                    <a:pt x="2154" y="113660"/>
                  </a:lnTo>
                  <a:lnTo>
                    <a:pt x="957" y="118530"/>
                  </a:lnTo>
                  <a:lnTo>
                    <a:pt x="1697" y="120252"/>
                  </a:lnTo>
                  <a:lnTo>
                    <a:pt x="3249" y="121400"/>
                  </a:lnTo>
                  <a:lnTo>
                    <a:pt x="7794" y="122676"/>
                  </a:lnTo>
                  <a:lnTo>
                    <a:pt x="49113" y="123669"/>
                  </a:lnTo>
                  <a:lnTo>
                    <a:pt x="96478" y="123695"/>
                  </a:lnTo>
                  <a:lnTo>
                    <a:pt x="99244" y="124754"/>
                  </a:lnTo>
                  <a:lnTo>
                    <a:pt x="104775" y="133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22">
              <a:extLst>
                <a:ext uri="{FF2B5EF4-FFF2-40B4-BE49-F238E27FC236}">
                  <a16:creationId xmlns:a16="http://schemas.microsoft.com/office/drawing/2014/main" id="{0CDADB65-561F-C3AF-2870-BC88DD1E3CF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050460" y="1981210"/>
              <a:ext cx="93416" cy="100355"/>
            </a:xfrm>
            <a:custGeom>
              <a:avLst/>
              <a:gdLst/>
              <a:ahLst/>
              <a:cxnLst/>
              <a:rect l="0" t="0" r="0" b="0"/>
              <a:pathLst>
                <a:path w="93416" h="100355">
                  <a:moveTo>
                    <a:pt x="93415" y="9515"/>
                  </a:moveTo>
                  <a:lnTo>
                    <a:pt x="93415" y="9515"/>
                  </a:lnTo>
                  <a:lnTo>
                    <a:pt x="93415" y="106"/>
                  </a:lnTo>
                  <a:lnTo>
                    <a:pt x="85214" y="0"/>
                  </a:lnTo>
                  <a:lnTo>
                    <a:pt x="42951" y="40934"/>
                  </a:lnTo>
                  <a:lnTo>
                    <a:pt x="33944" y="50996"/>
                  </a:lnTo>
                  <a:lnTo>
                    <a:pt x="29942" y="58996"/>
                  </a:lnTo>
                  <a:lnTo>
                    <a:pt x="27689" y="69449"/>
                  </a:lnTo>
                  <a:lnTo>
                    <a:pt x="29983" y="76016"/>
                  </a:lnTo>
                  <a:lnTo>
                    <a:pt x="40081" y="88856"/>
                  </a:lnTo>
                  <a:lnTo>
                    <a:pt x="46075" y="92402"/>
                  </a:lnTo>
                  <a:lnTo>
                    <a:pt x="52267" y="95037"/>
                  </a:lnTo>
                  <a:lnTo>
                    <a:pt x="58547" y="99736"/>
                  </a:lnTo>
                  <a:lnTo>
                    <a:pt x="62761" y="100354"/>
                  </a:lnTo>
                  <a:lnTo>
                    <a:pt x="73088" y="98218"/>
                  </a:lnTo>
                  <a:lnTo>
                    <a:pt x="93216" y="85854"/>
                  </a:lnTo>
                  <a:lnTo>
                    <a:pt x="93397" y="77526"/>
                  </a:lnTo>
                  <a:lnTo>
                    <a:pt x="88354" y="71530"/>
                  </a:lnTo>
                  <a:lnTo>
                    <a:pt x="75099" y="63050"/>
                  </a:lnTo>
                  <a:lnTo>
                    <a:pt x="55830" y="55096"/>
                  </a:lnTo>
                  <a:lnTo>
                    <a:pt x="52483" y="52602"/>
                  </a:lnTo>
                  <a:lnTo>
                    <a:pt x="40298" y="52654"/>
                  </a:lnTo>
                  <a:lnTo>
                    <a:pt x="10512" y="58023"/>
                  </a:lnTo>
                  <a:lnTo>
                    <a:pt x="4358" y="62119"/>
                  </a:lnTo>
                  <a:lnTo>
                    <a:pt x="918" y="67467"/>
                  </a:lnTo>
                  <a:lnTo>
                    <a:pt x="0" y="70374"/>
                  </a:lnTo>
                  <a:lnTo>
                    <a:pt x="447" y="72313"/>
                  </a:lnTo>
                  <a:lnTo>
                    <a:pt x="7690" y="76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23">
              <a:extLst>
                <a:ext uri="{FF2B5EF4-FFF2-40B4-BE49-F238E27FC236}">
                  <a16:creationId xmlns:a16="http://schemas.microsoft.com/office/drawing/2014/main" id="{00A5AC88-BED6-0C5D-6CCA-7B7099D1220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81975" y="1971685"/>
              <a:ext cx="93370" cy="114291"/>
            </a:xfrm>
            <a:custGeom>
              <a:avLst/>
              <a:gdLst/>
              <a:ahLst/>
              <a:cxnLst/>
              <a:rect l="0" t="0" r="0" b="0"/>
              <a:pathLst>
                <a:path w="93370" h="114291">
                  <a:moveTo>
                    <a:pt x="28575" y="9515"/>
                  </a:moveTo>
                  <a:lnTo>
                    <a:pt x="28575" y="9515"/>
                  </a:lnTo>
                  <a:lnTo>
                    <a:pt x="28575" y="4459"/>
                  </a:lnTo>
                  <a:lnTo>
                    <a:pt x="29633" y="2969"/>
                  </a:lnTo>
                  <a:lnTo>
                    <a:pt x="31397" y="1976"/>
                  </a:lnTo>
                  <a:lnTo>
                    <a:pt x="41832" y="382"/>
                  </a:lnTo>
                  <a:lnTo>
                    <a:pt x="69865" y="0"/>
                  </a:lnTo>
                  <a:lnTo>
                    <a:pt x="71976" y="1055"/>
                  </a:lnTo>
                  <a:lnTo>
                    <a:pt x="73384" y="2817"/>
                  </a:lnTo>
                  <a:lnTo>
                    <a:pt x="74322" y="5049"/>
                  </a:lnTo>
                  <a:lnTo>
                    <a:pt x="73891" y="7596"/>
                  </a:lnTo>
                  <a:lnTo>
                    <a:pt x="62778" y="27437"/>
                  </a:lnTo>
                  <a:lnTo>
                    <a:pt x="21697" y="64279"/>
                  </a:lnTo>
                  <a:lnTo>
                    <a:pt x="20815" y="64016"/>
                  </a:lnTo>
                  <a:lnTo>
                    <a:pt x="20226" y="62782"/>
                  </a:lnTo>
                  <a:lnTo>
                    <a:pt x="19834" y="60902"/>
                  </a:lnTo>
                  <a:lnTo>
                    <a:pt x="20631" y="59648"/>
                  </a:lnTo>
                  <a:lnTo>
                    <a:pt x="22221" y="58812"/>
                  </a:lnTo>
                  <a:lnTo>
                    <a:pt x="35342" y="57360"/>
                  </a:lnTo>
                  <a:lnTo>
                    <a:pt x="79377" y="57141"/>
                  </a:lnTo>
                  <a:lnTo>
                    <a:pt x="85726" y="59963"/>
                  </a:lnTo>
                  <a:lnTo>
                    <a:pt x="88901" y="62197"/>
                  </a:lnTo>
                  <a:lnTo>
                    <a:pt x="91017" y="65803"/>
                  </a:lnTo>
                  <a:lnTo>
                    <a:pt x="93369" y="75454"/>
                  </a:lnTo>
                  <a:lnTo>
                    <a:pt x="92936" y="78875"/>
                  </a:lnTo>
                  <a:lnTo>
                    <a:pt x="91591" y="81155"/>
                  </a:lnTo>
                  <a:lnTo>
                    <a:pt x="89636" y="82675"/>
                  </a:lnTo>
                  <a:lnTo>
                    <a:pt x="87464" y="87186"/>
                  </a:lnTo>
                  <a:lnTo>
                    <a:pt x="86884" y="89871"/>
                  </a:lnTo>
                  <a:lnTo>
                    <a:pt x="80595" y="95676"/>
                  </a:lnTo>
                  <a:lnTo>
                    <a:pt x="54256" y="108026"/>
                  </a:lnTo>
                  <a:lnTo>
                    <a:pt x="29866" y="113465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24">
              <a:extLst>
                <a:ext uri="{FF2B5EF4-FFF2-40B4-BE49-F238E27FC236}">
                  <a16:creationId xmlns:a16="http://schemas.microsoft.com/office/drawing/2014/main" id="{5AA38943-8335-A968-84A3-0D04A4DA6A8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366987" y="2076842"/>
              <a:ext cx="5489" cy="9134"/>
            </a:xfrm>
            <a:custGeom>
              <a:avLst/>
              <a:gdLst/>
              <a:ahLst/>
              <a:cxnLst/>
              <a:rect l="0" t="0" r="0" b="0"/>
              <a:pathLst>
                <a:path w="5489" h="9134">
                  <a:moveTo>
                    <a:pt x="5488" y="9133"/>
                  </a:moveTo>
                  <a:lnTo>
                    <a:pt x="5488" y="9133"/>
                  </a:lnTo>
                  <a:lnTo>
                    <a:pt x="5488" y="4077"/>
                  </a:lnTo>
                  <a:lnTo>
                    <a:pt x="4430" y="2587"/>
                  </a:lnTo>
                  <a:lnTo>
                    <a:pt x="2665" y="1594"/>
                  </a:lnTo>
                  <a:lnTo>
                    <a:pt x="432" y="932"/>
                  </a:lnTo>
                  <a:lnTo>
                    <a:pt x="0" y="491"/>
                  </a:lnTo>
                  <a:lnTo>
                    <a:pt x="771" y="197"/>
                  </a:lnTo>
                  <a:lnTo>
                    <a:pt x="2343" y="0"/>
                  </a:lnTo>
                  <a:lnTo>
                    <a:pt x="3391" y="92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31">
            <a:extLst>
              <a:ext uri="{FF2B5EF4-FFF2-40B4-BE49-F238E27FC236}">
                <a16:creationId xmlns:a16="http://schemas.microsoft.com/office/drawing/2014/main" id="{C8F5A47C-0DDB-76A5-93AD-D9DEEB7285E5}"/>
              </a:ext>
            </a:extLst>
          </p:cNvPr>
          <p:cNvGrpSpPr/>
          <p:nvPr/>
        </p:nvGrpSpPr>
        <p:grpSpPr>
          <a:xfrm>
            <a:off x="8414723" y="1918562"/>
            <a:ext cx="348278" cy="148364"/>
            <a:chOff x="8414723" y="1918562"/>
            <a:chExt cx="348278" cy="148364"/>
          </a:xfrm>
        </p:grpSpPr>
        <p:sp>
          <p:nvSpPr>
            <p:cNvPr id="112" name="SMARTInkShape-3225">
              <a:extLst>
                <a:ext uri="{FF2B5EF4-FFF2-40B4-BE49-F238E27FC236}">
                  <a16:creationId xmlns:a16="http://schemas.microsoft.com/office/drawing/2014/main" id="{31C9F122-9AF8-81AC-F9B0-C2592868B9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14723" y="1918562"/>
              <a:ext cx="119678" cy="148364"/>
            </a:xfrm>
            <a:custGeom>
              <a:avLst/>
              <a:gdLst/>
              <a:ahLst/>
              <a:cxnLst/>
              <a:rect l="0" t="0" r="0" b="0"/>
              <a:pathLst>
                <a:path w="119678" h="148364">
                  <a:moveTo>
                    <a:pt x="62527" y="24538"/>
                  </a:moveTo>
                  <a:lnTo>
                    <a:pt x="62527" y="24538"/>
                  </a:lnTo>
                  <a:lnTo>
                    <a:pt x="62527" y="5498"/>
                  </a:lnTo>
                  <a:lnTo>
                    <a:pt x="68015" y="5490"/>
                  </a:lnTo>
                  <a:lnTo>
                    <a:pt x="65672" y="5489"/>
                  </a:lnTo>
                  <a:lnTo>
                    <a:pt x="68515" y="5488"/>
                  </a:lnTo>
                  <a:lnTo>
                    <a:pt x="69695" y="4430"/>
                  </a:lnTo>
                  <a:lnTo>
                    <a:pt x="71005" y="432"/>
                  </a:lnTo>
                  <a:lnTo>
                    <a:pt x="70295" y="0"/>
                  </a:lnTo>
                  <a:lnTo>
                    <a:pt x="62892" y="5212"/>
                  </a:lnTo>
                  <a:lnTo>
                    <a:pt x="61490" y="22777"/>
                  </a:lnTo>
                  <a:lnTo>
                    <a:pt x="54930" y="37539"/>
                  </a:lnTo>
                  <a:lnTo>
                    <a:pt x="21237" y="75305"/>
                  </a:lnTo>
                  <a:lnTo>
                    <a:pt x="14897" y="78851"/>
                  </a:lnTo>
                  <a:lnTo>
                    <a:pt x="11723" y="79797"/>
                  </a:lnTo>
                  <a:lnTo>
                    <a:pt x="9609" y="81485"/>
                  </a:lnTo>
                  <a:lnTo>
                    <a:pt x="5934" y="89723"/>
                  </a:lnTo>
                  <a:lnTo>
                    <a:pt x="2803" y="90551"/>
                  </a:lnTo>
                  <a:lnTo>
                    <a:pt x="0" y="90919"/>
                  </a:lnTo>
                  <a:lnTo>
                    <a:pt x="27687" y="91210"/>
                  </a:lnTo>
                  <a:lnTo>
                    <a:pt x="72243" y="81804"/>
                  </a:lnTo>
                  <a:lnTo>
                    <a:pt x="80251" y="78917"/>
                  </a:lnTo>
                  <a:lnTo>
                    <a:pt x="83868" y="76666"/>
                  </a:lnTo>
                  <a:lnTo>
                    <a:pt x="106868" y="72558"/>
                  </a:lnTo>
                  <a:lnTo>
                    <a:pt x="119677" y="72163"/>
                  </a:lnTo>
                  <a:lnTo>
                    <a:pt x="118619" y="87372"/>
                  </a:lnTo>
                  <a:lnTo>
                    <a:pt x="111475" y="116943"/>
                  </a:lnTo>
                  <a:lnTo>
                    <a:pt x="110152" y="148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26">
              <a:extLst>
                <a:ext uri="{FF2B5EF4-FFF2-40B4-BE49-F238E27FC236}">
                  <a16:creationId xmlns:a16="http://schemas.microsoft.com/office/drawing/2014/main" id="{E541EA35-227D-FA79-16F1-B5ACAE87306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583375" y="1924089"/>
              <a:ext cx="179626" cy="142694"/>
            </a:xfrm>
            <a:custGeom>
              <a:avLst/>
              <a:gdLst/>
              <a:ahLst/>
              <a:cxnLst/>
              <a:rect l="0" t="0" r="0" b="0"/>
              <a:pathLst>
                <a:path w="179626" h="142694">
                  <a:moveTo>
                    <a:pt x="17700" y="57111"/>
                  </a:moveTo>
                  <a:lnTo>
                    <a:pt x="17700" y="57111"/>
                  </a:lnTo>
                  <a:lnTo>
                    <a:pt x="12644" y="57111"/>
                  </a:lnTo>
                  <a:lnTo>
                    <a:pt x="12212" y="56053"/>
                  </a:lnTo>
                  <a:lnTo>
                    <a:pt x="14555" y="52055"/>
                  </a:lnTo>
                  <a:lnTo>
                    <a:pt x="23625" y="40864"/>
                  </a:lnTo>
                  <a:lnTo>
                    <a:pt x="26159" y="31601"/>
                  </a:lnTo>
                  <a:lnTo>
                    <a:pt x="26751" y="25312"/>
                  </a:lnTo>
                  <a:lnTo>
                    <a:pt x="29836" y="18989"/>
                  </a:lnTo>
                  <a:lnTo>
                    <a:pt x="32141" y="15821"/>
                  </a:lnTo>
                  <a:lnTo>
                    <a:pt x="37524" y="12302"/>
                  </a:lnTo>
                  <a:lnTo>
                    <a:pt x="72590" y="402"/>
                  </a:lnTo>
                  <a:lnTo>
                    <a:pt x="82853" y="0"/>
                  </a:lnTo>
                  <a:lnTo>
                    <a:pt x="83361" y="1045"/>
                  </a:lnTo>
                  <a:lnTo>
                    <a:pt x="84335" y="30553"/>
                  </a:lnTo>
                  <a:lnTo>
                    <a:pt x="79306" y="45949"/>
                  </a:lnTo>
                  <a:lnTo>
                    <a:pt x="54716" y="83903"/>
                  </a:lnTo>
                  <a:lnTo>
                    <a:pt x="11528" y="129909"/>
                  </a:lnTo>
                  <a:lnTo>
                    <a:pt x="9664" y="134621"/>
                  </a:lnTo>
                  <a:lnTo>
                    <a:pt x="8469" y="141213"/>
                  </a:lnTo>
                  <a:lnTo>
                    <a:pt x="7314" y="141754"/>
                  </a:lnTo>
                  <a:lnTo>
                    <a:pt x="0" y="142693"/>
                  </a:lnTo>
                  <a:lnTo>
                    <a:pt x="9163" y="137737"/>
                  </a:lnTo>
                  <a:lnTo>
                    <a:pt x="31222" y="134185"/>
                  </a:lnTo>
                  <a:lnTo>
                    <a:pt x="77235" y="133388"/>
                  </a:lnTo>
                  <a:lnTo>
                    <a:pt x="117929" y="133326"/>
                  </a:lnTo>
                  <a:lnTo>
                    <a:pt x="163506" y="133311"/>
                  </a:lnTo>
                  <a:lnTo>
                    <a:pt x="179625" y="133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32">
            <a:extLst>
              <a:ext uri="{FF2B5EF4-FFF2-40B4-BE49-F238E27FC236}">
                <a16:creationId xmlns:a16="http://schemas.microsoft.com/office/drawing/2014/main" id="{EF35DF33-5E2A-C538-335E-057C4287EB9B}"/>
              </a:ext>
            </a:extLst>
          </p:cNvPr>
          <p:cNvGrpSpPr/>
          <p:nvPr/>
        </p:nvGrpSpPr>
        <p:grpSpPr>
          <a:xfrm>
            <a:off x="5391150" y="3116558"/>
            <a:ext cx="152401" cy="283868"/>
            <a:chOff x="5391150" y="3116558"/>
            <a:chExt cx="152401" cy="283868"/>
          </a:xfrm>
        </p:grpSpPr>
        <p:sp>
          <p:nvSpPr>
            <p:cNvPr id="115" name="SMARTInkShape-3227">
              <a:extLst>
                <a:ext uri="{FF2B5EF4-FFF2-40B4-BE49-F238E27FC236}">
                  <a16:creationId xmlns:a16="http://schemas.microsoft.com/office/drawing/2014/main" id="{E9BC7955-E60F-C6DB-1754-3BC37485900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391150" y="3143369"/>
              <a:ext cx="19037" cy="257057"/>
            </a:xfrm>
            <a:custGeom>
              <a:avLst/>
              <a:gdLst/>
              <a:ahLst/>
              <a:cxnLst/>
              <a:rect l="0" t="0" r="0" b="0"/>
              <a:pathLst>
                <a:path w="19037" h="257057">
                  <a:moveTo>
                    <a:pt x="0" y="18931"/>
                  </a:moveTo>
                  <a:lnTo>
                    <a:pt x="0" y="18931"/>
                  </a:lnTo>
                  <a:lnTo>
                    <a:pt x="5056" y="13875"/>
                  </a:lnTo>
                  <a:lnTo>
                    <a:pt x="10361" y="11392"/>
                  </a:lnTo>
                  <a:lnTo>
                    <a:pt x="17333" y="9798"/>
                  </a:lnTo>
                  <a:lnTo>
                    <a:pt x="17905" y="8609"/>
                  </a:lnTo>
                  <a:lnTo>
                    <a:pt x="19036" y="0"/>
                  </a:lnTo>
                  <a:lnTo>
                    <a:pt x="17992" y="42498"/>
                  </a:lnTo>
                  <a:lnTo>
                    <a:pt x="10849" y="73083"/>
                  </a:lnTo>
                  <a:lnTo>
                    <a:pt x="9641" y="119223"/>
                  </a:lnTo>
                  <a:lnTo>
                    <a:pt x="8489" y="145672"/>
                  </a:lnTo>
                  <a:lnTo>
                    <a:pt x="589" y="190366"/>
                  </a:lnTo>
                  <a:lnTo>
                    <a:pt x="10" y="236548"/>
                  </a:lnTo>
                  <a:lnTo>
                    <a:pt x="0" y="25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28">
              <a:extLst>
                <a:ext uri="{FF2B5EF4-FFF2-40B4-BE49-F238E27FC236}">
                  <a16:creationId xmlns:a16="http://schemas.microsoft.com/office/drawing/2014/main" id="{5778CAE9-FBA2-8156-7CE7-4AADF219371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410200" y="3116558"/>
              <a:ext cx="104776" cy="83843"/>
            </a:xfrm>
            <a:custGeom>
              <a:avLst/>
              <a:gdLst/>
              <a:ahLst/>
              <a:cxnLst/>
              <a:rect l="0" t="0" r="0" b="0"/>
              <a:pathLst>
                <a:path w="104776" h="83843">
                  <a:moveTo>
                    <a:pt x="0" y="83842"/>
                  </a:moveTo>
                  <a:lnTo>
                    <a:pt x="0" y="83842"/>
                  </a:lnTo>
                  <a:lnTo>
                    <a:pt x="0" y="42910"/>
                  </a:lnTo>
                  <a:lnTo>
                    <a:pt x="2822" y="36370"/>
                  </a:lnTo>
                  <a:lnTo>
                    <a:pt x="13257" y="23547"/>
                  </a:lnTo>
                  <a:lnTo>
                    <a:pt x="45057" y="4470"/>
                  </a:lnTo>
                  <a:lnTo>
                    <a:pt x="58623" y="0"/>
                  </a:lnTo>
                  <a:lnTo>
                    <a:pt x="95627" y="6483"/>
                  </a:lnTo>
                  <a:lnTo>
                    <a:pt x="98677" y="8986"/>
                  </a:lnTo>
                  <a:lnTo>
                    <a:pt x="104775" y="26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29">
              <a:extLst>
                <a:ext uri="{FF2B5EF4-FFF2-40B4-BE49-F238E27FC236}">
                  <a16:creationId xmlns:a16="http://schemas.microsoft.com/office/drawing/2014/main" id="{E334FBF9-097F-54A1-8271-D11EF259028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391150" y="3268395"/>
              <a:ext cx="152401" cy="17731"/>
            </a:xfrm>
            <a:custGeom>
              <a:avLst/>
              <a:gdLst/>
              <a:ahLst/>
              <a:cxnLst/>
              <a:rect l="0" t="0" r="0" b="0"/>
              <a:pathLst>
                <a:path w="152401" h="17731">
                  <a:moveTo>
                    <a:pt x="0" y="8205"/>
                  </a:moveTo>
                  <a:lnTo>
                    <a:pt x="0" y="8205"/>
                  </a:lnTo>
                  <a:lnTo>
                    <a:pt x="15209" y="7147"/>
                  </a:lnTo>
                  <a:lnTo>
                    <a:pt x="41418" y="666"/>
                  </a:lnTo>
                  <a:lnTo>
                    <a:pt x="79615" y="0"/>
                  </a:lnTo>
                  <a:lnTo>
                    <a:pt x="124275" y="6916"/>
                  </a:lnTo>
                  <a:lnTo>
                    <a:pt x="152400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33">
            <a:extLst>
              <a:ext uri="{FF2B5EF4-FFF2-40B4-BE49-F238E27FC236}">
                <a16:creationId xmlns:a16="http://schemas.microsoft.com/office/drawing/2014/main" id="{35CA2E83-7C46-6003-1F98-FE5F67BF91B4}"/>
              </a:ext>
            </a:extLst>
          </p:cNvPr>
          <p:cNvGrpSpPr/>
          <p:nvPr/>
        </p:nvGrpSpPr>
        <p:grpSpPr>
          <a:xfrm>
            <a:off x="5886450" y="3219450"/>
            <a:ext cx="133351" cy="85726"/>
            <a:chOff x="5886450" y="3219450"/>
            <a:chExt cx="133351" cy="85726"/>
          </a:xfrm>
        </p:grpSpPr>
        <p:sp>
          <p:nvSpPr>
            <p:cNvPr id="119" name="SMARTInkShape-3230">
              <a:extLst>
                <a:ext uri="{FF2B5EF4-FFF2-40B4-BE49-F238E27FC236}">
                  <a16:creationId xmlns:a16="http://schemas.microsoft.com/office/drawing/2014/main" id="{709AE947-7F80-4559-29E4-53E8AA74E04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86450" y="32194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9" y="4469"/>
                  </a:lnTo>
                  <a:lnTo>
                    <a:pt x="36579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31">
              <a:extLst>
                <a:ext uri="{FF2B5EF4-FFF2-40B4-BE49-F238E27FC236}">
                  <a16:creationId xmlns:a16="http://schemas.microsoft.com/office/drawing/2014/main" id="{B3144AC6-F704-1F3E-A21D-5EDC5FFFAC4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05500" y="3280899"/>
              <a:ext cx="114301" cy="24277"/>
            </a:xfrm>
            <a:custGeom>
              <a:avLst/>
              <a:gdLst/>
              <a:ahLst/>
              <a:cxnLst/>
              <a:rect l="0" t="0" r="0" b="0"/>
              <a:pathLst>
                <a:path w="114301" h="24277">
                  <a:moveTo>
                    <a:pt x="0" y="14751"/>
                  </a:moveTo>
                  <a:lnTo>
                    <a:pt x="0" y="14751"/>
                  </a:lnTo>
                  <a:lnTo>
                    <a:pt x="0" y="9694"/>
                  </a:lnTo>
                  <a:lnTo>
                    <a:pt x="2117" y="8205"/>
                  </a:lnTo>
                  <a:lnTo>
                    <a:pt x="34610" y="0"/>
                  </a:lnTo>
                  <a:lnTo>
                    <a:pt x="79999" y="4329"/>
                  </a:lnTo>
                  <a:lnTo>
                    <a:pt x="91295" y="7649"/>
                  </a:lnTo>
                  <a:lnTo>
                    <a:pt x="103603" y="12647"/>
                  </a:lnTo>
                  <a:lnTo>
                    <a:pt x="107169" y="13348"/>
                  </a:lnTo>
                  <a:lnTo>
                    <a:pt x="109546" y="14874"/>
                  </a:lnTo>
                  <a:lnTo>
                    <a:pt x="111130" y="16950"/>
                  </a:lnTo>
                  <a:lnTo>
                    <a:pt x="114300" y="24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34">
            <a:extLst>
              <a:ext uri="{FF2B5EF4-FFF2-40B4-BE49-F238E27FC236}">
                <a16:creationId xmlns:a16="http://schemas.microsoft.com/office/drawing/2014/main" id="{4D4A585D-4BEF-35AD-2282-F73CA0818703}"/>
              </a:ext>
            </a:extLst>
          </p:cNvPr>
          <p:cNvGrpSpPr/>
          <p:nvPr/>
        </p:nvGrpSpPr>
        <p:grpSpPr>
          <a:xfrm>
            <a:off x="6381750" y="3124210"/>
            <a:ext cx="1219201" cy="241012"/>
            <a:chOff x="6381750" y="3124210"/>
            <a:chExt cx="1219201" cy="241012"/>
          </a:xfrm>
        </p:grpSpPr>
        <p:sp>
          <p:nvSpPr>
            <p:cNvPr id="122" name="SMARTInkShape-3232">
              <a:extLst>
                <a:ext uri="{FF2B5EF4-FFF2-40B4-BE49-F238E27FC236}">
                  <a16:creationId xmlns:a16="http://schemas.microsoft.com/office/drawing/2014/main" id="{B622CD0F-D3C8-8698-3392-4B88185E364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81750" y="3192327"/>
              <a:ext cx="200026" cy="158565"/>
            </a:xfrm>
            <a:custGeom>
              <a:avLst/>
              <a:gdLst/>
              <a:ahLst/>
              <a:cxnLst/>
              <a:rect l="0" t="0" r="0" b="0"/>
              <a:pathLst>
                <a:path w="200026" h="158565">
                  <a:moveTo>
                    <a:pt x="0" y="55698"/>
                  </a:moveTo>
                  <a:lnTo>
                    <a:pt x="0" y="55698"/>
                  </a:lnTo>
                  <a:lnTo>
                    <a:pt x="0" y="50642"/>
                  </a:lnTo>
                  <a:lnTo>
                    <a:pt x="2822" y="45337"/>
                  </a:lnTo>
                  <a:lnTo>
                    <a:pt x="6545" y="39452"/>
                  </a:lnTo>
                  <a:lnTo>
                    <a:pt x="8201" y="33308"/>
                  </a:lnTo>
                  <a:lnTo>
                    <a:pt x="9701" y="31246"/>
                  </a:lnTo>
                  <a:lnTo>
                    <a:pt x="11759" y="29872"/>
                  </a:lnTo>
                  <a:lnTo>
                    <a:pt x="14189" y="28955"/>
                  </a:lnTo>
                  <a:lnTo>
                    <a:pt x="15809" y="27286"/>
                  </a:lnTo>
                  <a:lnTo>
                    <a:pt x="17610" y="22610"/>
                  </a:lnTo>
                  <a:lnTo>
                    <a:pt x="19148" y="20939"/>
                  </a:lnTo>
                  <a:lnTo>
                    <a:pt x="38292" y="10254"/>
                  </a:lnTo>
                  <a:lnTo>
                    <a:pt x="68537" y="0"/>
                  </a:lnTo>
                  <a:lnTo>
                    <a:pt x="72150" y="574"/>
                  </a:lnTo>
                  <a:lnTo>
                    <a:pt x="78986" y="4034"/>
                  </a:lnTo>
                  <a:lnTo>
                    <a:pt x="81233" y="6439"/>
                  </a:lnTo>
                  <a:lnTo>
                    <a:pt x="90190" y="31089"/>
                  </a:lnTo>
                  <a:lnTo>
                    <a:pt x="90179" y="45113"/>
                  </a:lnTo>
                  <a:lnTo>
                    <a:pt x="77649" y="85388"/>
                  </a:lnTo>
                  <a:lnTo>
                    <a:pt x="55211" y="121932"/>
                  </a:lnTo>
                  <a:lnTo>
                    <a:pt x="9050" y="147561"/>
                  </a:lnTo>
                  <a:lnTo>
                    <a:pt x="1192" y="158564"/>
                  </a:lnTo>
                  <a:lnTo>
                    <a:pt x="44287" y="151462"/>
                  </a:lnTo>
                  <a:lnTo>
                    <a:pt x="63075" y="150118"/>
                  </a:lnTo>
                  <a:lnTo>
                    <a:pt x="102758" y="142777"/>
                  </a:lnTo>
                  <a:lnTo>
                    <a:pt x="146490" y="141601"/>
                  </a:lnTo>
                  <a:lnTo>
                    <a:pt x="193797" y="141430"/>
                  </a:lnTo>
                  <a:lnTo>
                    <a:pt x="200025" y="141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33">
              <a:extLst>
                <a:ext uri="{FF2B5EF4-FFF2-40B4-BE49-F238E27FC236}">
                  <a16:creationId xmlns:a16="http://schemas.microsoft.com/office/drawing/2014/main" id="{968DBFDF-0401-12F8-BB76-BEB77C34840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662469" y="3182684"/>
              <a:ext cx="105954" cy="177094"/>
            </a:xfrm>
            <a:custGeom>
              <a:avLst/>
              <a:gdLst/>
              <a:ahLst/>
              <a:cxnLst/>
              <a:rect l="0" t="0" r="0" b="0"/>
              <a:pathLst>
                <a:path w="105954" h="177094">
                  <a:moveTo>
                    <a:pt x="100281" y="17716"/>
                  </a:moveTo>
                  <a:lnTo>
                    <a:pt x="100281" y="17716"/>
                  </a:lnTo>
                  <a:lnTo>
                    <a:pt x="105337" y="12660"/>
                  </a:lnTo>
                  <a:lnTo>
                    <a:pt x="105768" y="11170"/>
                  </a:lnTo>
                  <a:lnTo>
                    <a:pt x="104998" y="10177"/>
                  </a:lnTo>
                  <a:lnTo>
                    <a:pt x="101212" y="8583"/>
                  </a:lnTo>
                  <a:lnTo>
                    <a:pt x="105614" y="8307"/>
                  </a:lnTo>
                  <a:lnTo>
                    <a:pt x="105953" y="7210"/>
                  </a:lnTo>
                  <a:lnTo>
                    <a:pt x="101238" y="0"/>
                  </a:lnTo>
                  <a:lnTo>
                    <a:pt x="63726" y="12890"/>
                  </a:lnTo>
                  <a:lnTo>
                    <a:pt x="45824" y="31456"/>
                  </a:lnTo>
                  <a:lnTo>
                    <a:pt x="22032" y="72599"/>
                  </a:lnTo>
                  <a:lnTo>
                    <a:pt x="16364" y="79704"/>
                  </a:lnTo>
                  <a:lnTo>
                    <a:pt x="10068" y="98889"/>
                  </a:lnTo>
                  <a:lnTo>
                    <a:pt x="6026" y="140642"/>
                  </a:lnTo>
                  <a:lnTo>
                    <a:pt x="8295" y="154547"/>
                  </a:lnTo>
                  <a:lnTo>
                    <a:pt x="10382" y="159737"/>
                  </a:lnTo>
                  <a:lnTo>
                    <a:pt x="18346" y="168325"/>
                  </a:lnTo>
                  <a:lnTo>
                    <a:pt x="23432" y="172097"/>
                  </a:lnTo>
                  <a:lnTo>
                    <a:pt x="37551" y="176288"/>
                  </a:lnTo>
                  <a:lnTo>
                    <a:pt x="53351" y="177093"/>
                  </a:lnTo>
                  <a:lnTo>
                    <a:pt x="67428" y="173922"/>
                  </a:lnTo>
                  <a:lnTo>
                    <a:pt x="87255" y="161131"/>
                  </a:lnTo>
                  <a:lnTo>
                    <a:pt x="94491" y="152717"/>
                  </a:lnTo>
                  <a:lnTo>
                    <a:pt x="97708" y="144392"/>
                  </a:lnTo>
                  <a:lnTo>
                    <a:pt x="99138" y="133636"/>
                  </a:lnTo>
                  <a:lnTo>
                    <a:pt x="91980" y="102011"/>
                  </a:lnTo>
                  <a:lnTo>
                    <a:pt x="90513" y="99313"/>
                  </a:lnTo>
                  <a:lnTo>
                    <a:pt x="88478" y="97514"/>
                  </a:lnTo>
                  <a:lnTo>
                    <a:pt x="80556" y="92160"/>
                  </a:lnTo>
                  <a:lnTo>
                    <a:pt x="74581" y="87844"/>
                  </a:lnTo>
                  <a:lnTo>
                    <a:pt x="68398" y="85925"/>
                  </a:lnTo>
                  <a:lnTo>
                    <a:pt x="41268" y="84525"/>
                  </a:lnTo>
                  <a:lnTo>
                    <a:pt x="25764" y="89488"/>
                  </a:lnTo>
                  <a:lnTo>
                    <a:pt x="12820" y="97660"/>
                  </a:lnTo>
                  <a:lnTo>
                    <a:pt x="10224" y="101704"/>
                  </a:lnTo>
                  <a:lnTo>
                    <a:pt x="3235" y="120580"/>
                  </a:lnTo>
                  <a:lnTo>
                    <a:pt x="658" y="124392"/>
                  </a:lnTo>
                  <a:lnTo>
                    <a:pt x="0" y="127991"/>
                  </a:lnTo>
                  <a:lnTo>
                    <a:pt x="5031" y="141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34">
              <a:extLst>
                <a:ext uri="{FF2B5EF4-FFF2-40B4-BE49-F238E27FC236}">
                  <a16:creationId xmlns:a16="http://schemas.microsoft.com/office/drawing/2014/main" id="{1185E296-25C9-DB66-3F00-71AA6ADCEE5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819900" y="3163624"/>
              <a:ext cx="132756" cy="160602"/>
            </a:xfrm>
            <a:custGeom>
              <a:avLst/>
              <a:gdLst/>
              <a:ahLst/>
              <a:cxnLst/>
              <a:rect l="0" t="0" r="0" b="0"/>
              <a:pathLst>
                <a:path w="132756" h="160602">
                  <a:moveTo>
                    <a:pt x="57150" y="8201"/>
                  </a:moveTo>
                  <a:lnTo>
                    <a:pt x="57150" y="8201"/>
                  </a:lnTo>
                  <a:lnTo>
                    <a:pt x="75464" y="8201"/>
                  </a:lnTo>
                  <a:lnTo>
                    <a:pt x="83986" y="5379"/>
                  </a:lnTo>
                  <a:lnTo>
                    <a:pt x="87741" y="3145"/>
                  </a:lnTo>
                  <a:lnTo>
                    <a:pt x="108194" y="0"/>
                  </a:lnTo>
                  <a:lnTo>
                    <a:pt x="113405" y="617"/>
                  </a:lnTo>
                  <a:lnTo>
                    <a:pt x="116879" y="2087"/>
                  </a:lnTo>
                  <a:lnTo>
                    <a:pt x="127509" y="12050"/>
                  </a:lnTo>
                  <a:lnTo>
                    <a:pt x="127340" y="16059"/>
                  </a:lnTo>
                  <a:lnTo>
                    <a:pt x="121507" y="26157"/>
                  </a:lnTo>
                  <a:lnTo>
                    <a:pt x="82965" y="68022"/>
                  </a:lnTo>
                  <a:lnTo>
                    <a:pt x="56839" y="80068"/>
                  </a:lnTo>
                  <a:lnTo>
                    <a:pt x="40777" y="83830"/>
                  </a:lnTo>
                  <a:lnTo>
                    <a:pt x="40942" y="84021"/>
                  </a:lnTo>
                  <a:lnTo>
                    <a:pt x="87254" y="84397"/>
                  </a:lnTo>
                  <a:lnTo>
                    <a:pt x="119671" y="94102"/>
                  </a:lnTo>
                  <a:lnTo>
                    <a:pt x="126564" y="98590"/>
                  </a:lnTo>
                  <a:lnTo>
                    <a:pt x="128826" y="102327"/>
                  </a:lnTo>
                  <a:lnTo>
                    <a:pt x="132456" y="120711"/>
                  </a:lnTo>
                  <a:lnTo>
                    <a:pt x="132755" y="124483"/>
                  </a:lnTo>
                  <a:lnTo>
                    <a:pt x="130263" y="131495"/>
                  </a:lnTo>
                  <a:lnTo>
                    <a:pt x="128118" y="134848"/>
                  </a:lnTo>
                  <a:lnTo>
                    <a:pt x="94542" y="154220"/>
                  </a:lnTo>
                  <a:lnTo>
                    <a:pt x="73168" y="158710"/>
                  </a:lnTo>
                  <a:lnTo>
                    <a:pt x="28176" y="160352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35">
              <a:extLst>
                <a:ext uri="{FF2B5EF4-FFF2-40B4-BE49-F238E27FC236}">
                  <a16:creationId xmlns:a16="http://schemas.microsoft.com/office/drawing/2014/main" id="{DD25A3E2-F601-C692-F787-1D1EA33D81B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040300" y="3319076"/>
              <a:ext cx="8201" cy="24200"/>
            </a:xfrm>
            <a:custGeom>
              <a:avLst/>
              <a:gdLst/>
              <a:ahLst/>
              <a:cxnLst/>
              <a:rect l="0" t="0" r="0" b="0"/>
              <a:pathLst>
                <a:path w="8201" h="24200">
                  <a:moveTo>
                    <a:pt x="8200" y="24199"/>
                  </a:moveTo>
                  <a:lnTo>
                    <a:pt x="8200" y="24199"/>
                  </a:lnTo>
                  <a:lnTo>
                    <a:pt x="8200" y="10942"/>
                  </a:lnTo>
                  <a:lnTo>
                    <a:pt x="7142" y="9011"/>
                  </a:lnTo>
                  <a:lnTo>
                    <a:pt x="5378" y="7724"/>
                  </a:lnTo>
                  <a:lnTo>
                    <a:pt x="3144" y="6866"/>
                  </a:lnTo>
                  <a:lnTo>
                    <a:pt x="1655" y="5235"/>
                  </a:lnTo>
                  <a:lnTo>
                    <a:pt x="0" y="601"/>
                  </a:lnTo>
                  <a:lnTo>
                    <a:pt x="616" y="0"/>
                  </a:lnTo>
                  <a:lnTo>
                    <a:pt x="8200" y="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36">
              <a:extLst>
                <a:ext uri="{FF2B5EF4-FFF2-40B4-BE49-F238E27FC236}">
                  <a16:creationId xmlns:a16="http://schemas.microsoft.com/office/drawing/2014/main" id="{B37D3F5F-1E97-7751-B388-6876F128E18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34935" y="3124210"/>
              <a:ext cx="160784" cy="241012"/>
            </a:xfrm>
            <a:custGeom>
              <a:avLst/>
              <a:gdLst/>
              <a:ahLst/>
              <a:cxnLst/>
              <a:rect l="0" t="0" r="0" b="0"/>
              <a:pathLst>
                <a:path w="160784" h="241012">
                  <a:moveTo>
                    <a:pt x="85015" y="19040"/>
                  </a:moveTo>
                  <a:lnTo>
                    <a:pt x="85015" y="19040"/>
                  </a:lnTo>
                  <a:lnTo>
                    <a:pt x="90071" y="19040"/>
                  </a:lnTo>
                  <a:lnTo>
                    <a:pt x="91562" y="17982"/>
                  </a:lnTo>
                  <a:lnTo>
                    <a:pt x="92555" y="16218"/>
                  </a:lnTo>
                  <a:lnTo>
                    <a:pt x="94536" y="9525"/>
                  </a:lnTo>
                  <a:lnTo>
                    <a:pt x="99596" y="9518"/>
                  </a:lnTo>
                  <a:lnTo>
                    <a:pt x="101085" y="8459"/>
                  </a:lnTo>
                  <a:lnTo>
                    <a:pt x="102078" y="6694"/>
                  </a:lnTo>
                  <a:lnTo>
                    <a:pt x="104061" y="0"/>
                  </a:lnTo>
                  <a:lnTo>
                    <a:pt x="88877" y="16237"/>
                  </a:lnTo>
                  <a:lnTo>
                    <a:pt x="82956" y="28638"/>
                  </a:lnTo>
                  <a:lnTo>
                    <a:pt x="78808" y="34948"/>
                  </a:lnTo>
                  <a:lnTo>
                    <a:pt x="74356" y="45508"/>
                  </a:lnTo>
                  <a:lnTo>
                    <a:pt x="38949" y="92230"/>
                  </a:lnTo>
                  <a:lnTo>
                    <a:pt x="15904" y="115381"/>
                  </a:lnTo>
                  <a:lnTo>
                    <a:pt x="1686" y="122704"/>
                  </a:lnTo>
                  <a:lnTo>
                    <a:pt x="888" y="124133"/>
                  </a:lnTo>
                  <a:lnTo>
                    <a:pt x="0" y="128542"/>
                  </a:lnTo>
                  <a:lnTo>
                    <a:pt x="1880" y="130142"/>
                  </a:lnTo>
                  <a:lnTo>
                    <a:pt x="9613" y="131919"/>
                  </a:lnTo>
                  <a:lnTo>
                    <a:pt x="39429" y="132001"/>
                  </a:lnTo>
                  <a:lnTo>
                    <a:pt x="80227" y="125102"/>
                  </a:lnTo>
                  <a:lnTo>
                    <a:pt x="127233" y="114190"/>
                  </a:lnTo>
                  <a:lnTo>
                    <a:pt x="141774" y="105732"/>
                  </a:lnTo>
                  <a:lnTo>
                    <a:pt x="146578" y="105195"/>
                  </a:lnTo>
                  <a:lnTo>
                    <a:pt x="148282" y="103993"/>
                  </a:lnTo>
                  <a:lnTo>
                    <a:pt x="149417" y="102134"/>
                  </a:lnTo>
                  <a:lnTo>
                    <a:pt x="150175" y="99836"/>
                  </a:lnTo>
                  <a:lnTo>
                    <a:pt x="151737" y="98304"/>
                  </a:lnTo>
                  <a:lnTo>
                    <a:pt x="156297" y="96602"/>
                  </a:lnTo>
                  <a:lnTo>
                    <a:pt x="157937" y="97206"/>
                  </a:lnTo>
                  <a:lnTo>
                    <a:pt x="159030" y="98668"/>
                  </a:lnTo>
                  <a:lnTo>
                    <a:pt x="160783" y="103561"/>
                  </a:lnTo>
                  <a:lnTo>
                    <a:pt x="141901" y="150852"/>
                  </a:lnTo>
                  <a:lnTo>
                    <a:pt x="127314" y="190483"/>
                  </a:lnTo>
                  <a:lnTo>
                    <a:pt x="123361" y="235107"/>
                  </a:lnTo>
                  <a:lnTo>
                    <a:pt x="123224" y="241011"/>
                  </a:lnTo>
                  <a:lnTo>
                    <a:pt x="123115" y="238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37">
              <a:extLst>
                <a:ext uri="{FF2B5EF4-FFF2-40B4-BE49-F238E27FC236}">
                  <a16:creationId xmlns:a16="http://schemas.microsoft.com/office/drawing/2014/main" id="{DBE3DD09-4C25-B06E-FBA0-3774697492D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02420" y="3134165"/>
              <a:ext cx="198531" cy="190061"/>
            </a:xfrm>
            <a:custGeom>
              <a:avLst/>
              <a:gdLst/>
              <a:ahLst/>
              <a:cxnLst/>
              <a:rect l="0" t="0" r="0" b="0"/>
              <a:pathLst>
                <a:path w="198531" h="190061">
                  <a:moveTo>
                    <a:pt x="8030" y="47185"/>
                  </a:moveTo>
                  <a:lnTo>
                    <a:pt x="8030" y="47185"/>
                  </a:lnTo>
                  <a:lnTo>
                    <a:pt x="8030" y="42129"/>
                  </a:lnTo>
                  <a:lnTo>
                    <a:pt x="9088" y="40639"/>
                  </a:lnTo>
                  <a:lnTo>
                    <a:pt x="10852" y="39646"/>
                  </a:lnTo>
                  <a:lnTo>
                    <a:pt x="13086" y="38984"/>
                  </a:lnTo>
                  <a:lnTo>
                    <a:pt x="27327" y="27474"/>
                  </a:lnTo>
                  <a:lnTo>
                    <a:pt x="39501" y="18414"/>
                  </a:lnTo>
                  <a:lnTo>
                    <a:pt x="53692" y="11849"/>
                  </a:lnTo>
                  <a:lnTo>
                    <a:pt x="96504" y="0"/>
                  </a:lnTo>
                  <a:lnTo>
                    <a:pt x="98762" y="912"/>
                  </a:lnTo>
                  <a:lnTo>
                    <a:pt x="100269" y="2578"/>
                  </a:lnTo>
                  <a:lnTo>
                    <a:pt x="101272" y="4747"/>
                  </a:lnTo>
                  <a:lnTo>
                    <a:pt x="102685" y="17913"/>
                  </a:lnTo>
                  <a:lnTo>
                    <a:pt x="98047" y="35219"/>
                  </a:lnTo>
                  <a:lnTo>
                    <a:pt x="80453" y="74180"/>
                  </a:lnTo>
                  <a:lnTo>
                    <a:pt x="68059" y="101750"/>
                  </a:lnTo>
                  <a:lnTo>
                    <a:pt x="32067" y="143101"/>
                  </a:lnTo>
                  <a:lnTo>
                    <a:pt x="6074" y="167692"/>
                  </a:lnTo>
                  <a:lnTo>
                    <a:pt x="0" y="177998"/>
                  </a:lnTo>
                  <a:lnTo>
                    <a:pt x="1618" y="178844"/>
                  </a:lnTo>
                  <a:lnTo>
                    <a:pt x="9061" y="179783"/>
                  </a:lnTo>
                  <a:lnTo>
                    <a:pt x="46294" y="173840"/>
                  </a:lnTo>
                  <a:lnTo>
                    <a:pt x="82045" y="170791"/>
                  </a:lnTo>
                  <a:lnTo>
                    <a:pt x="118390" y="165771"/>
                  </a:lnTo>
                  <a:lnTo>
                    <a:pt x="164983" y="170410"/>
                  </a:lnTo>
                  <a:lnTo>
                    <a:pt x="190479" y="170931"/>
                  </a:lnTo>
                  <a:lnTo>
                    <a:pt x="193163" y="172015"/>
                  </a:lnTo>
                  <a:lnTo>
                    <a:pt x="194952" y="173797"/>
                  </a:lnTo>
                  <a:lnTo>
                    <a:pt x="196940" y="178598"/>
                  </a:lnTo>
                  <a:lnTo>
                    <a:pt x="198530" y="190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35">
            <a:extLst>
              <a:ext uri="{FF2B5EF4-FFF2-40B4-BE49-F238E27FC236}">
                <a16:creationId xmlns:a16="http://schemas.microsoft.com/office/drawing/2014/main" id="{18650B51-C82C-ACAD-D142-85A126FC0312}"/>
              </a:ext>
            </a:extLst>
          </p:cNvPr>
          <p:cNvGrpSpPr/>
          <p:nvPr/>
        </p:nvGrpSpPr>
        <p:grpSpPr>
          <a:xfrm>
            <a:off x="583706" y="4078024"/>
            <a:ext cx="1121270" cy="436129"/>
            <a:chOff x="583706" y="4078024"/>
            <a:chExt cx="1121270" cy="436129"/>
          </a:xfrm>
        </p:grpSpPr>
        <p:sp>
          <p:nvSpPr>
            <p:cNvPr id="129" name="SMARTInkShape-3238">
              <a:extLst>
                <a:ext uri="{FF2B5EF4-FFF2-40B4-BE49-F238E27FC236}">
                  <a16:creationId xmlns:a16="http://schemas.microsoft.com/office/drawing/2014/main" id="{FBD89CA7-0752-46E4-79EA-24000336035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0550" y="4143777"/>
              <a:ext cx="46292" cy="285349"/>
            </a:xfrm>
            <a:custGeom>
              <a:avLst/>
              <a:gdLst/>
              <a:ahLst/>
              <a:cxnLst/>
              <a:rect l="0" t="0" r="0" b="0"/>
              <a:pathLst>
                <a:path w="46292" h="285349">
                  <a:moveTo>
                    <a:pt x="28575" y="18648"/>
                  </a:moveTo>
                  <a:lnTo>
                    <a:pt x="28575" y="18648"/>
                  </a:lnTo>
                  <a:lnTo>
                    <a:pt x="28575" y="13591"/>
                  </a:lnTo>
                  <a:lnTo>
                    <a:pt x="29633" y="12102"/>
                  </a:lnTo>
                  <a:lnTo>
                    <a:pt x="31397" y="11109"/>
                  </a:lnTo>
                  <a:lnTo>
                    <a:pt x="36776" y="9516"/>
                  </a:lnTo>
                  <a:lnTo>
                    <a:pt x="37512" y="6475"/>
                  </a:lnTo>
                  <a:lnTo>
                    <a:pt x="37984" y="956"/>
                  </a:lnTo>
                  <a:lnTo>
                    <a:pt x="39081" y="504"/>
                  </a:lnTo>
                  <a:lnTo>
                    <a:pt x="43122" y="0"/>
                  </a:lnTo>
                  <a:lnTo>
                    <a:pt x="44623" y="3042"/>
                  </a:lnTo>
                  <a:lnTo>
                    <a:pt x="46291" y="14887"/>
                  </a:lnTo>
                  <a:lnTo>
                    <a:pt x="39757" y="54907"/>
                  </a:lnTo>
                  <a:lnTo>
                    <a:pt x="28275" y="100129"/>
                  </a:lnTo>
                  <a:lnTo>
                    <a:pt x="18961" y="144038"/>
                  </a:lnTo>
                  <a:lnTo>
                    <a:pt x="9499" y="187740"/>
                  </a:lnTo>
                  <a:lnTo>
                    <a:pt x="2814" y="227499"/>
                  </a:lnTo>
                  <a:lnTo>
                    <a:pt x="247" y="273253"/>
                  </a:lnTo>
                  <a:lnTo>
                    <a:pt x="0" y="285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39">
              <a:extLst>
                <a:ext uri="{FF2B5EF4-FFF2-40B4-BE49-F238E27FC236}">
                  <a16:creationId xmlns:a16="http://schemas.microsoft.com/office/drawing/2014/main" id="{D07D58B8-35DD-928F-7067-1AFE26C1634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533525" y="4221407"/>
              <a:ext cx="171451" cy="26744"/>
            </a:xfrm>
            <a:custGeom>
              <a:avLst/>
              <a:gdLst/>
              <a:ahLst/>
              <a:cxnLst/>
              <a:rect l="0" t="0" r="0" b="0"/>
              <a:pathLst>
                <a:path w="171451" h="26744">
                  <a:moveTo>
                    <a:pt x="0" y="26743"/>
                  </a:moveTo>
                  <a:lnTo>
                    <a:pt x="0" y="26743"/>
                  </a:lnTo>
                  <a:lnTo>
                    <a:pt x="44829" y="13486"/>
                  </a:lnTo>
                  <a:lnTo>
                    <a:pt x="80428" y="4353"/>
                  </a:lnTo>
                  <a:lnTo>
                    <a:pt x="117787" y="0"/>
                  </a:lnTo>
                  <a:lnTo>
                    <a:pt x="17145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40">
              <a:extLst>
                <a:ext uri="{FF2B5EF4-FFF2-40B4-BE49-F238E27FC236}">
                  <a16:creationId xmlns:a16="http://schemas.microsoft.com/office/drawing/2014/main" id="{842A8958-380B-6360-32ED-C1A326EE4EA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62530" y="4078024"/>
              <a:ext cx="85296" cy="274288"/>
            </a:xfrm>
            <a:custGeom>
              <a:avLst/>
              <a:gdLst/>
              <a:ahLst/>
              <a:cxnLst/>
              <a:rect l="0" t="0" r="0" b="0"/>
              <a:pathLst>
                <a:path w="85296" h="274288">
                  <a:moveTo>
                    <a:pt x="37670" y="8201"/>
                  </a:moveTo>
                  <a:lnTo>
                    <a:pt x="37670" y="8201"/>
                  </a:lnTo>
                  <a:lnTo>
                    <a:pt x="45871" y="0"/>
                  </a:lnTo>
                  <a:lnTo>
                    <a:pt x="31929" y="44339"/>
                  </a:lnTo>
                  <a:lnTo>
                    <a:pt x="23587" y="85606"/>
                  </a:lnTo>
                  <a:lnTo>
                    <a:pt x="16452" y="124646"/>
                  </a:lnTo>
                  <a:lnTo>
                    <a:pt x="9005" y="171467"/>
                  </a:lnTo>
                  <a:lnTo>
                    <a:pt x="1747" y="212999"/>
                  </a:lnTo>
                  <a:lnTo>
                    <a:pt x="0" y="242213"/>
                  </a:lnTo>
                  <a:lnTo>
                    <a:pt x="2583" y="252612"/>
                  </a:lnTo>
                  <a:lnTo>
                    <a:pt x="12865" y="267911"/>
                  </a:lnTo>
                  <a:lnTo>
                    <a:pt x="21707" y="271795"/>
                  </a:lnTo>
                  <a:lnTo>
                    <a:pt x="34517" y="274287"/>
                  </a:lnTo>
                  <a:lnTo>
                    <a:pt x="71017" y="265165"/>
                  </a:lnTo>
                  <a:lnTo>
                    <a:pt x="85295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41">
              <a:extLst>
                <a:ext uri="{FF2B5EF4-FFF2-40B4-BE49-F238E27FC236}">
                  <a16:creationId xmlns:a16="http://schemas.microsoft.com/office/drawing/2014/main" id="{079356E9-2337-BF77-B843-BA788570243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405564" y="4249474"/>
              <a:ext cx="118437" cy="97722"/>
            </a:xfrm>
            <a:custGeom>
              <a:avLst/>
              <a:gdLst/>
              <a:ahLst/>
              <a:cxnLst/>
              <a:rect l="0" t="0" r="0" b="0"/>
              <a:pathLst>
                <a:path w="118437" h="97722">
                  <a:moveTo>
                    <a:pt x="61286" y="8201"/>
                  </a:moveTo>
                  <a:lnTo>
                    <a:pt x="61286" y="8201"/>
                  </a:lnTo>
                  <a:lnTo>
                    <a:pt x="66343" y="8201"/>
                  </a:lnTo>
                  <a:lnTo>
                    <a:pt x="67832" y="7143"/>
                  </a:lnTo>
                  <a:lnTo>
                    <a:pt x="68825" y="5379"/>
                  </a:lnTo>
                  <a:lnTo>
                    <a:pt x="69487" y="3144"/>
                  </a:lnTo>
                  <a:lnTo>
                    <a:pt x="68870" y="1655"/>
                  </a:lnTo>
                  <a:lnTo>
                    <a:pt x="67400" y="662"/>
                  </a:lnTo>
                  <a:lnTo>
                    <a:pt x="65362" y="0"/>
                  </a:lnTo>
                  <a:lnTo>
                    <a:pt x="52381" y="4125"/>
                  </a:lnTo>
                  <a:lnTo>
                    <a:pt x="35129" y="12050"/>
                  </a:lnTo>
                  <a:lnTo>
                    <a:pt x="25672" y="20848"/>
                  </a:lnTo>
                  <a:lnTo>
                    <a:pt x="14397" y="40523"/>
                  </a:lnTo>
                  <a:lnTo>
                    <a:pt x="0" y="76232"/>
                  </a:lnTo>
                  <a:lnTo>
                    <a:pt x="1592" y="85357"/>
                  </a:lnTo>
                  <a:lnTo>
                    <a:pt x="8650" y="92940"/>
                  </a:lnTo>
                  <a:lnTo>
                    <a:pt x="13495" y="96443"/>
                  </a:lnTo>
                  <a:lnTo>
                    <a:pt x="18842" y="97721"/>
                  </a:lnTo>
                  <a:lnTo>
                    <a:pt x="53907" y="94634"/>
                  </a:lnTo>
                  <a:lnTo>
                    <a:pt x="118436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42">
              <a:extLst>
                <a:ext uri="{FF2B5EF4-FFF2-40B4-BE49-F238E27FC236}">
                  <a16:creationId xmlns:a16="http://schemas.microsoft.com/office/drawing/2014/main" id="{28177BB7-D3A5-84DC-5FF3-F8F61D494CD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38938" y="4239146"/>
              <a:ext cx="111217" cy="103624"/>
            </a:xfrm>
            <a:custGeom>
              <a:avLst/>
              <a:gdLst/>
              <a:ahLst/>
              <a:cxnLst/>
              <a:rect l="0" t="0" r="0" b="0"/>
              <a:pathLst>
                <a:path w="111217" h="103624">
                  <a:moveTo>
                    <a:pt x="37412" y="28054"/>
                  </a:moveTo>
                  <a:lnTo>
                    <a:pt x="37412" y="28054"/>
                  </a:lnTo>
                  <a:lnTo>
                    <a:pt x="55312" y="35593"/>
                  </a:lnTo>
                  <a:lnTo>
                    <a:pt x="58871" y="36255"/>
                  </a:lnTo>
                  <a:lnTo>
                    <a:pt x="73991" y="32130"/>
                  </a:lnTo>
                  <a:lnTo>
                    <a:pt x="108221" y="18592"/>
                  </a:lnTo>
                  <a:lnTo>
                    <a:pt x="110018" y="16454"/>
                  </a:lnTo>
                  <a:lnTo>
                    <a:pt x="111216" y="13971"/>
                  </a:lnTo>
                  <a:lnTo>
                    <a:pt x="109898" y="11257"/>
                  </a:lnTo>
                  <a:lnTo>
                    <a:pt x="102789" y="5419"/>
                  </a:lnTo>
                  <a:lnTo>
                    <a:pt x="92574" y="2119"/>
                  </a:lnTo>
                  <a:lnTo>
                    <a:pt x="68769" y="0"/>
                  </a:lnTo>
                  <a:lnTo>
                    <a:pt x="56287" y="5355"/>
                  </a:lnTo>
                  <a:lnTo>
                    <a:pt x="40182" y="14626"/>
                  </a:lnTo>
                  <a:lnTo>
                    <a:pt x="36084" y="15927"/>
                  </a:lnTo>
                  <a:lnTo>
                    <a:pt x="7148" y="47960"/>
                  </a:lnTo>
                  <a:lnTo>
                    <a:pt x="2795" y="61243"/>
                  </a:lnTo>
                  <a:lnTo>
                    <a:pt x="0" y="85527"/>
                  </a:lnTo>
                  <a:lnTo>
                    <a:pt x="2440" y="93462"/>
                  </a:lnTo>
                  <a:lnTo>
                    <a:pt x="4572" y="97059"/>
                  </a:lnTo>
                  <a:lnTo>
                    <a:pt x="7052" y="99457"/>
                  </a:lnTo>
                  <a:lnTo>
                    <a:pt x="12630" y="102122"/>
                  </a:lnTo>
                  <a:lnTo>
                    <a:pt x="26777" y="103623"/>
                  </a:lnTo>
                  <a:lnTo>
                    <a:pt x="75512" y="85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43">
              <a:extLst>
                <a:ext uri="{FF2B5EF4-FFF2-40B4-BE49-F238E27FC236}">
                  <a16:creationId xmlns:a16="http://schemas.microsoft.com/office/drawing/2014/main" id="{7A10F9A8-C0E8-1D44-F40B-3CC8A131067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33475" y="42005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7" y="5793"/>
                  </a:lnTo>
                  <a:lnTo>
                    <a:pt x="10361" y="257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44">
              <a:extLst>
                <a:ext uri="{FF2B5EF4-FFF2-40B4-BE49-F238E27FC236}">
                  <a16:creationId xmlns:a16="http://schemas.microsoft.com/office/drawing/2014/main" id="{D711FF8E-3CE9-D361-C076-CB64397ADDF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06568" y="4277118"/>
              <a:ext cx="84058" cy="237035"/>
            </a:xfrm>
            <a:custGeom>
              <a:avLst/>
              <a:gdLst/>
              <a:ahLst/>
              <a:cxnLst/>
              <a:rect l="0" t="0" r="0" b="0"/>
              <a:pathLst>
                <a:path w="84058" h="237035">
                  <a:moveTo>
                    <a:pt x="36432" y="9132"/>
                  </a:moveTo>
                  <a:lnTo>
                    <a:pt x="36432" y="9132"/>
                  </a:lnTo>
                  <a:lnTo>
                    <a:pt x="36432" y="4075"/>
                  </a:lnTo>
                  <a:lnTo>
                    <a:pt x="37490" y="2586"/>
                  </a:lnTo>
                  <a:lnTo>
                    <a:pt x="39254" y="1593"/>
                  </a:lnTo>
                  <a:lnTo>
                    <a:pt x="44633" y="0"/>
                  </a:lnTo>
                  <a:lnTo>
                    <a:pt x="45074" y="927"/>
                  </a:lnTo>
                  <a:lnTo>
                    <a:pt x="45879" y="45236"/>
                  </a:lnTo>
                  <a:lnTo>
                    <a:pt x="45934" y="83564"/>
                  </a:lnTo>
                  <a:lnTo>
                    <a:pt x="45950" y="126907"/>
                  </a:lnTo>
                  <a:lnTo>
                    <a:pt x="45956" y="174370"/>
                  </a:lnTo>
                  <a:lnTo>
                    <a:pt x="44899" y="204968"/>
                  </a:lnTo>
                  <a:lnTo>
                    <a:pt x="38353" y="221439"/>
                  </a:lnTo>
                  <a:lnTo>
                    <a:pt x="28623" y="235377"/>
                  </a:lnTo>
                  <a:lnTo>
                    <a:pt x="24848" y="236686"/>
                  </a:lnTo>
                  <a:lnTo>
                    <a:pt x="22359" y="237034"/>
                  </a:lnTo>
                  <a:lnTo>
                    <a:pt x="8744" y="232469"/>
                  </a:lnTo>
                  <a:lnTo>
                    <a:pt x="5273" y="227874"/>
                  </a:lnTo>
                  <a:lnTo>
                    <a:pt x="1417" y="214300"/>
                  </a:lnTo>
                  <a:lnTo>
                    <a:pt x="0" y="174229"/>
                  </a:lnTo>
                  <a:lnTo>
                    <a:pt x="3659" y="158003"/>
                  </a:lnTo>
                  <a:lnTo>
                    <a:pt x="16726" y="136968"/>
                  </a:lnTo>
                  <a:lnTo>
                    <a:pt x="34003" y="117330"/>
                  </a:lnTo>
                  <a:lnTo>
                    <a:pt x="77730" y="88893"/>
                  </a:lnTo>
                  <a:lnTo>
                    <a:pt x="84057" y="75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45">
              <a:extLst>
                <a:ext uri="{FF2B5EF4-FFF2-40B4-BE49-F238E27FC236}">
                  <a16:creationId xmlns:a16="http://schemas.microsoft.com/office/drawing/2014/main" id="{DD3BB590-B9ED-80AC-A236-366B443E9C6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87501" y="4240496"/>
              <a:ext cx="160250" cy="130249"/>
            </a:xfrm>
            <a:custGeom>
              <a:avLst/>
              <a:gdLst/>
              <a:ahLst/>
              <a:cxnLst/>
              <a:rect l="0" t="0" r="0" b="0"/>
              <a:pathLst>
                <a:path w="160250" h="130249">
                  <a:moveTo>
                    <a:pt x="17374" y="74329"/>
                  </a:moveTo>
                  <a:lnTo>
                    <a:pt x="17374" y="74329"/>
                  </a:lnTo>
                  <a:lnTo>
                    <a:pt x="17374" y="66128"/>
                  </a:lnTo>
                  <a:lnTo>
                    <a:pt x="62154" y="56637"/>
                  </a:lnTo>
                  <a:lnTo>
                    <a:pt x="86028" y="50625"/>
                  </a:lnTo>
                  <a:lnTo>
                    <a:pt x="95512" y="45097"/>
                  </a:lnTo>
                  <a:lnTo>
                    <a:pt x="98041" y="42141"/>
                  </a:lnTo>
                  <a:lnTo>
                    <a:pt x="103673" y="38856"/>
                  </a:lnTo>
                  <a:lnTo>
                    <a:pt x="106657" y="37980"/>
                  </a:lnTo>
                  <a:lnTo>
                    <a:pt x="108646" y="36338"/>
                  </a:lnTo>
                  <a:lnTo>
                    <a:pt x="110856" y="31692"/>
                  </a:lnTo>
                  <a:lnTo>
                    <a:pt x="112100" y="23125"/>
                  </a:lnTo>
                  <a:lnTo>
                    <a:pt x="109569" y="17000"/>
                  </a:lnTo>
                  <a:lnTo>
                    <a:pt x="107412" y="13884"/>
                  </a:lnTo>
                  <a:lnTo>
                    <a:pt x="89207" y="4443"/>
                  </a:lnTo>
                  <a:lnTo>
                    <a:pt x="73818" y="0"/>
                  </a:lnTo>
                  <a:lnTo>
                    <a:pt x="69820" y="434"/>
                  </a:lnTo>
                  <a:lnTo>
                    <a:pt x="50155" y="11559"/>
                  </a:lnTo>
                  <a:lnTo>
                    <a:pt x="21380" y="33825"/>
                  </a:lnTo>
                  <a:lnTo>
                    <a:pt x="13863" y="46097"/>
                  </a:lnTo>
                  <a:lnTo>
                    <a:pt x="838" y="86706"/>
                  </a:lnTo>
                  <a:lnTo>
                    <a:pt x="0" y="95281"/>
                  </a:lnTo>
                  <a:lnTo>
                    <a:pt x="2616" y="103114"/>
                  </a:lnTo>
                  <a:lnTo>
                    <a:pt x="13990" y="117461"/>
                  </a:lnTo>
                  <a:lnTo>
                    <a:pt x="29628" y="125249"/>
                  </a:lnTo>
                  <a:lnTo>
                    <a:pt x="60482" y="130248"/>
                  </a:lnTo>
                  <a:lnTo>
                    <a:pt x="103758" y="120956"/>
                  </a:lnTo>
                  <a:lnTo>
                    <a:pt x="142148" y="105948"/>
                  </a:lnTo>
                  <a:lnTo>
                    <a:pt x="160249" y="93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46">
              <a:extLst>
                <a:ext uri="{FF2B5EF4-FFF2-40B4-BE49-F238E27FC236}">
                  <a16:creationId xmlns:a16="http://schemas.microsoft.com/office/drawing/2014/main" id="{DF0456D5-F151-A8A7-5FE0-006FBFC5B5E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3706" y="4105870"/>
              <a:ext cx="187820" cy="266106"/>
            </a:xfrm>
            <a:custGeom>
              <a:avLst/>
              <a:gdLst/>
              <a:ahLst/>
              <a:cxnLst/>
              <a:rect l="0" t="0" r="0" b="0"/>
              <a:pathLst>
                <a:path w="187820" h="266106">
                  <a:moveTo>
                    <a:pt x="54469" y="94655"/>
                  </a:moveTo>
                  <a:lnTo>
                    <a:pt x="54469" y="94655"/>
                  </a:lnTo>
                  <a:lnTo>
                    <a:pt x="54469" y="72265"/>
                  </a:lnTo>
                  <a:lnTo>
                    <a:pt x="59525" y="57799"/>
                  </a:lnTo>
                  <a:lnTo>
                    <a:pt x="81038" y="24867"/>
                  </a:lnTo>
                  <a:lnTo>
                    <a:pt x="103960" y="6182"/>
                  </a:lnTo>
                  <a:lnTo>
                    <a:pt x="113859" y="2417"/>
                  </a:lnTo>
                  <a:lnTo>
                    <a:pt x="137461" y="0"/>
                  </a:lnTo>
                  <a:lnTo>
                    <a:pt x="149916" y="5314"/>
                  </a:lnTo>
                  <a:lnTo>
                    <a:pt x="156200" y="9694"/>
                  </a:lnTo>
                  <a:lnTo>
                    <a:pt x="163183" y="20206"/>
                  </a:lnTo>
                  <a:lnTo>
                    <a:pt x="165045" y="25972"/>
                  </a:lnTo>
                  <a:lnTo>
                    <a:pt x="162609" y="54314"/>
                  </a:lnTo>
                  <a:lnTo>
                    <a:pt x="155185" y="74353"/>
                  </a:lnTo>
                  <a:lnTo>
                    <a:pt x="123684" y="115756"/>
                  </a:lnTo>
                  <a:lnTo>
                    <a:pt x="84946" y="158778"/>
                  </a:lnTo>
                  <a:lnTo>
                    <a:pt x="38453" y="198232"/>
                  </a:lnTo>
                  <a:lnTo>
                    <a:pt x="0" y="225829"/>
                  </a:lnTo>
                  <a:lnTo>
                    <a:pt x="1223" y="228671"/>
                  </a:lnTo>
                  <a:lnTo>
                    <a:pt x="8226" y="237473"/>
                  </a:lnTo>
                  <a:lnTo>
                    <a:pt x="18395" y="242796"/>
                  </a:lnTo>
                  <a:lnTo>
                    <a:pt x="65008" y="249503"/>
                  </a:lnTo>
                  <a:lnTo>
                    <a:pt x="106155" y="258781"/>
                  </a:lnTo>
                  <a:lnTo>
                    <a:pt x="135940" y="264658"/>
                  </a:lnTo>
                  <a:lnTo>
                    <a:pt x="187819" y="266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36">
            <a:extLst>
              <a:ext uri="{FF2B5EF4-FFF2-40B4-BE49-F238E27FC236}">
                <a16:creationId xmlns:a16="http://schemas.microsoft.com/office/drawing/2014/main" id="{B81681E9-9B54-9304-B4C7-B57D40660D14}"/>
              </a:ext>
            </a:extLst>
          </p:cNvPr>
          <p:cNvGrpSpPr/>
          <p:nvPr/>
        </p:nvGrpSpPr>
        <p:grpSpPr>
          <a:xfrm>
            <a:off x="2076450" y="4079433"/>
            <a:ext cx="561976" cy="311593"/>
            <a:chOff x="2076450" y="4079433"/>
            <a:chExt cx="561976" cy="311593"/>
          </a:xfrm>
        </p:grpSpPr>
        <p:sp>
          <p:nvSpPr>
            <p:cNvPr id="139" name="SMARTInkShape-3247">
              <a:extLst>
                <a:ext uri="{FF2B5EF4-FFF2-40B4-BE49-F238E27FC236}">
                  <a16:creationId xmlns:a16="http://schemas.microsoft.com/office/drawing/2014/main" id="{5A0C808E-DECC-E799-1111-81AFD92296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628900" y="4314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48">
              <a:extLst>
                <a:ext uri="{FF2B5EF4-FFF2-40B4-BE49-F238E27FC236}">
                  <a16:creationId xmlns:a16="http://schemas.microsoft.com/office/drawing/2014/main" id="{44D4A4B7-D7D7-C08E-256F-837BE3ED475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81250" y="4255672"/>
              <a:ext cx="85124" cy="123003"/>
            </a:xfrm>
            <a:custGeom>
              <a:avLst/>
              <a:gdLst/>
              <a:ahLst/>
              <a:cxnLst/>
              <a:rect l="0" t="0" r="0" b="0"/>
              <a:pathLst>
                <a:path w="85124" h="123003">
                  <a:moveTo>
                    <a:pt x="57150" y="40103"/>
                  </a:moveTo>
                  <a:lnTo>
                    <a:pt x="57150" y="40103"/>
                  </a:lnTo>
                  <a:lnTo>
                    <a:pt x="57150" y="35046"/>
                  </a:lnTo>
                  <a:lnTo>
                    <a:pt x="59972" y="29742"/>
                  </a:lnTo>
                  <a:lnTo>
                    <a:pt x="62206" y="26846"/>
                  </a:lnTo>
                  <a:lnTo>
                    <a:pt x="62638" y="24915"/>
                  </a:lnTo>
                  <a:lnTo>
                    <a:pt x="61867" y="23628"/>
                  </a:lnTo>
                  <a:lnTo>
                    <a:pt x="60295" y="22770"/>
                  </a:lnTo>
                  <a:lnTo>
                    <a:pt x="50167" y="21392"/>
                  </a:lnTo>
                  <a:lnTo>
                    <a:pt x="44169" y="21204"/>
                  </a:lnTo>
                  <a:lnTo>
                    <a:pt x="29785" y="26154"/>
                  </a:lnTo>
                  <a:lnTo>
                    <a:pt x="20999" y="34256"/>
                  </a:lnTo>
                  <a:lnTo>
                    <a:pt x="6735" y="56705"/>
                  </a:lnTo>
                  <a:lnTo>
                    <a:pt x="1995" y="75243"/>
                  </a:lnTo>
                  <a:lnTo>
                    <a:pt x="6531" y="90646"/>
                  </a:lnTo>
                  <a:lnTo>
                    <a:pt x="21634" y="116292"/>
                  </a:lnTo>
                  <a:lnTo>
                    <a:pt x="26064" y="119470"/>
                  </a:lnTo>
                  <a:lnTo>
                    <a:pt x="36631" y="123002"/>
                  </a:lnTo>
                  <a:lnTo>
                    <a:pt x="42412" y="121828"/>
                  </a:lnTo>
                  <a:lnTo>
                    <a:pt x="54481" y="114878"/>
                  </a:lnTo>
                  <a:lnTo>
                    <a:pt x="64077" y="101912"/>
                  </a:lnTo>
                  <a:lnTo>
                    <a:pt x="81150" y="59570"/>
                  </a:lnTo>
                  <a:lnTo>
                    <a:pt x="85123" y="19645"/>
                  </a:lnTo>
                  <a:lnTo>
                    <a:pt x="82148" y="12706"/>
                  </a:lnTo>
                  <a:lnTo>
                    <a:pt x="70377" y="2174"/>
                  </a:lnTo>
                  <a:lnTo>
                    <a:pt x="63851" y="0"/>
                  </a:lnTo>
                  <a:lnTo>
                    <a:pt x="50957" y="407"/>
                  </a:lnTo>
                  <a:lnTo>
                    <a:pt x="31796" y="6587"/>
                  </a:lnTo>
                  <a:lnTo>
                    <a:pt x="12714" y="20177"/>
                  </a:lnTo>
                  <a:lnTo>
                    <a:pt x="0" y="49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49">
              <a:extLst>
                <a:ext uri="{FF2B5EF4-FFF2-40B4-BE49-F238E27FC236}">
                  <a16:creationId xmlns:a16="http://schemas.microsoft.com/office/drawing/2014/main" id="{1B0279F4-B939-2573-ECB5-414AEF61BFD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076450" y="4229493"/>
              <a:ext cx="180976" cy="9133"/>
            </a:xfrm>
            <a:custGeom>
              <a:avLst/>
              <a:gdLst/>
              <a:ahLst/>
              <a:cxnLst/>
              <a:rect l="0" t="0" r="0" b="0"/>
              <a:pathLst>
                <a:path w="180976" h="9133">
                  <a:moveTo>
                    <a:pt x="0" y="9132"/>
                  </a:moveTo>
                  <a:lnTo>
                    <a:pt x="0" y="9132"/>
                  </a:lnTo>
                  <a:lnTo>
                    <a:pt x="38623" y="1593"/>
                  </a:lnTo>
                  <a:lnTo>
                    <a:pt x="81360" y="0"/>
                  </a:lnTo>
                  <a:lnTo>
                    <a:pt x="128450" y="743"/>
                  </a:lnTo>
                  <a:lnTo>
                    <a:pt x="1809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50">
              <a:extLst>
                <a:ext uri="{FF2B5EF4-FFF2-40B4-BE49-F238E27FC236}">
                  <a16:creationId xmlns:a16="http://schemas.microsoft.com/office/drawing/2014/main" id="{EC773BE4-3844-5CC7-8878-D2E3C5A9267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19325" y="4079433"/>
              <a:ext cx="45518" cy="263968"/>
            </a:xfrm>
            <a:custGeom>
              <a:avLst/>
              <a:gdLst/>
              <a:ahLst/>
              <a:cxnLst/>
              <a:rect l="0" t="0" r="0" b="0"/>
              <a:pathLst>
                <a:path w="45518" h="263968">
                  <a:moveTo>
                    <a:pt x="19050" y="54417"/>
                  </a:moveTo>
                  <a:lnTo>
                    <a:pt x="19050" y="54417"/>
                  </a:lnTo>
                  <a:lnTo>
                    <a:pt x="19050" y="44304"/>
                  </a:lnTo>
                  <a:lnTo>
                    <a:pt x="29163" y="22845"/>
                  </a:lnTo>
                  <a:lnTo>
                    <a:pt x="45517" y="0"/>
                  </a:lnTo>
                  <a:lnTo>
                    <a:pt x="32313" y="45129"/>
                  </a:lnTo>
                  <a:lnTo>
                    <a:pt x="28624" y="81886"/>
                  </a:lnTo>
                  <a:lnTo>
                    <a:pt x="22357" y="125821"/>
                  </a:lnTo>
                  <a:lnTo>
                    <a:pt x="20030" y="169177"/>
                  </a:lnTo>
                  <a:lnTo>
                    <a:pt x="19179" y="216612"/>
                  </a:lnTo>
                  <a:lnTo>
                    <a:pt x="14032" y="239941"/>
                  </a:lnTo>
                  <a:lnTo>
                    <a:pt x="0" y="263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51">
              <a:extLst>
                <a:ext uri="{FF2B5EF4-FFF2-40B4-BE49-F238E27FC236}">
                  <a16:creationId xmlns:a16="http://schemas.microsoft.com/office/drawing/2014/main" id="{5A3C7203-CA60-E265-2F2C-460B5F4CAB2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96726" y="4092410"/>
              <a:ext cx="31877" cy="298616"/>
            </a:xfrm>
            <a:custGeom>
              <a:avLst/>
              <a:gdLst/>
              <a:ahLst/>
              <a:cxnLst/>
              <a:rect l="0" t="0" r="0" b="0"/>
              <a:pathLst>
                <a:path w="31877" h="298616">
                  <a:moveTo>
                    <a:pt x="8299" y="22390"/>
                  </a:moveTo>
                  <a:lnTo>
                    <a:pt x="8299" y="22390"/>
                  </a:lnTo>
                  <a:lnTo>
                    <a:pt x="13356" y="17333"/>
                  </a:lnTo>
                  <a:lnTo>
                    <a:pt x="15838" y="12029"/>
                  </a:lnTo>
                  <a:lnTo>
                    <a:pt x="16500" y="9133"/>
                  </a:lnTo>
                  <a:lnTo>
                    <a:pt x="22488" y="0"/>
                  </a:lnTo>
                  <a:lnTo>
                    <a:pt x="25167" y="55"/>
                  </a:lnTo>
                  <a:lnTo>
                    <a:pt x="28011" y="2208"/>
                  </a:lnTo>
                  <a:lnTo>
                    <a:pt x="30965" y="5760"/>
                  </a:lnTo>
                  <a:lnTo>
                    <a:pt x="31876" y="11304"/>
                  </a:lnTo>
                  <a:lnTo>
                    <a:pt x="28154" y="57070"/>
                  </a:lnTo>
                  <a:lnTo>
                    <a:pt x="19904" y="100031"/>
                  </a:lnTo>
                  <a:lnTo>
                    <a:pt x="11150" y="142174"/>
                  </a:lnTo>
                  <a:lnTo>
                    <a:pt x="2911" y="187116"/>
                  </a:lnTo>
                  <a:lnTo>
                    <a:pt x="0" y="228771"/>
                  </a:lnTo>
                  <a:lnTo>
                    <a:pt x="196" y="269924"/>
                  </a:lnTo>
                  <a:lnTo>
                    <a:pt x="8299" y="298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37">
            <a:extLst>
              <a:ext uri="{FF2B5EF4-FFF2-40B4-BE49-F238E27FC236}">
                <a16:creationId xmlns:a16="http://schemas.microsoft.com/office/drawing/2014/main" id="{83D30ED3-BCAB-4D83-579A-31E221A4A26D}"/>
              </a:ext>
            </a:extLst>
          </p:cNvPr>
          <p:cNvGrpSpPr/>
          <p:nvPr/>
        </p:nvGrpSpPr>
        <p:grpSpPr>
          <a:xfrm>
            <a:off x="476250" y="4744774"/>
            <a:ext cx="428626" cy="274902"/>
            <a:chOff x="476250" y="4744774"/>
            <a:chExt cx="428626" cy="274902"/>
          </a:xfrm>
        </p:grpSpPr>
        <p:sp>
          <p:nvSpPr>
            <p:cNvPr id="145" name="SMARTInkShape-3252">
              <a:extLst>
                <a:ext uri="{FF2B5EF4-FFF2-40B4-BE49-F238E27FC236}">
                  <a16:creationId xmlns:a16="http://schemas.microsoft.com/office/drawing/2014/main" id="{BF712CA5-D4E5-02CD-2F39-FB53A3AD5B8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2000" y="48577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0721" y="13387"/>
                  </a:lnTo>
                  <a:lnTo>
                    <a:pt x="108068" y="331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53">
              <a:extLst>
                <a:ext uri="{FF2B5EF4-FFF2-40B4-BE49-F238E27FC236}">
                  <a16:creationId xmlns:a16="http://schemas.microsoft.com/office/drawing/2014/main" id="{205065D3-83D6-81C1-3F65-BF62754CB88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62127" y="4744774"/>
              <a:ext cx="95124" cy="236449"/>
            </a:xfrm>
            <a:custGeom>
              <a:avLst/>
              <a:gdLst/>
              <a:ahLst/>
              <a:cxnLst/>
              <a:rect l="0" t="0" r="0" b="0"/>
              <a:pathLst>
                <a:path w="95124" h="236449">
                  <a:moveTo>
                    <a:pt x="28448" y="8201"/>
                  </a:moveTo>
                  <a:lnTo>
                    <a:pt x="28448" y="8201"/>
                  </a:lnTo>
                  <a:lnTo>
                    <a:pt x="28448" y="0"/>
                  </a:lnTo>
                  <a:lnTo>
                    <a:pt x="27390" y="38851"/>
                  </a:lnTo>
                  <a:lnTo>
                    <a:pt x="20247" y="79618"/>
                  </a:lnTo>
                  <a:lnTo>
                    <a:pt x="12639" y="125946"/>
                  </a:lnTo>
                  <a:lnTo>
                    <a:pt x="7216" y="164417"/>
                  </a:lnTo>
                  <a:lnTo>
                    <a:pt x="840" y="209395"/>
                  </a:lnTo>
                  <a:lnTo>
                    <a:pt x="0" y="232774"/>
                  </a:lnTo>
                  <a:lnTo>
                    <a:pt x="2075" y="234117"/>
                  </a:lnTo>
                  <a:lnTo>
                    <a:pt x="26399" y="236448"/>
                  </a:lnTo>
                  <a:lnTo>
                    <a:pt x="35651" y="233822"/>
                  </a:lnTo>
                  <a:lnTo>
                    <a:pt x="44349" y="230186"/>
                  </a:lnTo>
                  <a:lnTo>
                    <a:pt x="95123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54">
              <a:extLst>
                <a:ext uri="{FF2B5EF4-FFF2-40B4-BE49-F238E27FC236}">
                  <a16:creationId xmlns:a16="http://schemas.microsoft.com/office/drawing/2014/main" id="{54952DF0-2E93-E8FC-CE8F-26B4CB093F3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14350" y="48768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8"/>
                  </a:lnTo>
                  <a:lnTo>
                    <a:pt x="38602" y="4123"/>
                  </a:lnTo>
                  <a:lnTo>
                    <a:pt x="64611" y="54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55">
              <a:extLst>
                <a:ext uri="{FF2B5EF4-FFF2-40B4-BE49-F238E27FC236}">
                  <a16:creationId xmlns:a16="http://schemas.microsoft.com/office/drawing/2014/main" id="{074D8691-8F29-2A48-BE83-8E01D0CA430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3875" y="4754902"/>
              <a:ext cx="103449" cy="255249"/>
            </a:xfrm>
            <a:custGeom>
              <a:avLst/>
              <a:gdLst/>
              <a:ahLst/>
              <a:cxnLst/>
              <a:rect l="0" t="0" r="0" b="0"/>
              <a:pathLst>
                <a:path w="103449" h="255249">
                  <a:moveTo>
                    <a:pt x="0" y="83798"/>
                  </a:moveTo>
                  <a:lnTo>
                    <a:pt x="0" y="83798"/>
                  </a:lnTo>
                  <a:lnTo>
                    <a:pt x="0" y="73685"/>
                  </a:lnTo>
                  <a:lnTo>
                    <a:pt x="5644" y="63075"/>
                  </a:lnTo>
                  <a:lnTo>
                    <a:pt x="46936" y="17916"/>
                  </a:lnTo>
                  <a:lnTo>
                    <a:pt x="59768" y="7833"/>
                  </a:lnTo>
                  <a:lnTo>
                    <a:pt x="74153" y="965"/>
                  </a:lnTo>
                  <a:lnTo>
                    <a:pt x="78011" y="0"/>
                  </a:lnTo>
                  <a:lnTo>
                    <a:pt x="80582" y="1475"/>
                  </a:lnTo>
                  <a:lnTo>
                    <a:pt x="82296" y="4575"/>
                  </a:lnTo>
                  <a:lnTo>
                    <a:pt x="91820" y="45888"/>
                  </a:lnTo>
                  <a:lnTo>
                    <a:pt x="94572" y="91165"/>
                  </a:lnTo>
                  <a:lnTo>
                    <a:pt x="95116" y="136053"/>
                  </a:lnTo>
                  <a:lnTo>
                    <a:pt x="95210" y="173129"/>
                  </a:lnTo>
                  <a:lnTo>
                    <a:pt x="102784" y="220249"/>
                  </a:lnTo>
                  <a:lnTo>
                    <a:pt x="103448" y="225566"/>
                  </a:lnTo>
                  <a:lnTo>
                    <a:pt x="95250" y="255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56">
              <a:extLst>
                <a:ext uri="{FF2B5EF4-FFF2-40B4-BE49-F238E27FC236}">
                  <a16:creationId xmlns:a16="http://schemas.microsoft.com/office/drawing/2014/main" id="{5EA0B073-D94E-B735-C020-E245398AE25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76250" y="4801108"/>
              <a:ext cx="56759" cy="218568"/>
            </a:xfrm>
            <a:custGeom>
              <a:avLst/>
              <a:gdLst/>
              <a:ahLst/>
              <a:cxnLst/>
              <a:rect l="0" t="0" r="0" b="0"/>
              <a:pathLst>
                <a:path w="56759" h="218568">
                  <a:moveTo>
                    <a:pt x="47625" y="18542"/>
                  </a:moveTo>
                  <a:lnTo>
                    <a:pt x="47625" y="18542"/>
                  </a:lnTo>
                  <a:lnTo>
                    <a:pt x="47625" y="13485"/>
                  </a:lnTo>
                  <a:lnTo>
                    <a:pt x="50447" y="8181"/>
                  </a:lnTo>
                  <a:lnTo>
                    <a:pt x="56758" y="0"/>
                  </a:lnTo>
                  <a:lnTo>
                    <a:pt x="43858" y="41221"/>
                  </a:lnTo>
                  <a:lnTo>
                    <a:pt x="34750" y="84059"/>
                  </a:lnTo>
                  <a:lnTo>
                    <a:pt x="20292" y="125208"/>
                  </a:lnTo>
                  <a:lnTo>
                    <a:pt x="5106" y="170492"/>
                  </a:lnTo>
                  <a:lnTo>
                    <a:pt x="0" y="218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38">
            <a:extLst>
              <a:ext uri="{FF2B5EF4-FFF2-40B4-BE49-F238E27FC236}">
                <a16:creationId xmlns:a16="http://schemas.microsoft.com/office/drawing/2014/main" id="{90BAF71F-1CF4-294C-6DBB-50B86ACAEED4}"/>
              </a:ext>
            </a:extLst>
          </p:cNvPr>
          <p:cNvGrpSpPr/>
          <p:nvPr/>
        </p:nvGrpSpPr>
        <p:grpSpPr>
          <a:xfrm>
            <a:off x="1209675" y="4755623"/>
            <a:ext cx="828676" cy="252082"/>
            <a:chOff x="1209675" y="4755623"/>
            <a:chExt cx="828676" cy="252082"/>
          </a:xfrm>
        </p:grpSpPr>
        <p:sp>
          <p:nvSpPr>
            <p:cNvPr id="151" name="SMARTInkShape-3257">
              <a:extLst>
                <a:ext uri="{FF2B5EF4-FFF2-40B4-BE49-F238E27FC236}">
                  <a16:creationId xmlns:a16="http://schemas.microsoft.com/office/drawing/2014/main" id="{2EA26C5D-FCA0-76DB-4A15-D52BB4DB87C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47850" y="4886403"/>
              <a:ext cx="190501" cy="9448"/>
            </a:xfrm>
            <a:custGeom>
              <a:avLst/>
              <a:gdLst/>
              <a:ahLst/>
              <a:cxnLst/>
              <a:rect l="0" t="0" r="0" b="0"/>
              <a:pathLst>
                <a:path w="190501" h="9448">
                  <a:moveTo>
                    <a:pt x="0" y="9447"/>
                  </a:moveTo>
                  <a:lnTo>
                    <a:pt x="0" y="9447"/>
                  </a:lnTo>
                  <a:lnTo>
                    <a:pt x="44527" y="2902"/>
                  </a:lnTo>
                  <a:lnTo>
                    <a:pt x="83775" y="314"/>
                  </a:lnTo>
                  <a:lnTo>
                    <a:pt x="128927" y="0"/>
                  </a:lnTo>
                  <a:lnTo>
                    <a:pt x="153324" y="1003"/>
                  </a:lnTo>
                  <a:lnTo>
                    <a:pt x="190500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58">
              <a:extLst>
                <a:ext uri="{FF2B5EF4-FFF2-40B4-BE49-F238E27FC236}">
                  <a16:creationId xmlns:a16="http://schemas.microsoft.com/office/drawing/2014/main" id="{F23DCC47-E45A-43F4-9077-3660CBC1898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849444" y="4755623"/>
              <a:ext cx="93657" cy="225053"/>
            </a:xfrm>
            <a:custGeom>
              <a:avLst/>
              <a:gdLst/>
              <a:ahLst/>
              <a:cxnLst/>
              <a:rect l="0" t="0" r="0" b="0"/>
              <a:pathLst>
                <a:path w="93657" h="225053">
                  <a:moveTo>
                    <a:pt x="26981" y="16402"/>
                  </a:moveTo>
                  <a:lnTo>
                    <a:pt x="26981" y="16402"/>
                  </a:lnTo>
                  <a:lnTo>
                    <a:pt x="26981" y="6289"/>
                  </a:lnTo>
                  <a:lnTo>
                    <a:pt x="28039" y="3310"/>
                  </a:lnTo>
                  <a:lnTo>
                    <a:pt x="29803" y="1324"/>
                  </a:lnTo>
                  <a:lnTo>
                    <a:pt x="32038" y="0"/>
                  </a:lnTo>
                  <a:lnTo>
                    <a:pt x="34585" y="175"/>
                  </a:lnTo>
                  <a:lnTo>
                    <a:pt x="40238" y="3193"/>
                  </a:lnTo>
                  <a:lnTo>
                    <a:pt x="42169" y="6538"/>
                  </a:lnTo>
                  <a:lnTo>
                    <a:pt x="44315" y="15899"/>
                  </a:lnTo>
                  <a:lnTo>
                    <a:pt x="38266" y="60407"/>
                  </a:lnTo>
                  <a:lnTo>
                    <a:pt x="31797" y="98825"/>
                  </a:lnTo>
                  <a:lnTo>
                    <a:pt x="14840" y="146121"/>
                  </a:lnTo>
                  <a:lnTo>
                    <a:pt x="6474" y="187135"/>
                  </a:lnTo>
                  <a:lnTo>
                    <a:pt x="0" y="215697"/>
                  </a:lnTo>
                  <a:lnTo>
                    <a:pt x="527" y="219116"/>
                  </a:lnTo>
                  <a:lnTo>
                    <a:pt x="1937" y="221394"/>
                  </a:lnTo>
                  <a:lnTo>
                    <a:pt x="3935" y="222913"/>
                  </a:lnTo>
                  <a:lnTo>
                    <a:pt x="16860" y="225052"/>
                  </a:lnTo>
                  <a:lnTo>
                    <a:pt x="59940" y="216199"/>
                  </a:lnTo>
                  <a:lnTo>
                    <a:pt x="93656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59">
              <a:extLst>
                <a:ext uri="{FF2B5EF4-FFF2-40B4-BE49-F238E27FC236}">
                  <a16:creationId xmlns:a16="http://schemas.microsoft.com/office/drawing/2014/main" id="{05740126-F28E-C31F-FDCE-84689B9BAEF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657350" y="4862748"/>
              <a:ext cx="142484" cy="137878"/>
            </a:xfrm>
            <a:custGeom>
              <a:avLst/>
              <a:gdLst/>
              <a:ahLst/>
              <a:cxnLst/>
              <a:rect l="0" t="0" r="0" b="0"/>
              <a:pathLst>
                <a:path w="142484" h="137878">
                  <a:moveTo>
                    <a:pt x="133350" y="23577"/>
                  </a:moveTo>
                  <a:lnTo>
                    <a:pt x="133350" y="23577"/>
                  </a:lnTo>
                  <a:lnTo>
                    <a:pt x="141551" y="15376"/>
                  </a:lnTo>
                  <a:lnTo>
                    <a:pt x="142483" y="9388"/>
                  </a:lnTo>
                  <a:lnTo>
                    <a:pt x="139878" y="3865"/>
                  </a:lnTo>
                  <a:lnTo>
                    <a:pt x="137702" y="911"/>
                  </a:lnTo>
                  <a:lnTo>
                    <a:pt x="134135" y="0"/>
                  </a:lnTo>
                  <a:lnTo>
                    <a:pt x="102161" y="8778"/>
                  </a:lnTo>
                  <a:lnTo>
                    <a:pt x="85538" y="17546"/>
                  </a:lnTo>
                  <a:lnTo>
                    <a:pt x="73910" y="26847"/>
                  </a:lnTo>
                  <a:lnTo>
                    <a:pt x="63762" y="41362"/>
                  </a:lnTo>
                  <a:lnTo>
                    <a:pt x="59109" y="59068"/>
                  </a:lnTo>
                  <a:lnTo>
                    <a:pt x="60843" y="68632"/>
                  </a:lnTo>
                  <a:lnTo>
                    <a:pt x="62787" y="72664"/>
                  </a:lnTo>
                  <a:lnTo>
                    <a:pt x="73414" y="79965"/>
                  </a:lnTo>
                  <a:lnTo>
                    <a:pt x="106516" y="96888"/>
                  </a:lnTo>
                  <a:lnTo>
                    <a:pt x="117191" y="99551"/>
                  </a:lnTo>
                  <a:lnTo>
                    <a:pt x="125462" y="104262"/>
                  </a:lnTo>
                  <a:lnTo>
                    <a:pt x="127033" y="107000"/>
                  </a:lnTo>
                  <a:lnTo>
                    <a:pt x="127022" y="109885"/>
                  </a:lnTo>
                  <a:lnTo>
                    <a:pt x="124188" y="115911"/>
                  </a:lnTo>
                  <a:lnTo>
                    <a:pt x="119400" y="122117"/>
                  </a:lnTo>
                  <a:lnTo>
                    <a:pt x="95585" y="131561"/>
                  </a:lnTo>
                  <a:lnTo>
                    <a:pt x="52386" y="137046"/>
                  </a:lnTo>
                  <a:lnTo>
                    <a:pt x="0" y="137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60">
              <a:extLst>
                <a:ext uri="{FF2B5EF4-FFF2-40B4-BE49-F238E27FC236}">
                  <a16:creationId xmlns:a16="http://schemas.microsoft.com/office/drawing/2014/main" id="{60269C16-9604-CC2D-7737-CA7C34575EF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549523" y="4877319"/>
              <a:ext cx="107828" cy="129992"/>
            </a:xfrm>
            <a:custGeom>
              <a:avLst/>
              <a:gdLst/>
              <a:ahLst/>
              <a:cxnLst/>
              <a:rect l="0" t="0" r="0" b="0"/>
              <a:pathLst>
                <a:path w="107828" h="129992">
                  <a:moveTo>
                    <a:pt x="98302" y="37581"/>
                  </a:moveTo>
                  <a:lnTo>
                    <a:pt x="98302" y="37581"/>
                  </a:lnTo>
                  <a:lnTo>
                    <a:pt x="98302" y="13870"/>
                  </a:lnTo>
                  <a:lnTo>
                    <a:pt x="95480" y="8346"/>
                  </a:lnTo>
                  <a:lnTo>
                    <a:pt x="93245" y="5391"/>
                  </a:lnTo>
                  <a:lnTo>
                    <a:pt x="87941" y="2108"/>
                  </a:lnTo>
                  <a:lnTo>
                    <a:pt x="75912" y="0"/>
                  </a:lnTo>
                  <a:lnTo>
                    <a:pt x="56390" y="4691"/>
                  </a:lnTo>
                  <a:lnTo>
                    <a:pt x="35554" y="17841"/>
                  </a:lnTo>
                  <a:lnTo>
                    <a:pt x="25259" y="31983"/>
                  </a:lnTo>
                  <a:lnTo>
                    <a:pt x="3329" y="75190"/>
                  </a:lnTo>
                  <a:lnTo>
                    <a:pt x="62" y="81704"/>
                  </a:lnTo>
                  <a:lnTo>
                    <a:pt x="0" y="89221"/>
                  </a:lnTo>
                  <a:lnTo>
                    <a:pt x="8968" y="112854"/>
                  </a:lnTo>
                  <a:lnTo>
                    <a:pt x="15559" y="123247"/>
                  </a:lnTo>
                  <a:lnTo>
                    <a:pt x="22016" y="128571"/>
                  </a:lnTo>
                  <a:lnTo>
                    <a:pt x="25220" y="129991"/>
                  </a:lnTo>
                  <a:lnTo>
                    <a:pt x="34424" y="128746"/>
                  </a:lnTo>
                  <a:lnTo>
                    <a:pt x="39842" y="126933"/>
                  </a:lnTo>
                  <a:lnTo>
                    <a:pt x="48683" y="119274"/>
                  </a:lnTo>
                  <a:lnTo>
                    <a:pt x="72785" y="78620"/>
                  </a:lnTo>
                  <a:lnTo>
                    <a:pt x="77336" y="64793"/>
                  </a:lnTo>
                  <a:lnTo>
                    <a:pt x="79084" y="49147"/>
                  </a:lnTo>
                  <a:lnTo>
                    <a:pt x="78082" y="49525"/>
                  </a:lnTo>
                  <a:lnTo>
                    <a:pt x="74146" y="52767"/>
                  </a:lnTo>
                  <a:lnTo>
                    <a:pt x="71691" y="63381"/>
                  </a:lnTo>
                  <a:lnTo>
                    <a:pt x="69842" y="105387"/>
                  </a:lnTo>
                  <a:lnTo>
                    <a:pt x="74817" y="121407"/>
                  </a:lnTo>
                  <a:lnTo>
                    <a:pt x="77354" y="125215"/>
                  </a:lnTo>
                  <a:lnTo>
                    <a:pt x="82995" y="129446"/>
                  </a:lnTo>
                  <a:lnTo>
                    <a:pt x="107827" y="123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61">
              <a:extLst>
                <a:ext uri="{FF2B5EF4-FFF2-40B4-BE49-F238E27FC236}">
                  <a16:creationId xmlns:a16="http://schemas.microsoft.com/office/drawing/2014/main" id="{BAA37418-D446-92E1-8F03-DBE1C7837C2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52550" y="4863009"/>
              <a:ext cx="152401" cy="144696"/>
            </a:xfrm>
            <a:custGeom>
              <a:avLst/>
              <a:gdLst/>
              <a:ahLst/>
              <a:cxnLst/>
              <a:rect l="0" t="0" r="0" b="0"/>
              <a:pathLst>
                <a:path w="152401" h="144696">
                  <a:moveTo>
                    <a:pt x="0" y="42366"/>
                  </a:moveTo>
                  <a:lnTo>
                    <a:pt x="0" y="42366"/>
                  </a:lnTo>
                  <a:lnTo>
                    <a:pt x="17900" y="34827"/>
                  </a:lnTo>
                  <a:lnTo>
                    <a:pt x="63438" y="33016"/>
                  </a:lnTo>
                  <a:lnTo>
                    <a:pt x="110935" y="32851"/>
                  </a:lnTo>
                  <a:lnTo>
                    <a:pt x="125062" y="32844"/>
                  </a:lnTo>
                  <a:lnTo>
                    <a:pt x="127825" y="31785"/>
                  </a:lnTo>
                  <a:lnTo>
                    <a:pt x="129667" y="30021"/>
                  </a:lnTo>
                  <a:lnTo>
                    <a:pt x="131713" y="25237"/>
                  </a:lnTo>
                  <a:lnTo>
                    <a:pt x="132622" y="19584"/>
                  </a:lnTo>
                  <a:lnTo>
                    <a:pt x="130205" y="13543"/>
                  </a:lnTo>
                  <a:lnTo>
                    <a:pt x="120028" y="1042"/>
                  </a:lnTo>
                  <a:lnTo>
                    <a:pt x="114944" y="0"/>
                  </a:lnTo>
                  <a:lnTo>
                    <a:pt x="80046" y="4811"/>
                  </a:lnTo>
                  <a:lnTo>
                    <a:pt x="63816" y="11718"/>
                  </a:lnTo>
                  <a:lnTo>
                    <a:pt x="39853" y="31693"/>
                  </a:lnTo>
                  <a:lnTo>
                    <a:pt x="33587" y="40445"/>
                  </a:lnTo>
                  <a:lnTo>
                    <a:pt x="12466" y="85937"/>
                  </a:lnTo>
                  <a:lnTo>
                    <a:pt x="10397" y="105606"/>
                  </a:lnTo>
                  <a:lnTo>
                    <a:pt x="14840" y="124839"/>
                  </a:lnTo>
                  <a:lnTo>
                    <a:pt x="25646" y="134759"/>
                  </a:lnTo>
                  <a:lnTo>
                    <a:pt x="41032" y="141638"/>
                  </a:lnTo>
                  <a:lnTo>
                    <a:pt x="58453" y="144695"/>
                  </a:lnTo>
                  <a:lnTo>
                    <a:pt x="103112" y="139054"/>
                  </a:lnTo>
                  <a:lnTo>
                    <a:pt x="152400" y="12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62">
              <a:extLst>
                <a:ext uri="{FF2B5EF4-FFF2-40B4-BE49-F238E27FC236}">
                  <a16:creationId xmlns:a16="http://schemas.microsoft.com/office/drawing/2014/main" id="{ADFABF74-CF34-0B21-4BB4-6C7084AF827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09675" y="4763008"/>
              <a:ext cx="57000" cy="237618"/>
            </a:xfrm>
            <a:custGeom>
              <a:avLst/>
              <a:gdLst/>
              <a:ahLst/>
              <a:cxnLst/>
              <a:rect l="0" t="0" r="0" b="0"/>
              <a:pathLst>
                <a:path w="57000" h="237618">
                  <a:moveTo>
                    <a:pt x="38100" y="18542"/>
                  </a:moveTo>
                  <a:lnTo>
                    <a:pt x="38100" y="18542"/>
                  </a:lnTo>
                  <a:lnTo>
                    <a:pt x="56642" y="0"/>
                  </a:lnTo>
                  <a:lnTo>
                    <a:pt x="56999" y="4699"/>
                  </a:lnTo>
                  <a:lnTo>
                    <a:pt x="48936" y="43354"/>
                  </a:lnTo>
                  <a:lnTo>
                    <a:pt x="37900" y="77988"/>
                  </a:lnTo>
                  <a:lnTo>
                    <a:pt x="26282" y="121763"/>
                  </a:lnTo>
                  <a:lnTo>
                    <a:pt x="16136" y="158134"/>
                  </a:lnTo>
                  <a:lnTo>
                    <a:pt x="4285" y="204356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39">
            <a:extLst>
              <a:ext uri="{FF2B5EF4-FFF2-40B4-BE49-F238E27FC236}">
                <a16:creationId xmlns:a16="http://schemas.microsoft.com/office/drawing/2014/main" id="{778C969F-0AFD-430F-0A4E-0BBBBE1E4C8E}"/>
              </a:ext>
            </a:extLst>
          </p:cNvPr>
          <p:cNvGrpSpPr/>
          <p:nvPr/>
        </p:nvGrpSpPr>
        <p:grpSpPr>
          <a:xfrm>
            <a:off x="2288134" y="4838700"/>
            <a:ext cx="502692" cy="142614"/>
            <a:chOff x="2288134" y="4838700"/>
            <a:chExt cx="502692" cy="142614"/>
          </a:xfrm>
        </p:grpSpPr>
        <p:sp>
          <p:nvSpPr>
            <p:cNvPr id="158" name="SMARTInkShape-3263">
              <a:extLst>
                <a:ext uri="{FF2B5EF4-FFF2-40B4-BE49-F238E27FC236}">
                  <a16:creationId xmlns:a16="http://schemas.microsoft.com/office/drawing/2014/main" id="{6CC960C1-FCA2-8253-A9F4-AE6349535DE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53899" y="4849829"/>
              <a:ext cx="136927" cy="131485"/>
            </a:xfrm>
            <a:custGeom>
              <a:avLst/>
              <a:gdLst/>
              <a:ahLst/>
              <a:cxnLst/>
              <a:rect l="0" t="0" r="0" b="0"/>
              <a:pathLst>
                <a:path w="136927" h="131485">
                  <a:moveTo>
                    <a:pt x="13101" y="55546"/>
                  </a:moveTo>
                  <a:lnTo>
                    <a:pt x="13101" y="55546"/>
                  </a:lnTo>
                  <a:lnTo>
                    <a:pt x="53984" y="54488"/>
                  </a:lnTo>
                  <a:lnTo>
                    <a:pt x="99214" y="33156"/>
                  </a:lnTo>
                  <a:lnTo>
                    <a:pt x="118580" y="15100"/>
                  </a:lnTo>
                  <a:lnTo>
                    <a:pt x="119404" y="12707"/>
                  </a:lnTo>
                  <a:lnTo>
                    <a:pt x="118329" y="6517"/>
                  </a:lnTo>
                  <a:lnTo>
                    <a:pt x="118178" y="3810"/>
                  </a:lnTo>
                  <a:lnTo>
                    <a:pt x="114902" y="2005"/>
                  </a:lnTo>
                  <a:lnTo>
                    <a:pt x="102796" y="0"/>
                  </a:lnTo>
                  <a:lnTo>
                    <a:pt x="78130" y="3928"/>
                  </a:lnTo>
                  <a:lnTo>
                    <a:pt x="39473" y="20579"/>
                  </a:lnTo>
                  <a:lnTo>
                    <a:pt x="30683" y="25884"/>
                  </a:lnTo>
                  <a:lnTo>
                    <a:pt x="18093" y="40246"/>
                  </a:lnTo>
                  <a:lnTo>
                    <a:pt x="1387" y="75337"/>
                  </a:lnTo>
                  <a:lnTo>
                    <a:pt x="0" y="81440"/>
                  </a:lnTo>
                  <a:lnTo>
                    <a:pt x="134" y="85509"/>
                  </a:lnTo>
                  <a:lnTo>
                    <a:pt x="7953" y="102152"/>
                  </a:lnTo>
                  <a:lnTo>
                    <a:pt x="16457" y="110831"/>
                  </a:lnTo>
                  <a:lnTo>
                    <a:pt x="35968" y="121669"/>
                  </a:lnTo>
                  <a:lnTo>
                    <a:pt x="60892" y="129755"/>
                  </a:lnTo>
                  <a:lnTo>
                    <a:pt x="104819" y="131484"/>
                  </a:lnTo>
                  <a:lnTo>
                    <a:pt x="118422" y="130571"/>
                  </a:lnTo>
                  <a:lnTo>
                    <a:pt x="136926" y="122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64">
              <a:extLst>
                <a:ext uri="{FF2B5EF4-FFF2-40B4-BE49-F238E27FC236}">
                  <a16:creationId xmlns:a16="http://schemas.microsoft.com/office/drawing/2014/main" id="{BF315D35-B1A6-D7D3-BACF-7525FB600E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19350" y="4859617"/>
              <a:ext cx="161364" cy="112434"/>
            </a:xfrm>
            <a:custGeom>
              <a:avLst/>
              <a:gdLst/>
              <a:ahLst/>
              <a:cxnLst/>
              <a:rect l="0" t="0" r="0" b="0"/>
              <a:pathLst>
                <a:path w="161364" h="112434">
                  <a:moveTo>
                    <a:pt x="0" y="36233"/>
                  </a:moveTo>
                  <a:lnTo>
                    <a:pt x="0" y="36233"/>
                  </a:lnTo>
                  <a:lnTo>
                    <a:pt x="42378" y="10723"/>
                  </a:lnTo>
                  <a:lnTo>
                    <a:pt x="63058" y="0"/>
                  </a:lnTo>
                  <a:lnTo>
                    <a:pt x="65322" y="436"/>
                  </a:lnTo>
                  <a:lnTo>
                    <a:pt x="70660" y="3742"/>
                  </a:lnTo>
                  <a:lnTo>
                    <a:pt x="73738" y="14385"/>
                  </a:lnTo>
                  <a:lnTo>
                    <a:pt x="74047" y="28639"/>
                  </a:lnTo>
                  <a:lnTo>
                    <a:pt x="67461" y="68932"/>
                  </a:lnTo>
                  <a:lnTo>
                    <a:pt x="66705" y="101396"/>
                  </a:lnTo>
                  <a:lnTo>
                    <a:pt x="105685" y="54530"/>
                  </a:lnTo>
                  <a:lnTo>
                    <a:pt x="129040" y="32097"/>
                  </a:lnTo>
                  <a:lnTo>
                    <a:pt x="152334" y="19485"/>
                  </a:lnTo>
                  <a:lnTo>
                    <a:pt x="160030" y="17638"/>
                  </a:lnTo>
                  <a:lnTo>
                    <a:pt x="160662" y="18545"/>
                  </a:lnTo>
                  <a:lnTo>
                    <a:pt x="161363" y="22374"/>
                  </a:lnTo>
                  <a:lnTo>
                    <a:pt x="153675" y="66100"/>
                  </a:lnTo>
                  <a:lnTo>
                    <a:pt x="142875" y="112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65">
              <a:extLst>
                <a:ext uri="{FF2B5EF4-FFF2-40B4-BE49-F238E27FC236}">
                  <a16:creationId xmlns:a16="http://schemas.microsoft.com/office/drawing/2014/main" id="{76C2BF4E-85BC-B1EE-F2D9-BB3EFA94AF0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88134" y="4838700"/>
              <a:ext cx="73351" cy="130416"/>
            </a:xfrm>
            <a:custGeom>
              <a:avLst/>
              <a:gdLst/>
              <a:ahLst/>
              <a:cxnLst/>
              <a:rect l="0" t="0" r="0" b="0"/>
              <a:pathLst>
                <a:path w="73351" h="130416">
                  <a:moveTo>
                    <a:pt x="55016" y="19050"/>
                  </a:moveTo>
                  <a:lnTo>
                    <a:pt x="55016" y="19050"/>
                  </a:lnTo>
                  <a:lnTo>
                    <a:pt x="64149" y="9917"/>
                  </a:lnTo>
                  <a:lnTo>
                    <a:pt x="69951" y="9603"/>
                  </a:lnTo>
                  <a:lnTo>
                    <a:pt x="64622" y="9525"/>
                  </a:lnTo>
                  <a:lnTo>
                    <a:pt x="21232" y="36362"/>
                  </a:lnTo>
                  <a:lnTo>
                    <a:pt x="12484" y="44736"/>
                  </a:lnTo>
                  <a:lnTo>
                    <a:pt x="5068" y="55513"/>
                  </a:lnTo>
                  <a:lnTo>
                    <a:pt x="0" y="78537"/>
                  </a:lnTo>
                  <a:lnTo>
                    <a:pt x="3555" y="105468"/>
                  </a:lnTo>
                  <a:lnTo>
                    <a:pt x="11330" y="118488"/>
                  </a:lnTo>
                  <a:lnTo>
                    <a:pt x="16367" y="123442"/>
                  </a:lnTo>
                  <a:lnTo>
                    <a:pt x="27608" y="128947"/>
                  </a:lnTo>
                  <a:lnTo>
                    <a:pt x="33569" y="130415"/>
                  </a:lnTo>
                  <a:lnTo>
                    <a:pt x="45837" y="129223"/>
                  </a:lnTo>
                  <a:lnTo>
                    <a:pt x="52072" y="127424"/>
                  </a:lnTo>
                  <a:lnTo>
                    <a:pt x="57286" y="121991"/>
                  </a:lnTo>
                  <a:lnTo>
                    <a:pt x="65903" y="104665"/>
                  </a:lnTo>
                  <a:lnTo>
                    <a:pt x="72454" y="60108"/>
                  </a:lnTo>
                  <a:lnTo>
                    <a:pt x="73350" y="39415"/>
                  </a:lnTo>
                  <a:lnTo>
                    <a:pt x="68103" y="22456"/>
                  </a:lnTo>
                  <a:lnTo>
                    <a:pt x="59774" y="9981"/>
                  </a:lnTo>
                  <a:lnTo>
                    <a:pt x="454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40">
            <a:extLst>
              <a:ext uri="{FF2B5EF4-FFF2-40B4-BE49-F238E27FC236}">
                <a16:creationId xmlns:a16="http://schemas.microsoft.com/office/drawing/2014/main" id="{26EE9060-BE7C-FB03-8430-F6530C31A499}"/>
              </a:ext>
            </a:extLst>
          </p:cNvPr>
          <p:cNvGrpSpPr/>
          <p:nvPr/>
        </p:nvGrpSpPr>
        <p:grpSpPr>
          <a:xfrm>
            <a:off x="3048370" y="4697995"/>
            <a:ext cx="228152" cy="350256"/>
            <a:chOff x="3048370" y="4697995"/>
            <a:chExt cx="228152" cy="350256"/>
          </a:xfrm>
        </p:grpSpPr>
        <p:sp>
          <p:nvSpPr>
            <p:cNvPr id="162" name="SMARTInkShape-3266">
              <a:extLst>
                <a:ext uri="{FF2B5EF4-FFF2-40B4-BE49-F238E27FC236}">
                  <a16:creationId xmlns:a16="http://schemas.microsoft.com/office/drawing/2014/main" id="{D7FD45D2-5E7A-9070-8C4D-3B10161DD15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152775" y="48958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54088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67">
              <a:extLst>
                <a:ext uri="{FF2B5EF4-FFF2-40B4-BE49-F238E27FC236}">
                  <a16:creationId xmlns:a16="http://schemas.microsoft.com/office/drawing/2014/main" id="{4A7DE5E5-03A7-2117-6164-439AEDC7DE8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71825" y="4697995"/>
              <a:ext cx="104697" cy="350256"/>
            </a:xfrm>
            <a:custGeom>
              <a:avLst/>
              <a:gdLst/>
              <a:ahLst/>
              <a:cxnLst/>
              <a:rect l="0" t="0" r="0" b="0"/>
              <a:pathLst>
                <a:path w="104697" h="350256">
                  <a:moveTo>
                    <a:pt x="76200" y="112130"/>
                  </a:moveTo>
                  <a:lnTo>
                    <a:pt x="76200" y="112130"/>
                  </a:lnTo>
                  <a:lnTo>
                    <a:pt x="100214" y="65995"/>
                  </a:lnTo>
                  <a:lnTo>
                    <a:pt x="104375" y="21819"/>
                  </a:lnTo>
                  <a:lnTo>
                    <a:pt x="104696" y="5156"/>
                  </a:lnTo>
                  <a:lnTo>
                    <a:pt x="103664" y="2714"/>
                  </a:lnTo>
                  <a:lnTo>
                    <a:pt x="101918" y="1086"/>
                  </a:lnTo>
                  <a:lnTo>
                    <a:pt x="99695" y="0"/>
                  </a:lnTo>
                  <a:lnTo>
                    <a:pt x="91582" y="1617"/>
                  </a:lnTo>
                  <a:lnTo>
                    <a:pt x="86454" y="3530"/>
                  </a:lnTo>
                  <a:lnTo>
                    <a:pt x="69125" y="21391"/>
                  </a:lnTo>
                  <a:lnTo>
                    <a:pt x="46423" y="68962"/>
                  </a:lnTo>
                  <a:lnTo>
                    <a:pt x="36922" y="111129"/>
                  </a:lnTo>
                  <a:lnTo>
                    <a:pt x="25167" y="150033"/>
                  </a:lnTo>
                  <a:lnTo>
                    <a:pt x="15806" y="188860"/>
                  </a:lnTo>
                  <a:lnTo>
                    <a:pt x="12316" y="221373"/>
                  </a:lnTo>
                  <a:lnTo>
                    <a:pt x="7530" y="264091"/>
                  </a:lnTo>
                  <a:lnTo>
                    <a:pt x="1488" y="307599"/>
                  </a:lnTo>
                  <a:lnTo>
                    <a:pt x="0" y="350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68">
              <a:extLst>
                <a:ext uri="{FF2B5EF4-FFF2-40B4-BE49-F238E27FC236}">
                  <a16:creationId xmlns:a16="http://schemas.microsoft.com/office/drawing/2014/main" id="{602B7B12-B503-2F08-8ED8-5CD59B32BC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048370" y="4805700"/>
              <a:ext cx="85230" cy="108227"/>
            </a:xfrm>
            <a:custGeom>
              <a:avLst/>
              <a:gdLst/>
              <a:ahLst/>
              <a:cxnLst/>
              <a:rect l="0" t="0" r="0" b="0"/>
              <a:pathLst>
                <a:path w="85230" h="108227">
                  <a:moveTo>
                    <a:pt x="66305" y="52050"/>
                  </a:moveTo>
                  <a:lnTo>
                    <a:pt x="66305" y="52050"/>
                  </a:lnTo>
                  <a:lnTo>
                    <a:pt x="80494" y="37861"/>
                  </a:lnTo>
                  <a:lnTo>
                    <a:pt x="83194" y="29516"/>
                  </a:lnTo>
                  <a:lnTo>
                    <a:pt x="85229" y="9805"/>
                  </a:lnTo>
                  <a:lnTo>
                    <a:pt x="82477" y="3994"/>
                  </a:lnTo>
                  <a:lnTo>
                    <a:pt x="80261" y="963"/>
                  </a:lnTo>
                  <a:lnTo>
                    <a:pt x="75609" y="0"/>
                  </a:lnTo>
                  <a:lnTo>
                    <a:pt x="61973" y="1753"/>
                  </a:lnTo>
                  <a:lnTo>
                    <a:pt x="36447" y="13747"/>
                  </a:lnTo>
                  <a:lnTo>
                    <a:pt x="13831" y="30705"/>
                  </a:lnTo>
                  <a:lnTo>
                    <a:pt x="5942" y="45739"/>
                  </a:lnTo>
                  <a:lnTo>
                    <a:pt x="0" y="82873"/>
                  </a:lnTo>
                  <a:lnTo>
                    <a:pt x="5438" y="92560"/>
                  </a:lnTo>
                  <a:lnTo>
                    <a:pt x="9852" y="98107"/>
                  </a:lnTo>
                  <a:lnTo>
                    <a:pt x="23223" y="104270"/>
                  </a:lnTo>
                  <a:lnTo>
                    <a:pt x="47564" y="108226"/>
                  </a:lnTo>
                  <a:lnTo>
                    <a:pt x="55506" y="105945"/>
                  </a:lnTo>
                  <a:lnTo>
                    <a:pt x="59106" y="103855"/>
                  </a:lnTo>
                  <a:lnTo>
                    <a:pt x="69228" y="80687"/>
                  </a:lnTo>
                  <a:lnTo>
                    <a:pt x="75251" y="33593"/>
                  </a:lnTo>
                  <a:lnTo>
                    <a:pt x="75779" y="24363"/>
                  </a:lnTo>
                  <a:lnTo>
                    <a:pt x="70758" y="23738"/>
                  </a:lnTo>
                  <a:lnTo>
                    <a:pt x="56780" y="23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41">
            <a:extLst>
              <a:ext uri="{FF2B5EF4-FFF2-40B4-BE49-F238E27FC236}">
                <a16:creationId xmlns:a16="http://schemas.microsoft.com/office/drawing/2014/main" id="{72826716-68AD-9D97-F3BB-35C0B65EB70F}"/>
              </a:ext>
            </a:extLst>
          </p:cNvPr>
          <p:cNvGrpSpPr/>
          <p:nvPr/>
        </p:nvGrpSpPr>
        <p:grpSpPr>
          <a:xfrm>
            <a:off x="3562350" y="4748370"/>
            <a:ext cx="523876" cy="223681"/>
            <a:chOff x="3562350" y="4748370"/>
            <a:chExt cx="523876" cy="223681"/>
          </a:xfrm>
        </p:grpSpPr>
        <p:sp>
          <p:nvSpPr>
            <p:cNvPr id="166" name="SMARTInkShape-3269">
              <a:extLst>
                <a:ext uri="{FF2B5EF4-FFF2-40B4-BE49-F238E27FC236}">
                  <a16:creationId xmlns:a16="http://schemas.microsoft.com/office/drawing/2014/main" id="{2981771B-65CA-0FD8-2580-50FE4C34690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943350" y="4859736"/>
              <a:ext cx="142876" cy="111902"/>
            </a:xfrm>
            <a:custGeom>
              <a:avLst/>
              <a:gdLst/>
              <a:ahLst/>
              <a:cxnLst/>
              <a:rect l="0" t="0" r="0" b="0"/>
              <a:pathLst>
                <a:path w="142876" h="111902">
                  <a:moveTo>
                    <a:pt x="0" y="55164"/>
                  </a:moveTo>
                  <a:lnTo>
                    <a:pt x="0" y="55164"/>
                  </a:lnTo>
                  <a:lnTo>
                    <a:pt x="18985" y="54106"/>
                  </a:lnTo>
                  <a:lnTo>
                    <a:pt x="66393" y="43405"/>
                  </a:lnTo>
                  <a:lnTo>
                    <a:pt x="97076" y="27441"/>
                  </a:lnTo>
                  <a:lnTo>
                    <a:pt x="106645" y="18854"/>
                  </a:lnTo>
                  <a:lnTo>
                    <a:pt x="110898" y="11510"/>
                  </a:lnTo>
                  <a:lnTo>
                    <a:pt x="112788" y="4717"/>
                  </a:lnTo>
                  <a:lnTo>
                    <a:pt x="110117" y="2483"/>
                  </a:lnTo>
                  <a:lnTo>
                    <a:pt x="98682" y="0"/>
                  </a:lnTo>
                  <a:lnTo>
                    <a:pt x="83017" y="4541"/>
                  </a:lnTo>
                  <a:lnTo>
                    <a:pt x="56348" y="21820"/>
                  </a:lnTo>
                  <a:lnTo>
                    <a:pt x="39860" y="38227"/>
                  </a:lnTo>
                  <a:lnTo>
                    <a:pt x="14470" y="84787"/>
                  </a:lnTo>
                  <a:lnTo>
                    <a:pt x="11723" y="94083"/>
                  </a:lnTo>
                  <a:lnTo>
                    <a:pt x="12048" y="98043"/>
                  </a:lnTo>
                  <a:lnTo>
                    <a:pt x="15233" y="105265"/>
                  </a:lnTo>
                  <a:lnTo>
                    <a:pt x="19680" y="107615"/>
                  </a:lnTo>
                  <a:lnTo>
                    <a:pt x="53417" y="111901"/>
                  </a:lnTo>
                  <a:lnTo>
                    <a:pt x="97792" y="111219"/>
                  </a:lnTo>
                  <a:lnTo>
                    <a:pt x="142875" y="102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270">
              <a:extLst>
                <a:ext uri="{FF2B5EF4-FFF2-40B4-BE49-F238E27FC236}">
                  <a16:creationId xmlns:a16="http://schemas.microsoft.com/office/drawing/2014/main" id="{731CA45F-E5BB-5042-20E2-993E9387665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63434" y="4764217"/>
              <a:ext cx="121920" cy="207834"/>
            </a:xfrm>
            <a:custGeom>
              <a:avLst/>
              <a:gdLst/>
              <a:ahLst/>
              <a:cxnLst/>
              <a:rect l="0" t="0" r="0" b="0"/>
              <a:pathLst>
                <a:path w="121920" h="207834">
                  <a:moveTo>
                    <a:pt x="17991" y="17333"/>
                  </a:moveTo>
                  <a:lnTo>
                    <a:pt x="17991" y="17333"/>
                  </a:lnTo>
                  <a:lnTo>
                    <a:pt x="23047" y="12276"/>
                  </a:lnTo>
                  <a:lnTo>
                    <a:pt x="25530" y="6972"/>
                  </a:lnTo>
                  <a:lnTo>
                    <a:pt x="27123" y="0"/>
                  </a:lnTo>
                  <a:lnTo>
                    <a:pt x="27342" y="1868"/>
                  </a:lnTo>
                  <a:lnTo>
                    <a:pt x="27400" y="3847"/>
                  </a:lnTo>
                  <a:lnTo>
                    <a:pt x="19962" y="33653"/>
                  </a:lnTo>
                  <a:lnTo>
                    <a:pt x="13324" y="73944"/>
                  </a:lnTo>
                  <a:lnTo>
                    <a:pt x="6283" y="114498"/>
                  </a:lnTo>
                  <a:lnTo>
                    <a:pt x="3262" y="132484"/>
                  </a:lnTo>
                  <a:lnTo>
                    <a:pt x="4302" y="169901"/>
                  </a:lnTo>
                  <a:lnTo>
                    <a:pt x="0" y="192697"/>
                  </a:lnTo>
                  <a:lnTo>
                    <a:pt x="706" y="194567"/>
                  </a:lnTo>
                  <a:lnTo>
                    <a:pt x="2234" y="195814"/>
                  </a:lnTo>
                  <a:lnTo>
                    <a:pt x="4311" y="196645"/>
                  </a:lnTo>
                  <a:lnTo>
                    <a:pt x="6754" y="195083"/>
                  </a:lnTo>
                  <a:lnTo>
                    <a:pt x="44006" y="153484"/>
                  </a:lnTo>
                  <a:lnTo>
                    <a:pt x="88915" y="118049"/>
                  </a:lnTo>
                  <a:lnTo>
                    <a:pt x="103300" y="110840"/>
                  </a:lnTo>
                  <a:lnTo>
                    <a:pt x="109881" y="106517"/>
                  </a:lnTo>
                  <a:lnTo>
                    <a:pt x="120860" y="103513"/>
                  </a:lnTo>
                  <a:lnTo>
                    <a:pt x="121919" y="108905"/>
                  </a:lnTo>
                  <a:lnTo>
                    <a:pt x="121596" y="136636"/>
                  </a:lnTo>
                  <a:lnTo>
                    <a:pt x="106509" y="181619"/>
                  </a:lnTo>
                  <a:lnTo>
                    <a:pt x="94191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71">
              <a:extLst>
                <a:ext uri="{FF2B5EF4-FFF2-40B4-BE49-F238E27FC236}">
                  <a16:creationId xmlns:a16="http://schemas.microsoft.com/office/drawing/2014/main" id="{6EA21C60-B0E4-7588-527B-D12F5961F74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62350" y="48387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45606" y="21853"/>
                  </a:lnTo>
                  <a:lnTo>
                    <a:pt x="92933" y="1135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72">
              <a:extLst>
                <a:ext uri="{FF2B5EF4-FFF2-40B4-BE49-F238E27FC236}">
                  <a16:creationId xmlns:a16="http://schemas.microsoft.com/office/drawing/2014/main" id="{A52E5809-A360-DCF9-AC3A-4282F53A8F3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96232" y="4748370"/>
              <a:ext cx="118519" cy="223566"/>
            </a:xfrm>
            <a:custGeom>
              <a:avLst/>
              <a:gdLst/>
              <a:ahLst/>
              <a:cxnLst/>
              <a:rect l="0" t="0" r="0" b="0"/>
              <a:pathLst>
                <a:path w="118519" h="223566">
                  <a:moveTo>
                    <a:pt x="51843" y="14130"/>
                  </a:moveTo>
                  <a:lnTo>
                    <a:pt x="51843" y="14130"/>
                  </a:lnTo>
                  <a:lnTo>
                    <a:pt x="51843" y="9073"/>
                  </a:lnTo>
                  <a:lnTo>
                    <a:pt x="54665" y="3769"/>
                  </a:lnTo>
                  <a:lnTo>
                    <a:pt x="56899" y="873"/>
                  </a:lnTo>
                  <a:lnTo>
                    <a:pt x="59447" y="0"/>
                  </a:lnTo>
                  <a:lnTo>
                    <a:pt x="62204" y="477"/>
                  </a:lnTo>
                  <a:lnTo>
                    <a:pt x="65100" y="1853"/>
                  </a:lnTo>
                  <a:lnTo>
                    <a:pt x="65973" y="4887"/>
                  </a:lnTo>
                  <a:lnTo>
                    <a:pt x="54191" y="50632"/>
                  </a:lnTo>
                  <a:lnTo>
                    <a:pt x="46894" y="79273"/>
                  </a:lnTo>
                  <a:lnTo>
                    <a:pt x="30522" y="121190"/>
                  </a:lnTo>
                  <a:lnTo>
                    <a:pt x="17096" y="164002"/>
                  </a:lnTo>
                  <a:lnTo>
                    <a:pt x="1067" y="208766"/>
                  </a:lnTo>
                  <a:lnTo>
                    <a:pt x="0" y="213737"/>
                  </a:lnTo>
                  <a:lnTo>
                    <a:pt x="348" y="217051"/>
                  </a:lnTo>
                  <a:lnTo>
                    <a:pt x="1638" y="219261"/>
                  </a:lnTo>
                  <a:lnTo>
                    <a:pt x="3556" y="220733"/>
                  </a:lnTo>
                  <a:lnTo>
                    <a:pt x="8510" y="222370"/>
                  </a:lnTo>
                  <a:lnTo>
                    <a:pt x="31598" y="223565"/>
                  </a:lnTo>
                  <a:lnTo>
                    <a:pt x="71990" y="213304"/>
                  </a:lnTo>
                  <a:lnTo>
                    <a:pt x="118518" y="195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642">
            <a:extLst>
              <a:ext uri="{FF2B5EF4-FFF2-40B4-BE49-F238E27FC236}">
                <a16:creationId xmlns:a16="http://schemas.microsoft.com/office/drawing/2014/main" id="{5E4DB369-9FCD-BD7A-D92F-8A06EC53906E}"/>
              </a:ext>
            </a:extLst>
          </p:cNvPr>
          <p:cNvGrpSpPr/>
          <p:nvPr/>
        </p:nvGrpSpPr>
        <p:grpSpPr>
          <a:xfrm>
            <a:off x="4457700" y="4743450"/>
            <a:ext cx="819151" cy="342901"/>
            <a:chOff x="4457700" y="4743450"/>
            <a:chExt cx="819151" cy="342901"/>
          </a:xfrm>
        </p:grpSpPr>
        <p:sp>
          <p:nvSpPr>
            <p:cNvPr id="171" name="SMARTInkShape-3273">
              <a:extLst>
                <a:ext uri="{FF2B5EF4-FFF2-40B4-BE49-F238E27FC236}">
                  <a16:creationId xmlns:a16="http://schemas.microsoft.com/office/drawing/2014/main" id="{24787578-416D-F2D4-6F3C-0961949650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543425" y="4858722"/>
              <a:ext cx="190334" cy="132379"/>
            </a:xfrm>
            <a:custGeom>
              <a:avLst/>
              <a:gdLst/>
              <a:ahLst/>
              <a:cxnLst/>
              <a:rect l="0" t="0" r="0" b="0"/>
              <a:pathLst>
                <a:path w="190334" h="132379">
                  <a:moveTo>
                    <a:pt x="0" y="46653"/>
                  </a:moveTo>
                  <a:lnTo>
                    <a:pt x="0" y="46653"/>
                  </a:lnTo>
                  <a:lnTo>
                    <a:pt x="0" y="51709"/>
                  </a:lnTo>
                  <a:lnTo>
                    <a:pt x="1058" y="52141"/>
                  </a:lnTo>
                  <a:lnTo>
                    <a:pt x="8662" y="48749"/>
                  </a:lnTo>
                  <a:lnTo>
                    <a:pt x="18314" y="47585"/>
                  </a:lnTo>
                  <a:lnTo>
                    <a:pt x="22793" y="45157"/>
                  </a:lnTo>
                  <a:lnTo>
                    <a:pt x="36269" y="32687"/>
                  </a:lnTo>
                  <a:lnTo>
                    <a:pt x="57313" y="20760"/>
                  </a:lnTo>
                  <a:lnTo>
                    <a:pt x="72251" y="6408"/>
                  </a:lnTo>
                  <a:lnTo>
                    <a:pt x="88553" y="1214"/>
                  </a:lnTo>
                  <a:lnTo>
                    <a:pt x="96860" y="0"/>
                  </a:lnTo>
                  <a:lnTo>
                    <a:pt x="99498" y="734"/>
                  </a:lnTo>
                  <a:lnTo>
                    <a:pt x="101257" y="2282"/>
                  </a:lnTo>
                  <a:lnTo>
                    <a:pt x="102430" y="4372"/>
                  </a:lnTo>
                  <a:lnTo>
                    <a:pt x="94105" y="41908"/>
                  </a:lnTo>
                  <a:lnTo>
                    <a:pt x="80283" y="84990"/>
                  </a:lnTo>
                  <a:lnTo>
                    <a:pt x="76738" y="101116"/>
                  </a:lnTo>
                  <a:lnTo>
                    <a:pt x="76558" y="100954"/>
                  </a:lnTo>
                  <a:lnTo>
                    <a:pt x="76359" y="97951"/>
                  </a:lnTo>
                  <a:lnTo>
                    <a:pt x="81305" y="85253"/>
                  </a:lnTo>
                  <a:lnTo>
                    <a:pt x="83836" y="81911"/>
                  </a:lnTo>
                  <a:lnTo>
                    <a:pt x="121918" y="50513"/>
                  </a:lnTo>
                  <a:lnTo>
                    <a:pt x="164283" y="29511"/>
                  </a:lnTo>
                  <a:lnTo>
                    <a:pt x="174382" y="28168"/>
                  </a:lnTo>
                  <a:lnTo>
                    <a:pt x="180867" y="30676"/>
                  </a:lnTo>
                  <a:lnTo>
                    <a:pt x="184078" y="32826"/>
                  </a:lnTo>
                  <a:lnTo>
                    <a:pt x="186219" y="36378"/>
                  </a:lnTo>
                  <a:lnTo>
                    <a:pt x="189231" y="52546"/>
                  </a:lnTo>
                  <a:lnTo>
                    <a:pt x="190333" y="84941"/>
                  </a:lnTo>
                  <a:lnTo>
                    <a:pt x="187604" y="92950"/>
                  </a:lnTo>
                  <a:lnTo>
                    <a:pt x="183922" y="100038"/>
                  </a:lnTo>
                  <a:lnTo>
                    <a:pt x="180175" y="119626"/>
                  </a:lnTo>
                  <a:lnTo>
                    <a:pt x="171450" y="132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74">
              <a:extLst>
                <a:ext uri="{FF2B5EF4-FFF2-40B4-BE49-F238E27FC236}">
                  <a16:creationId xmlns:a16="http://schemas.microsoft.com/office/drawing/2014/main" id="{853EFB10-08AF-44AF-6D2F-A40CE4F6EF8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01861" y="4743450"/>
              <a:ext cx="132090" cy="216329"/>
            </a:xfrm>
            <a:custGeom>
              <a:avLst/>
              <a:gdLst/>
              <a:ahLst/>
              <a:cxnLst/>
              <a:rect l="0" t="0" r="0" b="0"/>
              <a:pathLst>
                <a:path w="132090" h="216329">
                  <a:moveTo>
                    <a:pt x="93989" y="152400"/>
                  </a:moveTo>
                  <a:lnTo>
                    <a:pt x="93989" y="152400"/>
                  </a:lnTo>
                  <a:lnTo>
                    <a:pt x="109177" y="136153"/>
                  </a:lnTo>
                  <a:lnTo>
                    <a:pt x="112531" y="125657"/>
                  </a:lnTo>
                  <a:lnTo>
                    <a:pt x="107831" y="119312"/>
                  </a:lnTo>
                  <a:lnTo>
                    <a:pt x="99737" y="110729"/>
                  </a:lnTo>
                  <a:lnTo>
                    <a:pt x="90899" y="107421"/>
                  </a:lnTo>
                  <a:lnTo>
                    <a:pt x="85579" y="106539"/>
                  </a:lnTo>
                  <a:lnTo>
                    <a:pt x="71201" y="111204"/>
                  </a:lnTo>
                  <a:lnTo>
                    <a:pt x="36100" y="131445"/>
                  </a:lnTo>
                  <a:lnTo>
                    <a:pt x="13101" y="154657"/>
                  </a:lnTo>
                  <a:lnTo>
                    <a:pt x="2995" y="171531"/>
                  </a:lnTo>
                  <a:lnTo>
                    <a:pt x="0" y="193346"/>
                  </a:lnTo>
                  <a:lnTo>
                    <a:pt x="2122" y="205170"/>
                  </a:lnTo>
                  <a:lnTo>
                    <a:pt x="4169" y="209805"/>
                  </a:lnTo>
                  <a:lnTo>
                    <a:pt x="7650" y="212895"/>
                  </a:lnTo>
                  <a:lnTo>
                    <a:pt x="17164" y="216328"/>
                  </a:lnTo>
                  <a:lnTo>
                    <a:pt x="28447" y="215032"/>
                  </a:lnTo>
                  <a:lnTo>
                    <a:pt x="34419" y="213205"/>
                  </a:lnTo>
                  <a:lnTo>
                    <a:pt x="39459" y="208811"/>
                  </a:lnTo>
                  <a:lnTo>
                    <a:pt x="57975" y="173303"/>
                  </a:lnTo>
                  <a:lnTo>
                    <a:pt x="76645" y="126073"/>
                  </a:lnTo>
                  <a:lnTo>
                    <a:pt x="90524" y="79623"/>
                  </a:lnTo>
                  <a:lnTo>
                    <a:pt x="106279" y="38776"/>
                  </a:lnTo>
                  <a:lnTo>
                    <a:pt x="1320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75">
              <a:extLst>
                <a:ext uri="{FF2B5EF4-FFF2-40B4-BE49-F238E27FC236}">
                  <a16:creationId xmlns:a16="http://schemas.microsoft.com/office/drawing/2014/main" id="{D6858AF3-697E-EB33-739A-584B597178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43475" y="4840615"/>
              <a:ext cx="119107" cy="125493"/>
            </a:xfrm>
            <a:custGeom>
              <a:avLst/>
              <a:gdLst/>
              <a:ahLst/>
              <a:cxnLst/>
              <a:rect l="0" t="0" r="0" b="0"/>
              <a:pathLst>
                <a:path w="119107" h="125493">
                  <a:moveTo>
                    <a:pt x="0" y="45710"/>
                  </a:moveTo>
                  <a:lnTo>
                    <a:pt x="0" y="45710"/>
                  </a:lnTo>
                  <a:lnTo>
                    <a:pt x="8662" y="53314"/>
                  </a:lnTo>
                  <a:lnTo>
                    <a:pt x="23851" y="60898"/>
                  </a:lnTo>
                  <a:lnTo>
                    <a:pt x="49132" y="64252"/>
                  </a:lnTo>
                  <a:lnTo>
                    <a:pt x="69944" y="59553"/>
                  </a:lnTo>
                  <a:lnTo>
                    <a:pt x="86105" y="51458"/>
                  </a:lnTo>
                  <a:lnTo>
                    <a:pt x="106536" y="32695"/>
                  </a:lnTo>
                  <a:lnTo>
                    <a:pt x="118334" y="14337"/>
                  </a:lnTo>
                  <a:lnTo>
                    <a:pt x="119106" y="11036"/>
                  </a:lnTo>
                  <a:lnTo>
                    <a:pt x="118562" y="7777"/>
                  </a:lnTo>
                  <a:lnTo>
                    <a:pt x="117142" y="4547"/>
                  </a:lnTo>
                  <a:lnTo>
                    <a:pt x="114078" y="2393"/>
                  </a:lnTo>
                  <a:lnTo>
                    <a:pt x="105028" y="0"/>
                  </a:lnTo>
                  <a:lnTo>
                    <a:pt x="82978" y="3709"/>
                  </a:lnTo>
                  <a:lnTo>
                    <a:pt x="41594" y="22048"/>
                  </a:lnTo>
                  <a:lnTo>
                    <a:pt x="25189" y="33782"/>
                  </a:lnTo>
                  <a:lnTo>
                    <a:pt x="16487" y="46053"/>
                  </a:lnTo>
                  <a:lnTo>
                    <a:pt x="2597" y="91380"/>
                  </a:lnTo>
                  <a:lnTo>
                    <a:pt x="1731" y="98381"/>
                  </a:lnTo>
                  <a:lnTo>
                    <a:pt x="4329" y="104108"/>
                  </a:lnTo>
                  <a:lnTo>
                    <a:pt x="15682" y="113292"/>
                  </a:lnTo>
                  <a:lnTo>
                    <a:pt x="39924" y="124413"/>
                  </a:lnTo>
                  <a:lnTo>
                    <a:pt x="57961" y="125492"/>
                  </a:lnTo>
                  <a:lnTo>
                    <a:pt x="104775" y="121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76">
              <a:extLst>
                <a:ext uri="{FF2B5EF4-FFF2-40B4-BE49-F238E27FC236}">
                  <a16:creationId xmlns:a16="http://schemas.microsoft.com/office/drawing/2014/main" id="{6D114A2F-BD14-1BBF-0351-D01052F4DA3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076825" y="4876800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66675" y="0"/>
                  </a:lnTo>
                  <a:lnTo>
                    <a:pt x="66675" y="10113"/>
                  </a:lnTo>
                  <a:lnTo>
                    <a:pt x="45952" y="54601"/>
                  </a:lnTo>
                  <a:lnTo>
                    <a:pt x="28747" y="100677"/>
                  </a:lnTo>
                  <a:lnTo>
                    <a:pt x="12475" y="146595"/>
                  </a:lnTo>
                  <a:lnTo>
                    <a:pt x="469" y="19304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277">
              <a:extLst>
                <a:ext uri="{FF2B5EF4-FFF2-40B4-BE49-F238E27FC236}">
                  <a16:creationId xmlns:a16="http://schemas.microsoft.com/office/drawing/2014/main" id="{AD45C968-CD87-C8C4-30BC-987395687BB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95875" y="4820186"/>
              <a:ext cx="131032" cy="132815"/>
            </a:xfrm>
            <a:custGeom>
              <a:avLst/>
              <a:gdLst/>
              <a:ahLst/>
              <a:cxnLst/>
              <a:rect l="0" t="0" r="0" b="0"/>
              <a:pathLst>
                <a:path w="131032" h="132815">
                  <a:moveTo>
                    <a:pt x="0" y="94714"/>
                  </a:moveTo>
                  <a:lnTo>
                    <a:pt x="0" y="94714"/>
                  </a:lnTo>
                  <a:lnTo>
                    <a:pt x="10361" y="69275"/>
                  </a:lnTo>
                  <a:lnTo>
                    <a:pt x="43600" y="26731"/>
                  </a:lnTo>
                  <a:lnTo>
                    <a:pt x="83074" y="5577"/>
                  </a:lnTo>
                  <a:lnTo>
                    <a:pt x="96698" y="1275"/>
                  </a:lnTo>
                  <a:lnTo>
                    <a:pt x="112495" y="0"/>
                  </a:lnTo>
                  <a:lnTo>
                    <a:pt x="117330" y="1938"/>
                  </a:lnTo>
                  <a:lnTo>
                    <a:pt x="125524" y="9736"/>
                  </a:lnTo>
                  <a:lnTo>
                    <a:pt x="129872" y="20257"/>
                  </a:lnTo>
                  <a:lnTo>
                    <a:pt x="131031" y="26026"/>
                  </a:lnTo>
                  <a:lnTo>
                    <a:pt x="122550" y="54371"/>
                  </a:lnTo>
                  <a:lnTo>
                    <a:pt x="111688" y="74411"/>
                  </a:lnTo>
                  <a:lnTo>
                    <a:pt x="83327" y="103756"/>
                  </a:lnTo>
                  <a:lnTo>
                    <a:pt x="37784" y="125564"/>
                  </a:lnTo>
                  <a:lnTo>
                    <a:pt x="0" y="132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78">
              <a:extLst>
                <a:ext uri="{FF2B5EF4-FFF2-40B4-BE49-F238E27FC236}">
                  <a16:creationId xmlns:a16="http://schemas.microsoft.com/office/drawing/2014/main" id="{5DBE5F20-A5D6-886C-ECD4-EABBC48E820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48275" y="49625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79">
              <a:extLst>
                <a:ext uri="{FF2B5EF4-FFF2-40B4-BE49-F238E27FC236}">
                  <a16:creationId xmlns:a16="http://schemas.microsoft.com/office/drawing/2014/main" id="{3465D1F8-86AB-1244-2CF7-8D5E3486CAE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476750" y="47720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8201" y="7116"/>
                  </a:lnTo>
                  <a:lnTo>
                    <a:pt x="10759" y="474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80">
              <a:extLst>
                <a:ext uri="{FF2B5EF4-FFF2-40B4-BE49-F238E27FC236}">
                  <a16:creationId xmlns:a16="http://schemas.microsoft.com/office/drawing/2014/main" id="{1F8950BE-49A1-6E5D-B61C-F5139B043FF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57700" y="4848225"/>
              <a:ext cx="43327" cy="142876"/>
            </a:xfrm>
            <a:custGeom>
              <a:avLst/>
              <a:gdLst/>
              <a:ahLst/>
              <a:cxnLst/>
              <a:rect l="0" t="0" r="0" b="0"/>
              <a:pathLst>
                <a:path w="43327" h="142876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42764" y="5057"/>
                  </a:lnTo>
                  <a:lnTo>
                    <a:pt x="43326" y="9721"/>
                  </a:lnTo>
                  <a:lnTo>
                    <a:pt x="36582" y="45969"/>
                  </a:lnTo>
                  <a:lnTo>
                    <a:pt x="20317" y="85084"/>
                  </a:lnTo>
                  <a:lnTo>
                    <a:pt x="12723" y="114110"/>
                  </a:lnTo>
                  <a:lnTo>
                    <a:pt x="9888" y="13009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43">
            <a:extLst>
              <a:ext uri="{FF2B5EF4-FFF2-40B4-BE49-F238E27FC236}">
                <a16:creationId xmlns:a16="http://schemas.microsoft.com/office/drawing/2014/main" id="{1BF8DD59-4D79-53F4-24B0-62F46BD32016}"/>
              </a:ext>
            </a:extLst>
          </p:cNvPr>
          <p:cNvGrpSpPr/>
          <p:nvPr/>
        </p:nvGrpSpPr>
        <p:grpSpPr>
          <a:xfrm>
            <a:off x="5534025" y="4830829"/>
            <a:ext cx="695326" cy="176960"/>
            <a:chOff x="5534025" y="4830829"/>
            <a:chExt cx="695326" cy="176960"/>
          </a:xfrm>
        </p:grpSpPr>
        <p:sp>
          <p:nvSpPr>
            <p:cNvPr id="180" name="SMARTInkShape-3281">
              <a:extLst>
                <a:ext uri="{FF2B5EF4-FFF2-40B4-BE49-F238E27FC236}">
                  <a16:creationId xmlns:a16="http://schemas.microsoft.com/office/drawing/2014/main" id="{AB2C1FC6-1B5A-1EF4-54B4-8292B66036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34025" y="4830829"/>
              <a:ext cx="161926" cy="144389"/>
            </a:xfrm>
            <a:custGeom>
              <a:avLst/>
              <a:gdLst/>
              <a:ahLst/>
              <a:cxnLst/>
              <a:rect l="0" t="0" r="0" b="0"/>
              <a:pathLst>
                <a:path w="161926" h="144389">
                  <a:moveTo>
                    <a:pt x="0" y="7871"/>
                  </a:moveTo>
                  <a:lnTo>
                    <a:pt x="0" y="7871"/>
                  </a:lnTo>
                  <a:lnTo>
                    <a:pt x="13257" y="7871"/>
                  </a:lnTo>
                  <a:lnTo>
                    <a:pt x="16247" y="9988"/>
                  </a:lnTo>
                  <a:lnTo>
                    <a:pt x="22390" y="17984"/>
                  </a:lnTo>
                  <a:lnTo>
                    <a:pt x="26742" y="39443"/>
                  </a:lnTo>
                  <a:lnTo>
                    <a:pt x="21667" y="82742"/>
                  </a:lnTo>
                  <a:lnTo>
                    <a:pt x="20884" y="116368"/>
                  </a:lnTo>
                  <a:lnTo>
                    <a:pt x="24451" y="129470"/>
                  </a:lnTo>
                  <a:lnTo>
                    <a:pt x="32410" y="142796"/>
                  </a:lnTo>
                  <a:lnTo>
                    <a:pt x="36424" y="144388"/>
                  </a:lnTo>
                  <a:lnTo>
                    <a:pt x="46527" y="143334"/>
                  </a:lnTo>
                  <a:lnTo>
                    <a:pt x="69172" y="131734"/>
                  </a:lnTo>
                  <a:lnTo>
                    <a:pt x="74690" y="126430"/>
                  </a:lnTo>
                  <a:lnTo>
                    <a:pt x="98263" y="83949"/>
                  </a:lnTo>
                  <a:lnTo>
                    <a:pt x="126619" y="39614"/>
                  </a:lnTo>
                  <a:lnTo>
                    <a:pt x="144846" y="6721"/>
                  </a:lnTo>
                  <a:lnTo>
                    <a:pt x="150907" y="0"/>
                  </a:lnTo>
                  <a:lnTo>
                    <a:pt x="152464" y="507"/>
                  </a:lnTo>
                  <a:lnTo>
                    <a:pt x="161925" y="7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282">
              <a:extLst>
                <a:ext uri="{FF2B5EF4-FFF2-40B4-BE49-F238E27FC236}">
                  <a16:creationId xmlns:a16="http://schemas.microsoft.com/office/drawing/2014/main" id="{AA6185DA-7B60-CB0B-B1A8-D1591FD450D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99328" y="4848662"/>
              <a:ext cx="158548" cy="159127"/>
            </a:xfrm>
            <a:custGeom>
              <a:avLst/>
              <a:gdLst/>
              <a:ahLst/>
              <a:cxnLst/>
              <a:rect l="0" t="0" r="0" b="0"/>
              <a:pathLst>
                <a:path w="158548" h="159127">
                  <a:moveTo>
                    <a:pt x="82347" y="47188"/>
                  </a:moveTo>
                  <a:lnTo>
                    <a:pt x="82347" y="47188"/>
                  </a:lnTo>
                  <a:lnTo>
                    <a:pt x="91869" y="47188"/>
                  </a:lnTo>
                  <a:lnTo>
                    <a:pt x="91872" y="38987"/>
                  </a:lnTo>
                  <a:lnTo>
                    <a:pt x="92930" y="38546"/>
                  </a:lnTo>
                  <a:lnTo>
                    <a:pt x="100073" y="37779"/>
                  </a:lnTo>
                  <a:lnTo>
                    <a:pt x="100809" y="34893"/>
                  </a:lnTo>
                  <a:lnTo>
                    <a:pt x="101397" y="4543"/>
                  </a:lnTo>
                  <a:lnTo>
                    <a:pt x="100339" y="2883"/>
                  </a:lnTo>
                  <a:lnTo>
                    <a:pt x="98575" y="1776"/>
                  </a:lnTo>
                  <a:lnTo>
                    <a:pt x="92735" y="547"/>
                  </a:lnTo>
                  <a:lnTo>
                    <a:pt x="83083" y="0"/>
                  </a:lnTo>
                  <a:lnTo>
                    <a:pt x="65749" y="4749"/>
                  </a:lnTo>
                  <a:lnTo>
                    <a:pt x="25164" y="30166"/>
                  </a:lnTo>
                  <a:lnTo>
                    <a:pt x="8371" y="50611"/>
                  </a:lnTo>
                  <a:lnTo>
                    <a:pt x="1844" y="67759"/>
                  </a:lnTo>
                  <a:lnTo>
                    <a:pt x="0" y="84906"/>
                  </a:lnTo>
                  <a:lnTo>
                    <a:pt x="2710" y="99582"/>
                  </a:lnTo>
                  <a:lnTo>
                    <a:pt x="4914" y="104343"/>
                  </a:lnTo>
                  <a:lnTo>
                    <a:pt x="7441" y="107516"/>
                  </a:lnTo>
                  <a:lnTo>
                    <a:pt x="10184" y="109632"/>
                  </a:lnTo>
                  <a:lnTo>
                    <a:pt x="18878" y="111982"/>
                  </a:lnTo>
                  <a:lnTo>
                    <a:pt x="24159" y="112609"/>
                  </a:lnTo>
                  <a:lnTo>
                    <a:pt x="41706" y="108435"/>
                  </a:lnTo>
                  <a:lnTo>
                    <a:pt x="45728" y="106011"/>
                  </a:lnTo>
                  <a:lnTo>
                    <a:pt x="48410" y="103337"/>
                  </a:lnTo>
                  <a:lnTo>
                    <a:pt x="78162" y="62856"/>
                  </a:lnTo>
                  <a:lnTo>
                    <a:pt x="81520" y="47774"/>
                  </a:lnTo>
                  <a:lnTo>
                    <a:pt x="81796" y="44404"/>
                  </a:lnTo>
                  <a:lnTo>
                    <a:pt x="80921" y="44273"/>
                  </a:lnTo>
                  <a:lnTo>
                    <a:pt x="74634" y="52087"/>
                  </a:lnTo>
                  <a:lnTo>
                    <a:pt x="67126" y="56401"/>
                  </a:lnTo>
                  <a:lnTo>
                    <a:pt x="58744" y="79903"/>
                  </a:lnTo>
                  <a:lnTo>
                    <a:pt x="58804" y="96653"/>
                  </a:lnTo>
                  <a:lnTo>
                    <a:pt x="63033" y="140137"/>
                  </a:lnTo>
                  <a:lnTo>
                    <a:pt x="65238" y="145137"/>
                  </a:lnTo>
                  <a:lnTo>
                    <a:pt x="73332" y="153515"/>
                  </a:lnTo>
                  <a:lnTo>
                    <a:pt x="83984" y="157944"/>
                  </a:lnTo>
                  <a:lnTo>
                    <a:pt x="89788" y="159126"/>
                  </a:lnTo>
                  <a:lnTo>
                    <a:pt x="101882" y="157617"/>
                  </a:lnTo>
                  <a:lnTo>
                    <a:pt x="126894" y="148023"/>
                  </a:lnTo>
                  <a:lnTo>
                    <a:pt x="145876" y="133980"/>
                  </a:lnTo>
                  <a:lnTo>
                    <a:pt x="158547" y="113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83">
              <a:extLst>
                <a:ext uri="{FF2B5EF4-FFF2-40B4-BE49-F238E27FC236}">
                  <a16:creationId xmlns:a16="http://schemas.microsoft.com/office/drawing/2014/main" id="{30AC30EE-5DAD-63FC-E781-AA2AC18E02E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86450" y="4840140"/>
              <a:ext cx="161926" cy="138440"/>
            </a:xfrm>
            <a:custGeom>
              <a:avLst/>
              <a:gdLst/>
              <a:ahLst/>
              <a:cxnLst/>
              <a:rect l="0" t="0" r="0" b="0"/>
              <a:pathLst>
                <a:path w="161926" h="138440">
                  <a:moveTo>
                    <a:pt x="0" y="17610"/>
                  </a:moveTo>
                  <a:lnTo>
                    <a:pt x="0" y="17610"/>
                  </a:lnTo>
                  <a:lnTo>
                    <a:pt x="0" y="12553"/>
                  </a:lnTo>
                  <a:lnTo>
                    <a:pt x="2117" y="11064"/>
                  </a:lnTo>
                  <a:lnTo>
                    <a:pt x="39723" y="0"/>
                  </a:lnTo>
                  <a:lnTo>
                    <a:pt x="43416" y="578"/>
                  </a:lnTo>
                  <a:lnTo>
                    <a:pt x="50340" y="4043"/>
                  </a:lnTo>
                  <a:lnTo>
                    <a:pt x="60189" y="27113"/>
                  </a:lnTo>
                  <a:lnTo>
                    <a:pt x="65393" y="65230"/>
                  </a:lnTo>
                  <a:lnTo>
                    <a:pt x="63600" y="103334"/>
                  </a:lnTo>
                  <a:lnTo>
                    <a:pt x="56941" y="134693"/>
                  </a:lnTo>
                  <a:lnTo>
                    <a:pt x="54894" y="136940"/>
                  </a:lnTo>
                  <a:lnTo>
                    <a:pt x="52471" y="138439"/>
                  </a:lnTo>
                  <a:lnTo>
                    <a:pt x="44134" y="137281"/>
                  </a:lnTo>
                  <a:lnTo>
                    <a:pt x="38948" y="135491"/>
                  </a:lnTo>
                  <a:lnTo>
                    <a:pt x="30363" y="127856"/>
                  </a:lnTo>
                  <a:lnTo>
                    <a:pt x="24078" y="117409"/>
                  </a:lnTo>
                  <a:lnTo>
                    <a:pt x="21286" y="105709"/>
                  </a:lnTo>
                  <a:lnTo>
                    <a:pt x="24769" y="82166"/>
                  </a:lnTo>
                  <a:lnTo>
                    <a:pt x="35350" y="67116"/>
                  </a:lnTo>
                  <a:lnTo>
                    <a:pt x="64000" y="41337"/>
                  </a:lnTo>
                  <a:lnTo>
                    <a:pt x="105677" y="24158"/>
                  </a:lnTo>
                  <a:lnTo>
                    <a:pt x="161925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84">
              <a:extLst>
                <a:ext uri="{FF2B5EF4-FFF2-40B4-BE49-F238E27FC236}">
                  <a16:creationId xmlns:a16="http://schemas.microsoft.com/office/drawing/2014/main" id="{81EB9123-96BA-9573-C3A2-C3FEA93E24A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53125" y="4840718"/>
              <a:ext cx="209043" cy="159908"/>
            </a:xfrm>
            <a:custGeom>
              <a:avLst/>
              <a:gdLst/>
              <a:ahLst/>
              <a:cxnLst/>
              <a:rect l="0" t="0" r="0" b="0"/>
              <a:pathLst>
                <a:path w="209043" h="159908">
                  <a:moveTo>
                    <a:pt x="190500" y="17032"/>
                  </a:moveTo>
                  <a:lnTo>
                    <a:pt x="190500" y="17032"/>
                  </a:lnTo>
                  <a:lnTo>
                    <a:pt x="195556" y="17032"/>
                  </a:lnTo>
                  <a:lnTo>
                    <a:pt x="200861" y="14210"/>
                  </a:lnTo>
                  <a:lnTo>
                    <a:pt x="207833" y="8831"/>
                  </a:lnTo>
                  <a:lnTo>
                    <a:pt x="208787" y="5273"/>
                  </a:lnTo>
                  <a:lnTo>
                    <a:pt x="209042" y="2843"/>
                  </a:lnTo>
                  <a:lnTo>
                    <a:pt x="204978" y="1222"/>
                  </a:lnTo>
                  <a:lnTo>
                    <a:pt x="180090" y="0"/>
                  </a:lnTo>
                  <a:lnTo>
                    <a:pt x="133234" y="11366"/>
                  </a:lnTo>
                  <a:lnTo>
                    <a:pt x="103890" y="30063"/>
                  </a:lnTo>
                  <a:lnTo>
                    <a:pt x="94503" y="37993"/>
                  </a:lnTo>
                  <a:lnTo>
                    <a:pt x="92636" y="42648"/>
                  </a:lnTo>
                  <a:lnTo>
                    <a:pt x="93382" y="53464"/>
                  </a:lnTo>
                  <a:lnTo>
                    <a:pt x="104809" y="71453"/>
                  </a:lnTo>
                  <a:lnTo>
                    <a:pt x="121088" y="88891"/>
                  </a:lnTo>
                  <a:lnTo>
                    <a:pt x="144644" y="105779"/>
                  </a:lnTo>
                  <a:lnTo>
                    <a:pt x="148953" y="112214"/>
                  </a:lnTo>
                  <a:lnTo>
                    <a:pt x="150102" y="115412"/>
                  </a:lnTo>
                  <a:lnTo>
                    <a:pt x="149809" y="118602"/>
                  </a:lnTo>
                  <a:lnTo>
                    <a:pt x="146662" y="124968"/>
                  </a:lnTo>
                  <a:lnTo>
                    <a:pt x="122927" y="143167"/>
                  </a:lnTo>
                  <a:lnTo>
                    <a:pt x="87149" y="154488"/>
                  </a:lnTo>
                  <a:lnTo>
                    <a:pt x="47906" y="158837"/>
                  </a:lnTo>
                  <a:lnTo>
                    <a:pt x="0" y="159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85">
              <a:extLst>
                <a:ext uri="{FF2B5EF4-FFF2-40B4-BE49-F238E27FC236}">
                  <a16:creationId xmlns:a16="http://schemas.microsoft.com/office/drawing/2014/main" id="{E373E7E5-ED56-FC30-17DC-A1ACD972A28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19825" y="4972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44">
            <a:extLst>
              <a:ext uri="{FF2B5EF4-FFF2-40B4-BE49-F238E27FC236}">
                <a16:creationId xmlns:a16="http://schemas.microsoft.com/office/drawing/2014/main" id="{426B13B0-D6C6-E10F-09E3-5B079EB792D3}"/>
              </a:ext>
            </a:extLst>
          </p:cNvPr>
          <p:cNvGrpSpPr/>
          <p:nvPr/>
        </p:nvGrpSpPr>
        <p:grpSpPr>
          <a:xfrm>
            <a:off x="6762750" y="4753471"/>
            <a:ext cx="269847" cy="256680"/>
            <a:chOff x="6762750" y="4753471"/>
            <a:chExt cx="269847" cy="256680"/>
          </a:xfrm>
        </p:grpSpPr>
        <p:sp>
          <p:nvSpPr>
            <p:cNvPr id="186" name="SMARTInkShape-3286">
              <a:extLst>
                <a:ext uri="{FF2B5EF4-FFF2-40B4-BE49-F238E27FC236}">
                  <a16:creationId xmlns:a16="http://schemas.microsoft.com/office/drawing/2014/main" id="{C6A73AA3-8992-82CF-2468-D2B9D5C6893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62750" y="4839519"/>
              <a:ext cx="37674" cy="161107"/>
            </a:xfrm>
            <a:custGeom>
              <a:avLst/>
              <a:gdLst/>
              <a:ahLst/>
              <a:cxnLst/>
              <a:rect l="0" t="0" r="0" b="0"/>
              <a:pathLst>
                <a:path w="37674" h="161107">
                  <a:moveTo>
                    <a:pt x="19050" y="27756"/>
                  </a:moveTo>
                  <a:lnTo>
                    <a:pt x="19050" y="27756"/>
                  </a:lnTo>
                  <a:lnTo>
                    <a:pt x="27250" y="19555"/>
                  </a:lnTo>
                  <a:lnTo>
                    <a:pt x="37673" y="0"/>
                  </a:lnTo>
                  <a:lnTo>
                    <a:pt x="24805" y="44082"/>
                  </a:lnTo>
                  <a:lnTo>
                    <a:pt x="12582" y="84368"/>
                  </a:lnTo>
                  <a:lnTo>
                    <a:pt x="1244" y="127858"/>
                  </a:lnTo>
                  <a:lnTo>
                    <a:pt x="0" y="161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87">
              <a:extLst>
                <a:ext uri="{FF2B5EF4-FFF2-40B4-BE49-F238E27FC236}">
                  <a16:creationId xmlns:a16="http://schemas.microsoft.com/office/drawing/2014/main" id="{957F4D4B-CC42-4ABA-48A1-8D5A16F7F2A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10768" y="4753471"/>
              <a:ext cx="28183" cy="37605"/>
            </a:xfrm>
            <a:custGeom>
              <a:avLst/>
              <a:gdLst/>
              <a:ahLst/>
              <a:cxnLst/>
              <a:rect l="0" t="0" r="0" b="0"/>
              <a:pathLst>
                <a:path w="28183" h="37605">
                  <a:moveTo>
                    <a:pt x="9132" y="37604"/>
                  </a:moveTo>
                  <a:lnTo>
                    <a:pt x="9132" y="37604"/>
                  </a:lnTo>
                  <a:lnTo>
                    <a:pt x="195" y="7972"/>
                  </a:lnTo>
                  <a:lnTo>
                    <a:pt x="0" y="5149"/>
                  </a:lnTo>
                  <a:lnTo>
                    <a:pt x="927" y="3268"/>
                  </a:lnTo>
                  <a:lnTo>
                    <a:pt x="2604" y="2013"/>
                  </a:lnTo>
                  <a:lnTo>
                    <a:pt x="7289" y="619"/>
                  </a:lnTo>
                  <a:lnTo>
                    <a:pt x="12900" y="0"/>
                  </a:lnTo>
                  <a:lnTo>
                    <a:pt x="28182" y="9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88">
              <a:extLst>
                <a:ext uri="{FF2B5EF4-FFF2-40B4-BE49-F238E27FC236}">
                  <a16:creationId xmlns:a16="http://schemas.microsoft.com/office/drawing/2014/main" id="{757572F4-AE23-FC66-A11D-D1942284E0B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21843" y="4839092"/>
              <a:ext cx="110754" cy="171059"/>
            </a:xfrm>
            <a:custGeom>
              <a:avLst/>
              <a:gdLst/>
              <a:ahLst/>
              <a:cxnLst/>
              <a:rect l="0" t="0" r="0" b="0"/>
              <a:pathLst>
                <a:path w="110754" h="171059">
                  <a:moveTo>
                    <a:pt x="88557" y="9133"/>
                  </a:moveTo>
                  <a:lnTo>
                    <a:pt x="88557" y="9133"/>
                  </a:lnTo>
                  <a:lnTo>
                    <a:pt x="93613" y="9133"/>
                  </a:lnTo>
                  <a:lnTo>
                    <a:pt x="95102" y="8075"/>
                  </a:lnTo>
                  <a:lnTo>
                    <a:pt x="96095" y="6311"/>
                  </a:lnTo>
                  <a:lnTo>
                    <a:pt x="97689" y="932"/>
                  </a:lnTo>
                  <a:lnTo>
                    <a:pt x="87853" y="0"/>
                  </a:lnTo>
                  <a:lnTo>
                    <a:pt x="66475" y="4781"/>
                  </a:lnTo>
                  <a:lnTo>
                    <a:pt x="24305" y="26460"/>
                  </a:lnTo>
                  <a:lnTo>
                    <a:pt x="17147" y="30209"/>
                  </a:lnTo>
                  <a:lnTo>
                    <a:pt x="6372" y="42842"/>
                  </a:lnTo>
                  <a:lnTo>
                    <a:pt x="172" y="56923"/>
                  </a:lnTo>
                  <a:lnTo>
                    <a:pt x="0" y="62160"/>
                  </a:lnTo>
                  <a:lnTo>
                    <a:pt x="945" y="66709"/>
                  </a:lnTo>
                  <a:lnTo>
                    <a:pt x="3690" y="69742"/>
                  </a:lnTo>
                  <a:lnTo>
                    <a:pt x="42819" y="82880"/>
                  </a:lnTo>
                  <a:lnTo>
                    <a:pt x="73760" y="95001"/>
                  </a:lnTo>
                  <a:lnTo>
                    <a:pt x="109150" y="117091"/>
                  </a:lnTo>
                  <a:lnTo>
                    <a:pt x="110753" y="121322"/>
                  </a:lnTo>
                  <a:lnTo>
                    <a:pt x="109710" y="131667"/>
                  </a:lnTo>
                  <a:lnTo>
                    <a:pt x="105834" y="136330"/>
                  </a:lnTo>
                  <a:lnTo>
                    <a:pt x="73076" y="154791"/>
                  </a:lnTo>
                  <a:lnTo>
                    <a:pt x="2832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645">
            <a:extLst>
              <a:ext uri="{FF2B5EF4-FFF2-40B4-BE49-F238E27FC236}">
                <a16:creationId xmlns:a16="http://schemas.microsoft.com/office/drawing/2014/main" id="{77A3DFCB-D41E-FE4F-4445-446BDE1EEEC7}"/>
              </a:ext>
            </a:extLst>
          </p:cNvPr>
          <p:cNvGrpSpPr/>
          <p:nvPr/>
        </p:nvGrpSpPr>
        <p:grpSpPr>
          <a:xfrm>
            <a:off x="7326441" y="4815668"/>
            <a:ext cx="1006612" cy="327833"/>
            <a:chOff x="7326441" y="4815668"/>
            <a:chExt cx="1006612" cy="327833"/>
          </a:xfrm>
        </p:grpSpPr>
        <p:sp>
          <p:nvSpPr>
            <p:cNvPr id="190" name="SMARTInkShape-3289">
              <a:extLst>
                <a:ext uri="{FF2B5EF4-FFF2-40B4-BE49-F238E27FC236}">
                  <a16:creationId xmlns:a16="http://schemas.microsoft.com/office/drawing/2014/main" id="{BF2CE115-2587-19AA-D1BC-441AE56B54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26441" y="4872456"/>
              <a:ext cx="122110" cy="136419"/>
            </a:xfrm>
            <a:custGeom>
              <a:avLst/>
              <a:gdLst/>
              <a:ahLst/>
              <a:cxnLst/>
              <a:rect l="0" t="0" r="0" b="0"/>
              <a:pathLst>
                <a:path w="122110" h="136419">
                  <a:moveTo>
                    <a:pt x="17334" y="23394"/>
                  </a:moveTo>
                  <a:lnTo>
                    <a:pt x="17334" y="23394"/>
                  </a:lnTo>
                  <a:lnTo>
                    <a:pt x="17334" y="0"/>
                  </a:lnTo>
                  <a:lnTo>
                    <a:pt x="17334" y="1708"/>
                  </a:lnTo>
                  <a:lnTo>
                    <a:pt x="4077" y="43885"/>
                  </a:lnTo>
                  <a:lnTo>
                    <a:pt x="0" y="71446"/>
                  </a:lnTo>
                  <a:lnTo>
                    <a:pt x="3850" y="99720"/>
                  </a:lnTo>
                  <a:lnTo>
                    <a:pt x="16749" y="123150"/>
                  </a:lnTo>
                  <a:lnTo>
                    <a:pt x="25188" y="131230"/>
                  </a:lnTo>
                  <a:lnTo>
                    <a:pt x="33524" y="134821"/>
                  </a:lnTo>
                  <a:lnTo>
                    <a:pt x="44286" y="136418"/>
                  </a:lnTo>
                  <a:lnTo>
                    <a:pt x="53302" y="134305"/>
                  </a:lnTo>
                  <a:lnTo>
                    <a:pt x="67149" y="124342"/>
                  </a:lnTo>
                  <a:lnTo>
                    <a:pt x="81835" y="107985"/>
                  </a:lnTo>
                  <a:lnTo>
                    <a:pt x="89392" y="93799"/>
                  </a:lnTo>
                  <a:lnTo>
                    <a:pt x="102868" y="53020"/>
                  </a:lnTo>
                  <a:lnTo>
                    <a:pt x="122109" y="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90">
              <a:extLst>
                <a:ext uri="{FF2B5EF4-FFF2-40B4-BE49-F238E27FC236}">
                  <a16:creationId xmlns:a16="http://schemas.microsoft.com/office/drawing/2014/main" id="{D79D4B6F-868E-7EC5-6271-A295CED14E7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86650" y="4896000"/>
              <a:ext cx="133153" cy="123676"/>
            </a:xfrm>
            <a:custGeom>
              <a:avLst/>
              <a:gdLst/>
              <a:ahLst/>
              <a:cxnLst/>
              <a:rect l="0" t="0" r="0" b="0"/>
              <a:pathLst>
                <a:path w="133153" h="123676">
                  <a:moveTo>
                    <a:pt x="104775" y="18900"/>
                  </a:moveTo>
                  <a:lnTo>
                    <a:pt x="104775" y="18900"/>
                  </a:lnTo>
                  <a:lnTo>
                    <a:pt x="113439" y="11296"/>
                  </a:lnTo>
                  <a:lnTo>
                    <a:pt x="132449" y="358"/>
                  </a:lnTo>
                  <a:lnTo>
                    <a:pt x="128026" y="0"/>
                  </a:lnTo>
                  <a:lnTo>
                    <a:pt x="89267" y="8986"/>
                  </a:lnTo>
                  <a:lnTo>
                    <a:pt x="88086" y="11232"/>
                  </a:lnTo>
                  <a:lnTo>
                    <a:pt x="86037" y="35856"/>
                  </a:lnTo>
                  <a:lnTo>
                    <a:pt x="88686" y="45133"/>
                  </a:lnTo>
                  <a:lnTo>
                    <a:pt x="99010" y="59712"/>
                  </a:lnTo>
                  <a:lnTo>
                    <a:pt x="128267" y="91015"/>
                  </a:lnTo>
                  <a:lnTo>
                    <a:pt x="131091" y="97871"/>
                  </a:lnTo>
                  <a:lnTo>
                    <a:pt x="133152" y="112233"/>
                  </a:lnTo>
                  <a:lnTo>
                    <a:pt x="123178" y="118638"/>
                  </a:lnTo>
                  <a:lnTo>
                    <a:pt x="92181" y="122680"/>
                  </a:lnTo>
                  <a:lnTo>
                    <a:pt x="49272" y="123544"/>
                  </a:lnTo>
                  <a:lnTo>
                    <a:pt x="0" y="12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91">
              <a:extLst>
                <a:ext uri="{FF2B5EF4-FFF2-40B4-BE49-F238E27FC236}">
                  <a16:creationId xmlns:a16="http://schemas.microsoft.com/office/drawing/2014/main" id="{34BCC3E1-1252-C283-56D0-8C47B0FBFF9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99963" y="4911177"/>
              <a:ext cx="158163" cy="123122"/>
            </a:xfrm>
            <a:custGeom>
              <a:avLst/>
              <a:gdLst/>
              <a:ahLst/>
              <a:cxnLst/>
              <a:rect l="0" t="0" r="0" b="0"/>
              <a:pathLst>
                <a:path w="158163" h="123122">
                  <a:moveTo>
                    <a:pt x="5762" y="51348"/>
                  </a:moveTo>
                  <a:lnTo>
                    <a:pt x="5762" y="51348"/>
                  </a:lnTo>
                  <a:lnTo>
                    <a:pt x="49611" y="51348"/>
                  </a:lnTo>
                  <a:lnTo>
                    <a:pt x="75493" y="50290"/>
                  </a:lnTo>
                  <a:lnTo>
                    <a:pt x="117232" y="39589"/>
                  </a:lnTo>
                  <a:lnTo>
                    <a:pt x="121350" y="37159"/>
                  </a:lnTo>
                  <a:lnTo>
                    <a:pt x="132203" y="23625"/>
                  </a:lnTo>
                  <a:lnTo>
                    <a:pt x="133447" y="19108"/>
                  </a:lnTo>
                  <a:lnTo>
                    <a:pt x="133219" y="15038"/>
                  </a:lnTo>
                  <a:lnTo>
                    <a:pt x="132009" y="11266"/>
                  </a:lnTo>
                  <a:lnTo>
                    <a:pt x="125019" y="4253"/>
                  </a:lnTo>
                  <a:lnTo>
                    <a:pt x="120191" y="901"/>
                  </a:lnTo>
                  <a:lnTo>
                    <a:pt x="103539" y="0"/>
                  </a:lnTo>
                  <a:lnTo>
                    <a:pt x="58354" y="8044"/>
                  </a:lnTo>
                  <a:lnTo>
                    <a:pt x="31340" y="21819"/>
                  </a:lnTo>
                  <a:lnTo>
                    <a:pt x="9930" y="44363"/>
                  </a:lnTo>
                  <a:lnTo>
                    <a:pt x="2323" y="62002"/>
                  </a:lnTo>
                  <a:lnTo>
                    <a:pt x="0" y="78308"/>
                  </a:lnTo>
                  <a:lnTo>
                    <a:pt x="2496" y="89083"/>
                  </a:lnTo>
                  <a:lnTo>
                    <a:pt x="9955" y="97399"/>
                  </a:lnTo>
                  <a:lnTo>
                    <a:pt x="22442" y="104624"/>
                  </a:lnTo>
                  <a:lnTo>
                    <a:pt x="66860" y="116049"/>
                  </a:lnTo>
                  <a:lnTo>
                    <a:pt x="109396" y="123121"/>
                  </a:lnTo>
                  <a:lnTo>
                    <a:pt x="158162" y="118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92">
              <a:extLst>
                <a:ext uri="{FF2B5EF4-FFF2-40B4-BE49-F238E27FC236}">
                  <a16:creationId xmlns:a16="http://schemas.microsoft.com/office/drawing/2014/main" id="{8DAAF65A-6288-32CF-5B87-A243A2ACD23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58125" y="4815668"/>
              <a:ext cx="142725" cy="327833"/>
            </a:xfrm>
            <a:custGeom>
              <a:avLst/>
              <a:gdLst/>
              <a:ahLst/>
              <a:cxnLst/>
              <a:rect l="0" t="0" r="0" b="0"/>
              <a:pathLst>
                <a:path w="142725" h="327833">
                  <a:moveTo>
                    <a:pt x="123825" y="51607"/>
                  </a:moveTo>
                  <a:lnTo>
                    <a:pt x="123825" y="51607"/>
                  </a:lnTo>
                  <a:lnTo>
                    <a:pt x="137082" y="38350"/>
                  </a:lnTo>
                  <a:lnTo>
                    <a:pt x="140301" y="29487"/>
                  </a:lnTo>
                  <a:lnTo>
                    <a:pt x="142724" y="1184"/>
                  </a:lnTo>
                  <a:lnTo>
                    <a:pt x="141716" y="0"/>
                  </a:lnTo>
                  <a:lnTo>
                    <a:pt x="139985" y="269"/>
                  </a:lnTo>
                  <a:lnTo>
                    <a:pt x="120073" y="12156"/>
                  </a:lnTo>
                  <a:lnTo>
                    <a:pt x="92177" y="49951"/>
                  </a:lnTo>
                  <a:lnTo>
                    <a:pt x="73391" y="87921"/>
                  </a:lnTo>
                  <a:lnTo>
                    <a:pt x="59140" y="111050"/>
                  </a:lnTo>
                  <a:lnTo>
                    <a:pt x="44843" y="147310"/>
                  </a:lnTo>
                  <a:lnTo>
                    <a:pt x="29985" y="185679"/>
                  </a:lnTo>
                  <a:lnTo>
                    <a:pt x="17234" y="225505"/>
                  </a:lnTo>
                  <a:lnTo>
                    <a:pt x="11809" y="269173"/>
                  </a:lnTo>
                  <a:lnTo>
                    <a:pt x="3431" y="312953"/>
                  </a:lnTo>
                  <a:lnTo>
                    <a:pt x="0" y="327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93">
              <a:extLst>
                <a:ext uri="{FF2B5EF4-FFF2-40B4-BE49-F238E27FC236}">
                  <a16:creationId xmlns:a16="http://schemas.microsoft.com/office/drawing/2014/main" id="{62778748-8A15-E9FA-DF1B-06A9D7BC3B7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58125" y="50006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3175" y="2980"/>
                  </a:lnTo>
                  <a:lnTo>
                    <a:pt x="44829" y="392"/>
                  </a:lnTo>
                  <a:lnTo>
                    <a:pt x="85172" y="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94">
              <a:extLst>
                <a:ext uri="{FF2B5EF4-FFF2-40B4-BE49-F238E27FC236}">
                  <a16:creationId xmlns:a16="http://schemas.microsoft.com/office/drawing/2014/main" id="{A4178F90-A5A0-03A6-C262-846D47E681B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62549" y="4985951"/>
              <a:ext cx="195627" cy="107481"/>
            </a:xfrm>
            <a:custGeom>
              <a:avLst/>
              <a:gdLst/>
              <a:ahLst/>
              <a:cxnLst/>
              <a:rect l="0" t="0" r="0" b="0"/>
              <a:pathLst>
                <a:path w="195627" h="107481">
                  <a:moveTo>
                    <a:pt x="24176" y="24199"/>
                  </a:moveTo>
                  <a:lnTo>
                    <a:pt x="24176" y="24199"/>
                  </a:lnTo>
                  <a:lnTo>
                    <a:pt x="29232" y="19143"/>
                  </a:lnTo>
                  <a:lnTo>
                    <a:pt x="31716" y="13838"/>
                  </a:lnTo>
                  <a:lnTo>
                    <a:pt x="33586" y="601"/>
                  </a:lnTo>
                  <a:lnTo>
                    <a:pt x="32565" y="0"/>
                  </a:lnTo>
                  <a:lnTo>
                    <a:pt x="30828" y="658"/>
                  </a:lnTo>
                  <a:lnTo>
                    <a:pt x="20433" y="9318"/>
                  </a:lnTo>
                  <a:lnTo>
                    <a:pt x="11308" y="28257"/>
                  </a:lnTo>
                  <a:lnTo>
                    <a:pt x="0" y="74865"/>
                  </a:lnTo>
                  <a:lnTo>
                    <a:pt x="2142" y="87639"/>
                  </a:lnTo>
                  <a:lnTo>
                    <a:pt x="9444" y="97551"/>
                  </a:lnTo>
                  <a:lnTo>
                    <a:pt x="18687" y="104425"/>
                  </a:lnTo>
                  <a:lnTo>
                    <a:pt x="26322" y="107480"/>
                  </a:lnTo>
                  <a:lnTo>
                    <a:pt x="30899" y="106177"/>
                  </a:lnTo>
                  <a:lnTo>
                    <a:pt x="53452" y="88880"/>
                  </a:lnTo>
                  <a:lnTo>
                    <a:pt x="90081" y="51257"/>
                  </a:lnTo>
                  <a:lnTo>
                    <a:pt x="108494" y="22841"/>
                  </a:lnTo>
                  <a:lnTo>
                    <a:pt x="117267" y="16287"/>
                  </a:lnTo>
                  <a:lnTo>
                    <a:pt x="116928" y="15750"/>
                  </a:lnTo>
                  <a:lnTo>
                    <a:pt x="111395" y="14992"/>
                  </a:lnTo>
                  <a:lnTo>
                    <a:pt x="105980" y="14815"/>
                  </a:lnTo>
                  <a:lnTo>
                    <a:pt x="103053" y="16886"/>
                  </a:lnTo>
                  <a:lnTo>
                    <a:pt x="96980" y="24830"/>
                  </a:lnTo>
                  <a:lnTo>
                    <a:pt x="85516" y="53722"/>
                  </a:lnTo>
                  <a:lnTo>
                    <a:pt x="81878" y="87406"/>
                  </a:lnTo>
                  <a:lnTo>
                    <a:pt x="83810" y="92795"/>
                  </a:lnTo>
                  <a:lnTo>
                    <a:pt x="91602" y="101605"/>
                  </a:lnTo>
                  <a:lnTo>
                    <a:pt x="104943" y="106227"/>
                  </a:lnTo>
                  <a:lnTo>
                    <a:pt x="120398" y="107222"/>
                  </a:lnTo>
                  <a:lnTo>
                    <a:pt x="134322" y="104137"/>
                  </a:lnTo>
                  <a:lnTo>
                    <a:pt x="171639" y="82991"/>
                  </a:lnTo>
                  <a:lnTo>
                    <a:pt x="180733" y="74670"/>
                  </a:lnTo>
                  <a:lnTo>
                    <a:pt x="195626" y="52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95">
              <a:extLst>
                <a:ext uri="{FF2B5EF4-FFF2-40B4-BE49-F238E27FC236}">
                  <a16:creationId xmlns:a16="http://schemas.microsoft.com/office/drawing/2014/main" id="{B6EB9A5A-C4CC-4DA8-814B-0B73980820D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86750" y="4829175"/>
              <a:ext cx="46303" cy="314326"/>
            </a:xfrm>
            <a:custGeom>
              <a:avLst/>
              <a:gdLst/>
              <a:ahLst/>
              <a:cxnLst/>
              <a:rect l="0" t="0" r="0" b="0"/>
              <a:pathLst>
                <a:path w="46303" h="31432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6302" y="5057"/>
                  </a:lnTo>
                  <a:lnTo>
                    <a:pt x="37090" y="50381"/>
                  </a:lnTo>
                  <a:lnTo>
                    <a:pt x="25199" y="93912"/>
                  </a:lnTo>
                  <a:lnTo>
                    <a:pt x="12660" y="138573"/>
                  </a:lnTo>
                  <a:lnTo>
                    <a:pt x="4222" y="167118"/>
                  </a:lnTo>
                  <a:lnTo>
                    <a:pt x="1251" y="211795"/>
                  </a:lnTo>
                  <a:lnTo>
                    <a:pt x="371" y="251725"/>
                  </a:lnTo>
                  <a:lnTo>
                    <a:pt x="33" y="29758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46">
            <a:extLst>
              <a:ext uri="{FF2B5EF4-FFF2-40B4-BE49-F238E27FC236}">
                <a16:creationId xmlns:a16="http://schemas.microsoft.com/office/drawing/2014/main" id="{492177D7-A90D-473D-3177-6D9D973D3522}"/>
              </a:ext>
            </a:extLst>
          </p:cNvPr>
          <p:cNvGrpSpPr/>
          <p:nvPr/>
        </p:nvGrpSpPr>
        <p:grpSpPr>
          <a:xfrm>
            <a:off x="685800" y="5200650"/>
            <a:ext cx="342901" cy="304801"/>
            <a:chOff x="685800" y="5200650"/>
            <a:chExt cx="342901" cy="304801"/>
          </a:xfrm>
        </p:grpSpPr>
        <p:sp>
          <p:nvSpPr>
            <p:cNvPr id="198" name="SMARTInkShape-3296">
              <a:extLst>
                <a:ext uri="{FF2B5EF4-FFF2-40B4-BE49-F238E27FC236}">
                  <a16:creationId xmlns:a16="http://schemas.microsoft.com/office/drawing/2014/main" id="{87C0353D-86A0-71C1-28AC-1CE97A1A19F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5800" y="5324983"/>
              <a:ext cx="28576" cy="180468"/>
            </a:xfrm>
            <a:custGeom>
              <a:avLst/>
              <a:gdLst/>
              <a:ahLst/>
              <a:cxnLst/>
              <a:rect l="0" t="0" r="0" b="0"/>
              <a:pathLst>
                <a:path w="28576" h="180468">
                  <a:moveTo>
                    <a:pt x="28575" y="18542"/>
                  </a:moveTo>
                  <a:lnTo>
                    <a:pt x="28575" y="18542"/>
                  </a:lnTo>
                  <a:lnTo>
                    <a:pt x="28575" y="0"/>
                  </a:lnTo>
                  <a:lnTo>
                    <a:pt x="18214" y="41004"/>
                  </a:lnTo>
                  <a:lnTo>
                    <a:pt x="9277" y="76704"/>
                  </a:lnTo>
                  <a:lnTo>
                    <a:pt x="1832" y="116578"/>
                  </a:lnTo>
                  <a:lnTo>
                    <a:pt x="241" y="158962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97">
              <a:extLst>
                <a:ext uri="{FF2B5EF4-FFF2-40B4-BE49-F238E27FC236}">
                  <a16:creationId xmlns:a16="http://schemas.microsoft.com/office/drawing/2014/main" id="{A88140D5-85BB-6E34-79AF-5E500A46B9F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3900" y="52006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1446" y="199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98">
              <a:extLst>
                <a:ext uri="{FF2B5EF4-FFF2-40B4-BE49-F238E27FC236}">
                  <a16:creationId xmlns:a16="http://schemas.microsoft.com/office/drawing/2014/main" id="{F172DDD1-98D8-00B4-A841-17A22B4729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9625" y="5325893"/>
              <a:ext cx="219076" cy="151813"/>
            </a:xfrm>
            <a:custGeom>
              <a:avLst/>
              <a:gdLst/>
              <a:ahLst/>
              <a:cxnLst/>
              <a:rect l="0" t="0" r="0" b="0"/>
              <a:pathLst>
                <a:path w="219076" h="151813">
                  <a:moveTo>
                    <a:pt x="0" y="84307"/>
                  </a:moveTo>
                  <a:lnTo>
                    <a:pt x="0" y="84307"/>
                  </a:lnTo>
                  <a:lnTo>
                    <a:pt x="1058" y="74586"/>
                  </a:lnTo>
                  <a:lnTo>
                    <a:pt x="8663" y="53910"/>
                  </a:lnTo>
                  <a:lnTo>
                    <a:pt x="35648" y="20985"/>
                  </a:lnTo>
                  <a:lnTo>
                    <a:pt x="54189" y="6866"/>
                  </a:lnTo>
                  <a:lnTo>
                    <a:pt x="59409" y="5163"/>
                  </a:lnTo>
                  <a:lnTo>
                    <a:pt x="63948" y="5086"/>
                  </a:lnTo>
                  <a:lnTo>
                    <a:pt x="68032" y="6093"/>
                  </a:lnTo>
                  <a:lnTo>
                    <a:pt x="70755" y="7823"/>
                  </a:lnTo>
                  <a:lnTo>
                    <a:pt x="72570" y="10034"/>
                  </a:lnTo>
                  <a:lnTo>
                    <a:pt x="82268" y="38386"/>
                  </a:lnTo>
                  <a:lnTo>
                    <a:pt x="85421" y="85433"/>
                  </a:lnTo>
                  <a:lnTo>
                    <a:pt x="84577" y="112157"/>
                  </a:lnTo>
                  <a:lnTo>
                    <a:pt x="72456" y="147293"/>
                  </a:lnTo>
                  <a:lnTo>
                    <a:pt x="70529" y="150639"/>
                  </a:lnTo>
                  <a:lnTo>
                    <a:pt x="69244" y="151812"/>
                  </a:lnTo>
                  <a:lnTo>
                    <a:pt x="68388" y="151535"/>
                  </a:lnTo>
                  <a:lnTo>
                    <a:pt x="68875" y="150293"/>
                  </a:lnTo>
                  <a:lnTo>
                    <a:pt x="88510" y="120618"/>
                  </a:lnTo>
                  <a:lnTo>
                    <a:pt x="104475" y="77552"/>
                  </a:lnTo>
                  <a:lnTo>
                    <a:pt x="134114" y="31741"/>
                  </a:lnTo>
                  <a:lnTo>
                    <a:pt x="153802" y="9348"/>
                  </a:lnTo>
                  <a:lnTo>
                    <a:pt x="162901" y="3367"/>
                  </a:lnTo>
                  <a:lnTo>
                    <a:pt x="173973" y="0"/>
                  </a:lnTo>
                  <a:lnTo>
                    <a:pt x="177365" y="586"/>
                  </a:lnTo>
                  <a:lnTo>
                    <a:pt x="183957" y="4059"/>
                  </a:lnTo>
                  <a:lnTo>
                    <a:pt x="200000" y="46197"/>
                  </a:lnTo>
                  <a:lnTo>
                    <a:pt x="212720" y="84305"/>
                  </a:lnTo>
                  <a:lnTo>
                    <a:pt x="219075" y="141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47">
            <a:extLst>
              <a:ext uri="{FF2B5EF4-FFF2-40B4-BE49-F238E27FC236}">
                <a16:creationId xmlns:a16="http://schemas.microsoft.com/office/drawing/2014/main" id="{A5E44647-7A03-04C1-D3ED-54AC68386F1D}"/>
              </a:ext>
            </a:extLst>
          </p:cNvPr>
          <p:cNvGrpSpPr/>
          <p:nvPr/>
        </p:nvGrpSpPr>
        <p:grpSpPr>
          <a:xfrm>
            <a:off x="1556589" y="5231450"/>
            <a:ext cx="1700962" cy="457024"/>
            <a:chOff x="1556589" y="5231450"/>
            <a:chExt cx="1700962" cy="457024"/>
          </a:xfrm>
        </p:grpSpPr>
        <p:sp>
          <p:nvSpPr>
            <p:cNvPr id="202" name="SMARTInkShape-3299">
              <a:extLst>
                <a:ext uri="{FF2B5EF4-FFF2-40B4-BE49-F238E27FC236}">
                  <a16:creationId xmlns:a16="http://schemas.microsoft.com/office/drawing/2014/main" id="{D29EFE22-2DC6-BDE5-1915-A114F94427B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44727" y="5402552"/>
              <a:ext cx="212824" cy="285922"/>
            </a:xfrm>
            <a:custGeom>
              <a:avLst/>
              <a:gdLst/>
              <a:ahLst/>
              <a:cxnLst/>
              <a:rect l="0" t="0" r="0" b="0"/>
              <a:pathLst>
                <a:path w="212824" h="285922">
                  <a:moveTo>
                    <a:pt x="88998" y="45748"/>
                  </a:moveTo>
                  <a:lnTo>
                    <a:pt x="88998" y="45748"/>
                  </a:lnTo>
                  <a:lnTo>
                    <a:pt x="97198" y="45748"/>
                  </a:lnTo>
                  <a:lnTo>
                    <a:pt x="111664" y="32491"/>
                  </a:lnTo>
                  <a:lnTo>
                    <a:pt x="114947" y="26450"/>
                  </a:lnTo>
                  <a:lnTo>
                    <a:pt x="115822" y="23358"/>
                  </a:lnTo>
                  <a:lnTo>
                    <a:pt x="115348" y="20238"/>
                  </a:lnTo>
                  <a:lnTo>
                    <a:pt x="111998" y="13950"/>
                  </a:lnTo>
                  <a:lnTo>
                    <a:pt x="99105" y="4458"/>
                  </a:lnTo>
                  <a:lnTo>
                    <a:pt x="81880" y="0"/>
                  </a:lnTo>
                  <a:lnTo>
                    <a:pt x="58314" y="3736"/>
                  </a:lnTo>
                  <a:lnTo>
                    <a:pt x="51609" y="8215"/>
                  </a:lnTo>
                  <a:lnTo>
                    <a:pt x="17215" y="51617"/>
                  </a:lnTo>
                  <a:lnTo>
                    <a:pt x="13380" y="62854"/>
                  </a:lnTo>
                  <a:lnTo>
                    <a:pt x="12970" y="69278"/>
                  </a:lnTo>
                  <a:lnTo>
                    <a:pt x="13971" y="70960"/>
                  </a:lnTo>
                  <a:lnTo>
                    <a:pt x="15696" y="72081"/>
                  </a:lnTo>
                  <a:lnTo>
                    <a:pt x="17905" y="72829"/>
                  </a:lnTo>
                  <a:lnTo>
                    <a:pt x="19377" y="72268"/>
                  </a:lnTo>
                  <a:lnTo>
                    <a:pt x="20359" y="70836"/>
                  </a:lnTo>
                  <a:lnTo>
                    <a:pt x="21014" y="68824"/>
                  </a:lnTo>
                  <a:lnTo>
                    <a:pt x="22508" y="67482"/>
                  </a:lnTo>
                  <a:lnTo>
                    <a:pt x="26992" y="65991"/>
                  </a:lnTo>
                  <a:lnTo>
                    <a:pt x="38493" y="63975"/>
                  </a:lnTo>
                  <a:lnTo>
                    <a:pt x="44679" y="59846"/>
                  </a:lnTo>
                  <a:lnTo>
                    <a:pt x="70366" y="56176"/>
                  </a:lnTo>
                  <a:lnTo>
                    <a:pt x="91392" y="55392"/>
                  </a:lnTo>
                  <a:lnTo>
                    <a:pt x="93769" y="58527"/>
                  </a:lnTo>
                  <a:lnTo>
                    <a:pt x="97897" y="84944"/>
                  </a:lnTo>
                  <a:lnTo>
                    <a:pt x="90795" y="127613"/>
                  </a:lnTo>
                  <a:lnTo>
                    <a:pt x="76117" y="173534"/>
                  </a:lnTo>
                  <a:lnTo>
                    <a:pt x="60399" y="220542"/>
                  </a:lnTo>
                  <a:lnTo>
                    <a:pt x="42662" y="263603"/>
                  </a:lnTo>
                  <a:lnTo>
                    <a:pt x="29995" y="282923"/>
                  </a:lnTo>
                  <a:lnTo>
                    <a:pt x="25322" y="285357"/>
                  </a:lnTo>
                  <a:lnTo>
                    <a:pt x="20088" y="285921"/>
                  </a:lnTo>
                  <a:lnTo>
                    <a:pt x="14483" y="285238"/>
                  </a:lnTo>
                  <a:lnTo>
                    <a:pt x="9688" y="282666"/>
                  </a:lnTo>
                  <a:lnTo>
                    <a:pt x="1538" y="274164"/>
                  </a:lnTo>
                  <a:lnTo>
                    <a:pt x="0" y="267876"/>
                  </a:lnTo>
                  <a:lnTo>
                    <a:pt x="7689" y="220814"/>
                  </a:lnTo>
                  <a:lnTo>
                    <a:pt x="16341" y="194751"/>
                  </a:lnTo>
                  <a:lnTo>
                    <a:pt x="35720" y="168567"/>
                  </a:lnTo>
                  <a:lnTo>
                    <a:pt x="79983" y="139716"/>
                  </a:lnTo>
                  <a:lnTo>
                    <a:pt x="111021" y="124391"/>
                  </a:lnTo>
                  <a:lnTo>
                    <a:pt x="151243" y="111882"/>
                  </a:lnTo>
                  <a:lnTo>
                    <a:pt x="212823" y="8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00">
              <a:extLst>
                <a:ext uri="{FF2B5EF4-FFF2-40B4-BE49-F238E27FC236}">
                  <a16:creationId xmlns:a16="http://schemas.microsoft.com/office/drawing/2014/main" id="{70046C7C-D2BF-8A22-3368-41165B5AFC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896925" y="5324475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3044"/>
                  </a:lnTo>
                  <a:lnTo>
                    <a:pt x="662" y="24917"/>
                  </a:lnTo>
                  <a:lnTo>
                    <a:pt x="0" y="19786"/>
                  </a:lnTo>
                  <a:lnTo>
                    <a:pt x="2086" y="11263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01">
              <a:extLst>
                <a:ext uri="{FF2B5EF4-FFF2-40B4-BE49-F238E27FC236}">
                  <a16:creationId xmlns:a16="http://schemas.microsoft.com/office/drawing/2014/main" id="{F473391A-2B7E-636D-57C6-EB5326DB2B9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71750" y="5377473"/>
              <a:ext cx="419101" cy="117752"/>
            </a:xfrm>
            <a:custGeom>
              <a:avLst/>
              <a:gdLst/>
              <a:ahLst/>
              <a:cxnLst/>
              <a:rect l="0" t="0" r="0" b="0"/>
              <a:pathLst>
                <a:path w="419101" h="117752">
                  <a:moveTo>
                    <a:pt x="0" y="70827"/>
                  </a:moveTo>
                  <a:lnTo>
                    <a:pt x="0" y="70827"/>
                  </a:lnTo>
                  <a:lnTo>
                    <a:pt x="0" y="60714"/>
                  </a:lnTo>
                  <a:lnTo>
                    <a:pt x="2822" y="52927"/>
                  </a:lnTo>
                  <a:lnTo>
                    <a:pt x="13257" y="34248"/>
                  </a:lnTo>
                  <a:lnTo>
                    <a:pt x="24942" y="25289"/>
                  </a:lnTo>
                  <a:lnTo>
                    <a:pt x="64612" y="1099"/>
                  </a:lnTo>
                  <a:lnTo>
                    <a:pt x="69533" y="0"/>
                  </a:lnTo>
                  <a:lnTo>
                    <a:pt x="73872" y="325"/>
                  </a:lnTo>
                  <a:lnTo>
                    <a:pt x="83383" y="3397"/>
                  </a:lnTo>
                  <a:lnTo>
                    <a:pt x="84684" y="9461"/>
                  </a:lnTo>
                  <a:lnTo>
                    <a:pt x="84204" y="20270"/>
                  </a:lnTo>
                  <a:lnTo>
                    <a:pt x="77463" y="62170"/>
                  </a:lnTo>
                  <a:lnTo>
                    <a:pt x="73939" y="75093"/>
                  </a:lnTo>
                  <a:lnTo>
                    <a:pt x="69903" y="85423"/>
                  </a:lnTo>
                  <a:lnTo>
                    <a:pt x="66573" y="102081"/>
                  </a:lnTo>
                  <a:lnTo>
                    <a:pt x="57580" y="117751"/>
                  </a:lnTo>
                  <a:lnTo>
                    <a:pt x="57278" y="108132"/>
                  </a:lnTo>
                  <a:lnTo>
                    <a:pt x="62851" y="97637"/>
                  </a:lnTo>
                  <a:lnTo>
                    <a:pt x="90709" y="67419"/>
                  </a:lnTo>
                  <a:lnTo>
                    <a:pt x="134792" y="33550"/>
                  </a:lnTo>
                  <a:lnTo>
                    <a:pt x="159571" y="15607"/>
                  </a:lnTo>
                  <a:lnTo>
                    <a:pt x="160355" y="16021"/>
                  </a:lnTo>
                  <a:lnTo>
                    <a:pt x="161227" y="19305"/>
                  </a:lnTo>
                  <a:lnTo>
                    <a:pt x="146696" y="62013"/>
                  </a:lnTo>
                  <a:lnTo>
                    <a:pt x="143378" y="95903"/>
                  </a:lnTo>
                  <a:lnTo>
                    <a:pt x="144269" y="100244"/>
                  </a:lnTo>
                  <a:lnTo>
                    <a:pt x="145921" y="103138"/>
                  </a:lnTo>
                  <a:lnTo>
                    <a:pt x="148080" y="105068"/>
                  </a:lnTo>
                  <a:lnTo>
                    <a:pt x="153302" y="107212"/>
                  </a:lnTo>
                  <a:lnTo>
                    <a:pt x="156177" y="107783"/>
                  </a:lnTo>
                  <a:lnTo>
                    <a:pt x="170334" y="103532"/>
                  </a:lnTo>
                  <a:lnTo>
                    <a:pt x="187935" y="90513"/>
                  </a:lnTo>
                  <a:lnTo>
                    <a:pt x="222110" y="48453"/>
                  </a:lnTo>
                  <a:lnTo>
                    <a:pt x="235807" y="26946"/>
                  </a:lnTo>
                  <a:lnTo>
                    <a:pt x="237667" y="18453"/>
                  </a:lnTo>
                  <a:lnTo>
                    <a:pt x="237921" y="20387"/>
                  </a:lnTo>
                  <a:lnTo>
                    <a:pt x="237055" y="46889"/>
                  </a:lnTo>
                  <a:lnTo>
                    <a:pt x="229923" y="82426"/>
                  </a:lnTo>
                  <a:lnTo>
                    <a:pt x="232010" y="94679"/>
                  </a:lnTo>
                  <a:lnTo>
                    <a:pt x="236917" y="106113"/>
                  </a:lnTo>
                  <a:lnTo>
                    <a:pt x="238378" y="107051"/>
                  </a:lnTo>
                  <a:lnTo>
                    <a:pt x="242824" y="108093"/>
                  </a:lnTo>
                  <a:lnTo>
                    <a:pt x="248327" y="105735"/>
                  </a:lnTo>
                  <a:lnTo>
                    <a:pt x="274971" y="81459"/>
                  </a:lnTo>
                  <a:lnTo>
                    <a:pt x="280959" y="72730"/>
                  </a:lnTo>
                  <a:lnTo>
                    <a:pt x="287152" y="61865"/>
                  </a:lnTo>
                  <a:lnTo>
                    <a:pt x="291665" y="55202"/>
                  </a:lnTo>
                  <a:lnTo>
                    <a:pt x="295134" y="42819"/>
                  </a:lnTo>
                  <a:lnTo>
                    <a:pt x="300290" y="42420"/>
                  </a:lnTo>
                  <a:lnTo>
                    <a:pt x="301793" y="44481"/>
                  </a:lnTo>
                  <a:lnTo>
                    <a:pt x="303909" y="57494"/>
                  </a:lnTo>
                  <a:lnTo>
                    <a:pt x="304790" y="89184"/>
                  </a:lnTo>
                  <a:lnTo>
                    <a:pt x="309853" y="89672"/>
                  </a:lnTo>
                  <a:lnTo>
                    <a:pt x="315160" y="86964"/>
                  </a:lnTo>
                  <a:lnTo>
                    <a:pt x="321046" y="83290"/>
                  </a:lnTo>
                  <a:lnTo>
                    <a:pt x="327190" y="81658"/>
                  </a:lnTo>
                  <a:lnTo>
                    <a:pt x="329252" y="80164"/>
                  </a:lnTo>
                  <a:lnTo>
                    <a:pt x="330626" y="78110"/>
                  </a:lnTo>
                  <a:lnTo>
                    <a:pt x="333211" y="73006"/>
                  </a:lnTo>
                  <a:lnTo>
                    <a:pt x="340617" y="62065"/>
                  </a:lnTo>
                  <a:lnTo>
                    <a:pt x="350573" y="41773"/>
                  </a:lnTo>
                  <a:lnTo>
                    <a:pt x="382453" y="12938"/>
                  </a:lnTo>
                  <a:lnTo>
                    <a:pt x="385144" y="12126"/>
                  </a:lnTo>
                  <a:lnTo>
                    <a:pt x="391753" y="13218"/>
                  </a:lnTo>
                  <a:lnTo>
                    <a:pt x="394519" y="13370"/>
                  </a:lnTo>
                  <a:lnTo>
                    <a:pt x="396362" y="16649"/>
                  </a:lnTo>
                  <a:lnTo>
                    <a:pt x="399835" y="61198"/>
                  </a:lnTo>
                  <a:lnTo>
                    <a:pt x="399906" y="67582"/>
                  </a:lnTo>
                  <a:lnTo>
                    <a:pt x="405630" y="80321"/>
                  </a:lnTo>
                  <a:lnTo>
                    <a:pt x="419100" y="108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02">
              <a:extLst>
                <a:ext uri="{FF2B5EF4-FFF2-40B4-BE49-F238E27FC236}">
                  <a16:creationId xmlns:a16="http://schemas.microsoft.com/office/drawing/2014/main" id="{384FEABC-82A0-2088-277B-A213C089FA7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95550" y="53244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6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03">
              <a:extLst>
                <a:ext uri="{FF2B5EF4-FFF2-40B4-BE49-F238E27FC236}">
                  <a16:creationId xmlns:a16="http://schemas.microsoft.com/office/drawing/2014/main" id="{9FFF7330-FC4E-8A64-2092-106FF92A2AA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272978" y="5364026"/>
              <a:ext cx="260673" cy="129825"/>
            </a:xfrm>
            <a:custGeom>
              <a:avLst/>
              <a:gdLst/>
              <a:ahLst/>
              <a:cxnLst/>
              <a:rect l="0" t="0" r="0" b="0"/>
              <a:pathLst>
                <a:path w="260673" h="129825">
                  <a:moveTo>
                    <a:pt x="117797" y="55699"/>
                  </a:moveTo>
                  <a:lnTo>
                    <a:pt x="117797" y="55699"/>
                  </a:lnTo>
                  <a:lnTo>
                    <a:pt x="117797" y="12973"/>
                  </a:lnTo>
                  <a:lnTo>
                    <a:pt x="116739" y="11340"/>
                  </a:lnTo>
                  <a:lnTo>
                    <a:pt x="114975" y="10251"/>
                  </a:lnTo>
                  <a:lnTo>
                    <a:pt x="112741" y="9525"/>
                  </a:lnTo>
                  <a:lnTo>
                    <a:pt x="100492" y="1815"/>
                  </a:lnTo>
                  <a:lnTo>
                    <a:pt x="90351" y="0"/>
                  </a:lnTo>
                  <a:lnTo>
                    <a:pt x="67684" y="4035"/>
                  </a:lnTo>
                  <a:lnTo>
                    <a:pt x="55661" y="11923"/>
                  </a:lnTo>
                  <a:lnTo>
                    <a:pt x="12761" y="52749"/>
                  </a:lnTo>
                  <a:lnTo>
                    <a:pt x="1185" y="76698"/>
                  </a:lnTo>
                  <a:lnTo>
                    <a:pt x="0" y="94665"/>
                  </a:lnTo>
                  <a:lnTo>
                    <a:pt x="1166" y="103901"/>
                  </a:lnTo>
                  <a:lnTo>
                    <a:pt x="8105" y="116986"/>
                  </a:lnTo>
                  <a:lnTo>
                    <a:pt x="12919" y="121957"/>
                  </a:lnTo>
                  <a:lnTo>
                    <a:pt x="23913" y="127481"/>
                  </a:lnTo>
                  <a:lnTo>
                    <a:pt x="29807" y="128953"/>
                  </a:lnTo>
                  <a:lnTo>
                    <a:pt x="42002" y="127767"/>
                  </a:lnTo>
                  <a:lnTo>
                    <a:pt x="53419" y="123712"/>
                  </a:lnTo>
                  <a:lnTo>
                    <a:pt x="62021" y="118383"/>
                  </a:lnTo>
                  <a:lnTo>
                    <a:pt x="92487" y="79622"/>
                  </a:lnTo>
                  <a:lnTo>
                    <a:pt x="113293" y="40866"/>
                  </a:lnTo>
                  <a:lnTo>
                    <a:pt x="117621" y="18631"/>
                  </a:lnTo>
                  <a:lnTo>
                    <a:pt x="112689" y="22961"/>
                  </a:lnTo>
                  <a:lnTo>
                    <a:pt x="101985" y="69075"/>
                  </a:lnTo>
                  <a:lnTo>
                    <a:pt x="99173" y="108300"/>
                  </a:lnTo>
                  <a:lnTo>
                    <a:pt x="101759" y="118941"/>
                  </a:lnTo>
                  <a:lnTo>
                    <a:pt x="103930" y="123261"/>
                  </a:lnTo>
                  <a:lnTo>
                    <a:pt x="107494" y="126140"/>
                  </a:lnTo>
                  <a:lnTo>
                    <a:pt x="117098" y="129339"/>
                  </a:lnTo>
                  <a:lnTo>
                    <a:pt x="139462" y="126084"/>
                  </a:lnTo>
                  <a:lnTo>
                    <a:pt x="156084" y="118416"/>
                  </a:lnTo>
                  <a:lnTo>
                    <a:pt x="167712" y="104386"/>
                  </a:lnTo>
                  <a:lnTo>
                    <a:pt x="190770" y="59829"/>
                  </a:lnTo>
                  <a:lnTo>
                    <a:pt x="202962" y="37677"/>
                  </a:lnTo>
                  <a:lnTo>
                    <a:pt x="203356" y="42010"/>
                  </a:lnTo>
                  <a:lnTo>
                    <a:pt x="194870" y="84970"/>
                  </a:lnTo>
                  <a:lnTo>
                    <a:pt x="194112" y="113816"/>
                  </a:lnTo>
                  <a:lnTo>
                    <a:pt x="196190" y="117727"/>
                  </a:lnTo>
                  <a:lnTo>
                    <a:pt x="204144" y="124895"/>
                  </a:lnTo>
                  <a:lnTo>
                    <a:pt x="211912" y="128786"/>
                  </a:lnTo>
                  <a:lnTo>
                    <a:pt x="215465" y="129824"/>
                  </a:lnTo>
                  <a:lnTo>
                    <a:pt x="235636" y="126228"/>
                  </a:lnTo>
                  <a:lnTo>
                    <a:pt x="260672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04">
              <a:extLst>
                <a:ext uri="{FF2B5EF4-FFF2-40B4-BE49-F238E27FC236}">
                  <a16:creationId xmlns:a16="http://schemas.microsoft.com/office/drawing/2014/main" id="{5152AF7A-010B-9E85-1EE9-4ACBC6DD986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09800" y="5231450"/>
              <a:ext cx="35600" cy="283526"/>
            </a:xfrm>
            <a:custGeom>
              <a:avLst/>
              <a:gdLst/>
              <a:ahLst/>
              <a:cxnLst/>
              <a:rect l="0" t="0" r="0" b="0"/>
              <a:pathLst>
                <a:path w="35600" h="283526">
                  <a:moveTo>
                    <a:pt x="0" y="35875"/>
                  </a:moveTo>
                  <a:lnTo>
                    <a:pt x="0" y="35875"/>
                  </a:lnTo>
                  <a:lnTo>
                    <a:pt x="0" y="17561"/>
                  </a:lnTo>
                  <a:lnTo>
                    <a:pt x="3175" y="13082"/>
                  </a:lnTo>
                  <a:lnTo>
                    <a:pt x="15169" y="5283"/>
                  </a:lnTo>
                  <a:lnTo>
                    <a:pt x="29659" y="0"/>
                  </a:lnTo>
                  <a:lnTo>
                    <a:pt x="32473" y="2434"/>
                  </a:lnTo>
                  <a:lnTo>
                    <a:pt x="35599" y="13603"/>
                  </a:lnTo>
                  <a:lnTo>
                    <a:pt x="32303" y="47856"/>
                  </a:lnTo>
                  <a:lnTo>
                    <a:pt x="27409" y="79300"/>
                  </a:lnTo>
                  <a:lnTo>
                    <a:pt x="18705" y="124236"/>
                  </a:lnTo>
                  <a:lnTo>
                    <a:pt x="6282" y="167864"/>
                  </a:lnTo>
                  <a:lnTo>
                    <a:pt x="1241" y="212544"/>
                  </a:lnTo>
                  <a:lnTo>
                    <a:pt x="9525" y="283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05">
              <a:extLst>
                <a:ext uri="{FF2B5EF4-FFF2-40B4-BE49-F238E27FC236}">
                  <a16:creationId xmlns:a16="http://schemas.microsoft.com/office/drawing/2014/main" id="{023B9FC8-9876-A537-8469-2E41BBB1A0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24200" y="5330256"/>
              <a:ext cx="143771" cy="308106"/>
            </a:xfrm>
            <a:custGeom>
              <a:avLst/>
              <a:gdLst/>
              <a:ahLst/>
              <a:cxnLst/>
              <a:rect l="0" t="0" r="0" b="0"/>
              <a:pathLst>
                <a:path w="143771" h="308106">
                  <a:moveTo>
                    <a:pt x="61775" y="70419"/>
                  </a:moveTo>
                  <a:lnTo>
                    <a:pt x="61775" y="70419"/>
                  </a:lnTo>
                  <a:lnTo>
                    <a:pt x="69976" y="62218"/>
                  </a:lnTo>
                  <a:lnTo>
                    <a:pt x="70908" y="71400"/>
                  </a:lnTo>
                  <a:lnTo>
                    <a:pt x="58008" y="118966"/>
                  </a:lnTo>
                  <a:lnTo>
                    <a:pt x="45783" y="164989"/>
                  </a:lnTo>
                  <a:lnTo>
                    <a:pt x="36341" y="207566"/>
                  </a:lnTo>
                  <a:lnTo>
                    <a:pt x="27898" y="247462"/>
                  </a:lnTo>
                  <a:lnTo>
                    <a:pt x="21687" y="293225"/>
                  </a:lnTo>
                  <a:lnTo>
                    <a:pt x="17500" y="305969"/>
                  </a:lnTo>
                  <a:lnTo>
                    <a:pt x="16383" y="307886"/>
                  </a:lnTo>
                  <a:lnTo>
                    <a:pt x="15638" y="308105"/>
                  </a:lnTo>
                  <a:lnTo>
                    <a:pt x="9534" y="303358"/>
                  </a:lnTo>
                  <a:lnTo>
                    <a:pt x="6807" y="292480"/>
                  </a:lnTo>
                  <a:lnTo>
                    <a:pt x="0" y="249515"/>
                  </a:lnTo>
                  <a:lnTo>
                    <a:pt x="2614" y="205279"/>
                  </a:lnTo>
                  <a:lnTo>
                    <a:pt x="5088" y="172467"/>
                  </a:lnTo>
                  <a:lnTo>
                    <a:pt x="12053" y="128172"/>
                  </a:lnTo>
                  <a:lnTo>
                    <a:pt x="23888" y="86452"/>
                  </a:lnTo>
                  <a:lnTo>
                    <a:pt x="32236" y="63786"/>
                  </a:lnTo>
                  <a:lnTo>
                    <a:pt x="67371" y="18706"/>
                  </a:lnTo>
                  <a:lnTo>
                    <a:pt x="77668" y="10394"/>
                  </a:lnTo>
                  <a:lnTo>
                    <a:pt x="97958" y="0"/>
                  </a:lnTo>
                  <a:lnTo>
                    <a:pt x="103889" y="191"/>
                  </a:lnTo>
                  <a:lnTo>
                    <a:pt x="116123" y="6046"/>
                  </a:lnTo>
                  <a:lnTo>
                    <a:pt x="139107" y="25993"/>
                  </a:lnTo>
                  <a:lnTo>
                    <a:pt x="143770" y="34094"/>
                  </a:lnTo>
                  <a:lnTo>
                    <a:pt x="141338" y="59774"/>
                  </a:lnTo>
                  <a:lnTo>
                    <a:pt x="133915" y="84080"/>
                  </a:lnTo>
                  <a:lnTo>
                    <a:pt x="119956" y="104688"/>
                  </a:lnTo>
                  <a:lnTo>
                    <a:pt x="108448" y="112108"/>
                  </a:lnTo>
                  <a:lnTo>
                    <a:pt x="68394" y="125062"/>
                  </a:lnTo>
                  <a:lnTo>
                    <a:pt x="23675" y="127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06">
              <a:extLst>
                <a:ext uri="{FF2B5EF4-FFF2-40B4-BE49-F238E27FC236}">
                  <a16:creationId xmlns:a16="http://schemas.microsoft.com/office/drawing/2014/main" id="{5F76924D-A5FF-7D5B-8A5F-FBD72C62397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43075" y="5328512"/>
              <a:ext cx="180976" cy="148364"/>
            </a:xfrm>
            <a:custGeom>
              <a:avLst/>
              <a:gdLst/>
              <a:ahLst/>
              <a:cxnLst/>
              <a:rect l="0" t="0" r="0" b="0"/>
              <a:pathLst>
                <a:path w="180976" h="148364">
                  <a:moveTo>
                    <a:pt x="180975" y="5488"/>
                  </a:moveTo>
                  <a:lnTo>
                    <a:pt x="180975" y="5488"/>
                  </a:lnTo>
                  <a:lnTo>
                    <a:pt x="175918" y="432"/>
                  </a:lnTo>
                  <a:lnTo>
                    <a:pt x="173371" y="0"/>
                  </a:lnTo>
                  <a:lnTo>
                    <a:pt x="170614" y="772"/>
                  </a:lnTo>
                  <a:lnTo>
                    <a:pt x="134426" y="25796"/>
                  </a:lnTo>
                  <a:lnTo>
                    <a:pt x="90176" y="67802"/>
                  </a:lnTo>
                  <a:lnTo>
                    <a:pt x="51805" y="111579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07">
              <a:extLst>
                <a:ext uri="{FF2B5EF4-FFF2-40B4-BE49-F238E27FC236}">
                  <a16:creationId xmlns:a16="http://schemas.microsoft.com/office/drawing/2014/main" id="{BD9C3ADB-0149-6342-FC73-BA29D1CE39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762125" y="5334000"/>
              <a:ext cx="171451" cy="123826"/>
            </a:xfrm>
            <a:custGeom>
              <a:avLst/>
              <a:gdLst/>
              <a:ahLst/>
              <a:cxnLst/>
              <a:rect l="0" t="0" r="0" b="0"/>
              <a:pathLst>
                <a:path w="171451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53301" y="43853"/>
                  </a:lnTo>
                  <a:lnTo>
                    <a:pt x="92574" y="90593"/>
                  </a:lnTo>
                  <a:lnTo>
                    <a:pt x="96641" y="95320"/>
                  </a:lnTo>
                  <a:lnTo>
                    <a:pt x="137830" y="119410"/>
                  </a:lnTo>
                  <a:lnTo>
                    <a:pt x="148671" y="122517"/>
                  </a:lnTo>
                  <a:lnTo>
                    <a:pt x="17145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08">
              <a:extLst>
                <a:ext uri="{FF2B5EF4-FFF2-40B4-BE49-F238E27FC236}">
                  <a16:creationId xmlns:a16="http://schemas.microsoft.com/office/drawing/2014/main" id="{6CB1CC41-8633-FD33-7F75-83E899FBBE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56589" y="5289026"/>
              <a:ext cx="196012" cy="177115"/>
            </a:xfrm>
            <a:custGeom>
              <a:avLst/>
              <a:gdLst/>
              <a:ahLst/>
              <a:cxnLst/>
              <a:rect l="0" t="0" r="0" b="0"/>
              <a:pathLst>
                <a:path w="196012" h="177115">
                  <a:moveTo>
                    <a:pt x="24561" y="73549"/>
                  </a:moveTo>
                  <a:lnTo>
                    <a:pt x="24561" y="73549"/>
                  </a:lnTo>
                  <a:lnTo>
                    <a:pt x="66755" y="73549"/>
                  </a:lnTo>
                  <a:lnTo>
                    <a:pt x="101569" y="70727"/>
                  </a:lnTo>
                  <a:lnTo>
                    <a:pt x="133964" y="60292"/>
                  </a:lnTo>
                  <a:lnTo>
                    <a:pt x="149169" y="51159"/>
                  </a:lnTo>
                  <a:lnTo>
                    <a:pt x="152083" y="46980"/>
                  </a:lnTo>
                  <a:lnTo>
                    <a:pt x="155321" y="36693"/>
                  </a:lnTo>
                  <a:lnTo>
                    <a:pt x="153938" y="25066"/>
                  </a:lnTo>
                  <a:lnTo>
                    <a:pt x="152087" y="19002"/>
                  </a:lnTo>
                  <a:lnTo>
                    <a:pt x="144386" y="9442"/>
                  </a:lnTo>
                  <a:lnTo>
                    <a:pt x="139369" y="5411"/>
                  </a:lnTo>
                  <a:lnTo>
                    <a:pt x="122506" y="932"/>
                  </a:lnTo>
                  <a:lnTo>
                    <a:pt x="103017" y="0"/>
                  </a:lnTo>
                  <a:lnTo>
                    <a:pt x="78029" y="6483"/>
                  </a:lnTo>
                  <a:lnTo>
                    <a:pt x="56438" y="15873"/>
                  </a:lnTo>
                  <a:lnTo>
                    <a:pt x="38376" y="32746"/>
                  </a:lnTo>
                  <a:lnTo>
                    <a:pt x="9534" y="78071"/>
                  </a:lnTo>
                  <a:lnTo>
                    <a:pt x="0" y="115223"/>
                  </a:lnTo>
                  <a:lnTo>
                    <a:pt x="3415" y="134757"/>
                  </a:lnTo>
                  <a:lnTo>
                    <a:pt x="17237" y="157654"/>
                  </a:lnTo>
                  <a:lnTo>
                    <a:pt x="22854" y="164544"/>
                  </a:lnTo>
                  <a:lnTo>
                    <a:pt x="40383" y="172199"/>
                  </a:lnTo>
                  <a:lnTo>
                    <a:pt x="86130" y="177114"/>
                  </a:lnTo>
                  <a:lnTo>
                    <a:pt x="123355" y="172909"/>
                  </a:lnTo>
                  <a:lnTo>
                    <a:pt x="170684" y="155460"/>
                  </a:lnTo>
                  <a:lnTo>
                    <a:pt x="196011" y="140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648">
            <a:extLst>
              <a:ext uri="{FF2B5EF4-FFF2-40B4-BE49-F238E27FC236}">
                <a16:creationId xmlns:a16="http://schemas.microsoft.com/office/drawing/2014/main" id="{C542E7AE-3739-0C94-11A8-2B374D85BE25}"/>
              </a:ext>
            </a:extLst>
          </p:cNvPr>
          <p:cNvGrpSpPr/>
          <p:nvPr/>
        </p:nvGrpSpPr>
        <p:grpSpPr>
          <a:xfrm>
            <a:off x="3657600" y="5248275"/>
            <a:ext cx="1295401" cy="304635"/>
            <a:chOff x="3657600" y="5248275"/>
            <a:chExt cx="1295401" cy="304635"/>
          </a:xfrm>
        </p:grpSpPr>
        <p:sp>
          <p:nvSpPr>
            <p:cNvPr id="213" name="SMARTInkShape-3309">
              <a:extLst>
                <a:ext uri="{FF2B5EF4-FFF2-40B4-BE49-F238E27FC236}">
                  <a16:creationId xmlns:a16="http://schemas.microsoft.com/office/drawing/2014/main" id="{F4D738D7-C0DD-94BF-733C-2FDBFC66DF6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06722" y="5410331"/>
              <a:ext cx="246279" cy="142579"/>
            </a:xfrm>
            <a:custGeom>
              <a:avLst/>
              <a:gdLst/>
              <a:ahLst/>
              <a:cxnLst/>
              <a:rect l="0" t="0" r="0" b="0"/>
              <a:pathLst>
                <a:path w="246279" h="142579">
                  <a:moveTo>
                    <a:pt x="74828" y="57019"/>
                  </a:moveTo>
                  <a:lnTo>
                    <a:pt x="74828" y="57019"/>
                  </a:lnTo>
                  <a:lnTo>
                    <a:pt x="74828" y="48818"/>
                  </a:lnTo>
                  <a:lnTo>
                    <a:pt x="75886" y="48377"/>
                  </a:lnTo>
                  <a:lnTo>
                    <a:pt x="89293" y="47504"/>
                  </a:lnTo>
                  <a:lnTo>
                    <a:pt x="90822" y="46443"/>
                  </a:lnTo>
                  <a:lnTo>
                    <a:pt x="91841" y="44677"/>
                  </a:lnTo>
                  <a:lnTo>
                    <a:pt x="93759" y="38362"/>
                  </a:lnTo>
                  <a:lnTo>
                    <a:pt x="93867" y="29802"/>
                  </a:lnTo>
                  <a:lnTo>
                    <a:pt x="88818" y="23790"/>
                  </a:lnTo>
                  <a:lnTo>
                    <a:pt x="83515" y="21084"/>
                  </a:lnTo>
                  <a:lnTo>
                    <a:pt x="65230" y="19109"/>
                  </a:lnTo>
                  <a:lnTo>
                    <a:pt x="43074" y="18930"/>
                  </a:lnTo>
                  <a:lnTo>
                    <a:pt x="36726" y="21746"/>
                  </a:lnTo>
                  <a:lnTo>
                    <a:pt x="14503" y="41309"/>
                  </a:lnTo>
                  <a:lnTo>
                    <a:pt x="10975" y="47567"/>
                  </a:lnTo>
                  <a:lnTo>
                    <a:pt x="8989" y="59863"/>
                  </a:lnTo>
                  <a:lnTo>
                    <a:pt x="7466" y="69925"/>
                  </a:lnTo>
                  <a:lnTo>
                    <a:pt x="1717" y="82597"/>
                  </a:lnTo>
                  <a:lnTo>
                    <a:pt x="0" y="93434"/>
                  </a:lnTo>
                  <a:lnTo>
                    <a:pt x="2060" y="102484"/>
                  </a:lnTo>
                  <a:lnTo>
                    <a:pt x="5445" y="110034"/>
                  </a:lnTo>
                  <a:lnTo>
                    <a:pt x="7915" y="129959"/>
                  </a:lnTo>
                  <a:lnTo>
                    <a:pt x="8046" y="136357"/>
                  </a:lnTo>
                  <a:lnTo>
                    <a:pt x="9141" y="138486"/>
                  </a:lnTo>
                  <a:lnTo>
                    <a:pt x="10928" y="139905"/>
                  </a:lnTo>
                  <a:lnTo>
                    <a:pt x="16344" y="142184"/>
                  </a:lnTo>
                  <a:lnTo>
                    <a:pt x="22339" y="142578"/>
                  </a:lnTo>
                  <a:lnTo>
                    <a:pt x="23961" y="141575"/>
                  </a:lnTo>
                  <a:lnTo>
                    <a:pt x="25041" y="139848"/>
                  </a:lnTo>
                  <a:lnTo>
                    <a:pt x="25762" y="137638"/>
                  </a:lnTo>
                  <a:lnTo>
                    <a:pt x="27301" y="136166"/>
                  </a:lnTo>
                  <a:lnTo>
                    <a:pt x="31832" y="134529"/>
                  </a:lnTo>
                  <a:lnTo>
                    <a:pt x="33464" y="133033"/>
                  </a:lnTo>
                  <a:lnTo>
                    <a:pt x="44076" y="113973"/>
                  </a:lnTo>
                  <a:lnTo>
                    <a:pt x="60404" y="68226"/>
                  </a:lnTo>
                  <a:lnTo>
                    <a:pt x="84182" y="22440"/>
                  </a:lnTo>
                  <a:lnTo>
                    <a:pt x="103275" y="0"/>
                  </a:lnTo>
                  <a:lnTo>
                    <a:pt x="111593" y="8082"/>
                  </a:lnTo>
                  <a:lnTo>
                    <a:pt x="113723" y="16739"/>
                  </a:lnTo>
                  <a:lnTo>
                    <a:pt x="117867" y="22536"/>
                  </a:lnTo>
                  <a:lnTo>
                    <a:pt x="118337" y="26622"/>
                  </a:lnTo>
                  <a:lnTo>
                    <a:pt x="112052" y="69661"/>
                  </a:lnTo>
                  <a:lnTo>
                    <a:pt x="104751" y="88343"/>
                  </a:lnTo>
                  <a:lnTo>
                    <a:pt x="103803" y="98168"/>
                  </a:lnTo>
                  <a:lnTo>
                    <a:pt x="102611" y="100327"/>
                  </a:lnTo>
                  <a:lnTo>
                    <a:pt x="100758" y="101765"/>
                  </a:lnTo>
                  <a:lnTo>
                    <a:pt x="98465" y="102725"/>
                  </a:lnTo>
                  <a:lnTo>
                    <a:pt x="96936" y="104423"/>
                  </a:lnTo>
                  <a:lnTo>
                    <a:pt x="93913" y="114038"/>
                  </a:lnTo>
                  <a:lnTo>
                    <a:pt x="108068" y="99976"/>
                  </a:lnTo>
                  <a:lnTo>
                    <a:pt x="113590" y="97278"/>
                  </a:lnTo>
                  <a:lnTo>
                    <a:pt x="116545" y="96559"/>
                  </a:lnTo>
                  <a:lnTo>
                    <a:pt x="125759" y="90489"/>
                  </a:lnTo>
                  <a:lnTo>
                    <a:pt x="147860" y="68575"/>
                  </a:lnTo>
                  <a:lnTo>
                    <a:pt x="158438" y="53623"/>
                  </a:lnTo>
                  <a:lnTo>
                    <a:pt x="196655" y="20835"/>
                  </a:lnTo>
                  <a:lnTo>
                    <a:pt x="200587" y="19770"/>
                  </a:lnTo>
                  <a:lnTo>
                    <a:pt x="217299" y="18920"/>
                  </a:lnTo>
                  <a:lnTo>
                    <a:pt x="222640" y="23976"/>
                  </a:lnTo>
                  <a:lnTo>
                    <a:pt x="225189" y="29281"/>
                  </a:lnTo>
                  <a:lnTo>
                    <a:pt x="227175" y="57041"/>
                  </a:lnTo>
                  <a:lnTo>
                    <a:pt x="227193" y="60209"/>
                  </a:lnTo>
                  <a:lnTo>
                    <a:pt x="237549" y="101207"/>
                  </a:lnTo>
                  <a:lnTo>
                    <a:pt x="244241" y="114117"/>
                  </a:lnTo>
                  <a:lnTo>
                    <a:pt x="246278" y="133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10">
              <a:extLst>
                <a:ext uri="{FF2B5EF4-FFF2-40B4-BE49-F238E27FC236}">
                  <a16:creationId xmlns:a16="http://schemas.microsoft.com/office/drawing/2014/main" id="{E51EC32C-3AEF-D988-A68B-74EB3BF769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86300" y="53435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30"/>
                  </a:lnTo>
                  <a:lnTo>
                    <a:pt x="6703" y="21036"/>
                  </a:lnTo>
                  <a:lnTo>
                    <a:pt x="4469" y="20374"/>
                  </a:lnTo>
                  <a:lnTo>
                    <a:pt x="2980" y="18874"/>
                  </a:lnTo>
                  <a:lnTo>
                    <a:pt x="1324" y="14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11">
              <a:extLst>
                <a:ext uri="{FF2B5EF4-FFF2-40B4-BE49-F238E27FC236}">
                  <a16:creationId xmlns:a16="http://schemas.microsoft.com/office/drawing/2014/main" id="{8366D262-2C45-B89C-D244-7AA1CD67FEC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95533" y="5400675"/>
              <a:ext cx="52668" cy="142876"/>
            </a:xfrm>
            <a:custGeom>
              <a:avLst/>
              <a:gdLst/>
              <a:ahLst/>
              <a:cxnLst/>
              <a:rect l="0" t="0" r="0" b="0"/>
              <a:pathLst>
                <a:path w="52668" h="142876">
                  <a:moveTo>
                    <a:pt x="52667" y="0"/>
                  </a:moveTo>
                  <a:lnTo>
                    <a:pt x="52667" y="0"/>
                  </a:lnTo>
                  <a:lnTo>
                    <a:pt x="30547" y="46135"/>
                  </a:lnTo>
                  <a:lnTo>
                    <a:pt x="12666" y="72730"/>
                  </a:lnTo>
                  <a:lnTo>
                    <a:pt x="0" y="117438"/>
                  </a:lnTo>
                  <a:lnTo>
                    <a:pt x="623" y="119566"/>
                  </a:lnTo>
                  <a:lnTo>
                    <a:pt x="2095" y="120986"/>
                  </a:lnTo>
                  <a:lnTo>
                    <a:pt x="3732" y="125386"/>
                  </a:lnTo>
                  <a:lnTo>
                    <a:pt x="4783" y="136834"/>
                  </a:lnTo>
                  <a:lnTo>
                    <a:pt x="5927" y="138847"/>
                  </a:lnTo>
                  <a:lnTo>
                    <a:pt x="7749" y="140190"/>
                  </a:lnTo>
                  <a:lnTo>
                    <a:pt x="1456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12">
              <a:extLst>
                <a:ext uri="{FF2B5EF4-FFF2-40B4-BE49-F238E27FC236}">
                  <a16:creationId xmlns:a16="http://schemas.microsoft.com/office/drawing/2014/main" id="{711908F6-C86D-0074-8E71-AC7B6D7963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57700" y="54006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23370" y="1324"/>
                  </a:lnTo>
                  <a:lnTo>
                    <a:pt x="63491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13">
              <a:extLst>
                <a:ext uri="{FF2B5EF4-FFF2-40B4-BE49-F238E27FC236}">
                  <a16:creationId xmlns:a16="http://schemas.microsoft.com/office/drawing/2014/main" id="{C0EFE653-8C49-B68C-18B7-43E5D1CF84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76915" y="5248275"/>
              <a:ext cx="95086" cy="263941"/>
            </a:xfrm>
            <a:custGeom>
              <a:avLst/>
              <a:gdLst/>
              <a:ahLst/>
              <a:cxnLst/>
              <a:rect l="0" t="0" r="0" b="0"/>
              <a:pathLst>
                <a:path w="95086" h="263941">
                  <a:moveTo>
                    <a:pt x="47460" y="0"/>
                  </a:moveTo>
                  <a:lnTo>
                    <a:pt x="47460" y="0"/>
                  </a:lnTo>
                  <a:lnTo>
                    <a:pt x="47460" y="44829"/>
                  </a:lnTo>
                  <a:lnTo>
                    <a:pt x="39856" y="85173"/>
                  </a:lnTo>
                  <a:lnTo>
                    <a:pt x="28162" y="129361"/>
                  </a:lnTo>
                  <a:lnTo>
                    <a:pt x="15662" y="173250"/>
                  </a:lnTo>
                  <a:lnTo>
                    <a:pt x="1712" y="218645"/>
                  </a:lnTo>
                  <a:lnTo>
                    <a:pt x="0" y="257386"/>
                  </a:lnTo>
                  <a:lnTo>
                    <a:pt x="3120" y="260491"/>
                  </a:lnTo>
                  <a:lnTo>
                    <a:pt x="15053" y="263940"/>
                  </a:lnTo>
                  <a:lnTo>
                    <a:pt x="39622" y="260826"/>
                  </a:lnTo>
                  <a:lnTo>
                    <a:pt x="81976" y="244238"/>
                  </a:lnTo>
                  <a:lnTo>
                    <a:pt x="86346" y="240083"/>
                  </a:lnTo>
                  <a:lnTo>
                    <a:pt x="9508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14">
              <a:extLst>
                <a:ext uri="{FF2B5EF4-FFF2-40B4-BE49-F238E27FC236}">
                  <a16:creationId xmlns:a16="http://schemas.microsoft.com/office/drawing/2014/main" id="{3F9ACF72-509E-1EB9-2CD3-F41F2A85B1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60355" y="5377917"/>
              <a:ext cx="187821" cy="135614"/>
            </a:xfrm>
            <a:custGeom>
              <a:avLst/>
              <a:gdLst/>
              <a:ahLst/>
              <a:cxnLst/>
              <a:rect l="0" t="0" r="0" b="0"/>
              <a:pathLst>
                <a:path w="187821" h="135614">
                  <a:moveTo>
                    <a:pt x="140195" y="60858"/>
                  </a:moveTo>
                  <a:lnTo>
                    <a:pt x="140195" y="60858"/>
                  </a:lnTo>
                  <a:lnTo>
                    <a:pt x="140195" y="47601"/>
                  </a:lnTo>
                  <a:lnTo>
                    <a:pt x="143017" y="41560"/>
                  </a:lnTo>
                  <a:lnTo>
                    <a:pt x="145251" y="38468"/>
                  </a:lnTo>
                  <a:lnTo>
                    <a:pt x="145683" y="34289"/>
                  </a:lnTo>
                  <a:lnTo>
                    <a:pt x="143339" y="24002"/>
                  </a:lnTo>
                  <a:lnTo>
                    <a:pt x="136070" y="11368"/>
                  </a:lnTo>
                  <a:lnTo>
                    <a:pt x="122157" y="921"/>
                  </a:lnTo>
                  <a:lnTo>
                    <a:pt x="107836" y="0"/>
                  </a:lnTo>
                  <a:lnTo>
                    <a:pt x="77829" y="8032"/>
                  </a:lnTo>
                  <a:lnTo>
                    <a:pt x="47868" y="21805"/>
                  </a:lnTo>
                  <a:lnTo>
                    <a:pt x="30016" y="38915"/>
                  </a:lnTo>
                  <a:lnTo>
                    <a:pt x="6366" y="79336"/>
                  </a:lnTo>
                  <a:lnTo>
                    <a:pt x="0" y="98200"/>
                  </a:lnTo>
                  <a:lnTo>
                    <a:pt x="3171" y="120605"/>
                  </a:lnTo>
                  <a:lnTo>
                    <a:pt x="6512" y="126090"/>
                  </a:lnTo>
                  <a:lnTo>
                    <a:pt x="10856" y="129746"/>
                  </a:lnTo>
                  <a:lnTo>
                    <a:pt x="21328" y="133808"/>
                  </a:lnTo>
                  <a:lnTo>
                    <a:pt x="33038" y="135613"/>
                  </a:lnTo>
                  <a:lnTo>
                    <a:pt x="48119" y="130772"/>
                  </a:lnTo>
                  <a:lnTo>
                    <a:pt x="64348" y="120506"/>
                  </a:lnTo>
                  <a:lnTo>
                    <a:pt x="98548" y="78982"/>
                  </a:lnTo>
                  <a:lnTo>
                    <a:pt x="105810" y="63269"/>
                  </a:lnTo>
                  <a:lnTo>
                    <a:pt x="119480" y="26663"/>
                  </a:lnTo>
                  <a:lnTo>
                    <a:pt x="118977" y="25361"/>
                  </a:lnTo>
                  <a:lnTo>
                    <a:pt x="117583" y="24493"/>
                  </a:lnTo>
                  <a:lnTo>
                    <a:pt x="115596" y="23915"/>
                  </a:lnTo>
                  <a:lnTo>
                    <a:pt x="113212" y="25646"/>
                  </a:lnTo>
                  <a:lnTo>
                    <a:pt x="107742" y="33214"/>
                  </a:lnTo>
                  <a:lnTo>
                    <a:pt x="96664" y="62923"/>
                  </a:lnTo>
                  <a:lnTo>
                    <a:pt x="94841" y="87928"/>
                  </a:lnTo>
                  <a:lnTo>
                    <a:pt x="98165" y="98642"/>
                  </a:lnTo>
                  <a:lnTo>
                    <a:pt x="105987" y="110624"/>
                  </a:lnTo>
                  <a:lnTo>
                    <a:pt x="117583" y="114726"/>
                  </a:lnTo>
                  <a:lnTo>
                    <a:pt x="150898" y="117360"/>
                  </a:lnTo>
                  <a:lnTo>
                    <a:pt x="187820" y="10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15">
              <a:extLst>
                <a:ext uri="{FF2B5EF4-FFF2-40B4-BE49-F238E27FC236}">
                  <a16:creationId xmlns:a16="http://schemas.microsoft.com/office/drawing/2014/main" id="{DF5403F2-5CD5-9B95-4EAD-3784DD897A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80762" y="53530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2666" y="8689"/>
                  </a:lnTo>
                  <a:lnTo>
                    <a:pt x="432" y="5793"/>
                  </a:lnTo>
                  <a:lnTo>
                    <a:pt x="0" y="3862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16">
              <a:extLst>
                <a:ext uri="{FF2B5EF4-FFF2-40B4-BE49-F238E27FC236}">
                  <a16:creationId xmlns:a16="http://schemas.microsoft.com/office/drawing/2014/main" id="{B4638228-83DD-7ED0-D56A-BAEBC731C0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06286" y="5423762"/>
              <a:ext cx="41865" cy="119789"/>
            </a:xfrm>
            <a:custGeom>
              <a:avLst/>
              <a:gdLst/>
              <a:ahLst/>
              <a:cxnLst/>
              <a:rect l="0" t="0" r="0" b="0"/>
              <a:pathLst>
                <a:path w="41865" h="119789">
                  <a:moveTo>
                    <a:pt x="41864" y="5488"/>
                  </a:moveTo>
                  <a:lnTo>
                    <a:pt x="41864" y="5488"/>
                  </a:lnTo>
                  <a:lnTo>
                    <a:pt x="41864" y="432"/>
                  </a:lnTo>
                  <a:lnTo>
                    <a:pt x="40806" y="0"/>
                  </a:lnTo>
                  <a:lnTo>
                    <a:pt x="36808" y="2344"/>
                  </a:lnTo>
                  <a:lnTo>
                    <a:pt x="35318" y="4450"/>
                  </a:lnTo>
                  <a:lnTo>
                    <a:pt x="14613" y="45385"/>
                  </a:lnTo>
                  <a:lnTo>
                    <a:pt x="850" y="76986"/>
                  </a:lnTo>
                  <a:lnTo>
                    <a:pt x="0" y="93357"/>
                  </a:lnTo>
                  <a:lnTo>
                    <a:pt x="3150" y="108040"/>
                  </a:lnTo>
                  <a:lnTo>
                    <a:pt x="13289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17">
              <a:extLst>
                <a:ext uri="{FF2B5EF4-FFF2-40B4-BE49-F238E27FC236}">
                  <a16:creationId xmlns:a16="http://schemas.microsoft.com/office/drawing/2014/main" id="{170C0131-2112-ED0A-9450-F28338466C6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90975" y="5387370"/>
              <a:ext cx="219076" cy="116590"/>
            </a:xfrm>
            <a:custGeom>
              <a:avLst/>
              <a:gdLst/>
              <a:ahLst/>
              <a:cxnLst/>
              <a:rect l="0" t="0" r="0" b="0"/>
              <a:pathLst>
                <a:path w="219076" h="116590">
                  <a:moveTo>
                    <a:pt x="0" y="32355"/>
                  </a:moveTo>
                  <a:lnTo>
                    <a:pt x="0" y="32355"/>
                  </a:lnTo>
                  <a:lnTo>
                    <a:pt x="5056" y="22242"/>
                  </a:lnTo>
                  <a:lnTo>
                    <a:pt x="13183" y="14455"/>
                  </a:lnTo>
                  <a:lnTo>
                    <a:pt x="35648" y="832"/>
                  </a:lnTo>
                  <a:lnTo>
                    <a:pt x="50768" y="0"/>
                  </a:lnTo>
                  <a:lnTo>
                    <a:pt x="59245" y="1260"/>
                  </a:lnTo>
                  <a:lnTo>
                    <a:pt x="71486" y="8305"/>
                  </a:lnTo>
                  <a:lnTo>
                    <a:pt x="76233" y="13146"/>
                  </a:lnTo>
                  <a:lnTo>
                    <a:pt x="81506" y="26993"/>
                  </a:lnTo>
                  <a:lnTo>
                    <a:pt x="89948" y="71865"/>
                  </a:lnTo>
                  <a:lnTo>
                    <a:pt x="90071" y="92601"/>
                  </a:lnTo>
                  <a:lnTo>
                    <a:pt x="86583" y="113047"/>
                  </a:lnTo>
                  <a:lnTo>
                    <a:pt x="85239" y="114725"/>
                  </a:lnTo>
                  <a:lnTo>
                    <a:pt x="80923" y="116589"/>
                  </a:lnTo>
                  <a:lnTo>
                    <a:pt x="78290" y="116028"/>
                  </a:lnTo>
                  <a:lnTo>
                    <a:pt x="72542" y="112581"/>
                  </a:lnTo>
                  <a:lnTo>
                    <a:pt x="70587" y="110181"/>
                  </a:lnTo>
                  <a:lnTo>
                    <a:pt x="68414" y="104692"/>
                  </a:lnTo>
                  <a:lnTo>
                    <a:pt x="75028" y="69868"/>
                  </a:lnTo>
                  <a:lnTo>
                    <a:pt x="85966" y="53465"/>
                  </a:lnTo>
                  <a:lnTo>
                    <a:pt x="102612" y="35200"/>
                  </a:lnTo>
                  <a:lnTo>
                    <a:pt x="136119" y="21439"/>
                  </a:lnTo>
                  <a:lnTo>
                    <a:pt x="158923" y="19742"/>
                  </a:lnTo>
                  <a:lnTo>
                    <a:pt x="219075" y="22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18">
              <a:extLst>
                <a:ext uri="{FF2B5EF4-FFF2-40B4-BE49-F238E27FC236}">
                  <a16:creationId xmlns:a16="http://schemas.microsoft.com/office/drawing/2014/main" id="{15D29255-5F33-EA75-EBE5-F30C0DFA8EE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96896" y="5346719"/>
              <a:ext cx="165505" cy="154818"/>
            </a:xfrm>
            <a:custGeom>
              <a:avLst/>
              <a:gdLst/>
              <a:ahLst/>
              <a:cxnLst/>
              <a:rect l="0" t="0" r="0" b="0"/>
              <a:pathLst>
                <a:path w="165505" h="154818">
                  <a:moveTo>
                    <a:pt x="108354" y="53956"/>
                  </a:moveTo>
                  <a:lnTo>
                    <a:pt x="108354" y="53956"/>
                  </a:lnTo>
                  <a:lnTo>
                    <a:pt x="122543" y="39767"/>
                  </a:lnTo>
                  <a:lnTo>
                    <a:pt x="125244" y="34244"/>
                  </a:lnTo>
                  <a:lnTo>
                    <a:pt x="125963" y="31290"/>
                  </a:lnTo>
                  <a:lnTo>
                    <a:pt x="125386" y="28263"/>
                  </a:lnTo>
                  <a:lnTo>
                    <a:pt x="114020" y="7586"/>
                  </a:lnTo>
                  <a:lnTo>
                    <a:pt x="108957" y="3992"/>
                  </a:lnTo>
                  <a:lnTo>
                    <a:pt x="94864" y="0"/>
                  </a:lnTo>
                  <a:lnTo>
                    <a:pt x="80838" y="1048"/>
                  </a:lnTo>
                  <a:lnTo>
                    <a:pt x="74135" y="2809"/>
                  </a:lnTo>
                  <a:lnTo>
                    <a:pt x="49532" y="20457"/>
                  </a:lnTo>
                  <a:lnTo>
                    <a:pt x="16543" y="61265"/>
                  </a:lnTo>
                  <a:lnTo>
                    <a:pt x="1083" y="93500"/>
                  </a:lnTo>
                  <a:lnTo>
                    <a:pt x="0" y="111748"/>
                  </a:lnTo>
                  <a:lnTo>
                    <a:pt x="4105" y="129383"/>
                  </a:lnTo>
                  <a:lnTo>
                    <a:pt x="12985" y="144276"/>
                  </a:lnTo>
                  <a:lnTo>
                    <a:pt x="21165" y="152305"/>
                  </a:lnTo>
                  <a:lnTo>
                    <a:pt x="24828" y="154448"/>
                  </a:lnTo>
                  <a:lnTo>
                    <a:pt x="29387" y="154817"/>
                  </a:lnTo>
                  <a:lnTo>
                    <a:pt x="40097" y="152405"/>
                  </a:lnTo>
                  <a:lnTo>
                    <a:pt x="58026" y="140041"/>
                  </a:lnTo>
                  <a:lnTo>
                    <a:pt x="81827" y="100374"/>
                  </a:lnTo>
                  <a:lnTo>
                    <a:pt x="106035" y="58206"/>
                  </a:lnTo>
                  <a:lnTo>
                    <a:pt x="105750" y="57848"/>
                  </a:lnTo>
                  <a:lnTo>
                    <a:pt x="89837" y="72643"/>
                  </a:lnTo>
                  <a:lnTo>
                    <a:pt x="77702" y="89714"/>
                  </a:lnTo>
                  <a:lnTo>
                    <a:pt x="76278" y="95786"/>
                  </a:lnTo>
                  <a:lnTo>
                    <a:pt x="77518" y="108177"/>
                  </a:lnTo>
                  <a:lnTo>
                    <a:pt x="86937" y="132322"/>
                  </a:lnTo>
                  <a:lnTo>
                    <a:pt x="92838" y="140996"/>
                  </a:lnTo>
                  <a:lnTo>
                    <a:pt x="98988" y="145558"/>
                  </a:lnTo>
                  <a:lnTo>
                    <a:pt x="102110" y="146774"/>
                  </a:lnTo>
                  <a:lnTo>
                    <a:pt x="135422" y="147667"/>
                  </a:lnTo>
                  <a:lnTo>
                    <a:pt x="165504" y="139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19">
              <a:extLst>
                <a:ext uri="{FF2B5EF4-FFF2-40B4-BE49-F238E27FC236}">
                  <a16:creationId xmlns:a16="http://schemas.microsoft.com/office/drawing/2014/main" id="{F3347C27-7D91-3395-63B2-B5E4779897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57600" y="5324475"/>
              <a:ext cx="142876" cy="126745"/>
            </a:xfrm>
            <a:custGeom>
              <a:avLst/>
              <a:gdLst/>
              <a:ahLst/>
              <a:cxnLst/>
              <a:rect l="0" t="0" r="0" b="0"/>
              <a:pathLst>
                <a:path w="142876" h="126745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39137"/>
                  </a:lnTo>
                  <a:lnTo>
                    <a:pt x="2822" y="80913"/>
                  </a:lnTo>
                  <a:lnTo>
                    <a:pt x="11759" y="120580"/>
                  </a:lnTo>
                  <a:lnTo>
                    <a:pt x="14189" y="124837"/>
                  </a:lnTo>
                  <a:lnTo>
                    <a:pt x="16868" y="126616"/>
                  </a:lnTo>
                  <a:lnTo>
                    <a:pt x="19712" y="126744"/>
                  </a:lnTo>
                  <a:lnTo>
                    <a:pt x="22666" y="125771"/>
                  </a:lnTo>
                  <a:lnTo>
                    <a:pt x="54571" y="84223"/>
                  </a:lnTo>
                  <a:lnTo>
                    <a:pt x="85804" y="37903"/>
                  </a:lnTo>
                  <a:lnTo>
                    <a:pt x="106084" y="10074"/>
                  </a:lnTo>
                  <a:lnTo>
                    <a:pt x="113470" y="4477"/>
                  </a:lnTo>
                  <a:lnTo>
                    <a:pt x="121339" y="199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49">
            <a:extLst>
              <a:ext uri="{FF2B5EF4-FFF2-40B4-BE49-F238E27FC236}">
                <a16:creationId xmlns:a16="http://schemas.microsoft.com/office/drawing/2014/main" id="{3D50FE20-58A8-7B35-5ADF-98B633D4C6F4}"/>
              </a:ext>
            </a:extLst>
          </p:cNvPr>
          <p:cNvGrpSpPr/>
          <p:nvPr/>
        </p:nvGrpSpPr>
        <p:grpSpPr>
          <a:xfrm>
            <a:off x="5224881" y="5267325"/>
            <a:ext cx="271045" cy="228601"/>
            <a:chOff x="5224881" y="5267325"/>
            <a:chExt cx="271045" cy="228601"/>
          </a:xfrm>
        </p:grpSpPr>
        <p:sp>
          <p:nvSpPr>
            <p:cNvPr id="225" name="SMARTInkShape-3320">
              <a:extLst>
                <a:ext uri="{FF2B5EF4-FFF2-40B4-BE49-F238E27FC236}">
                  <a16:creationId xmlns:a16="http://schemas.microsoft.com/office/drawing/2014/main" id="{1D2EBA9E-59B5-520C-AE42-F75ACF9F31E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95900" y="5353637"/>
              <a:ext cx="200026" cy="142289"/>
            </a:xfrm>
            <a:custGeom>
              <a:avLst/>
              <a:gdLst/>
              <a:ahLst/>
              <a:cxnLst/>
              <a:rect l="0" t="0" r="0" b="0"/>
              <a:pathLst>
                <a:path w="200026" h="142289">
                  <a:moveTo>
                    <a:pt x="0" y="47038"/>
                  </a:moveTo>
                  <a:lnTo>
                    <a:pt x="0" y="47038"/>
                  </a:lnTo>
                  <a:lnTo>
                    <a:pt x="0" y="41982"/>
                  </a:lnTo>
                  <a:lnTo>
                    <a:pt x="5056" y="28724"/>
                  </a:lnTo>
                  <a:lnTo>
                    <a:pt x="13183" y="20201"/>
                  </a:lnTo>
                  <a:lnTo>
                    <a:pt x="40699" y="3875"/>
                  </a:lnTo>
                  <a:lnTo>
                    <a:pt x="54774" y="0"/>
                  </a:lnTo>
                  <a:lnTo>
                    <a:pt x="58916" y="5318"/>
                  </a:lnTo>
                  <a:lnTo>
                    <a:pt x="61503" y="9700"/>
                  </a:lnTo>
                  <a:lnTo>
                    <a:pt x="65653" y="38487"/>
                  </a:lnTo>
                  <a:lnTo>
                    <a:pt x="65314" y="60144"/>
                  </a:lnTo>
                  <a:lnTo>
                    <a:pt x="57721" y="105548"/>
                  </a:lnTo>
                  <a:lnTo>
                    <a:pt x="57183" y="130404"/>
                  </a:lnTo>
                  <a:lnTo>
                    <a:pt x="57160" y="127007"/>
                  </a:lnTo>
                  <a:lnTo>
                    <a:pt x="83666" y="97054"/>
                  </a:lnTo>
                  <a:lnTo>
                    <a:pt x="128124" y="63042"/>
                  </a:lnTo>
                  <a:lnTo>
                    <a:pt x="157130" y="50513"/>
                  </a:lnTo>
                  <a:lnTo>
                    <a:pt x="161903" y="49355"/>
                  </a:lnTo>
                  <a:lnTo>
                    <a:pt x="166143" y="49641"/>
                  </a:lnTo>
                  <a:lnTo>
                    <a:pt x="173678" y="52781"/>
                  </a:lnTo>
                  <a:lnTo>
                    <a:pt x="176110" y="56158"/>
                  </a:lnTo>
                  <a:lnTo>
                    <a:pt x="179534" y="69967"/>
                  </a:lnTo>
                  <a:lnTo>
                    <a:pt x="188452" y="105421"/>
                  </a:lnTo>
                  <a:lnTo>
                    <a:pt x="200025" y="142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21">
              <a:extLst>
                <a:ext uri="{FF2B5EF4-FFF2-40B4-BE49-F238E27FC236}">
                  <a16:creationId xmlns:a16="http://schemas.microsoft.com/office/drawing/2014/main" id="{EB5E3F45-23BC-7FFF-FE1A-72218379299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24881" y="5267325"/>
              <a:ext cx="23395" cy="47626"/>
            </a:xfrm>
            <a:custGeom>
              <a:avLst/>
              <a:gdLst/>
              <a:ahLst/>
              <a:cxnLst/>
              <a:rect l="0" t="0" r="0" b="0"/>
              <a:pathLst>
                <a:path w="23395" h="47626">
                  <a:moveTo>
                    <a:pt x="23394" y="47625"/>
                  </a:moveTo>
                  <a:lnTo>
                    <a:pt x="23394" y="47625"/>
                  </a:lnTo>
                  <a:lnTo>
                    <a:pt x="0" y="7364"/>
                  </a:lnTo>
                  <a:lnTo>
                    <a:pt x="4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322">
              <a:extLst>
                <a:ext uri="{FF2B5EF4-FFF2-40B4-BE49-F238E27FC236}">
                  <a16:creationId xmlns:a16="http://schemas.microsoft.com/office/drawing/2014/main" id="{0D3DC525-10BD-EF60-EE5F-0426F0BF7B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29225" y="5353050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9458" y="1058"/>
                  </a:lnTo>
                  <a:lnTo>
                    <a:pt x="28968" y="5056"/>
                  </a:lnTo>
                  <a:lnTo>
                    <a:pt x="27779" y="6545"/>
                  </a:lnTo>
                  <a:lnTo>
                    <a:pt x="23635" y="8201"/>
                  </a:lnTo>
                  <a:lnTo>
                    <a:pt x="22106" y="9701"/>
                  </a:lnTo>
                  <a:lnTo>
                    <a:pt x="20408" y="14189"/>
                  </a:lnTo>
                  <a:lnTo>
                    <a:pt x="18260" y="32240"/>
                  </a:lnTo>
                  <a:lnTo>
                    <a:pt x="11564" y="47095"/>
                  </a:lnTo>
                  <a:lnTo>
                    <a:pt x="10883" y="50447"/>
                  </a:lnTo>
                  <a:lnTo>
                    <a:pt x="1443" y="69819"/>
                  </a:lnTo>
                  <a:lnTo>
                    <a:pt x="5" y="114300"/>
                  </a:lnTo>
                  <a:lnTo>
                    <a:pt x="0" y="137849"/>
                  </a:lnTo>
                  <a:lnTo>
                    <a:pt x="1058" y="139525"/>
                  </a:lnTo>
                  <a:lnTo>
                    <a:pt x="2822" y="140641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50">
            <a:extLst>
              <a:ext uri="{FF2B5EF4-FFF2-40B4-BE49-F238E27FC236}">
                <a16:creationId xmlns:a16="http://schemas.microsoft.com/office/drawing/2014/main" id="{9388432C-8E85-9AA0-36FB-CED62ABC370E}"/>
              </a:ext>
            </a:extLst>
          </p:cNvPr>
          <p:cNvGrpSpPr/>
          <p:nvPr/>
        </p:nvGrpSpPr>
        <p:grpSpPr>
          <a:xfrm>
            <a:off x="5819775" y="5343525"/>
            <a:ext cx="1104901" cy="295276"/>
            <a:chOff x="5819775" y="5343525"/>
            <a:chExt cx="1104901" cy="295276"/>
          </a:xfrm>
        </p:grpSpPr>
        <p:sp>
          <p:nvSpPr>
            <p:cNvPr id="229" name="SMARTInkShape-3323">
              <a:extLst>
                <a:ext uri="{FF2B5EF4-FFF2-40B4-BE49-F238E27FC236}">
                  <a16:creationId xmlns:a16="http://schemas.microsoft.com/office/drawing/2014/main" id="{B1D53ACA-C903-E8AC-2256-712D8E29814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15150" y="5553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324">
              <a:extLst>
                <a:ext uri="{FF2B5EF4-FFF2-40B4-BE49-F238E27FC236}">
                  <a16:creationId xmlns:a16="http://schemas.microsoft.com/office/drawing/2014/main" id="{08089B03-C562-AAE5-DAE0-87A80226F14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7065" y="5391857"/>
              <a:ext cx="209852" cy="140645"/>
            </a:xfrm>
            <a:custGeom>
              <a:avLst/>
              <a:gdLst/>
              <a:ahLst/>
              <a:cxnLst/>
              <a:rect l="0" t="0" r="0" b="0"/>
              <a:pathLst>
                <a:path w="209852" h="140645">
                  <a:moveTo>
                    <a:pt x="63285" y="27868"/>
                  </a:moveTo>
                  <a:lnTo>
                    <a:pt x="63285" y="27868"/>
                  </a:lnTo>
                  <a:lnTo>
                    <a:pt x="85405" y="47166"/>
                  </a:lnTo>
                  <a:lnTo>
                    <a:pt x="109002" y="61767"/>
                  </a:lnTo>
                  <a:lnTo>
                    <a:pt x="155069" y="65415"/>
                  </a:lnTo>
                  <a:lnTo>
                    <a:pt x="181027" y="60748"/>
                  </a:lnTo>
                  <a:lnTo>
                    <a:pt x="197067" y="52662"/>
                  </a:lnTo>
                  <a:lnTo>
                    <a:pt x="208522" y="38507"/>
                  </a:lnTo>
                  <a:lnTo>
                    <a:pt x="209851" y="32844"/>
                  </a:lnTo>
                  <a:lnTo>
                    <a:pt x="208506" y="20907"/>
                  </a:lnTo>
                  <a:lnTo>
                    <a:pt x="201798" y="7344"/>
                  </a:lnTo>
                  <a:lnTo>
                    <a:pt x="196108" y="2871"/>
                  </a:lnTo>
                  <a:lnTo>
                    <a:pt x="193109" y="1679"/>
                  </a:lnTo>
                  <a:lnTo>
                    <a:pt x="158549" y="0"/>
                  </a:lnTo>
                  <a:lnTo>
                    <a:pt x="118206" y="9616"/>
                  </a:lnTo>
                  <a:lnTo>
                    <a:pt x="75308" y="24223"/>
                  </a:lnTo>
                  <a:lnTo>
                    <a:pt x="52266" y="35137"/>
                  </a:lnTo>
                  <a:lnTo>
                    <a:pt x="33091" y="51305"/>
                  </a:lnTo>
                  <a:lnTo>
                    <a:pt x="4238" y="93786"/>
                  </a:lnTo>
                  <a:lnTo>
                    <a:pt x="0" y="104085"/>
                  </a:lnTo>
                  <a:lnTo>
                    <a:pt x="939" y="115012"/>
                  </a:lnTo>
                  <a:lnTo>
                    <a:pt x="4884" y="125865"/>
                  </a:lnTo>
                  <a:lnTo>
                    <a:pt x="10165" y="134217"/>
                  </a:lnTo>
                  <a:lnTo>
                    <a:pt x="24507" y="138634"/>
                  </a:lnTo>
                  <a:lnTo>
                    <a:pt x="67234" y="140644"/>
                  </a:lnTo>
                  <a:lnTo>
                    <a:pt x="101380" y="134425"/>
                  </a:lnTo>
                  <a:lnTo>
                    <a:pt x="158535" y="123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325">
              <a:extLst>
                <a:ext uri="{FF2B5EF4-FFF2-40B4-BE49-F238E27FC236}">
                  <a16:creationId xmlns:a16="http://schemas.microsoft.com/office/drawing/2014/main" id="{45E88D79-606A-E4DF-DDF5-57BF451D505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97057" y="5372863"/>
              <a:ext cx="155601" cy="160045"/>
            </a:xfrm>
            <a:custGeom>
              <a:avLst/>
              <a:gdLst/>
              <a:ahLst/>
              <a:cxnLst/>
              <a:rect l="0" t="0" r="0" b="0"/>
              <a:pathLst>
                <a:path w="155601" h="160045">
                  <a:moveTo>
                    <a:pt x="127568" y="18287"/>
                  </a:moveTo>
                  <a:lnTo>
                    <a:pt x="127568" y="18287"/>
                  </a:lnTo>
                  <a:lnTo>
                    <a:pt x="140825" y="18287"/>
                  </a:lnTo>
                  <a:lnTo>
                    <a:pt x="146865" y="15465"/>
                  </a:lnTo>
                  <a:lnTo>
                    <a:pt x="149958" y="13231"/>
                  </a:lnTo>
                  <a:lnTo>
                    <a:pt x="153394" y="7926"/>
                  </a:lnTo>
                  <a:lnTo>
                    <a:pt x="155600" y="954"/>
                  </a:lnTo>
                  <a:lnTo>
                    <a:pt x="150257" y="0"/>
                  </a:lnTo>
                  <a:lnTo>
                    <a:pt x="126882" y="2286"/>
                  </a:lnTo>
                  <a:lnTo>
                    <a:pt x="92087" y="12487"/>
                  </a:lnTo>
                  <a:lnTo>
                    <a:pt x="61669" y="31738"/>
                  </a:lnTo>
                  <a:lnTo>
                    <a:pt x="28003" y="66688"/>
                  </a:lnTo>
                  <a:lnTo>
                    <a:pt x="1304" y="109872"/>
                  </a:lnTo>
                  <a:lnTo>
                    <a:pt x="0" y="116385"/>
                  </a:lnTo>
                  <a:lnTo>
                    <a:pt x="1374" y="129267"/>
                  </a:lnTo>
                  <a:lnTo>
                    <a:pt x="13153" y="148419"/>
                  </a:lnTo>
                  <a:lnTo>
                    <a:pt x="26976" y="155499"/>
                  </a:lnTo>
                  <a:lnTo>
                    <a:pt x="61720" y="160044"/>
                  </a:lnTo>
                  <a:lnTo>
                    <a:pt x="108518" y="151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326">
              <a:extLst>
                <a:ext uri="{FF2B5EF4-FFF2-40B4-BE49-F238E27FC236}">
                  <a16:creationId xmlns:a16="http://schemas.microsoft.com/office/drawing/2014/main" id="{62FF7B67-EE33-BD68-E46D-B97665B8F2A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54499" y="5343525"/>
              <a:ext cx="17727" cy="47626"/>
            </a:xfrm>
            <a:custGeom>
              <a:avLst/>
              <a:gdLst/>
              <a:ahLst/>
              <a:cxnLst/>
              <a:rect l="0" t="0" r="0" b="0"/>
              <a:pathLst>
                <a:path w="17727" h="47626">
                  <a:moveTo>
                    <a:pt x="8201" y="47625"/>
                  </a:moveTo>
                  <a:lnTo>
                    <a:pt x="8201" y="47625"/>
                  </a:lnTo>
                  <a:lnTo>
                    <a:pt x="3145" y="37512"/>
                  </a:lnTo>
                  <a:lnTo>
                    <a:pt x="0" y="16054"/>
                  </a:lnTo>
                  <a:lnTo>
                    <a:pt x="617" y="10702"/>
                  </a:lnTo>
                  <a:lnTo>
                    <a:pt x="2087" y="7135"/>
                  </a:lnTo>
                  <a:lnTo>
                    <a:pt x="6993" y="1409"/>
                  </a:lnTo>
                  <a:lnTo>
                    <a:pt x="10487" y="626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327">
              <a:extLst>
                <a:ext uri="{FF2B5EF4-FFF2-40B4-BE49-F238E27FC236}">
                  <a16:creationId xmlns:a16="http://schemas.microsoft.com/office/drawing/2014/main" id="{EE40E88B-AFCD-F817-6FFF-AF817190E5E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76975" y="5400791"/>
              <a:ext cx="47626" cy="114185"/>
            </a:xfrm>
            <a:custGeom>
              <a:avLst/>
              <a:gdLst/>
              <a:ahLst/>
              <a:cxnLst/>
              <a:rect l="0" t="0" r="0" b="0"/>
              <a:pathLst>
                <a:path w="47626" h="114185">
                  <a:moveTo>
                    <a:pt x="47625" y="9409"/>
                  </a:moveTo>
                  <a:lnTo>
                    <a:pt x="47625" y="9409"/>
                  </a:lnTo>
                  <a:lnTo>
                    <a:pt x="47625" y="0"/>
                  </a:lnTo>
                  <a:lnTo>
                    <a:pt x="34368" y="34611"/>
                  </a:lnTo>
                  <a:lnTo>
                    <a:pt x="16627" y="61228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328">
              <a:extLst>
                <a:ext uri="{FF2B5EF4-FFF2-40B4-BE49-F238E27FC236}">
                  <a16:creationId xmlns:a16="http://schemas.microsoft.com/office/drawing/2014/main" id="{E2FB41EA-78E3-7E03-4A49-F1067D0213E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91225" y="5354999"/>
              <a:ext cx="257176" cy="140167"/>
            </a:xfrm>
            <a:custGeom>
              <a:avLst/>
              <a:gdLst/>
              <a:ahLst/>
              <a:cxnLst/>
              <a:rect l="0" t="0" r="0" b="0"/>
              <a:pathLst>
                <a:path w="257176" h="140167">
                  <a:moveTo>
                    <a:pt x="0" y="36151"/>
                  </a:moveTo>
                  <a:lnTo>
                    <a:pt x="0" y="36151"/>
                  </a:lnTo>
                  <a:lnTo>
                    <a:pt x="5056" y="26038"/>
                  </a:lnTo>
                  <a:lnTo>
                    <a:pt x="13183" y="18251"/>
                  </a:lnTo>
                  <a:lnTo>
                    <a:pt x="35648" y="4628"/>
                  </a:lnTo>
                  <a:lnTo>
                    <a:pt x="59245" y="0"/>
                  </a:lnTo>
                  <a:lnTo>
                    <a:pt x="86345" y="3685"/>
                  </a:lnTo>
                  <a:lnTo>
                    <a:pt x="104371" y="11479"/>
                  </a:lnTo>
                  <a:lnTo>
                    <a:pt x="116415" y="25548"/>
                  </a:lnTo>
                  <a:lnTo>
                    <a:pt x="128907" y="55811"/>
                  </a:lnTo>
                  <a:lnTo>
                    <a:pt x="132765" y="94845"/>
                  </a:lnTo>
                  <a:lnTo>
                    <a:pt x="127445" y="110215"/>
                  </a:lnTo>
                  <a:lnTo>
                    <a:pt x="118195" y="127945"/>
                  </a:lnTo>
                  <a:lnTo>
                    <a:pt x="116897" y="132272"/>
                  </a:lnTo>
                  <a:lnTo>
                    <a:pt x="113914" y="135157"/>
                  </a:lnTo>
                  <a:lnTo>
                    <a:pt x="104956" y="138362"/>
                  </a:lnTo>
                  <a:lnTo>
                    <a:pt x="93070" y="140166"/>
                  </a:lnTo>
                  <a:lnTo>
                    <a:pt x="86167" y="137765"/>
                  </a:lnTo>
                  <a:lnTo>
                    <a:pt x="82845" y="135644"/>
                  </a:lnTo>
                  <a:lnTo>
                    <a:pt x="82747" y="129996"/>
                  </a:lnTo>
                  <a:lnTo>
                    <a:pt x="98242" y="88856"/>
                  </a:lnTo>
                  <a:lnTo>
                    <a:pt x="113160" y="77920"/>
                  </a:lnTo>
                  <a:lnTo>
                    <a:pt x="160716" y="53372"/>
                  </a:lnTo>
                  <a:lnTo>
                    <a:pt x="183909" y="47956"/>
                  </a:lnTo>
                  <a:lnTo>
                    <a:pt x="228986" y="45977"/>
                  </a:lnTo>
                  <a:lnTo>
                    <a:pt x="257175" y="55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329">
              <a:extLst>
                <a:ext uri="{FF2B5EF4-FFF2-40B4-BE49-F238E27FC236}">
                  <a16:creationId xmlns:a16="http://schemas.microsoft.com/office/drawing/2014/main" id="{888A27CF-D1AD-556A-9F58-27ED88A6C69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19775" y="5345624"/>
              <a:ext cx="174823" cy="150302"/>
            </a:xfrm>
            <a:custGeom>
              <a:avLst/>
              <a:gdLst/>
              <a:ahLst/>
              <a:cxnLst/>
              <a:rect l="0" t="0" r="0" b="0"/>
              <a:pathLst>
                <a:path w="174823" h="150302">
                  <a:moveTo>
                    <a:pt x="0" y="55051"/>
                  </a:moveTo>
                  <a:lnTo>
                    <a:pt x="0" y="55051"/>
                  </a:lnTo>
                  <a:lnTo>
                    <a:pt x="0" y="49995"/>
                  </a:lnTo>
                  <a:lnTo>
                    <a:pt x="10113" y="31681"/>
                  </a:lnTo>
                  <a:lnTo>
                    <a:pt x="26515" y="16258"/>
                  </a:lnTo>
                  <a:lnTo>
                    <a:pt x="49837" y="4987"/>
                  </a:lnTo>
                  <a:lnTo>
                    <a:pt x="81912" y="0"/>
                  </a:lnTo>
                  <a:lnTo>
                    <a:pt x="123072" y="5920"/>
                  </a:lnTo>
                  <a:lnTo>
                    <a:pt x="142540" y="11342"/>
                  </a:lnTo>
                  <a:lnTo>
                    <a:pt x="150060" y="16387"/>
                  </a:lnTo>
                  <a:lnTo>
                    <a:pt x="161237" y="30458"/>
                  </a:lnTo>
                  <a:lnTo>
                    <a:pt x="173481" y="56231"/>
                  </a:lnTo>
                  <a:lnTo>
                    <a:pt x="174822" y="71803"/>
                  </a:lnTo>
                  <a:lnTo>
                    <a:pt x="167060" y="104103"/>
                  </a:lnTo>
                  <a:lnTo>
                    <a:pt x="148789" y="132396"/>
                  </a:lnTo>
                  <a:lnTo>
                    <a:pt x="140917" y="141638"/>
                  </a:lnTo>
                  <a:lnTo>
                    <a:pt x="125425" y="146450"/>
                  </a:lnTo>
                  <a:lnTo>
                    <a:pt x="84015" y="149794"/>
                  </a:lnTo>
                  <a:lnTo>
                    <a:pt x="57150" y="150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330">
              <a:extLst>
                <a:ext uri="{FF2B5EF4-FFF2-40B4-BE49-F238E27FC236}">
                  <a16:creationId xmlns:a16="http://schemas.microsoft.com/office/drawing/2014/main" id="{62AFB7DD-FA1D-08A0-F332-7BBB0F0F13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67400" y="5353558"/>
              <a:ext cx="38101" cy="285243"/>
            </a:xfrm>
            <a:custGeom>
              <a:avLst/>
              <a:gdLst/>
              <a:ahLst/>
              <a:cxnLst/>
              <a:rect l="0" t="0" r="0" b="0"/>
              <a:pathLst>
                <a:path w="38101" h="285243">
                  <a:moveTo>
                    <a:pt x="38100" y="18542"/>
                  </a:moveTo>
                  <a:lnTo>
                    <a:pt x="38100" y="18542"/>
                  </a:lnTo>
                  <a:lnTo>
                    <a:pt x="38100" y="0"/>
                  </a:lnTo>
                  <a:lnTo>
                    <a:pt x="38100" y="41221"/>
                  </a:lnTo>
                  <a:lnTo>
                    <a:pt x="30496" y="84053"/>
                  </a:lnTo>
                  <a:lnTo>
                    <a:pt x="21625" y="123086"/>
                  </a:lnTo>
                  <a:lnTo>
                    <a:pt x="16991" y="157468"/>
                  </a:lnTo>
                  <a:lnTo>
                    <a:pt x="8915" y="198347"/>
                  </a:lnTo>
                  <a:lnTo>
                    <a:pt x="2642" y="237271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10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for Each Coefficient </a:t>
            </a:r>
          </a:p>
        </p:txBody>
      </p:sp>
      <p:sp>
        <p:nvSpPr>
          <p:cNvPr id="3" name="SMARTInkShape-3331">
            <a:extLst>
              <a:ext uri="{FF2B5EF4-FFF2-40B4-BE49-F238E27FC236}">
                <a16:creationId xmlns:a16="http://schemas.microsoft.com/office/drawing/2014/main" id="{AB7AC200-FA2A-1878-34D9-37B7FB059A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86350" y="886087"/>
            <a:ext cx="723901" cy="18789"/>
          </a:xfrm>
          <a:custGeom>
            <a:avLst/>
            <a:gdLst/>
            <a:ahLst/>
            <a:cxnLst/>
            <a:rect l="0" t="0" r="0" b="0"/>
            <a:pathLst>
              <a:path w="723901" h="18789">
                <a:moveTo>
                  <a:pt x="0" y="18788"/>
                </a:moveTo>
                <a:lnTo>
                  <a:pt x="0" y="18788"/>
                </a:lnTo>
                <a:lnTo>
                  <a:pt x="44553" y="18788"/>
                </a:lnTo>
                <a:lnTo>
                  <a:pt x="88168" y="18788"/>
                </a:lnTo>
                <a:lnTo>
                  <a:pt x="134889" y="18788"/>
                </a:lnTo>
                <a:lnTo>
                  <a:pt x="178300" y="17730"/>
                </a:lnTo>
                <a:lnTo>
                  <a:pt x="221369" y="11249"/>
                </a:lnTo>
                <a:lnTo>
                  <a:pt x="257855" y="9851"/>
                </a:lnTo>
                <a:lnTo>
                  <a:pt x="303052" y="9379"/>
                </a:lnTo>
                <a:lnTo>
                  <a:pt x="343613" y="9286"/>
                </a:lnTo>
                <a:lnTo>
                  <a:pt x="378977" y="9270"/>
                </a:lnTo>
                <a:lnTo>
                  <a:pt x="426031" y="9264"/>
                </a:lnTo>
                <a:lnTo>
                  <a:pt x="471269" y="9263"/>
                </a:lnTo>
                <a:lnTo>
                  <a:pt x="513366" y="8205"/>
                </a:lnTo>
                <a:lnTo>
                  <a:pt x="552256" y="1724"/>
                </a:lnTo>
                <a:lnTo>
                  <a:pt x="598991" y="0"/>
                </a:lnTo>
                <a:lnTo>
                  <a:pt x="640976" y="819"/>
                </a:lnTo>
                <a:lnTo>
                  <a:pt x="675698" y="9002"/>
                </a:lnTo>
                <a:lnTo>
                  <a:pt x="703488" y="9263"/>
                </a:lnTo>
                <a:lnTo>
                  <a:pt x="712931" y="17464"/>
                </a:lnTo>
                <a:lnTo>
                  <a:pt x="723900" y="187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652">
            <a:extLst>
              <a:ext uri="{FF2B5EF4-FFF2-40B4-BE49-F238E27FC236}">
                <a16:creationId xmlns:a16="http://schemas.microsoft.com/office/drawing/2014/main" id="{11F43EB9-E850-2F20-6BFF-3A140C03EA47}"/>
              </a:ext>
            </a:extLst>
          </p:cNvPr>
          <p:cNvGrpSpPr/>
          <p:nvPr/>
        </p:nvGrpSpPr>
        <p:grpSpPr>
          <a:xfrm>
            <a:off x="628841" y="1534473"/>
            <a:ext cx="1704785" cy="399103"/>
            <a:chOff x="628841" y="1534473"/>
            <a:chExt cx="1704785" cy="399103"/>
          </a:xfrm>
        </p:grpSpPr>
        <p:sp>
          <p:nvSpPr>
            <p:cNvPr id="4" name="SMARTInkShape-3332">
              <a:extLst>
                <a:ext uri="{FF2B5EF4-FFF2-40B4-BE49-F238E27FC236}">
                  <a16:creationId xmlns:a16="http://schemas.microsoft.com/office/drawing/2014/main" id="{879F7601-547C-BA1B-3FE3-BB293503CC6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28841" y="1649265"/>
              <a:ext cx="37910" cy="284311"/>
            </a:xfrm>
            <a:custGeom>
              <a:avLst/>
              <a:gdLst/>
              <a:ahLst/>
              <a:cxnLst/>
              <a:rect l="0" t="0" r="0" b="0"/>
              <a:pathLst>
                <a:path w="37910" h="284311">
                  <a:moveTo>
                    <a:pt x="37909" y="17610"/>
                  </a:moveTo>
                  <a:lnTo>
                    <a:pt x="37909" y="17610"/>
                  </a:lnTo>
                  <a:lnTo>
                    <a:pt x="37909" y="0"/>
                  </a:lnTo>
                  <a:lnTo>
                    <a:pt x="37909" y="4043"/>
                  </a:lnTo>
                  <a:lnTo>
                    <a:pt x="28208" y="50042"/>
                  </a:lnTo>
                  <a:lnTo>
                    <a:pt x="18761" y="97128"/>
                  </a:lnTo>
                  <a:lnTo>
                    <a:pt x="10784" y="136816"/>
                  </a:lnTo>
                  <a:lnTo>
                    <a:pt x="4707" y="172052"/>
                  </a:lnTo>
                  <a:lnTo>
                    <a:pt x="1260" y="210949"/>
                  </a:lnTo>
                  <a:lnTo>
                    <a:pt x="0" y="252124"/>
                  </a:lnTo>
                  <a:lnTo>
                    <a:pt x="952" y="270005"/>
                  </a:lnTo>
                  <a:lnTo>
                    <a:pt x="9334" y="284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33">
              <a:extLst>
                <a:ext uri="{FF2B5EF4-FFF2-40B4-BE49-F238E27FC236}">
                  <a16:creationId xmlns:a16="http://schemas.microsoft.com/office/drawing/2014/main" id="{2354F338-7F09-1F5A-C25B-9F479FB1912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73519" y="1676922"/>
              <a:ext cx="118168" cy="176161"/>
            </a:xfrm>
            <a:custGeom>
              <a:avLst/>
              <a:gdLst/>
              <a:ahLst/>
              <a:cxnLst/>
              <a:rect l="0" t="0" r="0" b="0"/>
              <a:pathLst>
                <a:path w="118168" h="176161">
                  <a:moveTo>
                    <a:pt x="64681" y="37578"/>
                  </a:moveTo>
                  <a:lnTo>
                    <a:pt x="64681" y="37578"/>
                  </a:lnTo>
                  <a:lnTo>
                    <a:pt x="69738" y="37578"/>
                  </a:lnTo>
                  <a:lnTo>
                    <a:pt x="71227" y="36520"/>
                  </a:lnTo>
                  <a:lnTo>
                    <a:pt x="72220" y="34756"/>
                  </a:lnTo>
                  <a:lnTo>
                    <a:pt x="74090" y="20244"/>
                  </a:lnTo>
                  <a:lnTo>
                    <a:pt x="74172" y="13980"/>
                  </a:lnTo>
                  <a:lnTo>
                    <a:pt x="71368" y="8393"/>
                  </a:lnTo>
                  <a:lnTo>
                    <a:pt x="66002" y="1239"/>
                  </a:lnTo>
                  <a:lnTo>
                    <a:pt x="62446" y="261"/>
                  </a:lnTo>
                  <a:lnTo>
                    <a:pt x="60016" y="0"/>
                  </a:lnTo>
                  <a:lnTo>
                    <a:pt x="58396" y="884"/>
                  </a:lnTo>
                  <a:lnTo>
                    <a:pt x="57316" y="2532"/>
                  </a:lnTo>
                  <a:lnTo>
                    <a:pt x="56596" y="4689"/>
                  </a:lnTo>
                  <a:lnTo>
                    <a:pt x="55058" y="6127"/>
                  </a:lnTo>
                  <a:lnTo>
                    <a:pt x="44984" y="11257"/>
                  </a:lnTo>
                  <a:lnTo>
                    <a:pt x="37935" y="18471"/>
                  </a:lnTo>
                  <a:lnTo>
                    <a:pt x="23125" y="41442"/>
                  </a:lnTo>
                  <a:lnTo>
                    <a:pt x="4737" y="88717"/>
                  </a:lnTo>
                  <a:lnTo>
                    <a:pt x="0" y="114819"/>
                  </a:lnTo>
                  <a:lnTo>
                    <a:pt x="3653" y="142662"/>
                  </a:lnTo>
                  <a:lnTo>
                    <a:pt x="16495" y="165963"/>
                  </a:lnTo>
                  <a:lnTo>
                    <a:pt x="23032" y="170793"/>
                  </a:lnTo>
                  <a:lnTo>
                    <a:pt x="38762" y="176160"/>
                  </a:lnTo>
                  <a:lnTo>
                    <a:pt x="65468" y="174124"/>
                  </a:lnTo>
                  <a:lnTo>
                    <a:pt x="81258" y="163882"/>
                  </a:lnTo>
                  <a:lnTo>
                    <a:pt x="102048" y="137443"/>
                  </a:lnTo>
                  <a:lnTo>
                    <a:pt x="115969" y="108443"/>
                  </a:lnTo>
                  <a:lnTo>
                    <a:pt x="118167" y="90240"/>
                  </a:lnTo>
                  <a:lnTo>
                    <a:pt x="110955" y="43904"/>
                  </a:lnTo>
                  <a:lnTo>
                    <a:pt x="104297" y="27689"/>
                  </a:lnTo>
                  <a:lnTo>
                    <a:pt x="86857" y="3611"/>
                  </a:lnTo>
                  <a:lnTo>
                    <a:pt x="84757" y="3292"/>
                  </a:lnTo>
                  <a:lnTo>
                    <a:pt x="74206" y="9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34">
              <a:extLst>
                <a:ext uri="{FF2B5EF4-FFF2-40B4-BE49-F238E27FC236}">
                  <a16:creationId xmlns:a16="http://schemas.microsoft.com/office/drawing/2014/main" id="{F0FDCC37-24B4-9C7F-F492-03B8DF7B45C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74367" y="1632054"/>
              <a:ext cx="90277" cy="199076"/>
            </a:xfrm>
            <a:custGeom>
              <a:avLst/>
              <a:gdLst/>
              <a:ahLst/>
              <a:cxnLst/>
              <a:rect l="0" t="0" r="0" b="0"/>
              <a:pathLst>
                <a:path w="90277" h="199076">
                  <a:moveTo>
                    <a:pt x="44808" y="101496"/>
                  </a:moveTo>
                  <a:lnTo>
                    <a:pt x="44808" y="101496"/>
                  </a:lnTo>
                  <a:lnTo>
                    <a:pt x="44808" y="96440"/>
                  </a:lnTo>
                  <a:lnTo>
                    <a:pt x="47630" y="91135"/>
                  </a:lnTo>
                  <a:lnTo>
                    <a:pt x="51354" y="85249"/>
                  </a:lnTo>
                  <a:lnTo>
                    <a:pt x="59559" y="59993"/>
                  </a:lnTo>
                  <a:lnTo>
                    <a:pt x="51629" y="13588"/>
                  </a:lnTo>
                  <a:lnTo>
                    <a:pt x="46155" y="53"/>
                  </a:lnTo>
                  <a:lnTo>
                    <a:pt x="44648" y="0"/>
                  </a:lnTo>
                  <a:lnTo>
                    <a:pt x="40151" y="2765"/>
                  </a:lnTo>
                  <a:lnTo>
                    <a:pt x="19321" y="42749"/>
                  </a:lnTo>
                  <a:lnTo>
                    <a:pt x="6691" y="84639"/>
                  </a:lnTo>
                  <a:lnTo>
                    <a:pt x="0" y="121196"/>
                  </a:lnTo>
                  <a:lnTo>
                    <a:pt x="840" y="156017"/>
                  </a:lnTo>
                  <a:lnTo>
                    <a:pt x="6216" y="174411"/>
                  </a:lnTo>
                  <a:lnTo>
                    <a:pt x="15662" y="186114"/>
                  </a:lnTo>
                  <a:lnTo>
                    <a:pt x="32880" y="198652"/>
                  </a:lnTo>
                  <a:lnTo>
                    <a:pt x="40031" y="199075"/>
                  </a:lnTo>
                  <a:lnTo>
                    <a:pt x="56443" y="193901"/>
                  </a:lnTo>
                  <a:lnTo>
                    <a:pt x="68676" y="181723"/>
                  </a:lnTo>
                  <a:lnTo>
                    <a:pt x="85153" y="148035"/>
                  </a:lnTo>
                  <a:lnTo>
                    <a:pt x="90276" y="120224"/>
                  </a:lnTo>
                  <a:lnTo>
                    <a:pt x="86738" y="81763"/>
                  </a:lnTo>
                  <a:lnTo>
                    <a:pt x="78986" y="41909"/>
                  </a:lnTo>
                  <a:lnTo>
                    <a:pt x="69987" y="18459"/>
                  </a:lnTo>
                  <a:lnTo>
                    <a:pt x="63760" y="11674"/>
                  </a:lnTo>
                  <a:lnTo>
                    <a:pt x="60618" y="9865"/>
                  </a:lnTo>
                  <a:lnTo>
                    <a:pt x="57464" y="10775"/>
                  </a:lnTo>
                  <a:lnTo>
                    <a:pt x="44808" y="25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35">
              <a:extLst>
                <a:ext uri="{FF2B5EF4-FFF2-40B4-BE49-F238E27FC236}">
                  <a16:creationId xmlns:a16="http://schemas.microsoft.com/office/drawing/2014/main" id="{B3EAD37F-3FA2-4DEA-132E-DE21F5C5F15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62738" y="1534473"/>
              <a:ext cx="141751" cy="396720"/>
            </a:xfrm>
            <a:custGeom>
              <a:avLst/>
              <a:gdLst/>
              <a:ahLst/>
              <a:cxnLst/>
              <a:rect l="0" t="0" r="0" b="0"/>
              <a:pathLst>
                <a:path w="141751" h="396720">
                  <a:moveTo>
                    <a:pt x="113612" y="56202"/>
                  </a:moveTo>
                  <a:lnTo>
                    <a:pt x="113612" y="56202"/>
                  </a:lnTo>
                  <a:lnTo>
                    <a:pt x="113612" y="51146"/>
                  </a:lnTo>
                  <a:lnTo>
                    <a:pt x="116434" y="45841"/>
                  </a:lnTo>
                  <a:lnTo>
                    <a:pt x="128800" y="30692"/>
                  </a:lnTo>
                  <a:lnTo>
                    <a:pt x="141750" y="0"/>
                  </a:lnTo>
                  <a:lnTo>
                    <a:pt x="103122" y="39205"/>
                  </a:lnTo>
                  <a:lnTo>
                    <a:pt x="69453" y="85047"/>
                  </a:lnTo>
                  <a:lnTo>
                    <a:pt x="44878" y="123989"/>
                  </a:lnTo>
                  <a:lnTo>
                    <a:pt x="25912" y="168527"/>
                  </a:lnTo>
                  <a:lnTo>
                    <a:pt x="7154" y="213268"/>
                  </a:lnTo>
                  <a:lnTo>
                    <a:pt x="1635" y="250319"/>
                  </a:lnTo>
                  <a:lnTo>
                    <a:pt x="0" y="293164"/>
                  </a:lnTo>
                  <a:lnTo>
                    <a:pt x="4572" y="339373"/>
                  </a:lnTo>
                  <a:lnTo>
                    <a:pt x="17686" y="376466"/>
                  </a:lnTo>
                  <a:lnTo>
                    <a:pt x="26176" y="389041"/>
                  </a:lnTo>
                  <a:lnTo>
                    <a:pt x="29921" y="392395"/>
                  </a:lnTo>
                  <a:lnTo>
                    <a:pt x="42549" y="396121"/>
                  </a:lnTo>
                  <a:lnTo>
                    <a:pt x="58745" y="396719"/>
                  </a:lnTo>
                  <a:lnTo>
                    <a:pt x="104087" y="389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36">
              <a:extLst>
                <a:ext uri="{FF2B5EF4-FFF2-40B4-BE49-F238E27FC236}">
                  <a16:creationId xmlns:a16="http://schemas.microsoft.com/office/drawing/2014/main" id="{67E4595C-87AB-328E-75E5-298EA83054C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371600" y="1640801"/>
              <a:ext cx="38101" cy="235625"/>
            </a:xfrm>
            <a:custGeom>
              <a:avLst/>
              <a:gdLst/>
              <a:ahLst/>
              <a:cxnLst/>
              <a:rect l="0" t="0" r="0" b="0"/>
              <a:pathLst>
                <a:path w="38101" h="235625">
                  <a:moveTo>
                    <a:pt x="0" y="35599"/>
                  </a:moveTo>
                  <a:lnTo>
                    <a:pt x="0" y="35599"/>
                  </a:lnTo>
                  <a:lnTo>
                    <a:pt x="10361" y="10160"/>
                  </a:lnTo>
                  <a:lnTo>
                    <a:pt x="17334" y="0"/>
                  </a:lnTo>
                  <a:lnTo>
                    <a:pt x="17906" y="1283"/>
                  </a:lnTo>
                  <a:lnTo>
                    <a:pt x="18950" y="38801"/>
                  </a:lnTo>
                  <a:lnTo>
                    <a:pt x="19030" y="81661"/>
                  </a:lnTo>
                  <a:lnTo>
                    <a:pt x="19046" y="126072"/>
                  </a:lnTo>
                  <a:lnTo>
                    <a:pt x="24105" y="163065"/>
                  </a:lnTo>
                  <a:lnTo>
                    <a:pt x="28751" y="210316"/>
                  </a:lnTo>
                  <a:lnTo>
                    <a:pt x="38100" y="235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37">
              <a:extLst>
                <a:ext uri="{FF2B5EF4-FFF2-40B4-BE49-F238E27FC236}">
                  <a16:creationId xmlns:a16="http://schemas.microsoft.com/office/drawing/2014/main" id="{A02F1452-6418-F718-08B5-8E87BD24A62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485900" y="17526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9660" y="8467"/>
                  </a:lnTo>
                  <a:lnTo>
                    <a:pt x="86955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38">
              <a:extLst>
                <a:ext uri="{FF2B5EF4-FFF2-40B4-BE49-F238E27FC236}">
                  <a16:creationId xmlns:a16="http://schemas.microsoft.com/office/drawing/2014/main" id="{63A31C7F-4987-EC83-9C0A-10034939219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57917" y="1657361"/>
              <a:ext cx="179982" cy="212798"/>
            </a:xfrm>
            <a:custGeom>
              <a:avLst/>
              <a:gdLst/>
              <a:ahLst/>
              <a:cxnLst/>
              <a:rect l="0" t="0" r="0" b="0"/>
              <a:pathLst>
                <a:path w="179982" h="212798">
                  <a:moveTo>
                    <a:pt x="161358" y="19039"/>
                  </a:moveTo>
                  <a:lnTo>
                    <a:pt x="161358" y="19039"/>
                  </a:lnTo>
                  <a:lnTo>
                    <a:pt x="161358" y="13983"/>
                  </a:lnTo>
                  <a:lnTo>
                    <a:pt x="162416" y="12493"/>
                  </a:lnTo>
                  <a:lnTo>
                    <a:pt x="164180" y="11500"/>
                  </a:lnTo>
                  <a:lnTo>
                    <a:pt x="166415" y="10838"/>
                  </a:lnTo>
                  <a:lnTo>
                    <a:pt x="167904" y="9338"/>
                  </a:lnTo>
                  <a:lnTo>
                    <a:pt x="169559" y="4850"/>
                  </a:lnTo>
                  <a:lnTo>
                    <a:pt x="171059" y="3229"/>
                  </a:lnTo>
                  <a:lnTo>
                    <a:pt x="179981" y="116"/>
                  </a:lnTo>
                  <a:lnTo>
                    <a:pt x="167113" y="0"/>
                  </a:lnTo>
                  <a:lnTo>
                    <a:pt x="161093" y="2816"/>
                  </a:lnTo>
                  <a:lnTo>
                    <a:pt x="121402" y="39989"/>
                  </a:lnTo>
                  <a:lnTo>
                    <a:pt x="110949" y="55468"/>
                  </a:lnTo>
                  <a:lnTo>
                    <a:pt x="94687" y="97253"/>
                  </a:lnTo>
                  <a:lnTo>
                    <a:pt x="69469" y="142630"/>
                  </a:lnTo>
                  <a:lnTo>
                    <a:pt x="60871" y="157847"/>
                  </a:lnTo>
                  <a:lnTo>
                    <a:pt x="54608" y="178593"/>
                  </a:lnTo>
                  <a:lnTo>
                    <a:pt x="26042" y="211251"/>
                  </a:lnTo>
                  <a:lnTo>
                    <a:pt x="22464" y="212797"/>
                  </a:lnTo>
                  <a:lnTo>
                    <a:pt x="19020" y="212769"/>
                  </a:lnTo>
                  <a:lnTo>
                    <a:pt x="12372" y="209916"/>
                  </a:lnTo>
                  <a:lnTo>
                    <a:pt x="5889" y="205121"/>
                  </a:lnTo>
                  <a:lnTo>
                    <a:pt x="2302" y="196639"/>
                  </a:lnTo>
                  <a:lnTo>
                    <a:pt x="0" y="173947"/>
                  </a:lnTo>
                  <a:lnTo>
                    <a:pt x="12740" y="131399"/>
                  </a:lnTo>
                  <a:lnTo>
                    <a:pt x="31499" y="103519"/>
                  </a:lnTo>
                  <a:lnTo>
                    <a:pt x="43036" y="91460"/>
                  </a:lnTo>
                  <a:lnTo>
                    <a:pt x="49857" y="88268"/>
                  </a:lnTo>
                  <a:lnTo>
                    <a:pt x="59647" y="86471"/>
                  </a:lnTo>
                  <a:lnTo>
                    <a:pt x="66058" y="88873"/>
                  </a:lnTo>
                  <a:lnTo>
                    <a:pt x="69250" y="90995"/>
                  </a:lnTo>
                  <a:lnTo>
                    <a:pt x="96531" y="129582"/>
                  </a:lnTo>
                  <a:lnTo>
                    <a:pt x="112412" y="155449"/>
                  </a:lnTo>
                  <a:lnTo>
                    <a:pt x="133097" y="172463"/>
                  </a:lnTo>
                  <a:lnTo>
                    <a:pt x="145811" y="179504"/>
                  </a:lnTo>
                  <a:lnTo>
                    <a:pt x="151833" y="180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39">
              <a:extLst>
                <a:ext uri="{FF2B5EF4-FFF2-40B4-BE49-F238E27FC236}">
                  <a16:creationId xmlns:a16="http://schemas.microsoft.com/office/drawing/2014/main" id="{9385D93D-FA1C-F254-23F4-28346533E34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838325" y="1544766"/>
              <a:ext cx="90082" cy="350710"/>
            </a:xfrm>
            <a:custGeom>
              <a:avLst/>
              <a:gdLst/>
              <a:ahLst/>
              <a:cxnLst/>
              <a:rect l="0" t="0" r="0" b="0"/>
              <a:pathLst>
                <a:path w="90082" h="350710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1" y="0"/>
                  </a:lnTo>
                  <a:lnTo>
                    <a:pt x="9701" y="487"/>
                  </a:lnTo>
                  <a:lnTo>
                    <a:pt x="27723" y="16749"/>
                  </a:lnTo>
                  <a:lnTo>
                    <a:pt x="33488" y="28010"/>
                  </a:lnTo>
                  <a:lnTo>
                    <a:pt x="47302" y="67656"/>
                  </a:lnTo>
                  <a:lnTo>
                    <a:pt x="64345" y="111149"/>
                  </a:lnTo>
                  <a:lnTo>
                    <a:pt x="77744" y="147437"/>
                  </a:lnTo>
                  <a:lnTo>
                    <a:pt x="83360" y="193466"/>
                  </a:lnTo>
                  <a:lnTo>
                    <a:pt x="90081" y="237208"/>
                  </a:lnTo>
                  <a:lnTo>
                    <a:pt x="88662" y="271924"/>
                  </a:lnTo>
                  <a:lnTo>
                    <a:pt x="77782" y="316262"/>
                  </a:lnTo>
                  <a:lnTo>
                    <a:pt x="76339" y="343077"/>
                  </a:lnTo>
                  <a:lnTo>
                    <a:pt x="75234" y="345621"/>
                  </a:lnTo>
                  <a:lnTo>
                    <a:pt x="66675" y="350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40">
              <a:extLst>
                <a:ext uri="{FF2B5EF4-FFF2-40B4-BE49-F238E27FC236}">
                  <a16:creationId xmlns:a16="http://schemas.microsoft.com/office/drawing/2014/main" id="{66BF3302-745E-4BB8-5030-9C86AC03C5C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143160" y="1666875"/>
              <a:ext cx="9491" cy="19051"/>
            </a:xfrm>
            <a:custGeom>
              <a:avLst/>
              <a:gdLst/>
              <a:ahLst/>
              <a:cxnLst/>
              <a:rect l="0" t="0" r="0" b="0"/>
              <a:pathLst>
                <a:path w="9491" h="19051">
                  <a:moveTo>
                    <a:pt x="9490" y="19050"/>
                  </a:moveTo>
                  <a:lnTo>
                    <a:pt x="9490" y="19050"/>
                  </a:lnTo>
                  <a:lnTo>
                    <a:pt x="4433" y="13994"/>
                  </a:lnTo>
                  <a:lnTo>
                    <a:pt x="1951" y="8689"/>
                  </a:lnTo>
                  <a:lnTo>
                    <a:pt x="0" y="151"/>
                  </a:lnTo>
                  <a:lnTo>
                    <a:pt x="94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41">
              <a:extLst>
                <a:ext uri="{FF2B5EF4-FFF2-40B4-BE49-F238E27FC236}">
                  <a16:creationId xmlns:a16="http://schemas.microsoft.com/office/drawing/2014/main" id="{9C1B6661-E523-ED41-3B32-7014FBD5431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305050" y="18097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342">
            <a:extLst>
              <a:ext uri="{FF2B5EF4-FFF2-40B4-BE49-F238E27FC236}">
                <a16:creationId xmlns:a16="http://schemas.microsoft.com/office/drawing/2014/main" id="{BC3739FC-AE1B-4D2B-E781-433AA99302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90750" y="1619366"/>
            <a:ext cx="133351" cy="257060"/>
          </a:xfrm>
          <a:custGeom>
            <a:avLst/>
            <a:gdLst/>
            <a:ahLst/>
            <a:cxnLst/>
            <a:rect l="0" t="0" r="0" b="0"/>
            <a:pathLst>
              <a:path w="133351" h="257060">
                <a:moveTo>
                  <a:pt x="133350" y="9409"/>
                </a:moveTo>
                <a:lnTo>
                  <a:pt x="133350" y="9409"/>
                </a:lnTo>
                <a:lnTo>
                  <a:pt x="133350" y="0"/>
                </a:lnTo>
                <a:lnTo>
                  <a:pt x="115036" y="41579"/>
                </a:lnTo>
                <a:lnTo>
                  <a:pt x="95765" y="86814"/>
                </a:lnTo>
                <a:lnTo>
                  <a:pt x="88071" y="104136"/>
                </a:lnTo>
                <a:lnTo>
                  <a:pt x="59798" y="144153"/>
                </a:lnTo>
                <a:lnTo>
                  <a:pt x="36045" y="185851"/>
                </a:lnTo>
                <a:lnTo>
                  <a:pt x="14898" y="229236"/>
                </a:lnTo>
                <a:lnTo>
                  <a:pt x="6621" y="240460"/>
                </a:lnTo>
                <a:lnTo>
                  <a:pt x="0" y="2570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654">
            <a:extLst>
              <a:ext uri="{FF2B5EF4-FFF2-40B4-BE49-F238E27FC236}">
                <a16:creationId xmlns:a16="http://schemas.microsoft.com/office/drawing/2014/main" id="{A9BBA013-539D-95F7-9747-380E73DE1BDD}"/>
              </a:ext>
            </a:extLst>
          </p:cNvPr>
          <p:cNvGrpSpPr/>
          <p:nvPr/>
        </p:nvGrpSpPr>
        <p:grpSpPr>
          <a:xfrm>
            <a:off x="2877515" y="1619250"/>
            <a:ext cx="522911" cy="200026"/>
            <a:chOff x="2877515" y="1619250"/>
            <a:chExt cx="522911" cy="200026"/>
          </a:xfrm>
        </p:grpSpPr>
        <p:sp>
          <p:nvSpPr>
            <p:cNvPr id="16" name="SMARTInkShape-3343">
              <a:extLst>
                <a:ext uri="{FF2B5EF4-FFF2-40B4-BE49-F238E27FC236}">
                  <a16:creationId xmlns:a16="http://schemas.microsoft.com/office/drawing/2014/main" id="{61A88723-B51E-021F-2AF4-EE6DDBD0D28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77515" y="1619250"/>
              <a:ext cx="218111" cy="197744"/>
            </a:xfrm>
            <a:custGeom>
              <a:avLst/>
              <a:gdLst/>
              <a:ahLst/>
              <a:cxnLst/>
              <a:rect l="0" t="0" r="0" b="0"/>
              <a:pathLst>
                <a:path w="218111" h="197744">
                  <a:moveTo>
                    <a:pt x="160960" y="0"/>
                  </a:moveTo>
                  <a:lnTo>
                    <a:pt x="160960" y="0"/>
                  </a:lnTo>
                  <a:lnTo>
                    <a:pt x="155904" y="0"/>
                  </a:lnTo>
                  <a:lnTo>
                    <a:pt x="150599" y="2822"/>
                  </a:lnTo>
                  <a:lnTo>
                    <a:pt x="144714" y="6546"/>
                  </a:lnTo>
                  <a:lnTo>
                    <a:pt x="102116" y="22534"/>
                  </a:lnTo>
                  <a:lnTo>
                    <a:pt x="56872" y="47095"/>
                  </a:lnTo>
                  <a:lnTo>
                    <a:pt x="44849" y="54798"/>
                  </a:lnTo>
                  <a:lnTo>
                    <a:pt x="10031" y="98611"/>
                  </a:lnTo>
                  <a:lnTo>
                    <a:pt x="3922" y="115794"/>
                  </a:lnTo>
                  <a:lnTo>
                    <a:pt x="0" y="142582"/>
                  </a:lnTo>
                  <a:lnTo>
                    <a:pt x="2287" y="150859"/>
                  </a:lnTo>
                  <a:lnTo>
                    <a:pt x="5772" y="158065"/>
                  </a:lnTo>
                  <a:lnTo>
                    <a:pt x="7321" y="164796"/>
                  </a:lnTo>
                  <a:lnTo>
                    <a:pt x="18306" y="179591"/>
                  </a:lnTo>
                  <a:lnTo>
                    <a:pt x="40023" y="192324"/>
                  </a:lnTo>
                  <a:lnTo>
                    <a:pt x="76679" y="197743"/>
                  </a:lnTo>
                  <a:lnTo>
                    <a:pt x="122321" y="193028"/>
                  </a:lnTo>
                  <a:lnTo>
                    <a:pt x="162539" y="188177"/>
                  </a:lnTo>
                  <a:lnTo>
                    <a:pt x="180478" y="183109"/>
                  </a:lnTo>
                  <a:lnTo>
                    <a:pt x="21811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44">
              <a:extLst>
                <a:ext uri="{FF2B5EF4-FFF2-40B4-BE49-F238E27FC236}">
                  <a16:creationId xmlns:a16="http://schemas.microsoft.com/office/drawing/2014/main" id="{4B3D1F01-35C1-5F27-063F-059F5C2291E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37763" y="1619425"/>
              <a:ext cx="186463" cy="66501"/>
            </a:xfrm>
            <a:custGeom>
              <a:avLst/>
              <a:gdLst/>
              <a:ahLst/>
              <a:cxnLst/>
              <a:rect l="0" t="0" r="0" b="0"/>
              <a:pathLst>
                <a:path w="186463" h="66501">
                  <a:moveTo>
                    <a:pt x="5487" y="66500"/>
                  </a:moveTo>
                  <a:lnTo>
                    <a:pt x="5487" y="66500"/>
                  </a:lnTo>
                  <a:lnTo>
                    <a:pt x="431" y="61444"/>
                  </a:lnTo>
                  <a:lnTo>
                    <a:pt x="0" y="58896"/>
                  </a:lnTo>
                  <a:lnTo>
                    <a:pt x="770" y="56139"/>
                  </a:lnTo>
                  <a:lnTo>
                    <a:pt x="9612" y="44110"/>
                  </a:lnTo>
                  <a:lnTo>
                    <a:pt x="36759" y="24997"/>
                  </a:lnTo>
                  <a:lnTo>
                    <a:pt x="76986" y="6563"/>
                  </a:lnTo>
                  <a:lnTo>
                    <a:pt x="111215" y="1156"/>
                  </a:lnTo>
                  <a:lnTo>
                    <a:pt x="158012" y="0"/>
                  </a:lnTo>
                  <a:lnTo>
                    <a:pt x="186462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45">
              <a:extLst>
                <a:ext uri="{FF2B5EF4-FFF2-40B4-BE49-F238E27FC236}">
                  <a16:creationId xmlns:a16="http://schemas.microsoft.com/office/drawing/2014/main" id="{B54A20BE-7DA0-9D57-7704-D082BCAD7E1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238500" y="1620034"/>
              <a:ext cx="19051" cy="180192"/>
            </a:xfrm>
            <a:custGeom>
              <a:avLst/>
              <a:gdLst/>
              <a:ahLst/>
              <a:cxnLst/>
              <a:rect l="0" t="0" r="0" b="0"/>
              <a:pathLst>
                <a:path w="19051" h="180192">
                  <a:moveTo>
                    <a:pt x="19050" y="18266"/>
                  </a:moveTo>
                  <a:lnTo>
                    <a:pt x="19050" y="18266"/>
                  </a:lnTo>
                  <a:lnTo>
                    <a:pt x="19050" y="0"/>
                  </a:lnTo>
                  <a:lnTo>
                    <a:pt x="12504" y="23242"/>
                  </a:lnTo>
                  <a:lnTo>
                    <a:pt x="7292" y="64679"/>
                  </a:lnTo>
                  <a:lnTo>
                    <a:pt x="1440" y="108808"/>
                  </a:lnTo>
                  <a:lnTo>
                    <a:pt x="126" y="153851"/>
                  </a:lnTo>
                  <a:lnTo>
                    <a:pt x="0" y="180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46">
              <a:extLst>
                <a:ext uri="{FF2B5EF4-FFF2-40B4-BE49-F238E27FC236}">
                  <a16:creationId xmlns:a16="http://schemas.microsoft.com/office/drawing/2014/main" id="{D36BCEF5-F51F-4542-AA39-E9F170114E6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152775" y="17907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3962" y="15317"/>
                  </a:lnTo>
                  <a:lnTo>
                    <a:pt x="100108" y="4123"/>
                  </a:lnTo>
                  <a:lnTo>
                    <a:pt x="137445" y="814"/>
                  </a:lnTo>
                  <a:lnTo>
                    <a:pt x="184959" y="16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55">
            <a:extLst>
              <a:ext uri="{FF2B5EF4-FFF2-40B4-BE49-F238E27FC236}">
                <a16:creationId xmlns:a16="http://schemas.microsoft.com/office/drawing/2014/main" id="{D03983B2-160B-173A-2FBA-D63A163C75F6}"/>
              </a:ext>
            </a:extLst>
          </p:cNvPr>
          <p:cNvGrpSpPr/>
          <p:nvPr/>
        </p:nvGrpSpPr>
        <p:grpSpPr>
          <a:xfrm>
            <a:off x="3895725" y="1553163"/>
            <a:ext cx="457201" cy="273472"/>
            <a:chOff x="3895725" y="1553163"/>
            <a:chExt cx="457201" cy="273472"/>
          </a:xfrm>
        </p:grpSpPr>
        <p:sp>
          <p:nvSpPr>
            <p:cNvPr id="21" name="SMARTInkShape-3347">
              <a:extLst>
                <a:ext uri="{FF2B5EF4-FFF2-40B4-BE49-F238E27FC236}">
                  <a16:creationId xmlns:a16="http://schemas.microsoft.com/office/drawing/2014/main" id="{2B70130E-60CD-E51D-F4B0-AB22D3C1010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915775" y="1553163"/>
              <a:ext cx="122826" cy="273472"/>
            </a:xfrm>
            <a:custGeom>
              <a:avLst/>
              <a:gdLst/>
              <a:ahLst/>
              <a:cxnLst/>
              <a:rect l="0" t="0" r="0" b="0"/>
              <a:pathLst>
                <a:path w="122826" h="273472">
                  <a:moveTo>
                    <a:pt x="122825" y="56562"/>
                  </a:moveTo>
                  <a:lnTo>
                    <a:pt x="122825" y="56562"/>
                  </a:lnTo>
                  <a:lnTo>
                    <a:pt x="122825" y="42373"/>
                  </a:lnTo>
                  <a:lnTo>
                    <a:pt x="113124" y="12908"/>
                  </a:lnTo>
                  <a:lnTo>
                    <a:pt x="108636" y="6115"/>
                  </a:lnTo>
                  <a:lnTo>
                    <a:pt x="103113" y="2391"/>
                  </a:lnTo>
                  <a:lnTo>
                    <a:pt x="94054" y="295"/>
                  </a:lnTo>
                  <a:lnTo>
                    <a:pt x="90944" y="0"/>
                  </a:lnTo>
                  <a:lnTo>
                    <a:pt x="84667" y="2496"/>
                  </a:lnTo>
                  <a:lnTo>
                    <a:pt x="66957" y="17778"/>
                  </a:lnTo>
                  <a:lnTo>
                    <a:pt x="38785" y="58662"/>
                  </a:lnTo>
                  <a:lnTo>
                    <a:pt x="18690" y="101641"/>
                  </a:lnTo>
                  <a:lnTo>
                    <a:pt x="13043" y="118930"/>
                  </a:lnTo>
                  <a:lnTo>
                    <a:pt x="6595" y="164680"/>
                  </a:lnTo>
                  <a:lnTo>
                    <a:pt x="0" y="201798"/>
                  </a:lnTo>
                  <a:lnTo>
                    <a:pt x="354" y="222479"/>
                  </a:lnTo>
                  <a:lnTo>
                    <a:pt x="8727" y="260779"/>
                  </a:lnTo>
                  <a:lnTo>
                    <a:pt x="16613" y="273471"/>
                  </a:lnTo>
                  <a:lnTo>
                    <a:pt x="18150" y="273135"/>
                  </a:lnTo>
                  <a:lnTo>
                    <a:pt x="27575" y="266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48">
              <a:extLst>
                <a:ext uri="{FF2B5EF4-FFF2-40B4-BE49-F238E27FC236}">
                  <a16:creationId xmlns:a16="http://schemas.microsoft.com/office/drawing/2014/main" id="{F0A3A481-CB44-00EA-84BA-F8FDF067850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95725" y="16954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8662" y="30496"/>
                  </a:lnTo>
                  <a:lnTo>
                    <a:pt x="50768" y="9452"/>
                  </a:lnTo>
                  <a:lnTo>
                    <a:pt x="70189" y="420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49">
              <a:extLst>
                <a:ext uri="{FF2B5EF4-FFF2-40B4-BE49-F238E27FC236}">
                  <a16:creationId xmlns:a16="http://schemas.microsoft.com/office/drawing/2014/main" id="{29B6C35A-6385-1DD1-82CA-226F25D3027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067452" y="1668639"/>
              <a:ext cx="46868" cy="99255"/>
            </a:xfrm>
            <a:custGeom>
              <a:avLst/>
              <a:gdLst/>
              <a:ahLst/>
              <a:cxnLst/>
              <a:rect l="0" t="0" r="0" b="0"/>
              <a:pathLst>
                <a:path w="46868" h="99255">
                  <a:moveTo>
                    <a:pt x="28298" y="45861"/>
                  </a:moveTo>
                  <a:lnTo>
                    <a:pt x="28298" y="45861"/>
                  </a:lnTo>
                  <a:lnTo>
                    <a:pt x="28298" y="32603"/>
                  </a:lnTo>
                  <a:lnTo>
                    <a:pt x="31120" y="26563"/>
                  </a:lnTo>
                  <a:lnTo>
                    <a:pt x="36499" y="19118"/>
                  </a:lnTo>
                  <a:lnTo>
                    <a:pt x="37561" y="10044"/>
                  </a:lnTo>
                  <a:lnTo>
                    <a:pt x="37789" y="0"/>
                  </a:lnTo>
                  <a:lnTo>
                    <a:pt x="36742" y="470"/>
                  </a:lnTo>
                  <a:lnTo>
                    <a:pt x="32756" y="3815"/>
                  </a:lnTo>
                  <a:lnTo>
                    <a:pt x="6825" y="40023"/>
                  </a:lnTo>
                  <a:lnTo>
                    <a:pt x="1827" y="58713"/>
                  </a:lnTo>
                  <a:lnTo>
                    <a:pt x="0" y="90331"/>
                  </a:lnTo>
                  <a:lnTo>
                    <a:pt x="2025" y="94558"/>
                  </a:lnTo>
                  <a:lnTo>
                    <a:pt x="5490" y="97375"/>
                  </a:lnTo>
                  <a:lnTo>
                    <a:pt x="9918" y="99254"/>
                  </a:lnTo>
                  <a:lnTo>
                    <a:pt x="20482" y="98519"/>
                  </a:lnTo>
                  <a:lnTo>
                    <a:pt x="26262" y="96841"/>
                  </a:lnTo>
                  <a:lnTo>
                    <a:pt x="30116" y="93606"/>
                  </a:lnTo>
                  <a:lnTo>
                    <a:pt x="34398" y="84367"/>
                  </a:lnTo>
                  <a:lnTo>
                    <a:pt x="45723" y="37447"/>
                  </a:lnTo>
                  <a:lnTo>
                    <a:pt x="46867" y="19850"/>
                  </a:lnTo>
                  <a:lnTo>
                    <a:pt x="45969" y="15820"/>
                  </a:lnTo>
                  <a:lnTo>
                    <a:pt x="44312" y="13134"/>
                  </a:lnTo>
                  <a:lnTo>
                    <a:pt x="42149" y="11343"/>
                  </a:lnTo>
                  <a:lnTo>
                    <a:pt x="39746" y="6531"/>
                  </a:lnTo>
                  <a:lnTo>
                    <a:pt x="39104" y="3766"/>
                  </a:lnTo>
                  <a:lnTo>
                    <a:pt x="37619" y="2981"/>
                  </a:lnTo>
                  <a:lnTo>
                    <a:pt x="28298" y="7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50">
              <a:extLst>
                <a:ext uri="{FF2B5EF4-FFF2-40B4-BE49-F238E27FC236}">
                  <a16:creationId xmlns:a16="http://schemas.microsoft.com/office/drawing/2014/main" id="{454C85EC-7F5D-24CE-042E-6BA9168F372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143375" y="1668776"/>
              <a:ext cx="209551" cy="110854"/>
            </a:xfrm>
            <a:custGeom>
              <a:avLst/>
              <a:gdLst/>
              <a:ahLst/>
              <a:cxnLst/>
              <a:rect l="0" t="0" r="0" b="0"/>
              <a:pathLst>
                <a:path w="209551" h="110854">
                  <a:moveTo>
                    <a:pt x="0" y="45724"/>
                  </a:moveTo>
                  <a:lnTo>
                    <a:pt x="0" y="45724"/>
                  </a:lnTo>
                  <a:lnTo>
                    <a:pt x="40821" y="7725"/>
                  </a:lnTo>
                  <a:lnTo>
                    <a:pt x="53925" y="0"/>
                  </a:lnTo>
                  <a:lnTo>
                    <a:pt x="54999" y="425"/>
                  </a:lnTo>
                  <a:lnTo>
                    <a:pt x="55716" y="1766"/>
                  </a:lnTo>
                  <a:lnTo>
                    <a:pt x="65267" y="47053"/>
                  </a:lnTo>
                  <a:lnTo>
                    <a:pt x="65338" y="77541"/>
                  </a:lnTo>
                  <a:lnTo>
                    <a:pt x="58988" y="100659"/>
                  </a:lnTo>
                  <a:lnTo>
                    <a:pt x="56259" y="104573"/>
                  </a:lnTo>
                  <a:lnTo>
                    <a:pt x="50404" y="108921"/>
                  </a:lnTo>
                  <a:lnTo>
                    <a:pt x="44274" y="110853"/>
                  </a:lnTo>
                  <a:lnTo>
                    <a:pt x="42216" y="109252"/>
                  </a:lnTo>
                  <a:lnTo>
                    <a:pt x="39930" y="101828"/>
                  </a:lnTo>
                  <a:lnTo>
                    <a:pt x="38261" y="72635"/>
                  </a:lnTo>
                  <a:lnTo>
                    <a:pt x="43816" y="62623"/>
                  </a:lnTo>
                  <a:lnTo>
                    <a:pt x="64629" y="38949"/>
                  </a:lnTo>
                  <a:lnTo>
                    <a:pt x="87941" y="25255"/>
                  </a:lnTo>
                  <a:lnTo>
                    <a:pt x="134869" y="12804"/>
                  </a:lnTo>
                  <a:lnTo>
                    <a:pt x="178352" y="8306"/>
                  </a:lnTo>
                  <a:lnTo>
                    <a:pt x="209550" y="7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56">
            <a:extLst>
              <a:ext uri="{FF2B5EF4-FFF2-40B4-BE49-F238E27FC236}">
                <a16:creationId xmlns:a16="http://schemas.microsoft.com/office/drawing/2014/main" id="{1F40E59D-C026-ABF1-EC1F-69BA652344DD}"/>
              </a:ext>
            </a:extLst>
          </p:cNvPr>
          <p:cNvGrpSpPr/>
          <p:nvPr/>
        </p:nvGrpSpPr>
        <p:grpSpPr>
          <a:xfrm>
            <a:off x="4759649" y="1543443"/>
            <a:ext cx="621977" cy="266308"/>
            <a:chOff x="4759649" y="1543443"/>
            <a:chExt cx="621977" cy="266308"/>
          </a:xfrm>
        </p:grpSpPr>
        <p:sp>
          <p:nvSpPr>
            <p:cNvPr id="26" name="SMARTInkShape-3351">
              <a:extLst>
                <a:ext uri="{FF2B5EF4-FFF2-40B4-BE49-F238E27FC236}">
                  <a16:creationId xmlns:a16="http://schemas.microsoft.com/office/drawing/2014/main" id="{17A5AD7F-2110-6623-7F5D-09EFBEFA430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759649" y="1676564"/>
              <a:ext cx="183827" cy="117410"/>
            </a:xfrm>
            <a:custGeom>
              <a:avLst/>
              <a:gdLst/>
              <a:ahLst/>
              <a:cxnLst/>
              <a:rect l="0" t="0" r="0" b="0"/>
              <a:pathLst>
                <a:path w="183827" h="117410">
                  <a:moveTo>
                    <a:pt x="50476" y="47461"/>
                  </a:moveTo>
                  <a:lnTo>
                    <a:pt x="50476" y="47461"/>
                  </a:lnTo>
                  <a:lnTo>
                    <a:pt x="50476" y="42405"/>
                  </a:lnTo>
                  <a:lnTo>
                    <a:pt x="52593" y="40915"/>
                  </a:lnTo>
                  <a:lnTo>
                    <a:pt x="71935" y="38328"/>
                  </a:lnTo>
                  <a:lnTo>
                    <a:pt x="118590" y="37946"/>
                  </a:lnTo>
                  <a:lnTo>
                    <a:pt x="129337" y="37939"/>
                  </a:lnTo>
                  <a:lnTo>
                    <a:pt x="135973" y="35115"/>
                  </a:lnTo>
                  <a:lnTo>
                    <a:pt x="139224" y="32880"/>
                  </a:lnTo>
                  <a:lnTo>
                    <a:pt x="142836" y="27575"/>
                  </a:lnTo>
                  <a:lnTo>
                    <a:pt x="144870" y="18638"/>
                  </a:lnTo>
                  <a:lnTo>
                    <a:pt x="145155" y="15546"/>
                  </a:lnTo>
                  <a:lnTo>
                    <a:pt x="143229" y="12426"/>
                  </a:lnTo>
                  <a:lnTo>
                    <a:pt x="135444" y="6137"/>
                  </a:lnTo>
                  <a:lnTo>
                    <a:pt x="114104" y="1703"/>
                  </a:lnTo>
                  <a:lnTo>
                    <a:pt x="71946" y="82"/>
                  </a:lnTo>
                  <a:lnTo>
                    <a:pt x="64790" y="0"/>
                  </a:lnTo>
                  <a:lnTo>
                    <a:pt x="39548" y="9998"/>
                  </a:lnTo>
                  <a:lnTo>
                    <a:pt x="17017" y="31422"/>
                  </a:lnTo>
                  <a:lnTo>
                    <a:pt x="1992" y="52822"/>
                  </a:lnTo>
                  <a:lnTo>
                    <a:pt x="0" y="71716"/>
                  </a:lnTo>
                  <a:lnTo>
                    <a:pt x="2642" y="91049"/>
                  </a:lnTo>
                  <a:lnTo>
                    <a:pt x="7344" y="103169"/>
                  </a:lnTo>
                  <a:lnTo>
                    <a:pt x="15784" y="112084"/>
                  </a:lnTo>
                  <a:lnTo>
                    <a:pt x="20998" y="115943"/>
                  </a:lnTo>
                  <a:lnTo>
                    <a:pt x="38080" y="117409"/>
                  </a:lnTo>
                  <a:lnTo>
                    <a:pt x="79949" y="111601"/>
                  </a:lnTo>
                  <a:lnTo>
                    <a:pt x="106868" y="102402"/>
                  </a:lnTo>
                  <a:lnTo>
                    <a:pt x="110296" y="99964"/>
                  </a:lnTo>
                  <a:lnTo>
                    <a:pt x="154410" y="82257"/>
                  </a:lnTo>
                  <a:lnTo>
                    <a:pt x="183826" y="76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52">
              <a:extLst>
                <a:ext uri="{FF2B5EF4-FFF2-40B4-BE49-F238E27FC236}">
                  <a16:creationId xmlns:a16="http://schemas.microsoft.com/office/drawing/2014/main" id="{71EFD01A-A11C-D891-735A-A21F7158845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48222" y="1677851"/>
              <a:ext cx="128604" cy="110406"/>
            </a:xfrm>
            <a:custGeom>
              <a:avLst/>
              <a:gdLst/>
              <a:ahLst/>
              <a:cxnLst/>
              <a:rect l="0" t="0" r="0" b="0"/>
              <a:pathLst>
                <a:path w="128604" h="110406">
                  <a:moveTo>
                    <a:pt x="71453" y="36649"/>
                  </a:moveTo>
                  <a:lnTo>
                    <a:pt x="71453" y="36649"/>
                  </a:lnTo>
                  <a:lnTo>
                    <a:pt x="71453" y="9524"/>
                  </a:lnTo>
                  <a:lnTo>
                    <a:pt x="66397" y="3447"/>
                  </a:lnTo>
                  <a:lnTo>
                    <a:pt x="61092" y="726"/>
                  </a:lnTo>
                  <a:lnTo>
                    <a:pt x="58196" y="0"/>
                  </a:lnTo>
                  <a:lnTo>
                    <a:pt x="55206" y="575"/>
                  </a:lnTo>
                  <a:lnTo>
                    <a:pt x="34597" y="11934"/>
                  </a:lnTo>
                  <a:lnTo>
                    <a:pt x="16906" y="31090"/>
                  </a:lnTo>
                  <a:lnTo>
                    <a:pt x="10168" y="45115"/>
                  </a:lnTo>
                  <a:lnTo>
                    <a:pt x="0" y="77784"/>
                  </a:lnTo>
                  <a:lnTo>
                    <a:pt x="1949" y="90562"/>
                  </a:lnTo>
                  <a:lnTo>
                    <a:pt x="8996" y="104599"/>
                  </a:lnTo>
                  <a:lnTo>
                    <a:pt x="14767" y="109182"/>
                  </a:lnTo>
                  <a:lnTo>
                    <a:pt x="17787" y="110405"/>
                  </a:lnTo>
                  <a:lnTo>
                    <a:pt x="21917" y="109103"/>
                  </a:lnTo>
                  <a:lnTo>
                    <a:pt x="32152" y="102012"/>
                  </a:lnTo>
                  <a:lnTo>
                    <a:pt x="48364" y="80213"/>
                  </a:lnTo>
                  <a:lnTo>
                    <a:pt x="78941" y="36597"/>
                  </a:lnTo>
                  <a:lnTo>
                    <a:pt x="88219" y="21352"/>
                  </a:lnTo>
                  <a:lnTo>
                    <a:pt x="87922" y="21159"/>
                  </a:lnTo>
                  <a:lnTo>
                    <a:pt x="84770" y="23767"/>
                  </a:lnTo>
                  <a:lnTo>
                    <a:pt x="82664" y="31277"/>
                  </a:lnTo>
                  <a:lnTo>
                    <a:pt x="80669" y="41670"/>
                  </a:lnTo>
                  <a:lnTo>
                    <a:pt x="76255" y="53344"/>
                  </a:lnTo>
                  <a:lnTo>
                    <a:pt x="76409" y="65589"/>
                  </a:lnTo>
                  <a:lnTo>
                    <a:pt x="81434" y="88359"/>
                  </a:lnTo>
                  <a:lnTo>
                    <a:pt x="83398" y="90173"/>
                  </a:lnTo>
                  <a:lnTo>
                    <a:pt x="85767" y="91382"/>
                  </a:lnTo>
                  <a:lnTo>
                    <a:pt x="94042" y="89902"/>
                  </a:lnTo>
                  <a:lnTo>
                    <a:pt x="128603" y="74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53">
              <a:extLst>
                <a:ext uri="{FF2B5EF4-FFF2-40B4-BE49-F238E27FC236}">
                  <a16:creationId xmlns:a16="http://schemas.microsoft.com/office/drawing/2014/main" id="{F9B78A39-32D6-2C47-3B54-DF3515657DC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106257" y="1677184"/>
              <a:ext cx="132494" cy="84255"/>
            </a:xfrm>
            <a:custGeom>
              <a:avLst/>
              <a:gdLst/>
              <a:ahLst/>
              <a:cxnLst/>
              <a:rect l="0" t="0" r="0" b="0"/>
              <a:pathLst>
                <a:path w="132494" h="84255">
                  <a:moveTo>
                    <a:pt x="75343" y="18266"/>
                  </a:moveTo>
                  <a:lnTo>
                    <a:pt x="75343" y="18266"/>
                  </a:lnTo>
                  <a:lnTo>
                    <a:pt x="80399" y="8153"/>
                  </a:lnTo>
                  <a:lnTo>
                    <a:pt x="80831" y="5174"/>
                  </a:lnTo>
                  <a:lnTo>
                    <a:pt x="80059" y="3188"/>
                  </a:lnTo>
                  <a:lnTo>
                    <a:pt x="78487" y="1864"/>
                  </a:lnTo>
                  <a:lnTo>
                    <a:pt x="73918" y="393"/>
                  </a:lnTo>
                  <a:lnTo>
                    <a:pt x="71218" y="0"/>
                  </a:lnTo>
                  <a:lnTo>
                    <a:pt x="52248" y="4505"/>
                  </a:lnTo>
                  <a:lnTo>
                    <a:pt x="26519" y="17599"/>
                  </a:lnTo>
                  <a:lnTo>
                    <a:pt x="8901" y="34884"/>
                  </a:lnTo>
                  <a:lnTo>
                    <a:pt x="3480" y="44349"/>
                  </a:lnTo>
                  <a:lnTo>
                    <a:pt x="1070" y="53142"/>
                  </a:lnTo>
                  <a:lnTo>
                    <a:pt x="0" y="64105"/>
                  </a:lnTo>
                  <a:lnTo>
                    <a:pt x="1831" y="68934"/>
                  </a:lnTo>
                  <a:lnTo>
                    <a:pt x="9510" y="77121"/>
                  </a:lnTo>
                  <a:lnTo>
                    <a:pt x="19979" y="81465"/>
                  </a:lnTo>
                  <a:lnTo>
                    <a:pt x="54059" y="84254"/>
                  </a:lnTo>
                  <a:lnTo>
                    <a:pt x="132493" y="65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54">
              <a:extLst>
                <a:ext uri="{FF2B5EF4-FFF2-40B4-BE49-F238E27FC236}">
                  <a16:creationId xmlns:a16="http://schemas.microsoft.com/office/drawing/2014/main" id="{8DE92B64-1557-ACD2-024D-D8B92F9F6C8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238870" y="1543443"/>
              <a:ext cx="142756" cy="266308"/>
            </a:xfrm>
            <a:custGeom>
              <a:avLst/>
              <a:gdLst/>
              <a:ahLst/>
              <a:cxnLst/>
              <a:rect l="0" t="0" r="0" b="0"/>
              <a:pathLst>
                <a:path w="142756" h="266308">
                  <a:moveTo>
                    <a:pt x="18930" y="9132"/>
                  </a:moveTo>
                  <a:lnTo>
                    <a:pt x="18930" y="9132"/>
                  </a:lnTo>
                  <a:lnTo>
                    <a:pt x="28062" y="0"/>
                  </a:lnTo>
                  <a:lnTo>
                    <a:pt x="27319" y="17010"/>
                  </a:lnTo>
                  <a:lnTo>
                    <a:pt x="18079" y="58940"/>
                  </a:lnTo>
                  <a:lnTo>
                    <a:pt x="11118" y="102932"/>
                  </a:lnTo>
                  <a:lnTo>
                    <a:pt x="8685" y="149800"/>
                  </a:lnTo>
                  <a:lnTo>
                    <a:pt x="2959" y="187219"/>
                  </a:lnTo>
                  <a:lnTo>
                    <a:pt x="488" y="229322"/>
                  </a:lnTo>
                  <a:lnTo>
                    <a:pt x="0" y="243714"/>
                  </a:lnTo>
                  <a:lnTo>
                    <a:pt x="2076" y="242779"/>
                  </a:lnTo>
                  <a:lnTo>
                    <a:pt x="26405" y="220431"/>
                  </a:lnTo>
                  <a:lnTo>
                    <a:pt x="57178" y="174841"/>
                  </a:lnTo>
                  <a:lnTo>
                    <a:pt x="76125" y="155950"/>
                  </a:lnTo>
                  <a:lnTo>
                    <a:pt x="103822" y="136125"/>
                  </a:lnTo>
                  <a:lnTo>
                    <a:pt x="107275" y="135069"/>
                  </a:lnTo>
                  <a:lnTo>
                    <a:pt x="111693" y="136482"/>
                  </a:lnTo>
                  <a:lnTo>
                    <a:pt x="122247" y="143696"/>
                  </a:lnTo>
                  <a:lnTo>
                    <a:pt x="128349" y="153957"/>
                  </a:lnTo>
                  <a:lnTo>
                    <a:pt x="132266" y="177792"/>
                  </a:lnTo>
                  <a:lnTo>
                    <a:pt x="133102" y="219569"/>
                  </a:lnTo>
                  <a:lnTo>
                    <a:pt x="134231" y="234951"/>
                  </a:lnTo>
                  <a:lnTo>
                    <a:pt x="136014" y="239053"/>
                  </a:lnTo>
                  <a:lnTo>
                    <a:pt x="139759" y="244669"/>
                  </a:lnTo>
                  <a:lnTo>
                    <a:pt x="142638" y="256247"/>
                  </a:lnTo>
                  <a:lnTo>
                    <a:pt x="142755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57">
            <a:extLst>
              <a:ext uri="{FF2B5EF4-FFF2-40B4-BE49-F238E27FC236}">
                <a16:creationId xmlns:a16="http://schemas.microsoft.com/office/drawing/2014/main" id="{ABAE46D1-8086-9249-DA4C-B30F242E0477}"/>
              </a:ext>
            </a:extLst>
          </p:cNvPr>
          <p:cNvGrpSpPr/>
          <p:nvPr/>
        </p:nvGrpSpPr>
        <p:grpSpPr>
          <a:xfrm>
            <a:off x="5955889" y="1535535"/>
            <a:ext cx="1073562" cy="398041"/>
            <a:chOff x="5955889" y="1535535"/>
            <a:chExt cx="1073562" cy="398041"/>
          </a:xfrm>
        </p:grpSpPr>
        <p:sp>
          <p:nvSpPr>
            <p:cNvPr id="31" name="SMARTInkShape-3355">
              <a:extLst>
                <a:ext uri="{FF2B5EF4-FFF2-40B4-BE49-F238E27FC236}">
                  <a16:creationId xmlns:a16="http://schemas.microsoft.com/office/drawing/2014/main" id="{6BD3B021-9429-E566-6995-FBB28F40352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955889" y="1666991"/>
              <a:ext cx="187737" cy="120642"/>
            </a:xfrm>
            <a:custGeom>
              <a:avLst/>
              <a:gdLst/>
              <a:ahLst/>
              <a:cxnLst/>
              <a:rect l="0" t="0" r="0" b="0"/>
              <a:pathLst>
                <a:path w="187737" h="120642">
                  <a:moveTo>
                    <a:pt x="140111" y="9409"/>
                  </a:moveTo>
                  <a:lnTo>
                    <a:pt x="140111" y="9409"/>
                  </a:lnTo>
                  <a:lnTo>
                    <a:pt x="145167" y="9409"/>
                  </a:lnTo>
                  <a:lnTo>
                    <a:pt x="146656" y="8351"/>
                  </a:lnTo>
                  <a:lnTo>
                    <a:pt x="147650" y="6587"/>
                  </a:lnTo>
                  <a:lnTo>
                    <a:pt x="149520" y="276"/>
                  </a:lnTo>
                  <a:lnTo>
                    <a:pt x="144546" y="0"/>
                  </a:lnTo>
                  <a:lnTo>
                    <a:pt x="102073" y="10261"/>
                  </a:lnTo>
                  <a:lnTo>
                    <a:pt x="56511" y="26454"/>
                  </a:lnTo>
                  <a:lnTo>
                    <a:pt x="11229" y="66813"/>
                  </a:lnTo>
                  <a:lnTo>
                    <a:pt x="3455" y="79372"/>
                  </a:lnTo>
                  <a:lnTo>
                    <a:pt x="0" y="92009"/>
                  </a:lnTo>
                  <a:lnTo>
                    <a:pt x="1287" y="101859"/>
                  </a:lnTo>
                  <a:lnTo>
                    <a:pt x="3112" y="105967"/>
                  </a:lnTo>
                  <a:lnTo>
                    <a:pt x="16427" y="113354"/>
                  </a:lnTo>
                  <a:lnTo>
                    <a:pt x="47726" y="120641"/>
                  </a:lnTo>
                  <a:lnTo>
                    <a:pt x="83809" y="119978"/>
                  </a:lnTo>
                  <a:lnTo>
                    <a:pt x="128873" y="115328"/>
                  </a:lnTo>
                  <a:lnTo>
                    <a:pt x="166231" y="108922"/>
                  </a:lnTo>
                  <a:lnTo>
                    <a:pt x="187736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56">
              <a:extLst>
                <a:ext uri="{FF2B5EF4-FFF2-40B4-BE49-F238E27FC236}">
                  <a16:creationId xmlns:a16="http://schemas.microsoft.com/office/drawing/2014/main" id="{8CC56553-1654-BD9E-AAEE-B61F0711AFF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32079" y="1676922"/>
              <a:ext cx="114604" cy="117362"/>
            </a:xfrm>
            <a:custGeom>
              <a:avLst/>
              <a:gdLst/>
              <a:ahLst/>
              <a:cxnLst/>
              <a:rect l="0" t="0" r="0" b="0"/>
              <a:pathLst>
                <a:path w="114604" h="117362">
                  <a:moveTo>
                    <a:pt x="73471" y="37578"/>
                  </a:moveTo>
                  <a:lnTo>
                    <a:pt x="73471" y="37578"/>
                  </a:lnTo>
                  <a:lnTo>
                    <a:pt x="78527" y="32522"/>
                  </a:lnTo>
                  <a:lnTo>
                    <a:pt x="81010" y="27217"/>
                  </a:lnTo>
                  <a:lnTo>
                    <a:pt x="82962" y="5421"/>
                  </a:lnTo>
                  <a:lnTo>
                    <a:pt x="81915" y="3440"/>
                  </a:lnTo>
                  <a:lnTo>
                    <a:pt x="80159" y="2120"/>
                  </a:lnTo>
                  <a:lnTo>
                    <a:pt x="75385" y="652"/>
                  </a:lnTo>
                  <a:lnTo>
                    <a:pt x="69735" y="0"/>
                  </a:lnTo>
                  <a:lnTo>
                    <a:pt x="63697" y="2532"/>
                  </a:lnTo>
                  <a:lnTo>
                    <a:pt x="48702" y="9908"/>
                  </a:lnTo>
                  <a:lnTo>
                    <a:pt x="33888" y="16813"/>
                  </a:lnTo>
                  <a:lnTo>
                    <a:pt x="14706" y="32601"/>
                  </a:lnTo>
                  <a:lnTo>
                    <a:pt x="5725" y="44538"/>
                  </a:lnTo>
                  <a:lnTo>
                    <a:pt x="1029" y="59721"/>
                  </a:lnTo>
                  <a:lnTo>
                    <a:pt x="0" y="75994"/>
                  </a:lnTo>
                  <a:lnTo>
                    <a:pt x="3070" y="90283"/>
                  </a:lnTo>
                  <a:lnTo>
                    <a:pt x="10785" y="100866"/>
                  </a:lnTo>
                  <a:lnTo>
                    <a:pt x="22328" y="109098"/>
                  </a:lnTo>
                  <a:lnTo>
                    <a:pt x="38040" y="116284"/>
                  </a:lnTo>
                  <a:lnTo>
                    <a:pt x="52785" y="117361"/>
                  </a:lnTo>
                  <a:lnTo>
                    <a:pt x="79497" y="109429"/>
                  </a:lnTo>
                  <a:lnTo>
                    <a:pt x="98775" y="95674"/>
                  </a:lnTo>
                  <a:lnTo>
                    <a:pt x="112836" y="73136"/>
                  </a:lnTo>
                  <a:lnTo>
                    <a:pt x="114603" y="58320"/>
                  </a:lnTo>
                  <a:lnTo>
                    <a:pt x="109647" y="38079"/>
                  </a:lnTo>
                  <a:lnTo>
                    <a:pt x="107114" y="31562"/>
                  </a:lnTo>
                  <a:lnTo>
                    <a:pt x="98653" y="21499"/>
                  </a:lnTo>
                  <a:lnTo>
                    <a:pt x="87838" y="14557"/>
                  </a:lnTo>
                  <a:lnTo>
                    <a:pt x="75976" y="11471"/>
                  </a:lnTo>
                  <a:lnTo>
                    <a:pt x="71966" y="11707"/>
                  </a:lnTo>
                  <a:lnTo>
                    <a:pt x="63946" y="18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57">
              <a:extLst>
                <a:ext uri="{FF2B5EF4-FFF2-40B4-BE49-F238E27FC236}">
                  <a16:creationId xmlns:a16="http://schemas.microsoft.com/office/drawing/2014/main" id="{F48D7012-F27D-DE91-AEC6-27F7612A331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93604" y="1629223"/>
              <a:ext cx="188172" cy="141062"/>
            </a:xfrm>
            <a:custGeom>
              <a:avLst/>
              <a:gdLst/>
              <a:ahLst/>
              <a:cxnLst/>
              <a:rect l="0" t="0" r="0" b="0"/>
              <a:pathLst>
                <a:path w="188172" h="141062">
                  <a:moveTo>
                    <a:pt x="54821" y="66227"/>
                  </a:moveTo>
                  <a:lnTo>
                    <a:pt x="54821" y="66227"/>
                  </a:lnTo>
                  <a:lnTo>
                    <a:pt x="46620" y="66227"/>
                  </a:lnTo>
                  <a:lnTo>
                    <a:pt x="58670" y="66227"/>
                  </a:lnTo>
                  <a:lnTo>
                    <a:pt x="64646" y="63405"/>
                  </a:lnTo>
                  <a:lnTo>
                    <a:pt x="99459" y="41775"/>
                  </a:lnTo>
                  <a:lnTo>
                    <a:pt x="110290" y="39484"/>
                  </a:lnTo>
                  <a:lnTo>
                    <a:pt x="115083" y="36757"/>
                  </a:lnTo>
                  <a:lnTo>
                    <a:pt x="123232" y="28082"/>
                  </a:lnTo>
                  <a:lnTo>
                    <a:pt x="127559" y="19993"/>
                  </a:lnTo>
                  <a:lnTo>
                    <a:pt x="128713" y="16354"/>
                  </a:lnTo>
                  <a:lnTo>
                    <a:pt x="128424" y="13929"/>
                  </a:lnTo>
                  <a:lnTo>
                    <a:pt x="127172" y="12311"/>
                  </a:lnTo>
                  <a:lnTo>
                    <a:pt x="113581" y="2957"/>
                  </a:lnTo>
                  <a:lnTo>
                    <a:pt x="91003" y="0"/>
                  </a:lnTo>
                  <a:lnTo>
                    <a:pt x="70481" y="4741"/>
                  </a:lnTo>
                  <a:lnTo>
                    <a:pt x="49348" y="17905"/>
                  </a:lnTo>
                  <a:lnTo>
                    <a:pt x="18648" y="53745"/>
                  </a:lnTo>
                  <a:lnTo>
                    <a:pt x="5533" y="82754"/>
                  </a:lnTo>
                  <a:lnTo>
                    <a:pt x="0" y="108048"/>
                  </a:lnTo>
                  <a:lnTo>
                    <a:pt x="1341" y="114216"/>
                  </a:lnTo>
                  <a:lnTo>
                    <a:pt x="8475" y="123892"/>
                  </a:lnTo>
                  <a:lnTo>
                    <a:pt x="15878" y="128897"/>
                  </a:lnTo>
                  <a:lnTo>
                    <a:pt x="22696" y="132181"/>
                  </a:lnTo>
                  <a:lnTo>
                    <a:pt x="32484" y="138920"/>
                  </a:lnTo>
                  <a:lnTo>
                    <a:pt x="38896" y="140869"/>
                  </a:lnTo>
                  <a:lnTo>
                    <a:pt x="73391" y="141061"/>
                  </a:lnTo>
                  <a:lnTo>
                    <a:pt x="114699" y="134827"/>
                  </a:lnTo>
                  <a:lnTo>
                    <a:pt x="158253" y="128226"/>
                  </a:lnTo>
                  <a:lnTo>
                    <a:pt x="188171" y="113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58">
              <a:extLst>
                <a:ext uri="{FF2B5EF4-FFF2-40B4-BE49-F238E27FC236}">
                  <a16:creationId xmlns:a16="http://schemas.microsoft.com/office/drawing/2014/main" id="{183E2941-BA6B-0781-3008-49829A68F1C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610479" y="1543481"/>
              <a:ext cx="123697" cy="390095"/>
            </a:xfrm>
            <a:custGeom>
              <a:avLst/>
              <a:gdLst/>
              <a:ahLst/>
              <a:cxnLst/>
              <a:rect l="0" t="0" r="0" b="0"/>
              <a:pathLst>
                <a:path w="123697" h="390095">
                  <a:moveTo>
                    <a:pt x="114171" y="85294"/>
                  </a:moveTo>
                  <a:lnTo>
                    <a:pt x="114171" y="85294"/>
                  </a:lnTo>
                  <a:lnTo>
                    <a:pt x="119227" y="85294"/>
                  </a:lnTo>
                  <a:lnTo>
                    <a:pt x="120716" y="84236"/>
                  </a:lnTo>
                  <a:lnTo>
                    <a:pt x="121709" y="82472"/>
                  </a:lnTo>
                  <a:lnTo>
                    <a:pt x="123435" y="75593"/>
                  </a:lnTo>
                  <a:lnTo>
                    <a:pt x="123696" y="33167"/>
                  </a:lnTo>
                  <a:lnTo>
                    <a:pt x="120874" y="27554"/>
                  </a:lnTo>
                  <a:lnTo>
                    <a:pt x="115496" y="20384"/>
                  </a:lnTo>
                  <a:lnTo>
                    <a:pt x="114564" y="14085"/>
                  </a:lnTo>
                  <a:lnTo>
                    <a:pt x="113375" y="12422"/>
                  </a:lnTo>
                  <a:lnTo>
                    <a:pt x="111523" y="11312"/>
                  </a:lnTo>
                  <a:lnTo>
                    <a:pt x="109231" y="10573"/>
                  </a:lnTo>
                  <a:lnTo>
                    <a:pt x="107702" y="9022"/>
                  </a:lnTo>
                  <a:lnTo>
                    <a:pt x="106005" y="4476"/>
                  </a:lnTo>
                  <a:lnTo>
                    <a:pt x="103435" y="2840"/>
                  </a:lnTo>
                  <a:lnTo>
                    <a:pt x="84103" y="215"/>
                  </a:lnTo>
                  <a:lnTo>
                    <a:pt x="78251" y="0"/>
                  </a:lnTo>
                  <a:lnTo>
                    <a:pt x="73291" y="3031"/>
                  </a:lnTo>
                  <a:lnTo>
                    <a:pt x="43380" y="50451"/>
                  </a:lnTo>
                  <a:lnTo>
                    <a:pt x="24379" y="97775"/>
                  </a:lnTo>
                  <a:lnTo>
                    <a:pt x="13093" y="142833"/>
                  </a:lnTo>
                  <a:lnTo>
                    <a:pt x="7304" y="186265"/>
                  </a:lnTo>
                  <a:lnTo>
                    <a:pt x="2073" y="229864"/>
                  </a:lnTo>
                  <a:lnTo>
                    <a:pt x="524" y="270652"/>
                  </a:lnTo>
                  <a:lnTo>
                    <a:pt x="0" y="317935"/>
                  </a:lnTo>
                  <a:lnTo>
                    <a:pt x="6443" y="359377"/>
                  </a:lnTo>
                  <a:lnTo>
                    <a:pt x="9396" y="390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59">
              <a:extLst>
                <a:ext uri="{FF2B5EF4-FFF2-40B4-BE49-F238E27FC236}">
                  <a16:creationId xmlns:a16="http://schemas.microsoft.com/office/drawing/2014/main" id="{9457BC67-0132-0C3C-0DAF-75257A981F7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572250" y="1724025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13257" y="62942"/>
                  </a:lnTo>
                  <a:lnTo>
                    <a:pt x="58313" y="44401"/>
                  </a:lnTo>
                  <a:lnTo>
                    <a:pt x="100062" y="30864"/>
                  </a:lnTo>
                  <a:lnTo>
                    <a:pt x="143508" y="1575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60">
              <a:extLst>
                <a:ext uri="{FF2B5EF4-FFF2-40B4-BE49-F238E27FC236}">
                  <a16:creationId xmlns:a16="http://schemas.microsoft.com/office/drawing/2014/main" id="{DCD6B455-A772-FD26-981B-94D46EE1E7C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91325" y="1535535"/>
              <a:ext cx="75891" cy="358127"/>
            </a:xfrm>
            <a:custGeom>
              <a:avLst/>
              <a:gdLst/>
              <a:ahLst/>
              <a:cxnLst/>
              <a:rect l="0" t="0" r="0" b="0"/>
              <a:pathLst>
                <a:path w="75891" h="358127">
                  <a:moveTo>
                    <a:pt x="66675" y="83715"/>
                  </a:moveTo>
                  <a:lnTo>
                    <a:pt x="66675" y="83715"/>
                  </a:lnTo>
                  <a:lnTo>
                    <a:pt x="71731" y="73602"/>
                  </a:lnTo>
                  <a:lnTo>
                    <a:pt x="71392" y="62993"/>
                  </a:lnTo>
                  <a:lnTo>
                    <a:pt x="69820" y="57200"/>
                  </a:lnTo>
                  <a:lnTo>
                    <a:pt x="69830" y="52280"/>
                  </a:lnTo>
                  <a:lnTo>
                    <a:pt x="75890" y="15325"/>
                  </a:lnTo>
                  <a:lnTo>
                    <a:pt x="73240" y="8164"/>
                  </a:lnTo>
                  <a:lnTo>
                    <a:pt x="67972" y="0"/>
                  </a:lnTo>
                  <a:lnTo>
                    <a:pt x="66481" y="388"/>
                  </a:lnTo>
                  <a:lnTo>
                    <a:pt x="62002" y="3642"/>
                  </a:lnTo>
                  <a:lnTo>
                    <a:pt x="40129" y="41898"/>
                  </a:lnTo>
                  <a:lnTo>
                    <a:pt x="23841" y="79845"/>
                  </a:lnTo>
                  <a:lnTo>
                    <a:pt x="13135" y="121501"/>
                  </a:lnTo>
                  <a:lnTo>
                    <a:pt x="4944" y="166393"/>
                  </a:lnTo>
                  <a:lnTo>
                    <a:pt x="1465" y="207225"/>
                  </a:lnTo>
                  <a:lnTo>
                    <a:pt x="434" y="247781"/>
                  </a:lnTo>
                  <a:lnTo>
                    <a:pt x="57" y="294279"/>
                  </a:lnTo>
                  <a:lnTo>
                    <a:pt x="2839" y="322140"/>
                  </a:lnTo>
                  <a:lnTo>
                    <a:pt x="9410" y="358126"/>
                  </a:lnTo>
                  <a:lnTo>
                    <a:pt x="8389" y="357672"/>
                  </a:lnTo>
                  <a:lnTo>
                    <a:pt x="0" y="350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61">
              <a:extLst>
                <a:ext uri="{FF2B5EF4-FFF2-40B4-BE49-F238E27FC236}">
                  <a16:creationId xmlns:a16="http://schemas.microsoft.com/office/drawing/2014/main" id="{900F8A24-9F4F-E2D5-8215-A2AB7001256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753225" y="17621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44781" y="6185"/>
                  </a:lnTo>
                  <a:lnTo>
                    <a:pt x="68857" y="12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62">
              <a:extLst>
                <a:ext uri="{FF2B5EF4-FFF2-40B4-BE49-F238E27FC236}">
                  <a16:creationId xmlns:a16="http://schemas.microsoft.com/office/drawing/2014/main" id="{05FAC753-4BC2-62A1-A2A5-35A4F26BF95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19925" y="1838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58">
            <a:extLst>
              <a:ext uri="{FF2B5EF4-FFF2-40B4-BE49-F238E27FC236}">
                <a16:creationId xmlns:a16="http://schemas.microsoft.com/office/drawing/2014/main" id="{B60BB24C-655D-7D7D-7AFF-B7E19955772D}"/>
              </a:ext>
            </a:extLst>
          </p:cNvPr>
          <p:cNvGrpSpPr/>
          <p:nvPr/>
        </p:nvGrpSpPr>
        <p:grpSpPr>
          <a:xfrm>
            <a:off x="885825" y="2334017"/>
            <a:ext cx="381001" cy="494909"/>
            <a:chOff x="885825" y="2334017"/>
            <a:chExt cx="381001" cy="494909"/>
          </a:xfrm>
        </p:grpSpPr>
        <p:sp>
          <p:nvSpPr>
            <p:cNvPr id="40" name="SMARTInkShape-3363">
              <a:extLst>
                <a:ext uri="{FF2B5EF4-FFF2-40B4-BE49-F238E27FC236}">
                  <a16:creationId xmlns:a16="http://schemas.microsoft.com/office/drawing/2014/main" id="{7341ADBF-2806-51BE-18EA-31AF4E003B4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85825" y="2334017"/>
              <a:ext cx="62057" cy="494909"/>
            </a:xfrm>
            <a:custGeom>
              <a:avLst/>
              <a:gdLst/>
              <a:ahLst/>
              <a:cxnLst/>
              <a:rect l="0" t="0" r="0" b="0"/>
              <a:pathLst>
                <a:path w="62057" h="494909">
                  <a:moveTo>
                    <a:pt x="38100" y="9133"/>
                  </a:moveTo>
                  <a:lnTo>
                    <a:pt x="38100" y="9133"/>
                  </a:lnTo>
                  <a:lnTo>
                    <a:pt x="43157" y="9133"/>
                  </a:lnTo>
                  <a:lnTo>
                    <a:pt x="48461" y="6311"/>
                  </a:lnTo>
                  <a:lnTo>
                    <a:pt x="56642" y="0"/>
                  </a:lnTo>
                  <a:lnTo>
                    <a:pt x="62056" y="14894"/>
                  </a:lnTo>
                  <a:lnTo>
                    <a:pt x="61800" y="30743"/>
                  </a:lnTo>
                  <a:lnTo>
                    <a:pt x="58528" y="65983"/>
                  </a:lnTo>
                  <a:lnTo>
                    <a:pt x="54736" y="110997"/>
                  </a:lnTo>
                  <a:lnTo>
                    <a:pt x="49732" y="151145"/>
                  </a:lnTo>
                  <a:lnTo>
                    <a:pt x="45427" y="189852"/>
                  </a:lnTo>
                  <a:lnTo>
                    <a:pt x="40271" y="228133"/>
                  </a:lnTo>
                  <a:lnTo>
                    <a:pt x="35921" y="274752"/>
                  </a:lnTo>
                  <a:lnTo>
                    <a:pt x="30752" y="321374"/>
                  </a:lnTo>
                  <a:lnTo>
                    <a:pt x="23948" y="361146"/>
                  </a:lnTo>
                  <a:lnTo>
                    <a:pt x="18959" y="400635"/>
                  </a:lnTo>
                  <a:lnTo>
                    <a:pt x="8880" y="445281"/>
                  </a:lnTo>
                  <a:lnTo>
                    <a:pt x="0" y="49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64">
              <a:extLst>
                <a:ext uri="{FF2B5EF4-FFF2-40B4-BE49-F238E27FC236}">
                  <a16:creationId xmlns:a16="http://schemas.microsoft.com/office/drawing/2014/main" id="{90635ADA-D297-2CA2-A251-33246DC09CC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4875" y="2334144"/>
              <a:ext cx="173221" cy="199507"/>
            </a:xfrm>
            <a:custGeom>
              <a:avLst/>
              <a:gdLst/>
              <a:ahLst/>
              <a:cxnLst/>
              <a:rect l="0" t="0" r="0" b="0"/>
              <a:pathLst>
                <a:path w="173221" h="199507">
                  <a:moveTo>
                    <a:pt x="28575" y="56631"/>
                  </a:moveTo>
                  <a:lnTo>
                    <a:pt x="28575" y="56631"/>
                  </a:lnTo>
                  <a:lnTo>
                    <a:pt x="28575" y="38089"/>
                  </a:lnTo>
                  <a:lnTo>
                    <a:pt x="19442" y="28461"/>
                  </a:lnTo>
                  <a:lnTo>
                    <a:pt x="19166" y="23120"/>
                  </a:lnTo>
                  <a:lnTo>
                    <a:pt x="20186" y="21590"/>
                  </a:lnTo>
                  <a:lnTo>
                    <a:pt x="21924" y="20570"/>
                  </a:lnTo>
                  <a:lnTo>
                    <a:pt x="24141" y="19891"/>
                  </a:lnTo>
                  <a:lnTo>
                    <a:pt x="52167" y="3422"/>
                  </a:lnTo>
                  <a:lnTo>
                    <a:pt x="82730" y="0"/>
                  </a:lnTo>
                  <a:lnTo>
                    <a:pt x="95330" y="5356"/>
                  </a:lnTo>
                  <a:lnTo>
                    <a:pt x="106927" y="14792"/>
                  </a:lnTo>
                  <a:lnTo>
                    <a:pt x="115609" y="26041"/>
                  </a:lnTo>
                  <a:lnTo>
                    <a:pt x="117289" y="32005"/>
                  </a:lnTo>
                  <a:lnTo>
                    <a:pt x="116334" y="44275"/>
                  </a:lnTo>
                  <a:lnTo>
                    <a:pt x="109560" y="56784"/>
                  </a:lnTo>
                  <a:lnTo>
                    <a:pt x="93020" y="77005"/>
                  </a:lnTo>
                  <a:lnTo>
                    <a:pt x="51247" y="102326"/>
                  </a:lnTo>
                  <a:lnTo>
                    <a:pt x="51098" y="102969"/>
                  </a:lnTo>
                  <a:lnTo>
                    <a:pt x="52057" y="103398"/>
                  </a:lnTo>
                  <a:lnTo>
                    <a:pt x="53755" y="103684"/>
                  </a:lnTo>
                  <a:lnTo>
                    <a:pt x="101257" y="87758"/>
                  </a:lnTo>
                  <a:lnTo>
                    <a:pt x="121203" y="87398"/>
                  </a:lnTo>
                  <a:lnTo>
                    <a:pt x="151255" y="95791"/>
                  </a:lnTo>
                  <a:lnTo>
                    <a:pt x="168289" y="104570"/>
                  </a:lnTo>
                  <a:lnTo>
                    <a:pt x="172517" y="107640"/>
                  </a:lnTo>
                  <a:lnTo>
                    <a:pt x="173220" y="112862"/>
                  </a:lnTo>
                  <a:lnTo>
                    <a:pt x="168356" y="127131"/>
                  </a:lnTo>
                  <a:lnTo>
                    <a:pt x="156317" y="138411"/>
                  </a:lnTo>
                  <a:lnTo>
                    <a:pt x="117661" y="159333"/>
                  </a:lnTo>
                  <a:lnTo>
                    <a:pt x="72435" y="181732"/>
                  </a:lnTo>
                  <a:lnTo>
                    <a:pt x="30875" y="193951"/>
                  </a:lnTo>
                  <a:lnTo>
                    <a:pt x="0" y="19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65">
              <a:extLst>
                <a:ext uri="{FF2B5EF4-FFF2-40B4-BE49-F238E27FC236}">
                  <a16:creationId xmlns:a16="http://schemas.microsoft.com/office/drawing/2014/main" id="{B7CA7EEF-8233-514D-CF1C-E8A333934D6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34520" y="2543291"/>
              <a:ext cx="132306" cy="243985"/>
            </a:xfrm>
            <a:custGeom>
              <a:avLst/>
              <a:gdLst/>
              <a:ahLst/>
              <a:cxnLst/>
              <a:rect l="0" t="0" r="0" b="0"/>
              <a:pathLst>
                <a:path w="132306" h="243985">
                  <a:moveTo>
                    <a:pt x="56105" y="9409"/>
                  </a:moveTo>
                  <a:lnTo>
                    <a:pt x="56105" y="9409"/>
                  </a:lnTo>
                  <a:lnTo>
                    <a:pt x="56105" y="0"/>
                  </a:lnTo>
                  <a:lnTo>
                    <a:pt x="56105" y="40009"/>
                  </a:lnTo>
                  <a:lnTo>
                    <a:pt x="56105" y="80682"/>
                  </a:lnTo>
                  <a:lnTo>
                    <a:pt x="56105" y="121074"/>
                  </a:lnTo>
                  <a:lnTo>
                    <a:pt x="55047" y="165026"/>
                  </a:lnTo>
                  <a:lnTo>
                    <a:pt x="48566" y="209874"/>
                  </a:lnTo>
                  <a:lnTo>
                    <a:pt x="47904" y="216077"/>
                  </a:lnTo>
                  <a:lnTo>
                    <a:pt x="41524" y="228614"/>
                  </a:lnTo>
                  <a:lnTo>
                    <a:pt x="36859" y="234921"/>
                  </a:lnTo>
                  <a:lnTo>
                    <a:pt x="26032" y="241928"/>
                  </a:lnTo>
                  <a:lnTo>
                    <a:pt x="20181" y="243797"/>
                  </a:lnTo>
                  <a:lnTo>
                    <a:pt x="15223" y="243984"/>
                  </a:lnTo>
                  <a:lnTo>
                    <a:pt x="6891" y="241370"/>
                  </a:lnTo>
                  <a:lnTo>
                    <a:pt x="4245" y="237075"/>
                  </a:lnTo>
                  <a:lnTo>
                    <a:pt x="0" y="207368"/>
                  </a:lnTo>
                  <a:lnTo>
                    <a:pt x="2087" y="180247"/>
                  </a:lnTo>
                  <a:lnTo>
                    <a:pt x="12230" y="152103"/>
                  </a:lnTo>
                  <a:lnTo>
                    <a:pt x="23905" y="134212"/>
                  </a:lnTo>
                  <a:lnTo>
                    <a:pt x="39677" y="119205"/>
                  </a:lnTo>
                  <a:lnTo>
                    <a:pt x="57271" y="111124"/>
                  </a:lnTo>
                  <a:lnTo>
                    <a:pt x="96279" y="100023"/>
                  </a:lnTo>
                  <a:lnTo>
                    <a:pt x="132305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366">
              <a:extLst>
                <a:ext uri="{FF2B5EF4-FFF2-40B4-BE49-F238E27FC236}">
                  <a16:creationId xmlns:a16="http://schemas.microsoft.com/office/drawing/2014/main" id="{523D8EC7-230F-FCA4-14FF-67657D4CA2A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209675" y="24098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59">
            <a:extLst>
              <a:ext uri="{FF2B5EF4-FFF2-40B4-BE49-F238E27FC236}">
                <a16:creationId xmlns:a16="http://schemas.microsoft.com/office/drawing/2014/main" id="{2C112737-1BEC-5D9C-9552-943F00AFB699}"/>
              </a:ext>
            </a:extLst>
          </p:cNvPr>
          <p:cNvGrpSpPr/>
          <p:nvPr/>
        </p:nvGrpSpPr>
        <p:grpSpPr>
          <a:xfrm>
            <a:off x="2047991" y="2466975"/>
            <a:ext cx="323735" cy="238126"/>
            <a:chOff x="2047991" y="2466975"/>
            <a:chExt cx="323735" cy="238126"/>
          </a:xfrm>
        </p:grpSpPr>
        <p:sp>
          <p:nvSpPr>
            <p:cNvPr id="45" name="SMARTInkShape-3367">
              <a:extLst>
                <a:ext uri="{FF2B5EF4-FFF2-40B4-BE49-F238E27FC236}">
                  <a16:creationId xmlns:a16="http://schemas.microsoft.com/office/drawing/2014/main" id="{83119C14-21AB-1E5A-820F-177C4613488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047991" y="2543178"/>
              <a:ext cx="28460" cy="161923"/>
            </a:xfrm>
            <a:custGeom>
              <a:avLst/>
              <a:gdLst/>
              <a:ahLst/>
              <a:cxnLst/>
              <a:rect l="0" t="0" r="0" b="0"/>
              <a:pathLst>
                <a:path w="28460" h="161923">
                  <a:moveTo>
                    <a:pt x="18934" y="9522"/>
                  </a:moveTo>
                  <a:lnTo>
                    <a:pt x="18934" y="9522"/>
                  </a:lnTo>
                  <a:lnTo>
                    <a:pt x="27135" y="9522"/>
                  </a:lnTo>
                  <a:lnTo>
                    <a:pt x="27576" y="8464"/>
                  </a:lnTo>
                  <a:lnTo>
                    <a:pt x="28459" y="0"/>
                  </a:lnTo>
                  <a:lnTo>
                    <a:pt x="28459" y="8198"/>
                  </a:lnTo>
                  <a:lnTo>
                    <a:pt x="20258" y="30864"/>
                  </a:lnTo>
                  <a:lnTo>
                    <a:pt x="17953" y="60466"/>
                  </a:lnTo>
                  <a:lnTo>
                    <a:pt x="11410" y="78421"/>
                  </a:lnTo>
                  <a:lnTo>
                    <a:pt x="8374" y="120563"/>
                  </a:lnTo>
                  <a:lnTo>
                    <a:pt x="1875" y="133331"/>
                  </a:lnTo>
                  <a:lnTo>
                    <a:pt x="0" y="155571"/>
                  </a:lnTo>
                  <a:lnTo>
                    <a:pt x="1020" y="157688"/>
                  </a:lnTo>
                  <a:lnTo>
                    <a:pt x="9409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68">
              <a:extLst>
                <a:ext uri="{FF2B5EF4-FFF2-40B4-BE49-F238E27FC236}">
                  <a16:creationId xmlns:a16="http://schemas.microsoft.com/office/drawing/2014/main" id="{E42F4844-9457-A91B-0CB0-A4DB84DC210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66925" y="24669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69">
              <a:extLst>
                <a:ext uri="{FF2B5EF4-FFF2-40B4-BE49-F238E27FC236}">
                  <a16:creationId xmlns:a16="http://schemas.microsoft.com/office/drawing/2014/main" id="{D0D7BEC1-E8D5-7206-BA19-91865287B2A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43125" y="2548457"/>
              <a:ext cx="228601" cy="145835"/>
            </a:xfrm>
            <a:custGeom>
              <a:avLst/>
              <a:gdLst/>
              <a:ahLst/>
              <a:cxnLst/>
              <a:rect l="0" t="0" r="0" b="0"/>
              <a:pathLst>
                <a:path w="228601" h="145835">
                  <a:moveTo>
                    <a:pt x="0" y="42343"/>
                  </a:moveTo>
                  <a:lnTo>
                    <a:pt x="0" y="42343"/>
                  </a:lnTo>
                  <a:lnTo>
                    <a:pt x="5057" y="37287"/>
                  </a:lnTo>
                  <a:lnTo>
                    <a:pt x="7539" y="31982"/>
                  </a:lnTo>
                  <a:lnTo>
                    <a:pt x="8201" y="29085"/>
                  </a:lnTo>
                  <a:lnTo>
                    <a:pt x="14581" y="23046"/>
                  </a:lnTo>
                  <a:lnTo>
                    <a:pt x="41014" y="1053"/>
                  </a:lnTo>
                  <a:lnTo>
                    <a:pt x="44276" y="0"/>
                  </a:lnTo>
                  <a:lnTo>
                    <a:pt x="47509" y="356"/>
                  </a:lnTo>
                  <a:lnTo>
                    <a:pt x="53923" y="3574"/>
                  </a:lnTo>
                  <a:lnTo>
                    <a:pt x="60302" y="8532"/>
                  </a:lnTo>
                  <a:lnTo>
                    <a:pt x="69843" y="22329"/>
                  </a:lnTo>
                  <a:lnTo>
                    <a:pt x="74944" y="60105"/>
                  </a:lnTo>
                  <a:lnTo>
                    <a:pt x="75952" y="99238"/>
                  </a:lnTo>
                  <a:lnTo>
                    <a:pt x="76196" y="145834"/>
                  </a:lnTo>
                  <a:lnTo>
                    <a:pt x="76198" y="141681"/>
                  </a:lnTo>
                  <a:lnTo>
                    <a:pt x="84862" y="115588"/>
                  </a:lnTo>
                  <a:lnTo>
                    <a:pt x="111848" y="70529"/>
                  </a:lnTo>
                  <a:lnTo>
                    <a:pt x="157714" y="28071"/>
                  </a:lnTo>
                  <a:lnTo>
                    <a:pt x="192805" y="8617"/>
                  </a:lnTo>
                  <a:lnTo>
                    <a:pt x="201402" y="6187"/>
                  </a:lnTo>
                  <a:lnTo>
                    <a:pt x="204118" y="6597"/>
                  </a:lnTo>
                  <a:lnTo>
                    <a:pt x="205929" y="7929"/>
                  </a:lnTo>
                  <a:lnTo>
                    <a:pt x="207136" y="9875"/>
                  </a:lnTo>
                  <a:lnTo>
                    <a:pt x="218150" y="57117"/>
                  </a:lnTo>
                  <a:lnTo>
                    <a:pt x="220052" y="83717"/>
                  </a:lnTo>
                  <a:lnTo>
                    <a:pt x="226598" y="101708"/>
                  </a:lnTo>
                  <a:lnTo>
                    <a:pt x="228600" y="118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3370">
            <a:extLst>
              <a:ext uri="{FF2B5EF4-FFF2-40B4-BE49-F238E27FC236}">
                <a16:creationId xmlns:a16="http://schemas.microsoft.com/office/drawing/2014/main" id="{E04A07E4-B8FA-996C-9256-462AD26210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06001" y="2500839"/>
            <a:ext cx="237250" cy="157713"/>
          </a:xfrm>
          <a:custGeom>
            <a:avLst/>
            <a:gdLst/>
            <a:ahLst/>
            <a:cxnLst/>
            <a:rect l="0" t="0" r="0" b="0"/>
            <a:pathLst>
              <a:path w="237250" h="157713">
                <a:moveTo>
                  <a:pt x="103899" y="51861"/>
                </a:moveTo>
                <a:lnTo>
                  <a:pt x="103899" y="51861"/>
                </a:lnTo>
                <a:lnTo>
                  <a:pt x="113032" y="51861"/>
                </a:lnTo>
                <a:lnTo>
                  <a:pt x="118364" y="46805"/>
                </a:lnTo>
                <a:lnTo>
                  <a:pt x="118834" y="44257"/>
                </a:lnTo>
                <a:lnTo>
                  <a:pt x="118089" y="41500"/>
                </a:lnTo>
                <a:lnTo>
                  <a:pt x="115498" y="35615"/>
                </a:lnTo>
                <a:lnTo>
                  <a:pt x="113697" y="20062"/>
                </a:lnTo>
                <a:lnTo>
                  <a:pt x="111489" y="16903"/>
                </a:lnTo>
                <a:lnTo>
                  <a:pt x="91990" y="1057"/>
                </a:lnTo>
                <a:lnTo>
                  <a:pt x="86435" y="0"/>
                </a:lnTo>
                <a:lnTo>
                  <a:pt x="71796" y="1648"/>
                </a:lnTo>
                <a:lnTo>
                  <a:pt x="45703" y="18639"/>
                </a:lnTo>
                <a:lnTo>
                  <a:pt x="23651" y="38674"/>
                </a:lnTo>
                <a:lnTo>
                  <a:pt x="9104" y="64739"/>
                </a:lnTo>
                <a:lnTo>
                  <a:pt x="3559" y="84043"/>
                </a:lnTo>
                <a:lnTo>
                  <a:pt x="0" y="128264"/>
                </a:lnTo>
                <a:lnTo>
                  <a:pt x="572" y="140851"/>
                </a:lnTo>
                <a:lnTo>
                  <a:pt x="4354" y="153501"/>
                </a:lnTo>
                <a:lnTo>
                  <a:pt x="7902" y="156663"/>
                </a:lnTo>
                <a:lnTo>
                  <a:pt x="12384" y="157712"/>
                </a:lnTo>
                <a:lnTo>
                  <a:pt x="17489" y="157353"/>
                </a:lnTo>
                <a:lnTo>
                  <a:pt x="28806" y="151310"/>
                </a:lnTo>
                <a:lnTo>
                  <a:pt x="39833" y="141569"/>
                </a:lnTo>
                <a:lnTo>
                  <a:pt x="73119" y="94631"/>
                </a:lnTo>
                <a:lnTo>
                  <a:pt x="87588" y="73127"/>
                </a:lnTo>
                <a:lnTo>
                  <a:pt x="93778" y="54216"/>
                </a:lnTo>
                <a:lnTo>
                  <a:pt x="94256" y="46839"/>
                </a:lnTo>
                <a:lnTo>
                  <a:pt x="99430" y="93750"/>
                </a:lnTo>
                <a:lnTo>
                  <a:pt x="107631" y="109546"/>
                </a:lnTo>
                <a:lnTo>
                  <a:pt x="116764" y="120929"/>
                </a:lnTo>
                <a:lnTo>
                  <a:pt x="131230" y="131004"/>
                </a:lnTo>
                <a:lnTo>
                  <a:pt x="148921" y="135636"/>
                </a:lnTo>
                <a:lnTo>
                  <a:pt x="172625" y="131952"/>
                </a:lnTo>
                <a:lnTo>
                  <a:pt x="237249" y="1090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661">
            <a:extLst>
              <a:ext uri="{FF2B5EF4-FFF2-40B4-BE49-F238E27FC236}">
                <a16:creationId xmlns:a16="http://schemas.microsoft.com/office/drawing/2014/main" id="{F19EF172-887E-7005-C523-20A2EC107EDD}"/>
              </a:ext>
            </a:extLst>
          </p:cNvPr>
          <p:cNvGrpSpPr/>
          <p:nvPr/>
        </p:nvGrpSpPr>
        <p:grpSpPr>
          <a:xfrm>
            <a:off x="3514725" y="2314701"/>
            <a:ext cx="1333501" cy="417159"/>
            <a:chOff x="3514725" y="2314701"/>
            <a:chExt cx="1333501" cy="417159"/>
          </a:xfrm>
        </p:grpSpPr>
        <p:sp>
          <p:nvSpPr>
            <p:cNvPr id="50" name="SMARTInkShape-3371">
              <a:extLst>
                <a:ext uri="{FF2B5EF4-FFF2-40B4-BE49-F238E27FC236}">
                  <a16:creationId xmlns:a16="http://schemas.microsoft.com/office/drawing/2014/main" id="{416A26B8-ED42-C164-6216-E18B7F0AE30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14725" y="2496024"/>
              <a:ext cx="312859" cy="161452"/>
            </a:xfrm>
            <a:custGeom>
              <a:avLst/>
              <a:gdLst/>
              <a:ahLst/>
              <a:cxnLst/>
              <a:rect l="0" t="0" r="0" b="0"/>
              <a:pathLst>
                <a:path w="312859" h="161452">
                  <a:moveTo>
                    <a:pt x="0" y="47151"/>
                  </a:moveTo>
                  <a:lnTo>
                    <a:pt x="0" y="47151"/>
                  </a:lnTo>
                  <a:lnTo>
                    <a:pt x="32056" y="16153"/>
                  </a:lnTo>
                  <a:lnTo>
                    <a:pt x="61327" y="3129"/>
                  </a:lnTo>
                  <a:lnTo>
                    <a:pt x="92207" y="0"/>
                  </a:lnTo>
                  <a:lnTo>
                    <a:pt x="96396" y="1959"/>
                  </a:lnTo>
                  <a:lnTo>
                    <a:pt x="99189" y="5381"/>
                  </a:lnTo>
                  <a:lnTo>
                    <a:pt x="102293" y="14828"/>
                  </a:lnTo>
                  <a:lnTo>
                    <a:pt x="103672" y="26083"/>
                  </a:lnTo>
                  <a:lnTo>
                    <a:pt x="98011" y="64705"/>
                  </a:lnTo>
                  <a:lnTo>
                    <a:pt x="94434" y="108011"/>
                  </a:lnTo>
                  <a:lnTo>
                    <a:pt x="87081" y="121122"/>
                  </a:lnTo>
                  <a:lnTo>
                    <a:pt x="87687" y="120807"/>
                  </a:lnTo>
                  <a:lnTo>
                    <a:pt x="91183" y="117634"/>
                  </a:lnTo>
                  <a:lnTo>
                    <a:pt x="117211" y="78201"/>
                  </a:lnTo>
                  <a:lnTo>
                    <a:pt x="163976" y="45445"/>
                  </a:lnTo>
                  <a:lnTo>
                    <a:pt x="173420" y="38279"/>
                  </a:lnTo>
                  <a:lnTo>
                    <a:pt x="175938" y="34886"/>
                  </a:lnTo>
                  <a:lnTo>
                    <a:pt x="181559" y="31117"/>
                  </a:lnTo>
                  <a:lnTo>
                    <a:pt x="189977" y="28278"/>
                  </a:lnTo>
                  <a:lnTo>
                    <a:pt x="197970" y="56386"/>
                  </a:lnTo>
                  <a:lnTo>
                    <a:pt x="200813" y="86271"/>
                  </a:lnTo>
                  <a:lnTo>
                    <a:pt x="202667" y="89106"/>
                  </a:lnTo>
                  <a:lnTo>
                    <a:pt x="204962" y="90996"/>
                  </a:lnTo>
                  <a:lnTo>
                    <a:pt x="205432" y="94373"/>
                  </a:lnTo>
                  <a:lnTo>
                    <a:pt x="200297" y="112943"/>
                  </a:lnTo>
                  <a:lnTo>
                    <a:pt x="213307" y="92290"/>
                  </a:lnTo>
                  <a:lnTo>
                    <a:pt x="249114" y="47682"/>
                  </a:lnTo>
                  <a:lnTo>
                    <a:pt x="256903" y="33315"/>
                  </a:lnTo>
                  <a:lnTo>
                    <a:pt x="291749" y="2811"/>
                  </a:lnTo>
                  <a:lnTo>
                    <a:pt x="296531" y="986"/>
                  </a:lnTo>
                  <a:lnTo>
                    <a:pt x="299287" y="500"/>
                  </a:lnTo>
                  <a:lnTo>
                    <a:pt x="301125" y="2292"/>
                  </a:lnTo>
                  <a:lnTo>
                    <a:pt x="312858" y="47476"/>
                  </a:lnTo>
                  <a:lnTo>
                    <a:pt x="306593" y="86548"/>
                  </a:lnTo>
                  <a:lnTo>
                    <a:pt x="300098" y="123607"/>
                  </a:lnTo>
                  <a:lnTo>
                    <a:pt x="285750" y="161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72">
              <a:extLst>
                <a:ext uri="{FF2B5EF4-FFF2-40B4-BE49-F238E27FC236}">
                  <a16:creationId xmlns:a16="http://schemas.microsoft.com/office/drawing/2014/main" id="{FF9E0C0E-3E98-44D5-E997-54AD0EE645B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47856" y="2477961"/>
              <a:ext cx="119320" cy="148120"/>
            </a:xfrm>
            <a:custGeom>
              <a:avLst/>
              <a:gdLst/>
              <a:ahLst/>
              <a:cxnLst/>
              <a:rect l="0" t="0" r="0" b="0"/>
              <a:pathLst>
                <a:path w="119320" h="148120">
                  <a:moveTo>
                    <a:pt x="5019" y="36639"/>
                  </a:moveTo>
                  <a:lnTo>
                    <a:pt x="5019" y="36639"/>
                  </a:lnTo>
                  <a:lnTo>
                    <a:pt x="10075" y="26526"/>
                  </a:lnTo>
                  <a:lnTo>
                    <a:pt x="12623" y="23547"/>
                  </a:lnTo>
                  <a:lnTo>
                    <a:pt x="20207" y="18296"/>
                  </a:lnTo>
                  <a:lnTo>
                    <a:pt x="23560" y="9620"/>
                  </a:lnTo>
                  <a:lnTo>
                    <a:pt x="24025" y="0"/>
                  </a:lnTo>
                  <a:lnTo>
                    <a:pt x="21227" y="2010"/>
                  </a:lnTo>
                  <a:lnTo>
                    <a:pt x="19000" y="4028"/>
                  </a:lnTo>
                  <a:lnTo>
                    <a:pt x="16524" y="11915"/>
                  </a:lnTo>
                  <a:lnTo>
                    <a:pt x="14365" y="21417"/>
                  </a:lnTo>
                  <a:lnTo>
                    <a:pt x="7179" y="36141"/>
                  </a:lnTo>
                  <a:lnTo>
                    <a:pt x="0" y="82570"/>
                  </a:lnTo>
                  <a:lnTo>
                    <a:pt x="319" y="94447"/>
                  </a:lnTo>
                  <a:lnTo>
                    <a:pt x="4091" y="124376"/>
                  </a:lnTo>
                  <a:lnTo>
                    <a:pt x="7575" y="131113"/>
                  </a:lnTo>
                  <a:lnTo>
                    <a:pt x="19913" y="141422"/>
                  </a:lnTo>
                  <a:lnTo>
                    <a:pt x="33158" y="146709"/>
                  </a:lnTo>
                  <a:lnTo>
                    <a:pt x="39654" y="148119"/>
                  </a:lnTo>
                  <a:lnTo>
                    <a:pt x="46100" y="146942"/>
                  </a:lnTo>
                  <a:lnTo>
                    <a:pt x="58908" y="139991"/>
                  </a:lnTo>
                  <a:lnTo>
                    <a:pt x="78019" y="119120"/>
                  </a:lnTo>
                  <a:lnTo>
                    <a:pt x="95834" y="76019"/>
                  </a:lnTo>
                  <a:lnTo>
                    <a:pt x="106722" y="32384"/>
                  </a:lnTo>
                  <a:lnTo>
                    <a:pt x="109487" y="18873"/>
                  </a:lnTo>
                  <a:lnTo>
                    <a:pt x="111706" y="15270"/>
                  </a:lnTo>
                  <a:lnTo>
                    <a:pt x="119319" y="8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73">
              <a:extLst>
                <a:ext uri="{FF2B5EF4-FFF2-40B4-BE49-F238E27FC236}">
                  <a16:creationId xmlns:a16="http://schemas.microsoft.com/office/drawing/2014/main" id="{A2C77475-86D9-76FC-5F3A-748FEB665AC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095750" y="2372742"/>
              <a:ext cx="47510" cy="275209"/>
            </a:xfrm>
            <a:custGeom>
              <a:avLst/>
              <a:gdLst/>
              <a:ahLst/>
              <a:cxnLst/>
              <a:rect l="0" t="0" r="0" b="0"/>
              <a:pathLst>
                <a:path w="47510" h="275209">
                  <a:moveTo>
                    <a:pt x="38100" y="37083"/>
                  </a:moveTo>
                  <a:lnTo>
                    <a:pt x="38100" y="37083"/>
                  </a:lnTo>
                  <a:lnTo>
                    <a:pt x="44646" y="21874"/>
                  </a:lnTo>
                  <a:lnTo>
                    <a:pt x="47509" y="0"/>
                  </a:lnTo>
                  <a:lnTo>
                    <a:pt x="46560" y="44628"/>
                  </a:lnTo>
                  <a:lnTo>
                    <a:pt x="34367" y="85910"/>
                  </a:lnTo>
                  <a:lnTo>
                    <a:pt x="28661" y="126221"/>
                  </a:lnTo>
                  <a:lnTo>
                    <a:pt x="21310" y="172149"/>
                  </a:lnTo>
                  <a:lnTo>
                    <a:pt x="13488" y="211393"/>
                  </a:lnTo>
                  <a:lnTo>
                    <a:pt x="3327" y="257411"/>
                  </a:lnTo>
                  <a:lnTo>
                    <a:pt x="0" y="275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74">
              <a:extLst>
                <a:ext uri="{FF2B5EF4-FFF2-40B4-BE49-F238E27FC236}">
                  <a16:creationId xmlns:a16="http://schemas.microsoft.com/office/drawing/2014/main" id="{92652430-0930-56B6-AA57-29884C76A2E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24941" y="2347619"/>
              <a:ext cx="108935" cy="250932"/>
            </a:xfrm>
            <a:custGeom>
              <a:avLst/>
              <a:gdLst/>
              <a:ahLst/>
              <a:cxnLst/>
              <a:rect l="0" t="0" r="0" b="0"/>
              <a:pathLst>
                <a:path w="108935" h="250932">
                  <a:moveTo>
                    <a:pt x="61309" y="5056"/>
                  </a:moveTo>
                  <a:lnTo>
                    <a:pt x="61309" y="5056"/>
                  </a:lnTo>
                  <a:lnTo>
                    <a:pt x="61309" y="0"/>
                  </a:lnTo>
                  <a:lnTo>
                    <a:pt x="61309" y="40752"/>
                  </a:lnTo>
                  <a:lnTo>
                    <a:pt x="53705" y="80781"/>
                  </a:lnTo>
                  <a:lnTo>
                    <a:pt x="39189" y="124907"/>
                  </a:lnTo>
                  <a:lnTo>
                    <a:pt x="21309" y="168783"/>
                  </a:lnTo>
                  <a:lnTo>
                    <a:pt x="7586" y="211983"/>
                  </a:lnTo>
                  <a:lnTo>
                    <a:pt x="0" y="239229"/>
                  </a:lnTo>
                  <a:lnTo>
                    <a:pt x="329" y="243721"/>
                  </a:lnTo>
                  <a:lnTo>
                    <a:pt x="1605" y="246716"/>
                  </a:lnTo>
                  <a:lnTo>
                    <a:pt x="3515" y="248713"/>
                  </a:lnTo>
                  <a:lnTo>
                    <a:pt x="8459" y="250931"/>
                  </a:lnTo>
                  <a:lnTo>
                    <a:pt x="17006" y="249095"/>
                  </a:lnTo>
                  <a:lnTo>
                    <a:pt x="61473" y="235326"/>
                  </a:lnTo>
                  <a:lnTo>
                    <a:pt x="108934" y="21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75">
              <a:extLst>
                <a:ext uri="{FF2B5EF4-FFF2-40B4-BE49-F238E27FC236}">
                  <a16:creationId xmlns:a16="http://schemas.microsoft.com/office/drawing/2014/main" id="{719BBADD-9001-4DD1-4B6F-214E89EB830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210050" y="2477077"/>
              <a:ext cx="123826" cy="37524"/>
            </a:xfrm>
            <a:custGeom>
              <a:avLst/>
              <a:gdLst/>
              <a:ahLst/>
              <a:cxnLst/>
              <a:rect l="0" t="0" r="0" b="0"/>
              <a:pathLst>
                <a:path w="123826" h="37524">
                  <a:moveTo>
                    <a:pt x="0" y="37523"/>
                  </a:moveTo>
                  <a:lnTo>
                    <a:pt x="0" y="37523"/>
                  </a:lnTo>
                  <a:lnTo>
                    <a:pt x="5056" y="27410"/>
                  </a:lnTo>
                  <a:lnTo>
                    <a:pt x="13183" y="19623"/>
                  </a:lnTo>
                  <a:lnTo>
                    <a:pt x="25968" y="12634"/>
                  </a:lnTo>
                  <a:lnTo>
                    <a:pt x="65535" y="1372"/>
                  </a:lnTo>
                  <a:lnTo>
                    <a:pt x="83153" y="0"/>
                  </a:lnTo>
                  <a:lnTo>
                    <a:pt x="123825" y="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76">
              <a:extLst>
                <a:ext uri="{FF2B5EF4-FFF2-40B4-BE49-F238E27FC236}">
                  <a16:creationId xmlns:a16="http://schemas.microsoft.com/office/drawing/2014/main" id="{D00CED75-38BD-421C-10AF-7E1D9DF0F0C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81500" y="2487349"/>
              <a:ext cx="19051" cy="74877"/>
            </a:xfrm>
            <a:custGeom>
              <a:avLst/>
              <a:gdLst/>
              <a:ahLst/>
              <a:cxnLst/>
              <a:rect l="0" t="0" r="0" b="0"/>
              <a:pathLst>
                <a:path w="19051" h="748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3862" y="24701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77">
              <a:extLst>
                <a:ext uri="{FF2B5EF4-FFF2-40B4-BE49-F238E27FC236}">
                  <a16:creationId xmlns:a16="http://schemas.microsoft.com/office/drawing/2014/main" id="{F45E89CE-48D3-4995-62D3-9CCF9E52407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419600" y="2409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78">
              <a:extLst>
                <a:ext uri="{FF2B5EF4-FFF2-40B4-BE49-F238E27FC236}">
                  <a16:creationId xmlns:a16="http://schemas.microsoft.com/office/drawing/2014/main" id="{45DC0004-E643-CB00-8B12-46D3B71FF0E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442971" y="2467357"/>
              <a:ext cx="117803" cy="264503"/>
            </a:xfrm>
            <a:custGeom>
              <a:avLst/>
              <a:gdLst/>
              <a:ahLst/>
              <a:cxnLst/>
              <a:rect l="0" t="0" r="0" b="0"/>
              <a:pathLst>
                <a:path w="117803" h="264503">
                  <a:moveTo>
                    <a:pt x="52829" y="37718"/>
                  </a:moveTo>
                  <a:lnTo>
                    <a:pt x="52829" y="37718"/>
                  </a:lnTo>
                  <a:lnTo>
                    <a:pt x="37641" y="71269"/>
                  </a:lnTo>
                  <a:lnTo>
                    <a:pt x="31720" y="108198"/>
                  </a:lnTo>
                  <a:lnTo>
                    <a:pt x="25237" y="155302"/>
                  </a:lnTo>
                  <a:lnTo>
                    <a:pt x="24448" y="200918"/>
                  </a:lnTo>
                  <a:lnTo>
                    <a:pt x="24292" y="245638"/>
                  </a:lnTo>
                  <a:lnTo>
                    <a:pt x="21449" y="257127"/>
                  </a:lnTo>
                  <a:lnTo>
                    <a:pt x="16056" y="264502"/>
                  </a:lnTo>
                  <a:lnTo>
                    <a:pt x="12497" y="259867"/>
                  </a:lnTo>
                  <a:lnTo>
                    <a:pt x="10066" y="255667"/>
                  </a:lnTo>
                  <a:lnTo>
                    <a:pt x="3022" y="211646"/>
                  </a:lnTo>
                  <a:lnTo>
                    <a:pt x="0" y="184869"/>
                  </a:lnTo>
                  <a:lnTo>
                    <a:pt x="3863" y="138830"/>
                  </a:lnTo>
                  <a:lnTo>
                    <a:pt x="6724" y="120757"/>
                  </a:lnTo>
                  <a:lnTo>
                    <a:pt x="22987" y="77482"/>
                  </a:lnTo>
                  <a:lnTo>
                    <a:pt x="32157" y="57507"/>
                  </a:lnTo>
                  <a:lnTo>
                    <a:pt x="67864" y="14297"/>
                  </a:lnTo>
                  <a:lnTo>
                    <a:pt x="78208" y="6142"/>
                  </a:lnTo>
                  <a:lnTo>
                    <a:pt x="89982" y="1551"/>
                  </a:lnTo>
                  <a:lnTo>
                    <a:pt x="108499" y="0"/>
                  </a:lnTo>
                  <a:lnTo>
                    <a:pt x="112167" y="4106"/>
                  </a:lnTo>
                  <a:lnTo>
                    <a:pt x="117330" y="27994"/>
                  </a:lnTo>
                  <a:lnTo>
                    <a:pt x="117802" y="49419"/>
                  </a:lnTo>
                  <a:lnTo>
                    <a:pt x="114161" y="62674"/>
                  </a:lnTo>
                  <a:lnTo>
                    <a:pt x="101105" y="82036"/>
                  </a:lnTo>
                  <a:lnTo>
                    <a:pt x="92629" y="89165"/>
                  </a:lnTo>
                  <a:lnTo>
                    <a:pt x="66615" y="100663"/>
                  </a:lnTo>
                  <a:lnTo>
                    <a:pt x="14729" y="104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79">
              <a:extLst>
                <a:ext uri="{FF2B5EF4-FFF2-40B4-BE49-F238E27FC236}">
                  <a16:creationId xmlns:a16="http://schemas.microsoft.com/office/drawing/2014/main" id="{71EC4CBC-92AD-3E78-1AE3-E68EBD6239D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591171" y="2314701"/>
              <a:ext cx="56996" cy="285625"/>
            </a:xfrm>
            <a:custGeom>
              <a:avLst/>
              <a:gdLst/>
              <a:ahLst/>
              <a:cxnLst/>
              <a:rect l="0" t="0" r="0" b="0"/>
              <a:pathLst>
                <a:path w="56996" h="285625">
                  <a:moveTo>
                    <a:pt x="47504" y="18924"/>
                  </a:moveTo>
                  <a:lnTo>
                    <a:pt x="47504" y="18924"/>
                  </a:lnTo>
                  <a:lnTo>
                    <a:pt x="47504" y="13868"/>
                  </a:lnTo>
                  <a:lnTo>
                    <a:pt x="48562" y="12378"/>
                  </a:lnTo>
                  <a:lnTo>
                    <a:pt x="50326" y="11385"/>
                  </a:lnTo>
                  <a:lnTo>
                    <a:pt x="52560" y="10723"/>
                  </a:lnTo>
                  <a:lnTo>
                    <a:pt x="54049" y="9223"/>
                  </a:lnTo>
                  <a:lnTo>
                    <a:pt x="56995" y="0"/>
                  </a:lnTo>
                  <a:lnTo>
                    <a:pt x="55969" y="24791"/>
                  </a:lnTo>
                  <a:lnTo>
                    <a:pt x="48366" y="48179"/>
                  </a:lnTo>
                  <a:lnTo>
                    <a:pt x="34236" y="72160"/>
                  </a:lnTo>
                  <a:lnTo>
                    <a:pt x="22876" y="109251"/>
                  </a:lnTo>
                  <a:lnTo>
                    <a:pt x="11387" y="156095"/>
                  </a:lnTo>
                  <a:lnTo>
                    <a:pt x="6843" y="197580"/>
                  </a:lnTo>
                  <a:lnTo>
                    <a:pt x="1254" y="224841"/>
                  </a:lnTo>
                  <a:lnTo>
                    <a:pt x="0" y="258302"/>
                  </a:lnTo>
                  <a:lnTo>
                    <a:pt x="2755" y="265720"/>
                  </a:lnTo>
                  <a:lnTo>
                    <a:pt x="6449" y="272545"/>
                  </a:lnTo>
                  <a:lnTo>
                    <a:pt x="9404" y="285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80">
              <a:extLst>
                <a:ext uri="{FF2B5EF4-FFF2-40B4-BE49-F238E27FC236}">
                  <a16:creationId xmlns:a16="http://schemas.microsoft.com/office/drawing/2014/main" id="{956B80D4-6CC5-696B-33FE-AEDD5128D61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64511" y="2430745"/>
              <a:ext cx="183715" cy="139673"/>
            </a:xfrm>
            <a:custGeom>
              <a:avLst/>
              <a:gdLst/>
              <a:ahLst/>
              <a:cxnLst/>
              <a:rect l="0" t="0" r="0" b="0"/>
              <a:pathLst>
                <a:path w="183715" h="139673">
                  <a:moveTo>
                    <a:pt x="31314" y="55280"/>
                  </a:moveTo>
                  <a:lnTo>
                    <a:pt x="31314" y="55280"/>
                  </a:lnTo>
                  <a:lnTo>
                    <a:pt x="41035" y="54222"/>
                  </a:lnTo>
                  <a:lnTo>
                    <a:pt x="80658" y="46343"/>
                  </a:lnTo>
                  <a:lnTo>
                    <a:pt x="91344" y="44958"/>
                  </a:lnTo>
                  <a:lnTo>
                    <a:pt x="109651" y="38268"/>
                  </a:lnTo>
                  <a:lnTo>
                    <a:pt x="127197" y="34012"/>
                  </a:lnTo>
                  <a:lnTo>
                    <a:pt x="161898" y="16985"/>
                  </a:lnTo>
                  <a:lnTo>
                    <a:pt x="165995" y="13875"/>
                  </a:lnTo>
                  <a:lnTo>
                    <a:pt x="167668" y="10743"/>
                  </a:lnTo>
                  <a:lnTo>
                    <a:pt x="167725" y="7597"/>
                  </a:lnTo>
                  <a:lnTo>
                    <a:pt x="166705" y="4441"/>
                  </a:lnTo>
                  <a:lnTo>
                    <a:pt x="162850" y="2337"/>
                  </a:lnTo>
                  <a:lnTo>
                    <a:pt x="150099" y="0"/>
                  </a:lnTo>
                  <a:lnTo>
                    <a:pt x="125071" y="3741"/>
                  </a:lnTo>
                  <a:lnTo>
                    <a:pt x="80637" y="30684"/>
                  </a:lnTo>
                  <a:lnTo>
                    <a:pt x="38588" y="55478"/>
                  </a:lnTo>
                  <a:lnTo>
                    <a:pt x="16653" y="77211"/>
                  </a:lnTo>
                  <a:lnTo>
                    <a:pt x="1805" y="98702"/>
                  </a:lnTo>
                  <a:lnTo>
                    <a:pt x="0" y="105395"/>
                  </a:lnTo>
                  <a:lnTo>
                    <a:pt x="815" y="118476"/>
                  </a:lnTo>
                  <a:lnTo>
                    <a:pt x="3574" y="122810"/>
                  </a:lnTo>
                  <a:lnTo>
                    <a:pt x="7528" y="125700"/>
                  </a:lnTo>
                  <a:lnTo>
                    <a:pt x="19685" y="128911"/>
                  </a:lnTo>
                  <a:lnTo>
                    <a:pt x="61982" y="130972"/>
                  </a:lnTo>
                  <a:lnTo>
                    <a:pt x="98609" y="131330"/>
                  </a:lnTo>
                  <a:lnTo>
                    <a:pt x="120490" y="132471"/>
                  </a:lnTo>
                  <a:lnTo>
                    <a:pt x="157266" y="139672"/>
                  </a:lnTo>
                  <a:lnTo>
                    <a:pt x="183714" y="131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62">
            <a:extLst>
              <a:ext uri="{FF2B5EF4-FFF2-40B4-BE49-F238E27FC236}">
                <a16:creationId xmlns:a16="http://schemas.microsoft.com/office/drawing/2014/main" id="{E2B7793A-B181-EE86-962A-6DFC8AD14542}"/>
              </a:ext>
            </a:extLst>
          </p:cNvPr>
          <p:cNvGrpSpPr/>
          <p:nvPr/>
        </p:nvGrpSpPr>
        <p:grpSpPr>
          <a:xfrm>
            <a:off x="5276850" y="2314575"/>
            <a:ext cx="1809243" cy="398731"/>
            <a:chOff x="5276850" y="2314575"/>
            <a:chExt cx="1809243" cy="398731"/>
          </a:xfrm>
        </p:grpSpPr>
        <p:sp>
          <p:nvSpPr>
            <p:cNvPr id="61" name="SMARTInkShape-3381">
              <a:extLst>
                <a:ext uri="{FF2B5EF4-FFF2-40B4-BE49-F238E27FC236}">
                  <a16:creationId xmlns:a16="http://schemas.microsoft.com/office/drawing/2014/main" id="{0B30C5D5-2B85-B87B-819B-90112BA575B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76850" y="2430315"/>
              <a:ext cx="285751" cy="148301"/>
            </a:xfrm>
            <a:custGeom>
              <a:avLst/>
              <a:gdLst/>
              <a:ahLst/>
              <a:cxnLst/>
              <a:rect l="0" t="0" r="0" b="0"/>
              <a:pathLst>
                <a:path w="285751" h="14830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5056" y="9409"/>
                  </a:lnTo>
                  <a:lnTo>
                    <a:pt x="6545" y="7909"/>
                  </a:lnTo>
                  <a:lnTo>
                    <a:pt x="8201" y="3421"/>
                  </a:lnTo>
                  <a:lnTo>
                    <a:pt x="10759" y="1801"/>
                  </a:lnTo>
                  <a:lnTo>
                    <a:pt x="19246" y="0"/>
                  </a:lnTo>
                  <a:lnTo>
                    <a:pt x="35924" y="4043"/>
                  </a:lnTo>
                  <a:lnTo>
                    <a:pt x="54271" y="11944"/>
                  </a:lnTo>
                  <a:lnTo>
                    <a:pt x="85980" y="39304"/>
                  </a:lnTo>
                  <a:lnTo>
                    <a:pt x="106026" y="67077"/>
                  </a:lnTo>
                  <a:lnTo>
                    <a:pt x="117022" y="98471"/>
                  </a:lnTo>
                  <a:lnTo>
                    <a:pt x="116216" y="111051"/>
                  </a:lnTo>
                  <a:lnTo>
                    <a:pt x="109812" y="129140"/>
                  </a:lnTo>
                  <a:lnTo>
                    <a:pt x="101369" y="138793"/>
                  </a:lnTo>
                  <a:lnTo>
                    <a:pt x="96154" y="142849"/>
                  </a:lnTo>
                  <a:lnTo>
                    <a:pt x="81893" y="147355"/>
                  </a:lnTo>
                  <a:lnTo>
                    <a:pt x="66030" y="148300"/>
                  </a:lnTo>
                  <a:lnTo>
                    <a:pt x="51924" y="145191"/>
                  </a:lnTo>
                  <a:lnTo>
                    <a:pt x="47316" y="140764"/>
                  </a:lnTo>
                  <a:lnTo>
                    <a:pt x="42196" y="127378"/>
                  </a:lnTo>
                  <a:lnTo>
                    <a:pt x="42947" y="120422"/>
                  </a:lnTo>
                  <a:lnTo>
                    <a:pt x="54861" y="87620"/>
                  </a:lnTo>
                  <a:lnTo>
                    <a:pt x="67421" y="74831"/>
                  </a:lnTo>
                  <a:lnTo>
                    <a:pt x="104923" y="49374"/>
                  </a:lnTo>
                  <a:lnTo>
                    <a:pt x="149450" y="31567"/>
                  </a:lnTo>
                  <a:lnTo>
                    <a:pt x="192740" y="20681"/>
                  </a:lnTo>
                  <a:lnTo>
                    <a:pt x="285750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82">
              <a:extLst>
                <a:ext uri="{FF2B5EF4-FFF2-40B4-BE49-F238E27FC236}">
                  <a16:creationId xmlns:a16="http://schemas.microsoft.com/office/drawing/2014/main" id="{A9D29D0A-8F7E-67B1-8DC4-38A4956341D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537803" y="2429824"/>
              <a:ext cx="158148" cy="150675"/>
            </a:xfrm>
            <a:custGeom>
              <a:avLst/>
              <a:gdLst/>
              <a:ahLst/>
              <a:cxnLst/>
              <a:rect l="0" t="0" r="0" b="0"/>
              <a:pathLst>
                <a:path w="158148" h="150675">
                  <a:moveTo>
                    <a:pt x="100997" y="56201"/>
                  </a:moveTo>
                  <a:lnTo>
                    <a:pt x="100997" y="56201"/>
                  </a:lnTo>
                  <a:lnTo>
                    <a:pt x="122456" y="56201"/>
                  </a:lnTo>
                  <a:lnTo>
                    <a:pt x="129231" y="53379"/>
                  </a:lnTo>
                  <a:lnTo>
                    <a:pt x="150890" y="39955"/>
                  </a:lnTo>
                  <a:lnTo>
                    <a:pt x="154921" y="33811"/>
                  </a:lnTo>
                  <a:lnTo>
                    <a:pt x="157190" y="24402"/>
                  </a:lnTo>
                  <a:lnTo>
                    <a:pt x="152078" y="15257"/>
                  </a:lnTo>
                  <a:lnTo>
                    <a:pt x="147751" y="9855"/>
                  </a:lnTo>
                  <a:lnTo>
                    <a:pt x="131654" y="3853"/>
                  </a:lnTo>
                  <a:lnTo>
                    <a:pt x="91884" y="0"/>
                  </a:lnTo>
                  <a:lnTo>
                    <a:pt x="75428" y="5117"/>
                  </a:lnTo>
                  <a:lnTo>
                    <a:pt x="34586" y="37684"/>
                  </a:lnTo>
                  <a:lnTo>
                    <a:pt x="21740" y="52204"/>
                  </a:lnTo>
                  <a:lnTo>
                    <a:pt x="4724" y="83121"/>
                  </a:lnTo>
                  <a:lnTo>
                    <a:pt x="0" y="103091"/>
                  </a:lnTo>
                  <a:lnTo>
                    <a:pt x="724" y="119727"/>
                  </a:lnTo>
                  <a:lnTo>
                    <a:pt x="2398" y="127127"/>
                  </a:lnTo>
                  <a:lnTo>
                    <a:pt x="6690" y="133118"/>
                  </a:lnTo>
                  <a:lnTo>
                    <a:pt x="30056" y="148828"/>
                  </a:lnTo>
                  <a:lnTo>
                    <a:pt x="53284" y="150674"/>
                  </a:lnTo>
                  <a:lnTo>
                    <a:pt x="98000" y="137147"/>
                  </a:lnTo>
                  <a:lnTo>
                    <a:pt x="158147" y="113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83">
              <a:extLst>
                <a:ext uri="{FF2B5EF4-FFF2-40B4-BE49-F238E27FC236}">
                  <a16:creationId xmlns:a16="http://schemas.microsoft.com/office/drawing/2014/main" id="{B5A8C315-5188-AEC6-D708-5F94E699411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717397" y="2396645"/>
              <a:ext cx="121429" cy="316661"/>
            </a:xfrm>
            <a:custGeom>
              <a:avLst/>
              <a:gdLst/>
              <a:ahLst/>
              <a:cxnLst/>
              <a:rect l="0" t="0" r="0" b="0"/>
              <a:pathLst>
                <a:path w="121429" h="316661">
                  <a:moveTo>
                    <a:pt x="102378" y="79855"/>
                  </a:moveTo>
                  <a:lnTo>
                    <a:pt x="102378" y="79855"/>
                  </a:lnTo>
                  <a:lnTo>
                    <a:pt x="107434" y="79855"/>
                  </a:lnTo>
                  <a:lnTo>
                    <a:pt x="108923" y="78797"/>
                  </a:lnTo>
                  <a:lnTo>
                    <a:pt x="109917" y="77033"/>
                  </a:lnTo>
                  <a:lnTo>
                    <a:pt x="110579" y="74799"/>
                  </a:lnTo>
                  <a:lnTo>
                    <a:pt x="119268" y="60558"/>
                  </a:lnTo>
                  <a:lnTo>
                    <a:pt x="119988" y="57465"/>
                  </a:lnTo>
                  <a:lnTo>
                    <a:pt x="113101" y="25308"/>
                  </a:lnTo>
                  <a:lnTo>
                    <a:pt x="110584" y="20207"/>
                  </a:lnTo>
                  <a:lnTo>
                    <a:pt x="90550" y="987"/>
                  </a:lnTo>
                  <a:lnTo>
                    <a:pt x="75248" y="0"/>
                  </a:lnTo>
                  <a:lnTo>
                    <a:pt x="56454" y="4147"/>
                  </a:lnTo>
                  <a:lnTo>
                    <a:pt x="27141" y="24057"/>
                  </a:lnTo>
                  <a:lnTo>
                    <a:pt x="20470" y="29956"/>
                  </a:lnTo>
                  <a:lnTo>
                    <a:pt x="13058" y="44978"/>
                  </a:lnTo>
                  <a:lnTo>
                    <a:pt x="10822" y="60121"/>
                  </a:lnTo>
                  <a:lnTo>
                    <a:pt x="13356" y="70379"/>
                  </a:lnTo>
                  <a:lnTo>
                    <a:pt x="16571" y="73537"/>
                  </a:lnTo>
                  <a:lnTo>
                    <a:pt x="25789" y="77047"/>
                  </a:lnTo>
                  <a:lnTo>
                    <a:pt x="36941" y="75785"/>
                  </a:lnTo>
                  <a:lnTo>
                    <a:pt x="47895" y="71696"/>
                  </a:lnTo>
                  <a:lnTo>
                    <a:pt x="72024" y="52335"/>
                  </a:lnTo>
                  <a:lnTo>
                    <a:pt x="92650" y="23019"/>
                  </a:lnTo>
                  <a:lnTo>
                    <a:pt x="87326" y="52126"/>
                  </a:lnTo>
                  <a:lnTo>
                    <a:pt x="88625" y="86725"/>
                  </a:lnTo>
                  <a:lnTo>
                    <a:pt x="84026" y="127326"/>
                  </a:lnTo>
                  <a:lnTo>
                    <a:pt x="83466" y="163864"/>
                  </a:lnTo>
                  <a:lnTo>
                    <a:pt x="83356" y="210984"/>
                  </a:lnTo>
                  <a:lnTo>
                    <a:pt x="75729" y="257412"/>
                  </a:lnTo>
                  <a:lnTo>
                    <a:pt x="66025" y="287334"/>
                  </a:lnTo>
                  <a:lnTo>
                    <a:pt x="51272" y="307959"/>
                  </a:lnTo>
                  <a:lnTo>
                    <a:pt x="43327" y="313526"/>
                  </a:lnTo>
                  <a:lnTo>
                    <a:pt x="27849" y="316660"/>
                  </a:lnTo>
                  <a:lnTo>
                    <a:pt x="18807" y="314571"/>
                  </a:lnTo>
                  <a:lnTo>
                    <a:pt x="14914" y="312533"/>
                  </a:lnTo>
                  <a:lnTo>
                    <a:pt x="7766" y="301801"/>
                  </a:lnTo>
                  <a:lnTo>
                    <a:pt x="2120" y="286448"/>
                  </a:lnTo>
                  <a:lnTo>
                    <a:pt x="0" y="258895"/>
                  </a:lnTo>
                  <a:lnTo>
                    <a:pt x="6663" y="225449"/>
                  </a:lnTo>
                  <a:lnTo>
                    <a:pt x="21572" y="196019"/>
                  </a:lnTo>
                  <a:lnTo>
                    <a:pt x="39928" y="169398"/>
                  </a:lnTo>
                  <a:lnTo>
                    <a:pt x="41694" y="164950"/>
                  </a:lnTo>
                  <a:lnTo>
                    <a:pt x="52124" y="157186"/>
                  </a:lnTo>
                  <a:lnTo>
                    <a:pt x="67343" y="151266"/>
                  </a:lnTo>
                  <a:lnTo>
                    <a:pt x="121428" y="146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384">
              <a:extLst>
                <a:ext uri="{FF2B5EF4-FFF2-40B4-BE49-F238E27FC236}">
                  <a16:creationId xmlns:a16="http://schemas.microsoft.com/office/drawing/2014/main" id="{069778D7-DF7E-4BA6-C5AA-946CE3DC82D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934075" y="2572142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2117" y="2587"/>
                  </a:lnTo>
                  <a:lnTo>
                    <a:pt x="16402" y="0"/>
                  </a:lnTo>
                  <a:lnTo>
                    <a:pt x="2857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85">
              <a:extLst>
                <a:ext uri="{FF2B5EF4-FFF2-40B4-BE49-F238E27FC236}">
                  <a16:creationId xmlns:a16="http://schemas.microsoft.com/office/drawing/2014/main" id="{C38872FA-67A3-A074-FE10-0894DA4E684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43625" y="2440393"/>
              <a:ext cx="322318" cy="159933"/>
            </a:xfrm>
            <a:custGeom>
              <a:avLst/>
              <a:gdLst/>
              <a:ahLst/>
              <a:cxnLst/>
              <a:rect l="0" t="0" r="0" b="0"/>
              <a:pathLst>
                <a:path w="322318" h="159933">
                  <a:moveTo>
                    <a:pt x="0" y="55157"/>
                  </a:moveTo>
                  <a:lnTo>
                    <a:pt x="0" y="55157"/>
                  </a:lnTo>
                  <a:lnTo>
                    <a:pt x="0" y="41899"/>
                  </a:lnTo>
                  <a:lnTo>
                    <a:pt x="10113" y="27710"/>
                  </a:lnTo>
                  <a:lnTo>
                    <a:pt x="21459" y="15157"/>
                  </a:lnTo>
                  <a:lnTo>
                    <a:pt x="41636" y="4735"/>
                  </a:lnTo>
                  <a:lnTo>
                    <a:pt x="62666" y="0"/>
                  </a:lnTo>
                  <a:lnTo>
                    <a:pt x="75829" y="1715"/>
                  </a:lnTo>
                  <a:lnTo>
                    <a:pt x="82303" y="3654"/>
                  </a:lnTo>
                  <a:lnTo>
                    <a:pt x="92318" y="11453"/>
                  </a:lnTo>
                  <a:lnTo>
                    <a:pt x="96470" y="16496"/>
                  </a:lnTo>
                  <a:lnTo>
                    <a:pt x="101084" y="30566"/>
                  </a:lnTo>
                  <a:lnTo>
                    <a:pt x="104046" y="60412"/>
                  </a:lnTo>
                  <a:lnTo>
                    <a:pt x="91454" y="104567"/>
                  </a:lnTo>
                  <a:lnTo>
                    <a:pt x="77673" y="151974"/>
                  </a:lnTo>
                  <a:lnTo>
                    <a:pt x="77182" y="153568"/>
                  </a:lnTo>
                  <a:lnTo>
                    <a:pt x="76855" y="153573"/>
                  </a:lnTo>
                  <a:lnTo>
                    <a:pt x="76330" y="145976"/>
                  </a:lnTo>
                  <a:lnTo>
                    <a:pt x="104581" y="99379"/>
                  </a:lnTo>
                  <a:lnTo>
                    <a:pt x="134135" y="72672"/>
                  </a:lnTo>
                  <a:lnTo>
                    <a:pt x="154867" y="60817"/>
                  </a:lnTo>
                  <a:lnTo>
                    <a:pt x="182175" y="55902"/>
                  </a:lnTo>
                  <a:lnTo>
                    <a:pt x="184950" y="57771"/>
                  </a:lnTo>
                  <a:lnTo>
                    <a:pt x="186800" y="61133"/>
                  </a:lnTo>
                  <a:lnTo>
                    <a:pt x="198484" y="105013"/>
                  </a:lnTo>
                  <a:lnTo>
                    <a:pt x="196518" y="117179"/>
                  </a:lnTo>
                  <a:lnTo>
                    <a:pt x="192284" y="129978"/>
                  </a:lnTo>
                  <a:lnTo>
                    <a:pt x="190853" y="138728"/>
                  </a:lnTo>
                  <a:lnTo>
                    <a:pt x="191793" y="138388"/>
                  </a:lnTo>
                  <a:lnTo>
                    <a:pt x="221101" y="110235"/>
                  </a:lnTo>
                  <a:lnTo>
                    <a:pt x="259595" y="63141"/>
                  </a:lnTo>
                  <a:lnTo>
                    <a:pt x="278271" y="46582"/>
                  </a:lnTo>
                  <a:lnTo>
                    <a:pt x="307186" y="25453"/>
                  </a:lnTo>
                  <a:lnTo>
                    <a:pt x="311682" y="24771"/>
                  </a:lnTo>
                  <a:lnTo>
                    <a:pt x="315738" y="25375"/>
                  </a:lnTo>
                  <a:lnTo>
                    <a:pt x="318443" y="27894"/>
                  </a:lnTo>
                  <a:lnTo>
                    <a:pt x="321447" y="36337"/>
                  </a:lnTo>
                  <a:lnTo>
                    <a:pt x="322317" y="72096"/>
                  </a:lnTo>
                  <a:lnTo>
                    <a:pt x="315587" y="113492"/>
                  </a:lnTo>
                  <a:lnTo>
                    <a:pt x="304800" y="159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86">
              <a:extLst>
                <a:ext uri="{FF2B5EF4-FFF2-40B4-BE49-F238E27FC236}">
                  <a16:creationId xmlns:a16="http://schemas.microsoft.com/office/drawing/2014/main" id="{BB14DA77-88AC-AEB6-9EF2-5CDBBB172FE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553247" y="2467033"/>
              <a:ext cx="74714" cy="123600"/>
            </a:xfrm>
            <a:custGeom>
              <a:avLst/>
              <a:gdLst/>
              <a:ahLst/>
              <a:cxnLst/>
              <a:rect l="0" t="0" r="0" b="0"/>
              <a:pathLst>
                <a:path w="74714" h="123600">
                  <a:moveTo>
                    <a:pt x="57103" y="47567"/>
                  </a:moveTo>
                  <a:lnTo>
                    <a:pt x="57103" y="47567"/>
                  </a:lnTo>
                  <a:lnTo>
                    <a:pt x="71292" y="33378"/>
                  </a:lnTo>
                  <a:lnTo>
                    <a:pt x="73993" y="25033"/>
                  </a:lnTo>
                  <a:lnTo>
                    <a:pt x="74713" y="19844"/>
                  </a:lnTo>
                  <a:lnTo>
                    <a:pt x="72690" y="11257"/>
                  </a:lnTo>
                  <a:lnTo>
                    <a:pt x="66982" y="605"/>
                  </a:lnTo>
                  <a:lnTo>
                    <a:pt x="53402" y="0"/>
                  </a:lnTo>
                  <a:lnTo>
                    <a:pt x="47344" y="2790"/>
                  </a:lnTo>
                  <a:lnTo>
                    <a:pt x="26185" y="17250"/>
                  </a:lnTo>
                  <a:lnTo>
                    <a:pt x="2652" y="64463"/>
                  </a:lnTo>
                  <a:lnTo>
                    <a:pt x="0" y="107463"/>
                  </a:lnTo>
                  <a:lnTo>
                    <a:pt x="2796" y="114051"/>
                  </a:lnTo>
                  <a:lnTo>
                    <a:pt x="5023" y="117289"/>
                  </a:lnTo>
                  <a:lnTo>
                    <a:pt x="10321" y="120888"/>
                  </a:lnTo>
                  <a:lnTo>
                    <a:pt x="18919" y="123388"/>
                  </a:lnTo>
                  <a:lnTo>
                    <a:pt x="23552" y="123599"/>
                  </a:lnTo>
                  <a:lnTo>
                    <a:pt x="29139" y="120870"/>
                  </a:lnTo>
                  <a:lnTo>
                    <a:pt x="35150" y="117188"/>
                  </a:lnTo>
                  <a:lnTo>
                    <a:pt x="41350" y="115551"/>
                  </a:lnTo>
                  <a:lnTo>
                    <a:pt x="43426" y="114057"/>
                  </a:lnTo>
                  <a:lnTo>
                    <a:pt x="44810" y="112001"/>
                  </a:lnTo>
                  <a:lnTo>
                    <a:pt x="47406" y="106896"/>
                  </a:lnTo>
                  <a:lnTo>
                    <a:pt x="60674" y="86830"/>
                  </a:lnTo>
                  <a:lnTo>
                    <a:pt x="65452" y="64103"/>
                  </a:lnTo>
                  <a:lnTo>
                    <a:pt x="66628" y="18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87">
              <a:extLst>
                <a:ext uri="{FF2B5EF4-FFF2-40B4-BE49-F238E27FC236}">
                  <a16:creationId xmlns:a16="http://schemas.microsoft.com/office/drawing/2014/main" id="{1A38A1A4-21A3-0871-9E9A-33F5C6079D0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78395" y="2314575"/>
              <a:ext cx="160556" cy="258375"/>
            </a:xfrm>
            <a:custGeom>
              <a:avLst/>
              <a:gdLst/>
              <a:ahLst/>
              <a:cxnLst/>
              <a:rect l="0" t="0" r="0" b="0"/>
              <a:pathLst>
                <a:path w="160556" h="258375">
                  <a:moveTo>
                    <a:pt x="93880" y="200025"/>
                  </a:moveTo>
                  <a:lnTo>
                    <a:pt x="93880" y="200025"/>
                  </a:lnTo>
                  <a:lnTo>
                    <a:pt x="102080" y="191824"/>
                  </a:lnTo>
                  <a:lnTo>
                    <a:pt x="103012" y="185836"/>
                  </a:lnTo>
                  <a:lnTo>
                    <a:pt x="103289" y="172302"/>
                  </a:lnTo>
                  <a:lnTo>
                    <a:pt x="101211" y="167785"/>
                  </a:lnTo>
                  <a:lnTo>
                    <a:pt x="93258" y="159943"/>
                  </a:lnTo>
                  <a:lnTo>
                    <a:pt x="79844" y="155753"/>
                  </a:lnTo>
                  <a:lnTo>
                    <a:pt x="64359" y="154948"/>
                  </a:lnTo>
                  <a:lnTo>
                    <a:pt x="50421" y="158118"/>
                  </a:lnTo>
                  <a:lnTo>
                    <a:pt x="25284" y="175323"/>
                  </a:lnTo>
                  <a:lnTo>
                    <a:pt x="16474" y="183049"/>
                  </a:lnTo>
                  <a:lnTo>
                    <a:pt x="5563" y="203462"/>
                  </a:lnTo>
                  <a:lnTo>
                    <a:pt x="0" y="224654"/>
                  </a:lnTo>
                  <a:lnTo>
                    <a:pt x="94" y="242012"/>
                  </a:lnTo>
                  <a:lnTo>
                    <a:pt x="3866" y="254316"/>
                  </a:lnTo>
                  <a:lnTo>
                    <a:pt x="7412" y="257386"/>
                  </a:lnTo>
                  <a:lnTo>
                    <a:pt x="11894" y="258374"/>
                  </a:lnTo>
                  <a:lnTo>
                    <a:pt x="16997" y="257974"/>
                  </a:lnTo>
                  <a:lnTo>
                    <a:pt x="28313" y="251886"/>
                  </a:lnTo>
                  <a:lnTo>
                    <a:pt x="57880" y="225674"/>
                  </a:lnTo>
                  <a:lnTo>
                    <a:pt x="79920" y="189045"/>
                  </a:lnTo>
                  <a:lnTo>
                    <a:pt x="98727" y="144469"/>
                  </a:lnTo>
                  <a:lnTo>
                    <a:pt x="115455" y="105090"/>
                  </a:lnTo>
                  <a:lnTo>
                    <a:pt x="137408" y="58250"/>
                  </a:lnTo>
                  <a:lnTo>
                    <a:pt x="1605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88">
              <a:extLst>
                <a:ext uri="{FF2B5EF4-FFF2-40B4-BE49-F238E27FC236}">
                  <a16:creationId xmlns:a16="http://schemas.microsoft.com/office/drawing/2014/main" id="{4B7AF64D-9C5E-A82E-4285-6D56707ADBA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35453" y="2430848"/>
              <a:ext cx="184473" cy="158167"/>
            </a:xfrm>
            <a:custGeom>
              <a:avLst/>
              <a:gdLst/>
              <a:ahLst/>
              <a:cxnLst/>
              <a:rect l="0" t="0" r="0" b="0"/>
              <a:pathLst>
                <a:path w="184473" h="158167">
                  <a:moveTo>
                    <a:pt x="32072" y="36127"/>
                  </a:moveTo>
                  <a:lnTo>
                    <a:pt x="32072" y="36127"/>
                  </a:lnTo>
                  <a:lnTo>
                    <a:pt x="45329" y="57586"/>
                  </a:lnTo>
                  <a:lnTo>
                    <a:pt x="58641" y="70901"/>
                  </a:lnTo>
                  <a:lnTo>
                    <a:pt x="68928" y="77335"/>
                  </a:lnTo>
                  <a:lnTo>
                    <a:pt x="74634" y="78415"/>
                  </a:lnTo>
                  <a:lnTo>
                    <a:pt x="86618" y="76794"/>
                  </a:lnTo>
                  <a:lnTo>
                    <a:pt x="110501" y="67130"/>
                  </a:lnTo>
                  <a:lnTo>
                    <a:pt x="143006" y="39303"/>
                  </a:lnTo>
                  <a:lnTo>
                    <a:pt x="144876" y="31894"/>
                  </a:lnTo>
                  <a:lnTo>
                    <a:pt x="146077" y="14947"/>
                  </a:lnTo>
                  <a:lnTo>
                    <a:pt x="143419" y="8017"/>
                  </a:lnTo>
                  <a:lnTo>
                    <a:pt x="141227" y="4687"/>
                  </a:lnTo>
                  <a:lnTo>
                    <a:pt x="130327" y="987"/>
                  </a:lnTo>
                  <a:lnTo>
                    <a:pt x="122976" y="0"/>
                  </a:lnTo>
                  <a:lnTo>
                    <a:pt x="92402" y="8725"/>
                  </a:lnTo>
                  <a:lnTo>
                    <a:pt x="46262" y="31695"/>
                  </a:lnTo>
                  <a:lnTo>
                    <a:pt x="17392" y="62886"/>
                  </a:lnTo>
                  <a:lnTo>
                    <a:pt x="1185" y="94800"/>
                  </a:lnTo>
                  <a:lnTo>
                    <a:pt x="0" y="107359"/>
                  </a:lnTo>
                  <a:lnTo>
                    <a:pt x="16550" y="147519"/>
                  </a:lnTo>
                  <a:lnTo>
                    <a:pt x="22783" y="151663"/>
                  </a:lnTo>
                  <a:lnTo>
                    <a:pt x="50721" y="157496"/>
                  </a:lnTo>
                  <a:lnTo>
                    <a:pt x="79578" y="158166"/>
                  </a:lnTo>
                  <a:lnTo>
                    <a:pt x="117774" y="149447"/>
                  </a:lnTo>
                  <a:lnTo>
                    <a:pt x="140720" y="140612"/>
                  </a:lnTo>
                  <a:lnTo>
                    <a:pt x="184472" y="102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389">
              <a:extLst>
                <a:ext uri="{FF2B5EF4-FFF2-40B4-BE49-F238E27FC236}">
                  <a16:creationId xmlns:a16="http://schemas.microsoft.com/office/drawing/2014/main" id="{C340F4B3-6BC7-3D55-6CC4-9A32C2C0E69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29450" y="2334250"/>
              <a:ext cx="56643" cy="294651"/>
            </a:xfrm>
            <a:custGeom>
              <a:avLst/>
              <a:gdLst/>
              <a:ahLst/>
              <a:cxnLst/>
              <a:rect l="0" t="0" r="0" b="0"/>
              <a:pathLst>
                <a:path w="56643" h="294651">
                  <a:moveTo>
                    <a:pt x="38100" y="27950"/>
                  </a:moveTo>
                  <a:lnTo>
                    <a:pt x="38100" y="27950"/>
                  </a:lnTo>
                  <a:lnTo>
                    <a:pt x="56642" y="0"/>
                  </a:lnTo>
                  <a:lnTo>
                    <a:pt x="38792" y="44259"/>
                  </a:lnTo>
                  <a:lnTo>
                    <a:pt x="22989" y="81188"/>
                  </a:lnTo>
                  <a:lnTo>
                    <a:pt x="12926" y="126627"/>
                  </a:lnTo>
                  <a:lnTo>
                    <a:pt x="4301" y="173016"/>
                  </a:lnTo>
                  <a:lnTo>
                    <a:pt x="1274" y="215101"/>
                  </a:lnTo>
                  <a:lnTo>
                    <a:pt x="377" y="256381"/>
                  </a:lnTo>
                  <a:lnTo>
                    <a:pt x="0" y="29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63">
            <a:extLst>
              <a:ext uri="{FF2B5EF4-FFF2-40B4-BE49-F238E27FC236}">
                <a16:creationId xmlns:a16="http://schemas.microsoft.com/office/drawing/2014/main" id="{6B7A5539-DEFD-1A97-D5E4-FCA64877216C}"/>
              </a:ext>
            </a:extLst>
          </p:cNvPr>
          <p:cNvGrpSpPr/>
          <p:nvPr/>
        </p:nvGrpSpPr>
        <p:grpSpPr>
          <a:xfrm>
            <a:off x="7400925" y="2371725"/>
            <a:ext cx="38101" cy="161926"/>
            <a:chOff x="7400925" y="2371725"/>
            <a:chExt cx="38101" cy="161926"/>
          </a:xfrm>
        </p:grpSpPr>
        <p:sp>
          <p:nvSpPr>
            <p:cNvPr id="71" name="SMARTInkShape-3390">
              <a:extLst>
                <a:ext uri="{FF2B5EF4-FFF2-40B4-BE49-F238E27FC236}">
                  <a16:creationId xmlns:a16="http://schemas.microsoft.com/office/drawing/2014/main" id="{87105A7E-D286-98B6-FBC0-8E639D70A67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429500" y="2371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91">
              <a:extLst>
                <a:ext uri="{FF2B5EF4-FFF2-40B4-BE49-F238E27FC236}">
                  <a16:creationId xmlns:a16="http://schemas.microsoft.com/office/drawing/2014/main" id="{398BA27F-800D-3976-1DF6-153CE7F3D85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400925" y="2514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64">
            <a:extLst>
              <a:ext uri="{FF2B5EF4-FFF2-40B4-BE49-F238E27FC236}">
                <a16:creationId xmlns:a16="http://schemas.microsoft.com/office/drawing/2014/main" id="{FF92987B-D231-FA8D-9683-20B659364C34}"/>
              </a:ext>
            </a:extLst>
          </p:cNvPr>
          <p:cNvGrpSpPr/>
          <p:nvPr/>
        </p:nvGrpSpPr>
        <p:grpSpPr>
          <a:xfrm>
            <a:off x="1485900" y="3448084"/>
            <a:ext cx="409576" cy="711582"/>
            <a:chOff x="1485900" y="3448084"/>
            <a:chExt cx="409576" cy="711582"/>
          </a:xfrm>
        </p:grpSpPr>
        <p:sp>
          <p:nvSpPr>
            <p:cNvPr id="74" name="SMARTInkShape-3392">
              <a:extLst>
                <a:ext uri="{FF2B5EF4-FFF2-40B4-BE49-F238E27FC236}">
                  <a16:creationId xmlns:a16="http://schemas.microsoft.com/office/drawing/2014/main" id="{C9E03F07-A9B5-EA3A-1FA5-78E2271FEA5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85900" y="3448084"/>
              <a:ext cx="180793" cy="418895"/>
            </a:xfrm>
            <a:custGeom>
              <a:avLst/>
              <a:gdLst/>
              <a:ahLst/>
              <a:cxnLst/>
              <a:rect l="0" t="0" r="0" b="0"/>
              <a:pathLst>
                <a:path w="180793" h="418895">
                  <a:moveTo>
                    <a:pt x="47625" y="9491"/>
                  </a:moveTo>
                  <a:lnTo>
                    <a:pt x="47625" y="9491"/>
                  </a:lnTo>
                  <a:lnTo>
                    <a:pt x="57115" y="0"/>
                  </a:lnTo>
                  <a:lnTo>
                    <a:pt x="56092" y="33264"/>
                  </a:lnTo>
                  <a:lnTo>
                    <a:pt x="48949" y="68727"/>
                  </a:lnTo>
                  <a:lnTo>
                    <a:pt x="48018" y="105947"/>
                  </a:lnTo>
                  <a:lnTo>
                    <a:pt x="47703" y="151781"/>
                  </a:lnTo>
                  <a:lnTo>
                    <a:pt x="44818" y="197680"/>
                  </a:lnTo>
                  <a:lnTo>
                    <a:pt x="39427" y="242691"/>
                  </a:lnTo>
                  <a:lnTo>
                    <a:pt x="33160" y="287932"/>
                  </a:lnTo>
                  <a:lnTo>
                    <a:pt x="22935" y="325312"/>
                  </a:lnTo>
                  <a:lnTo>
                    <a:pt x="19817" y="366719"/>
                  </a:lnTo>
                  <a:lnTo>
                    <a:pt x="19063" y="412469"/>
                  </a:lnTo>
                  <a:lnTo>
                    <a:pt x="20117" y="414668"/>
                  </a:lnTo>
                  <a:lnTo>
                    <a:pt x="21878" y="416134"/>
                  </a:lnTo>
                  <a:lnTo>
                    <a:pt x="26657" y="417763"/>
                  </a:lnTo>
                  <a:lnTo>
                    <a:pt x="56610" y="418894"/>
                  </a:lnTo>
                  <a:lnTo>
                    <a:pt x="80509" y="413959"/>
                  </a:lnTo>
                  <a:lnTo>
                    <a:pt x="125527" y="396672"/>
                  </a:lnTo>
                  <a:lnTo>
                    <a:pt x="158491" y="373404"/>
                  </a:lnTo>
                  <a:lnTo>
                    <a:pt x="166749" y="364905"/>
                  </a:lnTo>
                  <a:lnTo>
                    <a:pt x="173947" y="354072"/>
                  </a:lnTo>
                  <a:lnTo>
                    <a:pt x="178893" y="331017"/>
                  </a:lnTo>
                  <a:lnTo>
                    <a:pt x="180792" y="284188"/>
                  </a:lnTo>
                  <a:lnTo>
                    <a:pt x="170808" y="256688"/>
                  </a:lnTo>
                  <a:lnTo>
                    <a:pt x="157406" y="243534"/>
                  </a:lnTo>
                  <a:lnTo>
                    <a:pt x="139808" y="235219"/>
                  </a:lnTo>
                  <a:lnTo>
                    <a:pt x="94017" y="229880"/>
                  </a:lnTo>
                  <a:lnTo>
                    <a:pt x="56785" y="228956"/>
                  </a:lnTo>
                  <a:lnTo>
                    <a:pt x="24586" y="231503"/>
                  </a:lnTo>
                  <a:lnTo>
                    <a:pt x="16391" y="233699"/>
                  </a:lnTo>
                  <a:lnTo>
                    <a:pt x="10927" y="237280"/>
                  </a:lnTo>
                  <a:lnTo>
                    <a:pt x="7284" y="241783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93">
              <a:extLst>
                <a:ext uri="{FF2B5EF4-FFF2-40B4-BE49-F238E27FC236}">
                  <a16:creationId xmlns:a16="http://schemas.microsoft.com/office/drawing/2014/main" id="{546D22F2-9803-C24F-4AAD-9A742E588BC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58417" y="3886200"/>
              <a:ext cx="137059" cy="273466"/>
            </a:xfrm>
            <a:custGeom>
              <a:avLst/>
              <a:gdLst/>
              <a:ahLst/>
              <a:cxnLst/>
              <a:rect l="0" t="0" r="0" b="0"/>
              <a:pathLst>
                <a:path w="137059" h="273466">
                  <a:moveTo>
                    <a:pt x="70383" y="0"/>
                  </a:moveTo>
                  <a:lnTo>
                    <a:pt x="70383" y="0"/>
                  </a:lnTo>
                  <a:lnTo>
                    <a:pt x="70383" y="5057"/>
                  </a:lnTo>
                  <a:lnTo>
                    <a:pt x="78584" y="40704"/>
                  </a:lnTo>
                  <a:lnTo>
                    <a:pt x="79516" y="77560"/>
                  </a:lnTo>
                  <a:lnTo>
                    <a:pt x="74735" y="116937"/>
                  </a:lnTo>
                  <a:lnTo>
                    <a:pt x="64697" y="161623"/>
                  </a:lnTo>
                  <a:lnTo>
                    <a:pt x="60937" y="197701"/>
                  </a:lnTo>
                  <a:lnTo>
                    <a:pt x="50721" y="242174"/>
                  </a:lnTo>
                  <a:lnTo>
                    <a:pt x="41627" y="262255"/>
                  </a:lnTo>
                  <a:lnTo>
                    <a:pt x="38512" y="266912"/>
                  </a:lnTo>
                  <a:lnTo>
                    <a:pt x="34319" y="270016"/>
                  </a:lnTo>
                  <a:lnTo>
                    <a:pt x="24015" y="273465"/>
                  </a:lnTo>
                  <a:lnTo>
                    <a:pt x="19363" y="272269"/>
                  </a:lnTo>
                  <a:lnTo>
                    <a:pt x="11371" y="265294"/>
                  </a:lnTo>
                  <a:lnTo>
                    <a:pt x="922" y="249468"/>
                  </a:lnTo>
                  <a:lnTo>
                    <a:pt x="0" y="231877"/>
                  </a:lnTo>
                  <a:lnTo>
                    <a:pt x="8032" y="191147"/>
                  </a:lnTo>
                  <a:lnTo>
                    <a:pt x="21805" y="167173"/>
                  </a:lnTo>
                  <a:lnTo>
                    <a:pt x="36093" y="156144"/>
                  </a:lnTo>
                  <a:lnTo>
                    <a:pt x="72805" y="138076"/>
                  </a:lnTo>
                  <a:lnTo>
                    <a:pt x="119272" y="133534"/>
                  </a:lnTo>
                  <a:lnTo>
                    <a:pt x="137058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94">
              <a:extLst>
                <a:ext uri="{FF2B5EF4-FFF2-40B4-BE49-F238E27FC236}">
                  <a16:creationId xmlns:a16="http://schemas.microsoft.com/office/drawing/2014/main" id="{2E1D646A-55C8-A1F4-8D9B-06FFC9165AF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838441" y="3791575"/>
              <a:ext cx="9410" cy="27951"/>
            </a:xfrm>
            <a:custGeom>
              <a:avLst/>
              <a:gdLst/>
              <a:ahLst/>
              <a:cxnLst/>
              <a:rect l="0" t="0" r="0" b="0"/>
              <a:pathLst>
                <a:path w="9410" h="27951">
                  <a:moveTo>
                    <a:pt x="9409" y="27950"/>
                  </a:moveTo>
                  <a:lnTo>
                    <a:pt x="9409" y="27950"/>
                  </a:lnTo>
                  <a:lnTo>
                    <a:pt x="1870" y="10050"/>
                  </a:lnTo>
                  <a:lnTo>
                    <a:pt x="0" y="0"/>
                  </a:lnTo>
                  <a:lnTo>
                    <a:pt x="9409" y="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65">
            <a:extLst>
              <a:ext uri="{FF2B5EF4-FFF2-40B4-BE49-F238E27FC236}">
                <a16:creationId xmlns:a16="http://schemas.microsoft.com/office/drawing/2014/main" id="{D572A2C6-AD48-2C77-28B0-955340250C99}"/>
              </a:ext>
            </a:extLst>
          </p:cNvPr>
          <p:cNvGrpSpPr/>
          <p:nvPr/>
        </p:nvGrpSpPr>
        <p:grpSpPr>
          <a:xfrm>
            <a:off x="2248016" y="3419905"/>
            <a:ext cx="380105" cy="426876"/>
            <a:chOff x="2248016" y="3419905"/>
            <a:chExt cx="380105" cy="426876"/>
          </a:xfrm>
        </p:grpSpPr>
        <p:sp>
          <p:nvSpPr>
            <p:cNvPr id="78" name="SMARTInkShape-3395">
              <a:extLst>
                <a:ext uri="{FF2B5EF4-FFF2-40B4-BE49-F238E27FC236}">
                  <a16:creationId xmlns:a16="http://schemas.microsoft.com/office/drawing/2014/main" id="{81F6D003-E9F0-CDD9-7A38-6A931A59A7C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48052" y="3419905"/>
              <a:ext cx="28439" cy="256746"/>
            </a:xfrm>
            <a:custGeom>
              <a:avLst/>
              <a:gdLst/>
              <a:ahLst/>
              <a:cxnLst/>
              <a:rect l="0" t="0" r="0" b="0"/>
              <a:pathLst>
                <a:path w="28439" h="256746">
                  <a:moveTo>
                    <a:pt x="18923" y="28145"/>
                  </a:moveTo>
                  <a:lnTo>
                    <a:pt x="18923" y="28145"/>
                  </a:lnTo>
                  <a:lnTo>
                    <a:pt x="18923" y="23088"/>
                  </a:lnTo>
                  <a:lnTo>
                    <a:pt x="19981" y="21599"/>
                  </a:lnTo>
                  <a:lnTo>
                    <a:pt x="21745" y="20606"/>
                  </a:lnTo>
                  <a:lnTo>
                    <a:pt x="23979" y="19944"/>
                  </a:lnTo>
                  <a:lnTo>
                    <a:pt x="25469" y="18444"/>
                  </a:lnTo>
                  <a:lnTo>
                    <a:pt x="28056" y="10535"/>
                  </a:lnTo>
                  <a:lnTo>
                    <a:pt x="28438" y="0"/>
                  </a:lnTo>
                  <a:lnTo>
                    <a:pt x="21900" y="23526"/>
                  </a:lnTo>
                  <a:lnTo>
                    <a:pt x="19511" y="70664"/>
                  </a:lnTo>
                  <a:lnTo>
                    <a:pt x="16275" y="112357"/>
                  </a:lnTo>
                  <a:lnTo>
                    <a:pt x="10756" y="154258"/>
                  </a:lnTo>
                  <a:lnTo>
                    <a:pt x="2038" y="199896"/>
                  </a:lnTo>
                  <a:lnTo>
                    <a:pt x="0" y="244829"/>
                  </a:lnTo>
                  <a:lnTo>
                    <a:pt x="1016" y="248801"/>
                  </a:lnTo>
                  <a:lnTo>
                    <a:pt x="2752" y="251449"/>
                  </a:lnTo>
                  <a:lnTo>
                    <a:pt x="9398" y="256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96">
              <a:extLst>
                <a:ext uri="{FF2B5EF4-FFF2-40B4-BE49-F238E27FC236}">
                  <a16:creationId xmlns:a16="http://schemas.microsoft.com/office/drawing/2014/main" id="{97E181FC-94B0-1073-3642-C4B1AE86244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33625" y="3525570"/>
              <a:ext cx="294496" cy="17731"/>
            </a:xfrm>
            <a:custGeom>
              <a:avLst/>
              <a:gdLst/>
              <a:ahLst/>
              <a:cxnLst/>
              <a:rect l="0" t="0" r="0" b="0"/>
              <a:pathLst>
                <a:path w="294496" h="17731">
                  <a:moveTo>
                    <a:pt x="0" y="8205"/>
                  </a:moveTo>
                  <a:lnTo>
                    <a:pt x="0" y="8205"/>
                  </a:lnTo>
                  <a:lnTo>
                    <a:pt x="45664" y="8205"/>
                  </a:lnTo>
                  <a:lnTo>
                    <a:pt x="87925" y="8205"/>
                  </a:lnTo>
                  <a:lnTo>
                    <a:pt x="130121" y="8205"/>
                  </a:lnTo>
                  <a:lnTo>
                    <a:pt x="161901" y="8205"/>
                  </a:lnTo>
                  <a:lnTo>
                    <a:pt x="203898" y="5383"/>
                  </a:lnTo>
                  <a:lnTo>
                    <a:pt x="246534" y="4"/>
                  </a:lnTo>
                  <a:lnTo>
                    <a:pt x="276867" y="0"/>
                  </a:lnTo>
                  <a:lnTo>
                    <a:pt x="294495" y="7822"/>
                  </a:lnTo>
                  <a:lnTo>
                    <a:pt x="285750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97">
              <a:extLst>
                <a:ext uri="{FF2B5EF4-FFF2-40B4-BE49-F238E27FC236}">
                  <a16:creationId xmlns:a16="http://schemas.microsoft.com/office/drawing/2014/main" id="{B90C0EB9-6D8E-5428-07F5-8F906E33340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248016" y="3829050"/>
              <a:ext cx="314210" cy="17731"/>
            </a:xfrm>
            <a:custGeom>
              <a:avLst/>
              <a:gdLst/>
              <a:ahLst/>
              <a:cxnLst/>
              <a:rect l="0" t="0" r="0" b="0"/>
              <a:pathLst>
                <a:path w="314210" h="17731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7"/>
                  </a:lnTo>
                  <a:lnTo>
                    <a:pt x="3137" y="6546"/>
                  </a:lnTo>
                  <a:lnTo>
                    <a:pt x="49780" y="9132"/>
                  </a:lnTo>
                  <a:lnTo>
                    <a:pt x="96876" y="9447"/>
                  </a:lnTo>
                  <a:lnTo>
                    <a:pt x="128716" y="9491"/>
                  </a:lnTo>
                  <a:lnTo>
                    <a:pt x="161213" y="9510"/>
                  </a:lnTo>
                  <a:lnTo>
                    <a:pt x="206435" y="12343"/>
                  </a:lnTo>
                  <a:lnTo>
                    <a:pt x="249529" y="17725"/>
                  </a:lnTo>
                  <a:lnTo>
                    <a:pt x="277365" y="17730"/>
                  </a:lnTo>
                  <a:lnTo>
                    <a:pt x="302604" y="9908"/>
                  </a:lnTo>
                  <a:lnTo>
                    <a:pt x="3142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666">
            <a:extLst>
              <a:ext uri="{FF2B5EF4-FFF2-40B4-BE49-F238E27FC236}">
                <a16:creationId xmlns:a16="http://schemas.microsoft.com/office/drawing/2014/main" id="{F94FB919-01C5-3CF3-650D-18327EADD104}"/>
              </a:ext>
            </a:extLst>
          </p:cNvPr>
          <p:cNvGrpSpPr/>
          <p:nvPr/>
        </p:nvGrpSpPr>
        <p:grpSpPr>
          <a:xfrm>
            <a:off x="2981325" y="3362335"/>
            <a:ext cx="333376" cy="398487"/>
            <a:chOff x="2981325" y="3362335"/>
            <a:chExt cx="333376" cy="398487"/>
          </a:xfrm>
        </p:grpSpPr>
        <p:sp>
          <p:nvSpPr>
            <p:cNvPr id="82" name="SMARTInkShape-3398">
              <a:extLst>
                <a:ext uri="{FF2B5EF4-FFF2-40B4-BE49-F238E27FC236}">
                  <a16:creationId xmlns:a16="http://schemas.microsoft.com/office/drawing/2014/main" id="{44253914-6BF1-CE49-6D8F-72B001A0079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057689" y="3362335"/>
              <a:ext cx="191856" cy="398487"/>
            </a:xfrm>
            <a:custGeom>
              <a:avLst/>
              <a:gdLst/>
              <a:ahLst/>
              <a:cxnLst/>
              <a:rect l="0" t="0" r="0" b="0"/>
              <a:pathLst>
                <a:path w="191856" h="398487">
                  <a:moveTo>
                    <a:pt x="76036" y="9515"/>
                  </a:moveTo>
                  <a:lnTo>
                    <a:pt x="76036" y="9515"/>
                  </a:lnTo>
                  <a:lnTo>
                    <a:pt x="81523" y="9515"/>
                  </a:lnTo>
                  <a:lnTo>
                    <a:pt x="79180" y="9515"/>
                  </a:lnTo>
                  <a:lnTo>
                    <a:pt x="78133" y="8457"/>
                  </a:lnTo>
                  <a:lnTo>
                    <a:pt x="76038" y="0"/>
                  </a:lnTo>
                  <a:lnTo>
                    <a:pt x="74978" y="16259"/>
                  </a:lnTo>
                  <a:lnTo>
                    <a:pt x="65675" y="54592"/>
                  </a:lnTo>
                  <a:lnTo>
                    <a:pt x="59560" y="91663"/>
                  </a:lnTo>
                  <a:lnTo>
                    <a:pt x="52438" y="137690"/>
                  </a:lnTo>
                  <a:lnTo>
                    <a:pt x="48444" y="182060"/>
                  </a:lnTo>
                  <a:lnTo>
                    <a:pt x="46694" y="222329"/>
                  </a:lnTo>
                  <a:lnTo>
                    <a:pt x="39979" y="268276"/>
                  </a:lnTo>
                  <a:lnTo>
                    <a:pt x="33283" y="312747"/>
                  </a:lnTo>
                  <a:lnTo>
                    <a:pt x="18691" y="358912"/>
                  </a:lnTo>
                  <a:lnTo>
                    <a:pt x="1083" y="389829"/>
                  </a:lnTo>
                  <a:lnTo>
                    <a:pt x="0" y="398486"/>
                  </a:lnTo>
                  <a:lnTo>
                    <a:pt x="2731" y="396527"/>
                  </a:lnTo>
                  <a:lnTo>
                    <a:pt x="4941" y="394523"/>
                  </a:lnTo>
                  <a:lnTo>
                    <a:pt x="48746" y="385810"/>
                  </a:lnTo>
                  <a:lnTo>
                    <a:pt x="91303" y="375396"/>
                  </a:lnTo>
                  <a:lnTo>
                    <a:pt x="127931" y="369419"/>
                  </a:lnTo>
                  <a:lnTo>
                    <a:pt x="170248" y="363417"/>
                  </a:lnTo>
                  <a:lnTo>
                    <a:pt x="189441" y="362378"/>
                  </a:lnTo>
                  <a:lnTo>
                    <a:pt x="191855" y="361173"/>
                  </a:lnTo>
                  <a:lnTo>
                    <a:pt x="190336" y="352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99">
              <a:extLst>
                <a:ext uri="{FF2B5EF4-FFF2-40B4-BE49-F238E27FC236}">
                  <a16:creationId xmlns:a16="http://schemas.microsoft.com/office/drawing/2014/main" id="{7B570148-F44D-2EC4-C7FC-BBC0AAC5B82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981325" y="3467100"/>
              <a:ext cx="333376" cy="57151"/>
            </a:xfrm>
            <a:custGeom>
              <a:avLst/>
              <a:gdLst/>
              <a:ahLst/>
              <a:cxnLst/>
              <a:rect l="0" t="0" r="0" b="0"/>
              <a:pathLst>
                <a:path w="333376" h="57151">
                  <a:moveTo>
                    <a:pt x="0" y="57150"/>
                  </a:moveTo>
                  <a:lnTo>
                    <a:pt x="0" y="57150"/>
                  </a:lnTo>
                  <a:lnTo>
                    <a:pt x="36628" y="52093"/>
                  </a:lnTo>
                  <a:lnTo>
                    <a:pt x="79084" y="40903"/>
                  </a:lnTo>
                  <a:lnTo>
                    <a:pt x="110290" y="34760"/>
                  </a:lnTo>
                  <a:lnTo>
                    <a:pt x="148148" y="31324"/>
                  </a:lnTo>
                  <a:lnTo>
                    <a:pt x="185435" y="29797"/>
                  </a:lnTo>
                  <a:lnTo>
                    <a:pt x="226394" y="27879"/>
                  </a:lnTo>
                  <a:lnTo>
                    <a:pt x="268986" y="22136"/>
                  </a:lnTo>
                  <a:lnTo>
                    <a:pt x="307251" y="16837"/>
                  </a:lnTo>
                  <a:lnTo>
                    <a:pt x="321754" y="8870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67">
            <a:extLst>
              <a:ext uri="{FF2B5EF4-FFF2-40B4-BE49-F238E27FC236}">
                <a16:creationId xmlns:a16="http://schemas.microsoft.com/office/drawing/2014/main" id="{DFD8D07D-F561-9CA3-1D56-171656A2A66C}"/>
              </a:ext>
            </a:extLst>
          </p:cNvPr>
          <p:cNvGrpSpPr/>
          <p:nvPr/>
        </p:nvGrpSpPr>
        <p:grpSpPr>
          <a:xfrm>
            <a:off x="3381933" y="3771910"/>
            <a:ext cx="380443" cy="266691"/>
            <a:chOff x="3381933" y="3771910"/>
            <a:chExt cx="380443" cy="266691"/>
          </a:xfrm>
        </p:grpSpPr>
        <p:sp>
          <p:nvSpPr>
            <p:cNvPr id="85" name="SMARTInkShape-3400">
              <a:extLst>
                <a:ext uri="{FF2B5EF4-FFF2-40B4-BE49-F238E27FC236}">
                  <a16:creationId xmlns:a16="http://schemas.microsoft.com/office/drawing/2014/main" id="{5559A1A3-A392-1D5B-2D69-2A500AA616A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381933" y="3771910"/>
              <a:ext cx="142202" cy="156324"/>
            </a:xfrm>
            <a:custGeom>
              <a:avLst/>
              <a:gdLst/>
              <a:ahLst/>
              <a:cxnLst/>
              <a:rect l="0" t="0" r="0" b="0"/>
              <a:pathLst>
                <a:path w="142202" h="156324">
                  <a:moveTo>
                    <a:pt x="113742" y="28565"/>
                  </a:moveTo>
                  <a:lnTo>
                    <a:pt x="113742" y="28565"/>
                  </a:lnTo>
                  <a:lnTo>
                    <a:pt x="113742" y="23508"/>
                  </a:lnTo>
                  <a:lnTo>
                    <a:pt x="114800" y="22019"/>
                  </a:lnTo>
                  <a:lnTo>
                    <a:pt x="116564" y="21026"/>
                  </a:lnTo>
                  <a:lnTo>
                    <a:pt x="118798" y="20364"/>
                  </a:lnTo>
                  <a:lnTo>
                    <a:pt x="120288" y="18864"/>
                  </a:lnTo>
                  <a:lnTo>
                    <a:pt x="121943" y="14376"/>
                  </a:lnTo>
                  <a:lnTo>
                    <a:pt x="123443" y="12756"/>
                  </a:lnTo>
                  <a:lnTo>
                    <a:pt x="132666" y="9553"/>
                  </a:lnTo>
                  <a:lnTo>
                    <a:pt x="132781" y="1317"/>
                  </a:lnTo>
                  <a:lnTo>
                    <a:pt x="133843" y="875"/>
                  </a:lnTo>
                  <a:lnTo>
                    <a:pt x="142201" y="0"/>
                  </a:lnTo>
                  <a:lnTo>
                    <a:pt x="137226" y="5050"/>
                  </a:lnTo>
                  <a:lnTo>
                    <a:pt x="134763" y="10353"/>
                  </a:lnTo>
                  <a:lnTo>
                    <a:pt x="134106" y="13248"/>
                  </a:lnTo>
                  <a:lnTo>
                    <a:pt x="110436" y="54537"/>
                  </a:lnTo>
                  <a:lnTo>
                    <a:pt x="91853" y="93329"/>
                  </a:lnTo>
                  <a:lnTo>
                    <a:pt x="56766" y="140582"/>
                  </a:lnTo>
                  <a:lnTo>
                    <a:pt x="43926" y="155114"/>
                  </a:lnTo>
                  <a:lnTo>
                    <a:pt x="40740" y="156323"/>
                  </a:lnTo>
                  <a:lnTo>
                    <a:pt x="37558" y="156070"/>
                  </a:lnTo>
                  <a:lnTo>
                    <a:pt x="31199" y="152967"/>
                  </a:lnTo>
                  <a:lnTo>
                    <a:pt x="24845" y="148060"/>
                  </a:lnTo>
                  <a:lnTo>
                    <a:pt x="5792" y="116807"/>
                  </a:lnTo>
                  <a:lnTo>
                    <a:pt x="696" y="92993"/>
                  </a:lnTo>
                  <a:lnTo>
                    <a:pt x="0" y="84364"/>
                  </a:lnTo>
                  <a:lnTo>
                    <a:pt x="4664" y="68499"/>
                  </a:lnTo>
                  <a:lnTo>
                    <a:pt x="7156" y="64713"/>
                  </a:lnTo>
                  <a:lnTo>
                    <a:pt x="24961" y="51259"/>
                  </a:lnTo>
                  <a:lnTo>
                    <a:pt x="31245" y="49235"/>
                  </a:lnTo>
                  <a:lnTo>
                    <a:pt x="34403" y="49753"/>
                  </a:lnTo>
                  <a:lnTo>
                    <a:pt x="40733" y="53151"/>
                  </a:lnTo>
                  <a:lnTo>
                    <a:pt x="78131" y="89400"/>
                  </a:lnTo>
                  <a:lnTo>
                    <a:pt x="107241" y="134653"/>
                  </a:lnTo>
                  <a:lnTo>
                    <a:pt x="111816" y="140432"/>
                  </a:lnTo>
                  <a:lnTo>
                    <a:pt x="113742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01">
              <a:extLst>
                <a:ext uri="{FF2B5EF4-FFF2-40B4-BE49-F238E27FC236}">
                  <a16:creationId xmlns:a16="http://schemas.microsoft.com/office/drawing/2014/main" id="{21C64DED-B46F-6738-BC16-13A021C4557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43300" y="3800868"/>
              <a:ext cx="85726" cy="237733"/>
            </a:xfrm>
            <a:custGeom>
              <a:avLst/>
              <a:gdLst/>
              <a:ahLst/>
              <a:cxnLst/>
              <a:rect l="0" t="0" r="0" b="0"/>
              <a:pathLst>
                <a:path w="85726" h="237733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72468" y="36269"/>
                  </a:lnTo>
                  <a:lnTo>
                    <a:pt x="58278" y="75969"/>
                  </a:lnTo>
                  <a:lnTo>
                    <a:pt x="42125" y="116095"/>
                  </a:lnTo>
                  <a:lnTo>
                    <a:pt x="25921" y="162591"/>
                  </a:lnTo>
                  <a:lnTo>
                    <a:pt x="7707" y="207485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02">
              <a:extLst>
                <a:ext uri="{FF2B5EF4-FFF2-40B4-BE49-F238E27FC236}">
                  <a16:creationId xmlns:a16="http://schemas.microsoft.com/office/drawing/2014/main" id="{B898C4D0-CF9D-41F2-DBD5-0B7AF010CB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630620" y="3914813"/>
              <a:ext cx="131756" cy="114261"/>
            </a:xfrm>
            <a:custGeom>
              <a:avLst/>
              <a:gdLst/>
              <a:ahLst/>
              <a:cxnLst/>
              <a:rect l="0" t="0" r="0" b="0"/>
              <a:pathLst>
                <a:path w="131756" h="114261">
                  <a:moveTo>
                    <a:pt x="17455" y="38062"/>
                  </a:moveTo>
                  <a:lnTo>
                    <a:pt x="17455" y="38062"/>
                  </a:lnTo>
                  <a:lnTo>
                    <a:pt x="17455" y="23873"/>
                  </a:lnTo>
                  <a:lnTo>
                    <a:pt x="18513" y="22253"/>
                  </a:lnTo>
                  <a:lnTo>
                    <a:pt x="20277" y="21172"/>
                  </a:lnTo>
                  <a:lnTo>
                    <a:pt x="22511" y="20452"/>
                  </a:lnTo>
                  <a:lnTo>
                    <a:pt x="24001" y="18914"/>
                  </a:lnTo>
                  <a:lnTo>
                    <a:pt x="25656" y="14382"/>
                  </a:lnTo>
                  <a:lnTo>
                    <a:pt x="27156" y="12750"/>
                  </a:lnTo>
                  <a:lnTo>
                    <a:pt x="31644" y="10938"/>
                  </a:lnTo>
                  <a:lnTo>
                    <a:pt x="33265" y="9396"/>
                  </a:lnTo>
                  <a:lnTo>
                    <a:pt x="35064" y="4860"/>
                  </a:lnTo>
                  <a:lnTo>
                    <a:pt x="36603" y="3227"/>
                  </a:lnTo>
                  <a:lnTo>
                    <a:pt x="44579" y="392"/>
                  </a:lnTo>
                  <a:lnTo>
                    <a:pt x="54104" y="0"/>
                  </a:lnTo>
                  <a:lnTo>
                    <a:pt x="60181" y="5030"/>
                  </a:lnTo>
                  <a:lnTo>
                    <a:pt x="62903" y="10328"/>
                  </a:lnTo>
                  <a:lnTo>
                    <a:pt x="63629" y="13223"/>
                  </a:lnTo>
                  <a:lnTo>
                    <a:pt x="51695" y="50075"/>
                  </a:lnTo>
                  <a:lnTo>
                    <a:pt x="34492" y="85289"/>
                  </a:lnTo>
                  <a:lnTo>
                    <a:pt x="11018" y="111033"/>
                  </a:lnTo>
                  <a:lnTo>
                    <a:pt x="6479" y="112827"/>
                  </a:lnTo>
                  <a:lnTo>
                    <a:pt x="0" y="113979"/>
                  </a:lnTo>
                  <a:lnTo>
                    <a:pt x="40329" y="114260"/>
                  </a:lnTo>
                  <a:lnTo>
                    <a:pt x="86018" y="105325"/>
                  </a:lnTo>
                  <a:lnTo>
                    <a:pt x="96611" y="103940"/>
                  </a:lnTo>
                  <a:lnTo>
                    <a:pt x="115433" y="96570"/>
                  </a:lnTo>
                  <a:lnTo>
                    <a:pt x="118757" y="97176"/>
                  </a:lnTo>
                  <a:lnTo>
                    <a:pt x="131755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68">
            <a:extLst>
              <a:ext uri="{FF2B5EF4-FFF2-40B4-BE49-F238E27FC236}">
                <a16:creationId xmlns:a16="http://schemas.microsoft.com/office/drawing/2014/main" id="{3C86E543-C499-97AD-695A-B6A5EEAB5B1C}"/>
              </a:ext>
            </a:extLst>
          </p:cNvPr>
          <p:cNvGrpSpPr/>
          <p:nvPr/>
        </p:nvGrpSpPr>
        <p:grpSpPr>
          <a:xfrm>
            <a:off x="3958132" y="3811717"/>
            <a:ext cx="794844" cy="188784"/>
            <a:chOff x="3958132" y="3811717"/>
            <a:chExt cx="794844" cy="188784"/>
          </a:xfrm>
        </p:grpSpPr>
        <p:sp>
          <p:nvSpPr>
            <p:cNvPr id="89" name="SMARTInkShape-3403">
              <a:extLst>
                <a:ext uri="{FF2B5EF4-FFF2-40B4-BE49-F238E27FC236}">
                  <a16:creationId xmlns:a16="http://schemas.microsoft.com/office/drawing/2014/main" id="{35C065F5-C80B-B85F-99B5-3DFEE14A3F1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958132" y="3886317"/>
              <a:ext cx="67940" cy="114184"/>
            </a:xfrm>
            <a:custGeom>
              <a:avLst/>
              <a:gdLst/>
              <a:ahLst/>
              <a:cxnLst/>
              <a:rect l="0" t="0" r="0" b="0"/>
              <a:pathLst>
                <a:path w="67940" h="114184">
                  <a:moveTo>
                    <a:pt x="13793" y="9408"/>
                  </a:moveTo>
                  <a:lnTo>
                    <a:pt x="13793" y="9408"/>
                  </a:lnTo>
                  <a:lnTo>
                    <a:pt x="4661" y="9408"/>
                  </a:lnTo>
                  <a:lnTo>
                    <a:pt x="9441" y="9408"/>
                  </a:lnTo>
                  <a:lnTo>
                    <a:pt x="10892" y="8350"/>
                  </a:lnTo>
                  <a:lnTo>
                    <a:pt x="13411" y="1207"/>
                  </a:lnTo>
                  <a:lnTo>
                    <a:pt x="16446" y="472"/>
                  </a:lnTo>
                  <a:lnTo>
                    <a:pt x="21960" y="0"/>
                  </a:lnTo>
                  <a:lnTo>
                    <a:pt x="27972" y="4974"/>
                  </a:lnTo>
                  <a:lnTo>
                    <a:pt x="30678" y="10259"/>
                  </a:lnTo>
                  <a:lnTo>
                    <a:pt x="32416" y="17220"/>
                  </a:lnTo>
                  <a:lnTo>
                    <a:pt x="27660" y="23482"/>
                  </a:lnTo>
                  <a:lnTo>
                    <a:pt x="19548" y="32040"/>
                  </a:lnTo>
                  <a:lnTo>
                    <a:pt x="16572" y="32963"/>
                  </a:lnTo>
                  <a:lnTo>
                    <a:pt x="13528" y="32519"/>
                  </a:lnTo>
                  <a:lnTo>
                    <a:pt x="4189" y="29661"/>
                  </a:lnTo>
                  <a:lnTo>
                    <a:pt x="1041" y="29260"/>
                  </a:lnTo>
                  <a:lnTo>
                    <a:pt x="0" y="27934"/>
                  </a:lnTo>
                  <a:lnTo>
                    <a:pt x="364" y="25992"/>
                  </a:lnTo>
                  <a:lnTo>
                    <a:pt x="2533" y="21012"/>
                  </a:lnTo>
                  <a:lnTo>
                    <a:pt x="4248" y="9560"/>
                  </a:lnTo>
                  <a:lnTo>
                    <a:pt x="12467" y="9422"/>
                  </a:lnTo>
                  <a:lnTo>
                    <a:pt x="12909" y="10475"/>
                  </a:lnTo>
                  <a:lnTo>
                    <a:pt x="13790" y="18899"/>
                  </a:lnTo>
                  <a:lnTo>
                    <a:pt x="13793" y="10729"/>
                  </a:lnTo>
                  <a:lnTo>
                    <a:pt x="21994" y="1323"/>
                  </a:lnTo>
                  <a:lnTo>
                    <a:pt x="27982" y="309"/>
                  </a:lnTo>
                  <a:lnTo>
                    <a:pt x="41515" y="5066"/>
                  </a:lnTo>
                  <a:lnTo>
                    <a:pt x="44974" y="8630"/>
                  </a:lnTo>
                  <a:lnTo>
                    <a:pt x="51960" y="22701"/>
                  </a:lnTo>
                  <a:lnTo>
                    <a:pt x="61095" y="30485"/>
                  </a:lnTo>
                  <a:lnTo>
                    <a:pt x="66565" y="43117"/>
                  </a:lnTo>
                  <a:lnTo>
                    <a:pt x="67939" y="58257"/>
                  </a:lnTo>
                  <a:lnTo>
                    <a:pt x="65022" y="72041"/>
                  </a:lnTo>
                  <a:lnTo>
                    <a:pt x="57429" y="86644"/>
                  </a:lnTo>
                  <a:lnTo>
                    <a:pt x="48477" y="97674"/>
                  </a:lnTo>
                  <a:lnTo>
                    <a:pt x="39438" y="101554"/>
                  </a:lnTo>
                  <a:lnTo>
                    <a:pt x="29425" y="104337"/>
                  </a:lnTo>
                  <a:lnTo>
                    <a:pt x="14247" y="113179"/>
                  </a:lnTo>
                  <a:lnTo>
                    <a:pt x="4268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04">
              <a:extLst>
                <a:ext uri="{FF2B5EF4-FFF2-40B4-BE49-F238E27FC236}">
                  <a16:creationId xmlns:a16="http://schemas.microsoft.com/office/drawing/2014/main" id="{53EABD9F-7B94-CBC0-9F66-C63F8C48231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62425" y="3849637"/>
              <a:ext cx="123588" cy="122289"/>
            </a:xfrm>
            <a:custGeom>
              <a:avLst/>
              <a:gdLst/>
              <a:ahLst/>
              <a:cxnLst/>
              <a:rect l="0" t="0" r="0" b="0"/>
              <a:pathLst>
                <a:path w="123588" h="122289">
                  <a:moveTo>
                    <a:pt x="0" y="27038"/>
                  </a:moveTo>
                  <a:lnTo>
                    <a:pt x="0" y="27038"/>
                  </a:lnTo>
                  <a:lnTo>
                    <a:pt x="8201" y="18837"/>
                  </a:lnTo>
                  <a:lnTo>
                    <a:pt x="16868" y="16717"/>
                  </a:lnTo>
                  <a:lnTo>
                    <a:pt x="26824" y="9346"/>
                  </a:lnTo>
                  <a:lnTo>
                    <a:pt x="35834" y="8256"/>
                  </a:lnTo>
                  <a:lnTo>
                    <a:pt x="41679" y="8107"/>
                  </a:lnTo>
                  <a:lnTo>
                    <a:pt x="47804" y="10863"/>
                  </a:lnTo>
                  <a:lnTo>
                    <a:pt x="50920" y="13080"/>
                  </a:lnTo>
                  <a:lnTo>
                    <a:pt x="54381" y="18365"/>
                  </a:lnTo>
                  <a:lnTo>
                    <a:pt x="55919" y="26358"/>
                  </a:lnTo>
                  <a:lnTo>
                    <a:pt x="55983" y="67835"/>
                  </a:lnTo>
                  <a:lnTo>
                    <a:pt x="48013" y="92580"/>
                  </a:lnTo>
                  <a:lnTo>
                    <a:pt x="47635" y="66237"/>
                  </a:lnTo>
                  <a:lnTo>
                    <a:pt x="55232" y="42503"/>
                  </a:lnTo>
                  <a:lnTo>
                    <a:pt x="60883" y="30031"/>
                  </a:lnTo>
                  <a:lnTo>
                    <a:pt x="69745" y="20254"/>
                  </a:lnTo>
                  <a:lnTo>
                    <a:pt x="80739" y="13439"/>
                  </a:lnTo>
                  <a:lnTo>
                    <a:pt x="96713" y="8545"/>
                  </a:lnTo>
                  <a:lnTo>
                    <a:pt x="99401" y="6242"/>
                  </a:lnTo>
                  <a:lnTo>
                    <a:pt x="101192" y="3649"/>
                  </a:lnTo>
                  <a:lnTo>
                    <a:pt x="103445" y="1921"/>
                  </a:lnTo>
                  <a:lnTo>
                    <a:pt x="108770" y="0"/>
                  </a:lnTo>
                  <a:lnTo>
                    <a:pt x="111672" y="1604"/>
                  </a:lnTo>
                  <a:lnTo>
                    <a:pt x="117718" y="9031"/>
                  </a:lnTo>
                  <a:lnTo>
                    <a:pt x="121111" y="19388"/>
                  </a:lnTo>
                  <a:lnTo>
                    <a:pt x="123587" y="58600"/>
                  </a:lnTo>
                  <a:lnTo>
                    <a:pt x="122661" y="74932"/>
                  </a:lnTo>
                  <a:lnTo>
                    <a:pt x="114115" y="108079"/>
                  </a:lnTo>
                  <a:lnTo>
                    <a:pt x="104775" y="122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05">
              <a:extLst>
                <a:ext uri="{FF2B5EF4-FFF2-40B4-BE49-F238E27FC236}">
                  <a16:creationId xmlns:a16="http://schemas.microsoft.com/office/drawing/2014/main" id="{AA5CF57C-2BBD-B2F1-D0B1-8F77E7DD992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352925" y="39052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5211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06">
              <a:extLst>
                <a:ext uri="{FF2B5EF4-FFF2-40B4-BE49-F238E27FC236}">
                  <a16:creationId xmlns:a16="http://schemas.microsoft.com/office/drawing/2014/main" id="{E2896DE1-D59C-9F51-15A2-FEE63E4F694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76750" y="3820033"/>
              <a:ext cx="18935" cy="142368"/>
            </a:xfrm>
            <a:custGeom>
              <a:avLst/>
              <a:gdLst/>
              <a:ahLst/>
              <a:cxnLst/>
              <a:rect l="0" t="0" r="0" b="0"/>
              <a:pathLst>
                <a:path w="18935" h="142368">
                  <a:moveTo>
                    <a:pt x="9525" y="18542"/>
                  </a:moveTo>
                  <a:lnTo>
                    <a:pt x="9525" y="18542"/>
                  </a:lnTo>
                  <a:lnTo>
                    <a:pt x="14581" y="13485"/>
                  </a:lnTo>
                  <a:lnTo>
                    <a:pt x="17064" y="8181"/>
                  </a:lnTo>
                  <a:lnTo>
                    <a:pt x="18934" y="0"/>
                  </a:lnTo>
                  <a:lnTo>
                    <a:pt x="17985" y="29918"/>
                  </a:lnTo>
                  <a:lnTo>
                    <a:pt x="8687" y="64847"/>
                  </a:lnTo>
                  <a:lnTo>
                    <a:pt x="1716" y="106593"/>
                  </a:lnTo>
                  <a:lnTo>
                    <a:pt x="0" y="14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07">
              <a:extLst>
                <a:ext uri="{FF2B5EF4-FFF2-40B4-BE49-F238E27FC236}">
                  <a16:creationId xmlns:a16="http://schemas.microsoft.com/office/drawing/2014/main" id="{4E827B22-4CAD-3581-87C7-CD8C2F58A5E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486959" y="3858949"/>
              <a:ext cx="85042" cy="103452"/>
            </a:xfrm>
            <a:custGeom>
              <a:avLst/>
              <a:gdLst/>
              <a:ahLst/>
              <a:cxnLst/>
              <a:rect l="0" t="0" r="0" b="0"/>
              <a:pathLst>
                <a:path w="85042" h="103452">
                  <a:moveTo>
                    <a:pt x="75516" y="8201"/>
                  </a:moveTo>
                  <a:lnTo>
                    <a:pt x="75516" y="8201"/>
                  </a:lnTo>
                  <a:lnTo>
                    <a:pt x="75516" y="3144"/>
                  </a:lnTo>
                  <a:lnTo>
                    <a:pt x="76574" y="1655"/>
                  </a:lnTo>
                  <a:lnTo>
                    <a:pt x="78338" y="662"/>
                  </a:lnTo>
                  <a:lnTo>
                    <a:pt x="80572" y="0"/>
                  </a:lnTo>
                  <a:lnTo>
                    <a:pt x="81004" y="617"/>
                  </a:lnTo>
                  <a:lnTo>
                    <a:pt x="78660" y="4125"/>
                  </a:lnTo>
                  <a:lnTo>
                    <a:pt x="74091" y="6389"/>
                  </a:lnTo>
                  <a:lnTo>
                    <a:pt x="71391" y="6993"/>
                  </a:lnTo>
                  <a:lnTo>
                    <a:pt x="62535" y="12900"/>
                  </a:lnTo>
                  <a:lnTo>
                    <a:pt x="43514" y="29865"/>
                  </a:lnTo>
                  <a:lnTo>
                    <a:pt x="7104" y="49764"/>
                  </a:lnTo>
                  <a:lnTo>
                    <a:pt x="2778" y="55954"/>
                  </a:lnTo>
                  <a:lnTo>
                    <a:pt x="0" y="63495"/>
                  </a:lnTo>
                  <a:lnTo>
                    <a:pt x="2442" y="67348"/>
                  </a:lnTo>
                  <a:lnTo>
                    <a:pt x="8114" y="72588"/>
                  </a:lnTo>
                  <a:lnTo>
                    <a:pt x="17689" y="78446"/>
                  </a:lnTo>
                  <a:lnTo>
                    <a:pt x="64205" y="92447"/>
                  </a:lnTo>
                  <a:lnTo>
                    <a:pt x="85041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08">
              <a:extLst>
                <a:ext uri="{FF2B5EF4-FFF2-40B4-BE49-F238E27FC236}">
                  <a16:creationId xmlns:a16="http://schemas.microsoft.com/office/drawing/2014/main" id="{D1575BED-6F62-FED7-ADBA-C3795143F3F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00575" y="3914775"/>
              <a:ext cx="76201" cy="5489"/>
            </a:xfrm>
            <a:custGeom>
              <a:avLst/>
              <a:gdLst/>
              <a:ahLst/>
              <a:cxnLst/>
              <a:rect l="0" t="0" r="0" b="0"/>
              <a:pathLst>
                <a:path w="76201" h="548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247" y="5488"/>
                  </a:lnTo>
                  <a:lnTo>
                    <a:pt x="36876" y="18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09">
              <a:extLst>
                <a:ext uri="{FF2B5EF4-FFF2-40B4-BE49-F238E27FC236}">
                  <a16:creationId xmlns:a16="http://schemas.microsoft.com/office/drawing/2014/main" id="{F0422997-B3AD-A508-A786-48E5FD51BB9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24400" y="3811717"/>
              <a:ext cx="28576" cy="188784"/>
            </a:xfrm>
            <a:custGeom>
              <a:avLst/>
              <a:gdLst/>
              <a:ahLst/>
              <a:cxnLst/>
              <a:rect l="0" t="0" r="0" b="0"/>
              <a:pathLst>
                <a:path w="28576" h="188784">
                  <a:moveTo>
                    <a:pt x="0" y="17333"/>
                  </a:moveTo>
                  <a:lnTo>
                    <a:pt x="0" y="17333"/>
                  </a:lnTo>
                  <a:lnTo>
                    <a:pt x="17333" y="0"/>
                  </a:lnTo>
                  <a:lnTo>
                    <a:pt x="17905" y="486"/>
                  </a:lnTo>
                  <a:lnTo>
                    <a:pt x="18542" y="3848"/>
                  </a:lnTo>
                  <a:lnTo>
                    <a:pt x="24062" y="47233"/>
                  </a:lnTo>
                  <a:lnTo>
                    <a:pt x="22196" y="86387"/>
                  </a:lnTo>
                  <a:lnTo>
                    <a:pt x="25156" y="124694"/>
                  </a:lnTo>
                  <a:lnTo>
                    <a:pt x="22388" y="150861"/>
                  </a:lnTo>
                  <a:lnTo>
                    <a:pt x="28575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69">
            <a:extLst>
              <a:ext uri="{FF2B5EF4-FFF2-40B4-BE49-F238E27FC236}">
                <a16:creationId xmlns:a16="http://schemas.microsoft.com/office/drawing/2014/main" id="{50B30FDC-4974-7C72-5045-75A3AC809E5C}"/>
              </a:ext>
            </a:extLst>
          </p:cNvPr>
          <p:cNvGrpSpPr/>
          <p:nvPr/>
        </p:nvGrpSpPr>
        <p:grpSpPr>
          <a:xfrm>
            <a:off x="5125042" y="3429003"/>
            <a:ext cx="428034" cy="546622"/>
            <a:chOff x="5125042" y="3429003"/>
            <a:chExt cx="428034" cy="546622"/>
          </a:xfrm>
        </p:grpSpPr>
        <p:sp>
          <p:nvSpPr>
            <p:cNvPr id="97" name="SMARTInkShape-3410">
              <a:extLst>
                <a:ext uri="{FF2B5EF4-FFF2-40B4-BE49-F238E27FC236}">
                  <a16:creationId xmlns:a16="http://schemas.microsoft.com/office/drawing/2014/main" id="{3531234A-B38E-EE3C-A7DB-47CECB78019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25042" y="3429003"/>
              <a:ext cx="180384" cy="199000"/>
            </a:xfrm>
            <a:custGeom>
              <a:avLst/>
              <a:gdLst/>
              <a:ahLst/>
              <a:cxnLst/>
              <a:rect l="0" t="0" r="0" b="0"/>
              <a:pathLst>
                <a:path w="180384" h="199000">
                  <a:moveTo>
                    <a:pt x="180383" y="9522"/>
                  </a:moveTo>
                  <a:lnTo>
                    <a:pt x="180383" y="9522"/>
                  </a:lnTo>
                  <a:lnTo>
                    <a:pt x="180383" y="1321"/>
                  </a:lnTo>
                  <a:lnTo>
                    <a:pt x="179325" y="880"/>
                  </a:lnTo>
                  <a:lnTo>
                    <a:pt x="156427" y="0"/>
                  </a:lnTo>
                  <a:lnTo>
                    <a:pt x="151038" y="2820"/>
                  </a:lnTo>
                  <a:lnTo>
                    <a:pt x="148120" y="5054"/>
                  </a:lnTo>
                  <a:lnTo>
                    <a:pt x="139233" y="7536"/>
                  </a:lnTo>
                  <a:lnTo>
                    <a:pt x="93553" y="19709"/>
                  </a:lnTo>
                  <a:lnTo>
                    <a:pt x="77234" y="26749"/>
                  </a:lnTo>
                  <a:lnTo>
                    <a:pt x="45421" y="59661"/>
                  </a:lnTo>
                  <a:lnTo>
                    <a:pt x="41024" y="68142"/>
                  </a:lnTo>
                  <a:lnTo>
                    <a:pt x="38550" y="78867"/>
                  </a:lnTo>
                  <a:lnTo>
                    <a:pt x="40319" y="82210"/>
                  </a:lnTo>
                  <a:lnTo>
                    <a:pt x="47930" y="88747"/>
                  </a:lnTo>
                  <a:lnTo>
                    <a:pt x="55546" y="92358"/>
                  </a:lnTo>
                  <a:lnTo>
                    <a:pt x="69058" y="94676"/>
                  </a:lnTo>
                  <a:lnTo>
                    <a:pt x="101556" y="96193"/>
                  </a:lnTo>
                  <a:lnTo>
                    <a:pt x="140639" y="109432"/>
                  </a:lnTo>
                  <a:lnTo>
                    <a:pt x="153556" y="117912"/>
                  </a:lnTo>
                  <a:lnTo>
                    <a:pt x="157876" y="124017"/>
                  </a:lnTo>
                  <a:lnTo>
                    <a:pt x="160855" y="130259"/>
                  </a:lnTo>
                  <a:lnTo>
                    <a:pt x="165707" y="136560"/>
                  </a:lnTo>
                  <a:lnTo>
                    <a:pt x="168569" y="145711"/>
                  </a:lnTo>
                  <a:lnTo>
                    <a:pt x="169332" y="151115"/>
                  </a:lnTo>
                  <a:lnTo>
                    <a:pt x="165348" y="168833"/>
                  </a:lnTo>
                  <a:lnTo>
                    <a:pt x="157473" y="178399"/>
                  </a:lnTo>
                  <a:lnTo>
                    <a:pt x="146917" y="185120"/>
                  </a:lnTo>
                  <a:lnTo>
                    <a:pt x="125717" y="192257"/>
                  </a:lnTo>
                  <a:lnTo>
                    <a:pt x="117987" y="196571"/>
                  </a:lnTo>
                  <a:lnTo>
                    <a:pt x="106626" y="198999"/>
                  </a:lnTo>
                  <a:lnTo>
                    <a:pt x="69973" y="198874"/>
                  </a:lnTo>
                  <a:lnTo>
                    <a:pt x="34710" y="189643"/>
                  </a:lnTo>
                  <a:lnTo>
                    <a:pt x="20451" y="183541"/>
                  </a:lnTo>
                  <a:lnTo>
                    <a:pt x="0" y="181017"/>
                  </a:lnTo>
                  <a:lnTo>
                    <a:pt x="8933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11">
              <a:extLst>
                <a:ext uri="{FF2B5EF4-FFF2-40B4-BE49-F238E27FC236}">
                  <a16:creationId xmlns:a16="http://schemas.microsoft.com/office/drawing/2014/main" id="{0B38F57D-B15A-6BA7-F9AC-8516D694FE4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54524" y="3648075"/>
              <a:ext cx="110795" cy="161866"/>
            </a:xfrm>
            <a:custGeom>
              <a:avLst/>
              <a:gdLst/>
              <a:ahLst/>
              <a:cxnLst/>
              <a:rect l="0" t="0" r="0" b="0"/>
              <a:pathLst>
                <a:path w="110795" h="161866">
                  <a:moveTo>
                    <a:pt x="27101" y="0"/>
                  </a:moveTo>
                  <a:lnTo>
                    <a:pt x="27101" y="0"/>
                  </a:lnTo>
                  <a:lnTo>
                    <a:pt x="27101" y="40704"/>
                  </a:lnTo>
                  <a:lnTo>
                    <a:pt x="13844" y="87277"/>
                  </a:lnTo>
                  <a:lnTo>
                    <a:pt x="8138" y="128561"/>
                  </a:lnTo>
                  <a:lnTo>
                    <a:pt x="0" y="154108"/>
                  </a:lnTo>
                  <a:lnTo>
                    <a:pt x="1625" y="156714"/>
                  </a:lnTo>
                  <a:lnTo>
                    <a:pt x="4825" y="158451"/>
                  </a:lnTo>
                  <a:lnTo>
                    <a:pt x="26818" y="161620"/>
                  </a:lnTo>
                  <a:lnTo>
                    <a:pt x="39745" y="161865"/>
                  </a:lnTo>
                  <a:lnTo>
                    <a:pt x="46127" y="159076"/>
                  </a:lnTo>
                  <a:lnTo>
                    <a:pt x="91201" y="133276"/>
                  </a:lnTo>
                  <a:lnTo>
                    <a:pt x="105968" y="120636"/>
                  </a:lnTo>
                  <a:lnTo>
                    <a:pt x="109777" y="114293"/>
                  </a:lnTo>
                  <a:lnTo>
                    <a:pt x="110794" y="111121"/>
                  </a:lnTo>
                  <a:lnTo>
                    <a:pt x="108296" y="106889"/>
                  </a:lnTo>
                  <a:lnTo>
                    <a:pt x="84297" y="87711"/>
                  </a:lnTo>
                  <a:lnTo>
                    <a:pt x="71571" y="81316"/>
                  </a:lnTo>
                  <a:lnTo>
                    <a:pt x="39804" y="76874"/>
                  </a:lnTo>
                  <a:lnTo>
                    <a:pt x="29924" y="79322"/>
                  </a:lnTo>
                  <a:lnTo>
                    <a:pt x="8051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12">
              <a:extLst>
                <a:ext uri="{FF2B5EF4-FFF2-40B4-BE49-F238E27FC236}">
                  <a16:creationId xmlns:a16="http://schemas.microsoft.com/office/drawing/2014/main" id="{88EE8418-0D79-BE2B-B11A-172AD60641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69192" y="3819642"/>
              <a:ext cx="83884" cy="155983"/>
            </a:xfrm>
            <a:custGeom>
              <a:avLst/>
              <a:gdLst/>
              <a:ahLst/>
              <a:cxnLst/>
              <a:rect l="0" t="0" r="0" b="0"/>
              <a:pathLst>
                <a:path w="83884" h="155983">
                  <a:moveTo>
                    <a:pt x="36258" y="9408"/>
                  </a:moveTo>
                  <a:lnTo>
                    <a:pt x="36258" y="9408"/>
                  </a:lnTo>
                  <a:lnTo>
                    <a:pt x="36258" y="0"/>
                  </a:lnTo>
                  <a:lnTo>
                    <a:pt x="36258" y="39908"/>
                  </a:lnTo>
                  <a:lnTo>
                    <a:pt x="36258" y="80374"/>
                  </a:lnTo>
                  <a:lnTo>
                    <a:pt x="33436" y="119538"/>
                  </a:lnTo>
                  <a:lnTo>
                    <a:pt x="24499" y="151081"/>
                  </a:lnTo>
                  <a:lnTo>
                    <a:pt x="22069" y="154657"/>
                  </a:lnTo>
                  <a:lnTo>
                    <a:pt x="19390" y="155982"/>
                  </a:lnTo>
                  <a:lnTo>
                    <a:pt x="16546" y="155807"/>
                  </a:lnTo>
                  <a:lnTo>
                    <a:pt x="13592" y="154632"/>
                  </a:lnTo>
                  <a:lnTo>
                    <a:pt x="7487" y="147683"/>
                  </a:lnTo>
                  <a:lnTo>
                    <a:pt x="2305" y="137539"/>
                  </a:lnTo>
                  <a:lnTo>
                    <a:pt x="0" y="125974"/>
                  </a:lnTo>
                  <a:lnTo>
                    <a:pt x="3761" y="102507"/>
                  </a:lnTo>
                  <a:lnTo>
                    <a:pt x="11577" y="85558"/>
                  </a:lnTo>
                  <a:lnTo>
                    <a:pt x="20597" y="73834"/>
                  </a:lnTo>
                  <a:lnTo>
                    <a:pt x="35027" y="63657"/>
                  </a:lnTo>
                  <a:lnTo>
                    <a:pt x="52709" y="58996"/>
                  </a:lnTo>
                  <a:lnTo>
                    <a:pt x="83883" y="57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13">
              <a:extLst>
                <a:ext uri="{FF2B5EF4-FFF2-40B4-BE49-F238E27FC236}">
                  <a16:creationId xmlns:a16="http://schemas.microsoft.com/office/drawing/2014/main" id="{527D17F9-13F0-470D-DB43-D763A1CD6CE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534025" y="3715258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4699"/>
                  </a:lnTo>
                  <a:lnTo>
                    <a:pt x="9525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70">
            <a:extLst>
              <a:ext uri="{FF2B5EF4-FFF2-40B4-BE49-F238E27FC236}">
                <a16:creationId xmlns:a16="http://schemas.microsoft.com/office/drawing/2014/main" id="{B3CED0B9-5C15-A573-0F61-CC7DF55E708D}"/>
              </a:ext>
            </a:extLst>
          </p:cNvPr>
          <p:cNvGrpSpPr/>
          <p:nvPr/>
        </p:nvGrpSpPr>
        <p:grpSpPr>
          <a:xfrm>
            <a:off x="6524625" y="3524295"/>
            <a:ext cx="1428751" cy="396534"/>
            <a:chOff x="6524625" y="3524295"/>
            <a:chExt cx="1428751" cy="396534"/>
          </a:xfrm>
        </p:grpSpPr>
        <p:sp>
          <p:nvSpPr>
            <p:cNvPr id="102" name="SMARTInkShape-3414">
              <a:extLst>
                <a:ext uri="{FF2B5EF4-FFF2-40B4-BE49-F238E27FC236}">
                  <a16:creationId xmlns:a16="http://schemas.microsoft.com/office/drawing/2014/main" id="{8D76DF9E-4E39-B1A0-345B-F7901821052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24625" y="3724275"/>
              <a:ext cx="88940" cy="188838"/>
            </a:xfrm>
            <a:custGeom>
              <a:avLst/>
              <a:gdLst/>
              <a:ahLst/>
              <a:cxnLst/>
              <a:rect l="0" t="0" r="0" b="0"/>
              <a:pathLst>
                <a:path w="88940" h="188838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4170" y="1058"/>
                  </a:lnTo>
                  <a:lnTo>
                    <a:pt x="55163" y="2822"/>
                  </a:lnTo>
                  <a:lnTo>
                    <a:pt x="55825" y="5057"/>
                  </a:lnTo>
                  <a:lnTo>
                    <a:pt x="82638" y="51204"/>
                  </a:lnTo>
                  <a:lnTo>
                    <a:pt x="88939" y="63680"/>
                  </a:lnTo>
                  <a:lnTo>
                    <a:pt x="88324" y="97773"/>
                  </a:lnTo>
                  <a:lnTo>
                    <a:pt x="81438" y="126219"/>
                  </a:lnTo>
                  <a:lnTo>
                    <a:pt x="67639" y="148053"/>
                  </a:lnTo>
                  <a:lnTo>
                    <a:pt x="45072" y="172277"/>
                  </a:lnTo>
                  <a:lnTo>
                    <a:pt x="16012" y="186757"/>
                  </a:lnTo>
                  <a:lnTo>
                    <a:pt x="7822" y="188837"/>
                  </a:lnTo>
                  <a:lnTo>
                    <a:pt x="5214" y="18833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15">
              <a:extLst>
                <a:ext uri="{FF2B5EF4-FFF2-40B4-BE49-F238E27FC236}">
                  <a16:creationId xmlns:a16="http://schemas.microsoft.com/office/drawing/2014/main" id="{D787872E-D952-02D3-30A1-BED48D83D8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24625" y="3610483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9525" y="18542"/>
                  </a:moveTo>
                  <a:lnTo>
                    <a:pt x="9525" y="18542"/>
                  </a:lnTo>
                  <a:lnTo>
                    <a:pt x="4469" y="13485"/>
                  </a:lnTo>
                  <a:lnTo>
                    <a:pt x="1987" y="8181"/>
                  </a:lnTo>
                  <a:lnTo>
                    <a:pt x="116" y="0"/>
                  </a:lnTo>
                  <a:lnTo>
                    <a:pt x="0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16">
              <a:extLst>
                <a:ext uri="{FF2B5EF4-FFF2-40B4-BE49-F238E27FC236}">
                  <a16:creationId xmlns:a16="http://schemas.microsoft.com/office/drawing/2014/main" id="{64CD785A-95F0-164D-FA45-62B32EE0BEC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16840" y="3638943"/>
              <a:ext cx="107836" cy="281886"/>
            </a:xfrm>
            <a:custGeom>
              <a:avLst/>
              <a:gdLst/>
              <a:ahLst/>
              <a:cxnLst/>
              <a:rect l="0" t="0" r="0" b="0"/>
              <a:pathLst>
                <a:path w="107836" h="281886">
                  <a:moveTo>
                    <a:pt x="60210" y="9132"/>
                  </a:moveTo>
                  <a:lnTo>
                    <a:pt x="60210" y="9132"/>
                  </a:lnTo>
                  <a:lnTo>
                    <a:pt x="60210" y="931"/>
                  </a:lnTo>
                  <a:lnTo>
                    <a:pt x="61268" y="490"/>
                  </a:lnTo>
                  <a:lnTo>
                    <a:pt x="65266" y="0"/>
                  </a:lnTo>
                  <a:lnTo>
                    <a:pt x="66755" y="927"/>
                  </a:lnTo>
                  <a:lnTo>
                    <a:pt x="67748" y="2604"/>
                  </a:lnTo>
                  <a:lnTo>
                    <a:pt x="69147" y="10020"/>
                  </a:lnTo>
                  <a:lnTo>
                    <a:pt x="70531" y="16935"/>
                  </a:lnTo>
                  <a:lnTo>
                    <a:pt x="76204" y="34845"/>
                  </a:lnTo>
                  <a:lnTo>
                    <a:pt x="78858" y="79690"/>
                  </a:lnTo>
                  <a:lnTo>
                    <a:pt x="79141" y="115645"/>
                  </a:lnTo>
                  <a:lnTo>
                    <a:pt x="79225" y="154756"/>
                  </a:lnTo>
                  <a:lnTo>
                    <a:pt x="74193" y="198212"/>
                  </a:lnTo>
                  <a:lnTo>
                    <a:pt x="63011" y="242979"/>
                  </a:lnTo>
                  <a:lnTo>
                    <a:pt x="47461" y="273139"/>
                  </a:lnTo>
                  <a:lnTo>
                    <a:pt x="43244" y="277211"/>
                  </a:lnTo>
                  <a:lnTo>
                    <a:pt x="32914" y="281737"/>
                  </a:lnTo>
                  <a:lnTo>
                    <a:pt x="28255" y="281885"/>
                  </a:lnTo>
                  <a:lnTo>
                    <a:pt x="20255" y="279228"/>
                  </a:lnTo>
                  <a:lnTo>
                    <a:pt x="13172" y="271697"/>
                  </a:lnTo>
                  <a:lnTo>
                    <a:pt x="6496" y="259178"/>
                  </a:lnTo>
                  <a:lnTo>
                    <a:pt x="0" y="239502"/>
                  </a:lnTo>
                  <a:lnTo>
                    <a:pt x="507" y="204625"/>
                  </a:lnTo>
                  <a:lnTo>
                    <a:pt x="7361" y="177593"/>
                  </a:lnTo>
                  <a:lnTo>
                    <a:pt x="21150" y="156178"/>
                  </a:lnTo>
                  <a:lnTo>
                    <a:pt x="65610" y="127037"/>
                  </a:lnTo>
                  <a:lnTo>
                    <a:pt x="86403" y="116814"/>
                  </a:lnTo>
                  <a:lnTo>
                    <a:pt x="107835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17">
              <a:extLst>
                <a:ext uri="{FF2B5EF4-FFF2-40B4-BE49-F238E27FC236}">
                  <a16:creationId xmlns:a16="http://schemas.microsoft.com/office/drawing/2014/main" id="{B6D822FB-1F7E-B0AB-A24E-D354ACFBC25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905625" y="35528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18">
              <a:extLst>
                <a:ext uri="{FF2B5EF4-FFF2-40B4-BE49-F238E27FC236}">
                  <a16:creationId xmlns:a16="http://schemas.microsoft.com/office/drawing/2014/main" id="{78037135-5BDA-2348-575A-7D1689F155E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029450" y="3619534"/>
              <a:ext cx="85726" cy="9492"/>
            </a:xfrm>
            <a:custGeom>
              <a:avLst/>
              <a:gdLst/>
              <a:ahLst/>
              <a:cxnLst/>
              <a:rect l="0" t="0" r="0" b="0"/>
              <a:pathLst>
                <a:path w="85726" h="9492">
                  <a:moveTo>
                    <a:pt x="0" y="9491"/>
                  </a:moveTo>
                  <a:lnTo>
                    <a:pt x="0" y="9491"/>
                  </a:lnTo>
                  <a:lnTo>
                    <a:pt x="5056" y="4434"/>
                  </a:lnTo>
                  <a:lnTo>
                    <a:pt x="13183" y="1952"/>
                  </a:lnTo>
                  <a:lnTo>
                    <a:pt x="60467" y="44"/>
                  </a:lnTo>
                  <a:lnTo>
                    <a:pt x="73089" y="0"/>
                  </a:lnTo>
                  <a:lnTo>
                    <a:pt x="77301" y="1047"/>
                  </a:lnTo>
                  <a:lnTo>
                    <a:pt x="8572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19">
              <a:extLst>
                <a:ext uri="{FF2B5EF4-FFF2-40B4-BE49-F238E27FC236}">
                  <a16:creationId xmlns:a16="http://schemas.microsoft.com/office/drawing/2014/main" id="{6EBF8763-6A66-FBE7-FD88-19B67BD410A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038975" y="36861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59867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20">
              <a:extLst>
                <a:ext uri="{FF2B5EF4-FFF2-40B4-BE49-F238E27FC236}">
                  <a16:creationId xmlns:a16="http://schemas.microsoft.com/office/drawing/2014/main" id="{294D5231-D7BD-481D-C7DC-910C5F09325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267613" y="3524295"/>
              <a:ext cx="19013" cy="219031"/>
            </a:xfrm>
            <a:custGeom>
              <a:avLst/>
              <a:gdLst/>
              <a:ahLst/>
              <a:cxnLst/>
              <a:rect l="0" t="0" r="0" b="0"/>
              <a:pathLst>
                <a:path w="19013" h="219031">
                  <a:moveTo>
                    <a:pt x="19012" y="19005"/>
                  </a:moveTo>
                  <a:lnTo>
                    <a:pt x="19012" y="19005"/>
                  </a:lnTo>
                  <a:lnTo>
                    <a:pt x="19012" y="0"/>
                  </a:lnTo>
                  <a:lnTo>
                    <a:pt x="16190" y="44610"/>
                  </a:lnTo>
                  <a:lnTo>
                    <a:pt x="9311" y="89326"/>
                  </a:lnTo>
                  <a:lnTo>
                    <a:pt x="2122" y="131830"/>
                  </a:lnTo>
                  <a:lnTo>
                    <a:pt x="389" y="171114"/>
                  </a:lnTo>
                  <a:lnTo>
                    <a:pt x="0" y="213360"/>
                  </a:lnTo>
                  <a:lnTo>
                    <a:pt x="1046" y="215250"/>
                  </a:lnTo>
                  <a:lnTo>
                    <a:pt x="9487" y="219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21">
              <a:extLst>
                <a:ext uri="{FF2B5EF4-FFF2-40B4-BE49-F238E27FC236}">
                  <a16:creationId xmlns:a16="http://schemas.microsoft.com/office/drawing/2014/main" id="{8954164C-3063-B83D-B8CC-CC7B3DE1286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391400" y="3733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22">
              <a:extLst>
                <a:ext uri="{FF2B5EF4-FFF2-40B4-BE49-F238E27FC236}">
                  <a16:creationId xmlns:a16="http://schemas.microsoft.com/office/drawing/2014/main" id="{0EDAD8A2-7DB0-9343-CBC9-2A2C13EB18B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05700" y="3733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23">
              <a:extLst>
                <a:ext uri="{FF2B5EF4-FFF2-40B4-BE49-F238E27FC236}">
                  <a16:creationId xmlns:a16="http://schemas.microsoft.com/office/drawing/2014/main" id="{6DBE6BF3-F11B-9B3E-E501-0813E9EA0B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00950" y="37338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24">
              <a:extLst>
                <a:ext uri="{FF2B5EF4-FFF2-40B4-BE49-F238E27FC236}">
                  <a16:creationId xmlns:a16="http://schemas.microsoft.com/office/drawing/2014/main" id="{072058E8-D864-ECF2-23BA-5AC4A425D04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00975" y="3534201"/>
              <a:ext cx="64843" cy="218650"/>
            </a:xfrm>
            <a:custGeom>
              <a:avLst/>
              <a:gdLst/>
              <a:ahLst/>
              <a:cxnLst/>
              <a:rect l="0" t="0" r="0" b="0"/>
              <a:pathLst>
                <a:path w="64843" h="218650">
                  <a:moveTo>
                    <a:pt x="38100" y="18624"/>
                  </a:moveTo>
                  <a:lnTo>
                    <a:pt x="38100" y="18624"/>
                  </a:lnTo>
                  <a:lnTo>
                    <a:pt x="38100" y="13567"/>
                  </a:lnTo>
                  <a:lnTo>
                    <a:pt x="39158" y="12078"/>
                  </a:lnTo>
                  <a:lnTo>
                    <a:pt x="40922" y="11085"/>
                  </a:lnTo>
                  <a:lnTo>
                    <a:pt x="43156" y="10423"/>
                  </a:lnTo>
                  <a:lnTo>
                    <a:pt x="57397" y="1734"/>
                  </a:lnTo>
                  <a:lnTo>
                    <a:pt x="64842" y="0"/>
                  </a:lnTo>
                  <a:lnTo>
                    <a:pt x="54844" y="42406"/>
                  </a:lnTo>
                  <a:lnTo>
                    <a:pt x="37898" y="87700"/>
                  </a:lnTo>
                  <a:lnTo>
                    <a:pt x="27686" y="127753"/>
                  </a:lnTo>
                  <a:lnTo>
                    <a:pt x="10917" y="172511"/>
                  </a:lnTo>
                  <a:lnTo>
                    <a:pt x="0" y="218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25">
              <a:extLst>
                <a:ext uri="{FF2B5EF4-FFF2-40B4-BE49-F238E27FC236}">
                  <a16:creationId xmlns:a16="http://schemas.microsoft.com/office/drawing/2014/main" id="{13660BE5-A2EE-A56A-BE30-F8D7BB58AB4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832106" y="3614274"/>
              <a:ext cx="121270" cy="148102"/>
            </a:xfrm>
            <a:custGeom>
              <a:avLst/>
              <a:gdLst/>
              <a:ahLst/>
              <a:cxnLst/>
              <a:rect l="0" t="0" r="0" b="0"/>
              <a:pathLst>
                <a:path w="121270" h="148102">
                  <a:moveTo>
                    <a:pt x="73644" y="14751"/>
                  </a:moveTo>
                  <a:lnTo>
                    <a:pt x="73644" y="14751"/>
                  </a:lnTo>
                  <a:lnTo>
                    <a:pt x="78700" y="9694"/>
                  </a:lnTo>
                  <a:lnTo>
                    <a:pt x="86828" y="7212"/>
                  </a:lnTo>
                  <a:lnTo>
                    <a:pt x="91958" y="6550"/>
                  </a:lnTo>
                  <a:lnTo>
                    <a:pt x="95378" y="5050"/>
                  </a:lnTo>
                  <a:lnTo>
                    <a:pt x="97659" y="2992"/>
                  </a:lnTo>
                  <a:lnTo>
                    <a:pt x="99179" y="562"/>
                  </a:lnTo>
                  <a:lnTo>
                    <a:pt x="100192" y="0"/>
                  </a:lnTo>
                  <a:lnTo>
                    <a:pt x="100868" y="684"/>
                  </a:lnTo>
                  <a:lnTo>
                    <a:pt x="101318" y="2198"/>
                  </a:lnTo>
                  <a:lnTo>
                    <a:pt x="93351" y="6702"/>
                  </a:lnTo>
                  <a:lnTo>
                    <a:pt x="80286" y="13291"/>
                  </a:lnTo>
                  <a:lnTo>
                    <a:pt x="35373" y="45872"/>
                  </a:lnTo>
                  <a:lnTo>
                    <a:pt x="6071" y="65050"/>
                  </a:lnTo>
                  <a:lnTo>
                    <a:pt x="1279" y="71678"/>
                  </a:lnTo>
                  <a:lnTo>
                    <a:pt x="0" y="74928"/>
                  </a:lnTo>
                  <a:lnTo>
                    <a:pt x="207" y="78152"/>
                  </a:lnTo>
                  <a:lnTo>
                    <a:pt x="3258" y="84557"/>
                  </a:lnTo>
                  <a:lnTo>
                    <a:pt x="28102" y="103647"/>
                  </a:lnTo>
                  <a:lnTo>
                    <a:pt x="69699" y="124818"/>
                  </a:lnTo>
                  <a:lnTo>
                    <a:pt x="113132" y="137087"/>
                  </a:lnTo>
                  <a:lnTo>
                    <a:pt x="115845" y="138641"/>
                  </a:lnTo>
                  <a:lnTo>
                    <a:pt x="121269" y="148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671">
            <a:extLst>
              <a:ext uri="{FF2B5EF4-FFF2-40B4-BE49-F238E27FC236}">
                <a16:creationId xmlns:a16="http://schemas.microsoft.com/office/drawing/2014/main" id="{5442C3FF-6D8E-B765-6442-6836B3138093}"/>
              </a:ext>
            </a:extLst>
          </p:cNvPr>
          <p:cNvGrpSpPr/>
          <p:nvPr/>
        </p:nvGrpSpPr>
        <p:grpSpPr>
          <a:xfrm>
            <a:off x="5287883" y="4392349"/>
            <a:ext cx="1643076" cy="846402"/>
            <a:chOff x="5287883" y="4392349"/>
            <a:chExt cx="1643076" cy="846402"/>
          </a:xfrm>
        </p:grpSpPr>
        <p:sp>
          <p:nvSpPr>
            <p:cNvPr id="115" name="SMARTInkShape-3426">
              <a:extLst>
                <a:ext uri="{FF2B5EF4-FFF2-40B4-BE49-F238E27FC236}">
                  <a16:creationId xmlns:a16="http://schemas.microsoft.com/office/drawing/2014/main" id="{2A6FF2B0-4ADE-01E1-1633-330654E01D6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87883" y="4392349"/>
              <a:ext cx="208043" cy="389202"/>
            </a:xfrm>
            <a:custGeom>
              <a:avLst/>
              <a:gdLst/>
              <a:ahLst/>
              <a:cxnLst/>
              <a:rect l="0" t="0" r="0" b="0"/>
              <a:pathLst>
                <a:path w="208043" h="389202">
                  <a:moveTo>
                    <a:pt x="198517" y="17726"/>
                  </a:moveTo>
                  <a:lnTo>
                    <a:pt x="198517" y="17726"/>
                  </a:lnTo>
                  <a:lnTo>
                    <a:pt x="198517" y="12669"/>
                  </a:lnTo>
                  <a:lnTo>
                    <a:pt x="199575" y="11180"/>
                  </a:lnTo>
                  <a:lnTo>
                    <a:pt x="201339" y="10187"/>
                  </a:lnTo>
                  <a:lnTo>
                    <a:pt x="208039" y="8201"/>
                  </a:lnTo>
                  <a:lnTo>
                    <a:pt x="208042" y="3144"/>
                  </a:lnTo>
                  <a:lnTo>
                    <a:pt x="206983" y="1655"/>
                  </a:lnTo>
                  <a:lnTo>
                    <a:pt x="205220" y="662"/>
                  </a:lnTo>
                  <a:lnTo>
                    <a:pt x="202986" y="0"/>
                  </a:lnTo>
                  <a:lnTo>
                    <a:pt x="168022" y="19573"/>
                  </a:lnTo>
                  <a:lnTo>
                    <a:pt x="122985" y="55988"/>
                  </a:lnTo>
                  <a:lnTo>
                    <a:pt x="91714" y="94143"/>
                  </a:lnTo>
                  <a:lnTo>
                    <a:pt x="67030" y="133518"/>
                  </a:lnTo>
                  <a:lnTo>
                    <a:pt x="46781" y="177025"/>
                  </a:lnTo>
                  <a:lnTo>
                    <a:pt x="29271" y="218659"/>
                  </a:lnTo>
                  <a:lnTo>
                    <a:pt x="10020" y="258853"/>
                  </a:lnTo>
                  <a:lnTo>
                    <a:pt x="1908" y="294840"/>
                  </a:lnTo>
                  <a:lnTo>
                    <a:pt x="0" y="342359"/>
                  </a:lnTo>
                  <a:lnTo>
                    <a:pt x="11809" y="376186"/>
                  </a:lnTo>
                  <a:lnTo>
                    <a:pt x="16895" y="380524"/>
                  </a:lnTo>
                  <a:lnTo>
                    <a:pt x="46117" y="389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27">
              <a:extLst>
                <a:ext uri="{FF2B5EF4-FFF2-40B4-BE49-F238E27FC236}">
                  <a16:creationId xmlns:a16="http://schemas.microsoft.com/office/drawing/2014/main" id="{50040FA7-F92F-612E-F674-8E0B969289F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57825" y="4507192"/>
              <a:ext cx="151077" cy="188417"/>
            </a:xfrm>
            <a:custGeom>
              <a:avLst/>
              <a:gdLst/>
              <a:ahLst/>
              <a:cxnLst/>
              <a:rect l="0" t="0" r="0" b="0"/>
              <a:pathLst>
                <a:path w="151077" h="188417">
                  <a:moveTo>
                    <a:pt x="142875" y="36233"/>
                  </a:moveTo>
                  <a:lnTo>
                    <a:pt x="142875" y="36233"/>
                  </a:lnTo>
                  <a:lnTo>
                    <a:pt x="142875" y="31176"/>
                  </a:lnTo>
                  <a:lnTo>
                    <a:pt x="145697" y="25872"/>
                  </a:lnTo>
                  <a:lnTo>
                    <a:pt x="149420" y="19986"/>
                  </a:lnTo>
                  <a:lnTo>
                    <a:pt x="151076" y="13843"/>
                  </a:lnTo>
                  <a:lnTo>
                    <a:pt x="150459" y="10723"/>
                  </a:lnTo>
                  <a:lnTo>
                    <a:pt x="146951" y="4434"/>
                  </a:lnTo>
                  <a:lnTo>
                    <a:pt x="144534" y="2334"/>
                  </a:lnTo>
                  <a:lnTo>
                    <a:pt x="139026" y="0"/>
                  </a:lnTo>
                  <a:lnTo>
                    <a:pt x="130228" y="1785"/>
                  </a:lnTo>
                  <a:lnTo>
                    <a:pt x="90259" y="17504"/>
                  </a:lnTo>
                  <a:lnTo>
                    <a:pt x="63765" y="39427"/>
                  </a:lnTo>
                  <a:lnTo>
                    <a:pt x="63677" y="43654"/>
                  </a:lnTo>
                  <a:lnTo>
                    <a:pt x="79189" y="71717"/>
                  </a:lnTo>
                  <a:lnTo>
                    <a:pt x="88464" y="81285"/>
                  </a:lnTo>
                  <a:lnTo>
                    <a:pt x="136015" y="124696"/>
                  </a:lnTo>
                  <a:lnTo>
                    <a:pt x="145898" y="139585"/>
                  </a:lnTo>
                  <a:lnTo>
                    <a:pt x="150473" y="157402"/>
                  </a:lnTo>
                  <a:lnTo>
                    <a:pt x="147940" y="163579"/>
                  </a:lnTo>
                  <a:lnTo>
                    <a:pt x="136660" y="176087"/>
                  </a:lnTo>
                  <a:lnTo>
                    <a:pt x="118240" y="183057"/>
                  </a:lnTo>
                  <a:lnTo>
                    <a:pt x="76978" y="187532"/>
                  </a:lnTo>
                  <a:lnTo>
                    <a:pt x="33825" y="188416"/>
                  </a:lnTo>
                  <a:lnTo>
                    <a:pt x="16137" y="187511"/>
                  </a:lnTo>
                  <a:lnTo>
                    <a:pt x="0" y="179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28">
              <a:extLst>
                <a:ext uri="{FF2B5EF4-FFF2-40B4-BE49-F238E27FC236}">
                  <a16:creationId xmlns:a16="http://schemas.microsoft.com/office/drawing/2014/main" id="{C4A93EA2-DD37-D834-5EC2-E9B4896332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72579" y="4563915"/>
              <a:ext cx="32747" cy="122386"/>
            </a:xfrm>
            <a:custGeom>
              <a:avLst/>
              <a:gdLst/>
              <a:ahLst/>
              <a:cxnLst/>
              <a:rect l="0" t="0" r="0" b="0"/>
              <a:pathLst>
                <a:path w="32747" h="122386">
                  <a:moveTo>
                    <a:pt x="13846" y="17610"/>
                  </a:moveTo>
                  <a:lnTo>
                    <a:pt x="13846" y="17610"/>
                  </a:lnTo>
                  <a:lnTo>
                    <a:pt x="18902" y="17610"/>
                  </a:lnTo>
                  <a:lnTo>
                    <a:pt x="24207" y="14788"/>
                  </a:lnTo>
                  <a:lnTo>
                    <a:pt x="31179" y="9409"/>
                  </a:lnTo>
                  <a:lnTo>
                    <a:pt x="32133" y="5851"/>
                  </a:lnTo>
                  <a:lnTo>
                    <a:pt x="32746" y="0"/>
                  </a:lnTo>
                  <a:lnTo>
                    <a:pt x="27794" y="9099"/>
                  </a:lnTo>
                  <a:lnTo>
                    <a:pt x="18703" y="48434"/>
                  </a:lnTo>
                  <a:lnTo>
                    <a:pt x="4125" y="91284"/>
                  </a:lnTo>
                  <a:lnTo>
                    <a:pt x="1015" y="98476"/>
                  </a:lnTo>
                  <a:lnTo>
                    <a:pt x="0" y="104329"/>
                  </a:lnTo>
                  <a:lnTo>
                    <a:pt x="4321" y="12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29">
              <a:extLst>
                <a:ext uri="{FF2B5EF4-FFF2-40B4-BE49-F238E27FC236}">
                  <a16:creationId xmlns:a16="http://schemas.microsoft.com/office/drawing/2014/main" id="{7C491AF9-C38A-48BC-F60D-D578E0704F1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24525" y="4514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30">
              <a:extLst>
                <a:ext uri="{FF2B5EF4-FFF2-40B4-BE49-F238E27FC236}">
                  <a16:creationId xmlns:a16="http://schemas.microsoft.com/office/drawing/2014/main" id="{49892BE2-8280-AEC1-EB6D-8946C93E5E8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72150" y="4572011"/>
              <a:ext cx="219076" cy="104761"/>
            </a:xfrm>
            <a:custGeom>
              <a:avLst/>
              <a:gdLst/>
              <a:ahLst/>
              <a:cxnLst/>
              <a:rect l="0" t="0" r="0" b="0"/>
              <a:pathLst>
                <a:path w="219076" h="104761">
                  <a:moveTo>
                    <a:pt x="0" y="66664"/>
                  </a:moveTo>
                  <a:lnTo>
                    <a:pt x="0" y="66664"/>
                  </a:lnTo>
                  <a:lnTo>
                    <a:pt x="0" y="52475"/>
                  </a:lnTo>
                  <a:lnTo>
                    <a:pt x="2822" y="46952"/>
                  </a:lnTo>
                  <a:lnTo>
                    <a:pt x="14189" y="33551"/>
                  </a:lnTo>
                  <a:lnTo>
                    <a:pt x="19712" y="30781"/>
                  </a:lnTo>
                  <a:lnTo>
                    <a:pt x="26824" y="29002"/>
                  </a:lnTo>
                  <a:lnTo>
                    <a:pt x="36623" y="20401"/>
                  </a:lnTo>
                  <a:lnTo>
                    <a:pt x="37443" y="16822"/>
                  </a:lnTo>
                  <a:lnTo>
                    <a:pt x="37970" y="10958"/>
                  </a:lnTo>
                  <a:lnTo>
                    <a:pt x="39072" y="10477"/>
                  </a:lnTo>
                  <a:lnTo>
                    <a:pt x="43118" y="9942"/>
                  </a:lnTo>
                  <a:lnTo>
                    <a:pt x="44621" y="8741"/>
                  </a:lnTo>
                  <a:lnTo>
                    <a:pt x="47508" y="392"/>
                  </a:lnTo>
                  <a:lnTo>
                    <a:pt x="47625" y="22658"/>
                  </a:lnTo>
                  <a:lnTo>
                    <a:pt x="44803" y="28761"/>
                  </a:lnTo>
                  <a:lnTo>
                    <a:pt x="41080" y="35002"/>
                  </a:lnTo>
                  <a:lnTo>
                    <a:pt x="38688" y="47631"/>
                  </a:lnTo>
                  <a:lnTo>
                    <a:pt x="38101" y="95239"/>
                  </a:lnTo>
                  <a:lnTo>
                    <a:pt x="38100" y="102883"/>
                  </a:lnTo>
                  <a:lnTo>
                    <a:pt x="37042" y="103510"/>
                  </a:lnTo>
                  <a:lnTo>
                    <a:pt x="28968" y="104716"/>
                  </a:lnTo>
                  <a:lnTo>
                    <a:pt x="33748" y="104750"/>
                  </a:lnTo>
                  <a:lnTo>
                    <a:pt x="35199" y="103696"/>
                  </a:lnTo>
                  <a:lnTo>
                    <a:pt x="37718" y="96561"/>
                  </a:lnTo>
                  <a:lnTo>
                    <a:pt x="37987" y="90575"/>
                  </a:lnTo>
                  <a:lnTo>
                    <a:pt x="40872" y="85052"/>
                  </a:lnTo>
                  <a:lnTo>
                    <a:pt x="85532" y="38285"/>
                  </a:lnTo>
                  <a:lnTo>
                    <a:pt x="90226" y="33590"/>
                  </a:lnTo>
                  <a:lnTo>
                    <a:pt x="95839" y="30798"/>
                  </a:lnTo>
                  <a:lnTo>
                    <a:pt x="98818" y="30053"/>
                  </a:lnTo>
                  <a:lnTo>
                    <a:pt x="100804" y="28499"/>
                  </a:lnTo>
                  <a:lnTo>
                    <a:pt x="103010" y="23949"/>
                  </a:lnTo>
                  <a:lnTo>
                    <a:pt x="104252" y="15437"/>
                  </a:lnTo>
                  <a:lnTo>
                    <a:pt x="105485" y="13463"/>
                  </a:lnTo>
                  <a:lnTo>
                    <a:pt x="107364" y="12146"/>
                  </a:lnTo>
                  <a:lnTo>
                    <a:pt x="114180" y="9560"/>
                  </a:lnTo>
                  <a:lnTo>
                    <a:pt x="119321" y="14584"/>
                  </a:lnTo>
                  <a:lnTo>
                    <a:pt x="121824" y="19881"/>
                  </a:lnTo>
                  <a:lnTo>
                    <a:pt x="123802" y="44710"/>
                  </a:lnTo>
                  <a:lnTo>
                    <a:pt x="123825" y="83833"/>
                  </a:lnTo>
                  <a:lnTo>
                    <a:pt x="117280" y="92947"/>
                  </a:lnTo>
                  <a:lnTo>
                    <a:pt x="114334" y="104609"/>
                  </a:lnTo>
                  <a:lnTo>
                    <a:pt x="123434" y="104760"/>
                  </a:lnTo>
                  <a:lnTo>
                    <a:pt x="123709" y="99706"/>
                  </a:lnTo>
                  <a:lnTo>
                    <a:pt x="124806" y="98217"/>
                  </a:lnTo>
                  <a:lnTo>
                    <a:pt x="128848" y="96563"/>
                  </a:lnTo>
                  <a:lnTo>
                    <a:pt x="130349" y="95063"/>
                  </a:lnTo>
                  <a:lnTo>
                    <a:pt x="135579" y="85052"/>
                  </a:lnTo>
                  <a:lnTo>
                    <a:pt x="176749" y="41262"/>
                  </a:lnTo>
                  <a:lnTo>
                    <a:pt x="182962" y="28564"/>
                  </a:lnTo>
                  <a:lnTo>
                    <a:pt x="209112" y="430"/>
                  </a:lnTo>
                  <a:lnTo>
                    <a:pt x="218671" y="0"/>
                  </a:lnTo>
                  <a:lnTo>
                    <a:pt x="219075" y="41278"/>
                  </a:lnTo>
                  <a:lnTo>
                    <a:pt x="216253" y="47620"/>
                  </a:lnTo>
                  <a:lnTo>
                    <a:pt x="212530" y="53967"/>
                  </a:lnTo>
                  <a:lnTo>
                    <a:pt x="210138" y="66664"/>
                  </a:lnTo>
                  <a:lnTo>
                    <a:pt x="209943" y="69839"/>
                  </a:lnTo>
                  <a:lnTo>
                    <a:pt x="206902" y="76189"/>
                  </a:lnTo>
                  <a:lnTo>
                    <a:pt x="203081" y="82539"/>
                  </a:lnTo>
                  <a:lnTo>
                    <a:pt x="200025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31">
              <a:extLst>
                <a:ext uri="{FF2B5EF4-FFF2-40B4-BE49-F238E27FC236}">
                  <a16:creationId xmlns:a16="http://schemas.microsoft.com/office/drawing/2014/main" id="{52DCA89C-B7A3-9FA0-FE8D-9DC87B30DAB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48375" y="4610100"/>
              <a:ext cx="28566" cy="95251"/>
            </a:xfrm>
            <a:custGeom>
              <a:avLst/>
              <a:gdLst/>
              <a:ahLst/>
              <a:cxnLst/>
              <a:rect l="0" t="0" r="0" b="0"/>
              <a:pathLst>
                <a:path w="28566" h="952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132" y="10849"/>
                  </a:lnTo>
                  <a:lnTo>
                    <a:pt x="19015" y="38"/>
                  </a:lnTo>
                  <a:lnTo>
                    <a:pt x="28459" y="0"/>
                  </a:lnTo>
                  <a:lnTo>
                    <a:pt x="28565" y="13257"/>
                  </a:lnTo>
                  <a:lnTo>
                    <a:pt x="25748" y="19298"/>
                  </a:lnTo>
                  <a:lnTo>
                    <a:pt x="22027" y="25510"/>
                  </a:lnTo>
                  <a:lnTo>
                    <a:pt x="19638" y="38122"/>
                  </a:lnTo>
                  <a:lnTo>
                    <a:pt x="19442" y="41289"/>
                  </a:lnTo>
                  <a:lnTo>
                    <a:pt x="18253" y="43402"/>
                  </a:lnTo>
                  <a:lnTo>
                    <a:pt x="16401" y="44809"/>
                  </a:lnTo>
                  <a:lnTo>
                    <a:pt x="14110" y="45748"/>
                  </a:lnTo>
                  <a:lnTo>
                    <a:pt x="12581" y="47432"/>
                  </a:lnTo>
                  <a:lnTo>
                    <a:pt x="10883" y="5212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32">
              <a:extLst>
                <a:ext uri="{FF2B5EF4-FFF2-40B4-BE49-F238E27FC236}">
                  <a16:creationId xmlns:a16="http://schemas.microsoft.com/office/drawing/2014/main" id="{BFB726A1-4D32-C7E2-6D8C-51C5192905A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05525" y="4505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8201" y="9642"/>
                  </a:lnTo>
                  <a:lnTo>
                    <a:pt x="8937" y="675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33">
              <a:extLst>
                <a:ext uri="{FF2B5EF4-FFF2-40B4-BE49-F238E27FC236}">
                  <a16:creationId xmlns:a16="http://schemas.microsoft.com/office/drawing/2014/main" id="{99780C5B-15E8-ABDC-42C1-20DE886926C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43625" y="4467235"/>
              <a:ext cx="66642" cy="247641"/>
            </a:xfrm>
            <a:custGeom>
              <a:avLst/>
              <a:gdLst/>
              <a:ahLst/>
              <a:cxnLst/>
              <a:rect l="0" t="0" r="0" b="0"/>
              <a:pathLst>
                <a:path w="66642" h="247641">
                  <a:moveTo>
                    <a:pt x="57150" y="9515"/>
                  </a:moveTo>
                  <a:lnTo>
                    <a:pt x="57150" y="9515"/>
                  </a:lnTo>
                  <a:lnTo>
                    <a:pt x="57150" y="4458"/>
                  </a:lnTo>
                  <a:lnTo>
                    <a:pt x="58208" y="2969"/>
                  </a:lnTo>
                  <a:lnTo>
                    <a:pt x="59972" y="1976"/>
                  </a:lnTo>
                  <a:lnTo>
                    <a:pt x="66641" y="0"/>
                  </a:lnTo>
                  <a:lnTo>
                    <a:pt x="59131" y="17892"/>
                  </a:lnTo>
                  <a:lnTo>
                    <a:pt x="54914" y="31047"/>
                  </a:lnTo>
                  <a:lnTo>
                    <a:pt x="50864" y="43426"/>
                  </a:lnTo>
                  <a:lnTo>
                    <a:pt x="40305" y="89162"/>
                  </a:lnTo>
                  <a:lnTo>
                    <a:pt x="22139" y="135563"/>
                  </a:lnTo>
                  <a:lnTo>
                    <a:pt x="13733" y="156341"/>
                  </a:lnTo>
                  <a:lnTo>
                    <a:pt x="6949" y="201396"/>
                  </a:lnTo>
                  <a:lnTo>
                    <a:pt x="1372" y="220631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34">
              <a:extLst>
                <a:ext uri="{FF2B5EF4-FFF2-40B4-BE49-F238E27FC236}">
                  <a16:creationId xmlns:a16="http://schemas.microsoft.com/office/drawing/2014/main" id="{D1E766F9-E2F2-17A1-E87F-B4751FC1AE5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239061" y="4572000"/>
              <a:ext cx="314140" cy="113582"/>
            </a:xfrm>
            <a:custGeom>
              <a:avLst/>
              <a:gdLst/>
              <a:ahLst/>
              <a:cxnLst/>
              <a:rect l="0" t="0" r="0" b="0"/>
              <a:pathLst>
                <a:path w="314140" h="113582">
                  <a:moveTo>
                    <a:pt x="66489" y="38100"/>
                  </a:moveTo>
                  <a:lnTo>
                    <a:pt x="66489" y="38100"/>
                  </a:lnTo>
                  <a:lnTo>
                    <a:pt x="75621" y="38100"/>
                  </a:lnTo>
                  <a:lnTo>
                    <a:pt x="75898" y="33043"/>
                  </a:lnTo>
                  <a:lnTo>
                    <a:pt x="76995" y="31554"/>
                  </a:lnTo>
                  <a:lnTo>
                    <a:pt x="84205" y="28967"/>
                  </a:lnTo>
                  <a:lnTo>
                    <a:pt x="84946" y="25927"/>
                  </a:lnTo>
                  <a:lnTo>
                    <a:pt x="85422" y="20408"/>
                  </a:lnTo>
                  <a:lnTo>
                    <a:pt x="72271" y="5912"/>
                  </a:lnTo>
                  <a:lnTo>
                    <a:pt x="69285" y="4999"/>
                  </a:lnTo>
                  <a:lnTo>
                    <a:pt x="66237" y="5450"/>
                  </a:lnTo>
                  <a:lnTo>
                    <a:pt x="60027" y="8772"/>
                  </a:lnTo>
                  <a:lnTo>
                    <a:pt x="14276" y="44689"/>
                  </a:lnTo>
                  <a:lnTo>
                    <a:pt x="6947" y="55492"/>
                  </a:lnTo>
                  <a:lnTo>
                    <a:pt x="1927" y="73475"/>
                  </a:lnTo>
                  <a:lnTo>
                    <a:pt x="0" y="106108"/>
                  </a:lnTo>
                  <a:lnTo>
                    <a:pt x="995" y="108838"/>
                  </a:lnTo>
                  <a:lnTo>
                    <a:pt x="2718" y="110659"/>
                  </a:lnTo>
                  <a:lnTo>
                    <a:pt x="7455" y="112682"/>
                  </a:lnTo>
                  <a:lnTo>
                    <a:pt x="13087" y="113581"/>
                  </a:lnTo>
                  <a:lnTo>
                    <a:pt x="21941" y="108336"/>
                  </a:lnTo>
                  <a:lnTo>
                    <a:pt x="43416" y="88311"/>
                  </a:lnTo>
                  <a:lnTo>
                    <a:pt x="60027" y="59829"/>
                  </a:lnTo>
                  <a:lnTo>
                    <a:pt x="65213" y="35885"/>
                  </a:lnTo>
                  <a:lnTo>
                    <a:pt x="66321" y="21476"/>
                  </a:lnTo>
                  <a:lnTo>
                    <a:pt x="65319" y="21726"/>
                  </a:lnTo>
                  <a:lnTo>
                    <a:pt x="61383" y="24825"/>
                  </a:lnTo>
                  <a:lnTo>
                    <a:pt x="58928" y="29730"/>
                  </a:lnTo>
                  <a:lnTo>
                    <a:pt x="48398" y="72363"/>
                  </a:lnTo>
                  <a:lnTo>
                    <a:pt x="47865" y="83667"/>
                  </a:lnTo>
                  <a:lnTo>
                    <a:pt x="50451" y="92924"/>
                  </a:lnTo>
                  <a:lnTo>
                    <a:pt x="60734" y="107491"/>
                  </a:lnTo>
                  <a:lnTo>
                    <a:pt x="63711" y="108702"/>
                  </a:lnTo>
                  <a:lnTo>
                    <a:pt x="66754" y="108452"/>
                  </a:lnTo>
                  <a:lnTo>
                    <a:pt x="84297" y="100445"/>
                  </a:lnTo>
                  <a:lnTo>
                    <a:pt x="93101" y="89092"/>
                  </a:lnTo>
                  <a:lnTo>
                    <a:pt x="112432" y="50877"/>
                  </a:lnTo>
                  <a:lnTo>
                    <a:pt x="139677" y="4033"/>
                  </a:lnTo>
                  <a:lnTo>
                    <a:pt x="140681" y="2689"/>
                  </a:lnTo>
                  <a:lnTo>
                    <a:pt x="141351" y="2851"/>
                  </a:lnTo>
                  <a:lnTo>
                    <a:pt x="142094" y="5853"/>
                  </a:lnTo>
                  <a:lnTo>
                    <a:pt x="142610" y="42947"/>
                  </a:lnTo>
                  <a:lnTo>
                    <a:pt x="137618" y="84801"/>
                  </a:lnTo>
                  <a:lnTo>
                    <a:pt x="124146" y="113388"/>
                  </a:lnTo>
                  <a:lnTo>
                    <a:pt x="123789" y="103917"/>
                  </a:lnTo>
                  <a:lnTo>
                    <a:pt x="133797" y="82648"/>
                  </a:lnTo>
                  <a:lnTo>
                    <a:pt x="160222" y="44706"/>
                  </a:lnTo>
                  <a:lnTo>
                    <a:pt x="174823" y="32922"/>
                  </a:lnTo>
                  <a:lnTo>
                    <a:pt x="215123" y="16733"/>
                  </a:lnTo>
                  <a:lnTo>
                    <a:pt x="258479" y="7652"/>
                  </a:lnTo>
                  <a:lnTo>
                    <a:pt x="3141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435">
              <a:extLst>
                <a:ext uri="{FF2B5EF4-FFF2-40B4-BE49-F238E27FC236}">
                  <a16:creationId xmlns:a16="http://schemas.microsoft.com/office/drawing/2014/main" id="{1B003630-B1BF-0E34-2598-E536F9B68E7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91225" y="4886325"/>
              <a:ext cx="177622" cy="171451"/>
            </a:xfrm>
            <a:custGeom>
              <a:avLst/>
              <a:gdLst/>
              <a:ahLst/>
              <a:cxnLst/>
              <a:rect l="0" t="0" r="0" b="0"/>
              <a:pathLst>
                <a:path w="177622" h="171451">
                  <a:moveTo>
                    <a:pt x="133350" y="9525"/>
                  </a:moveTo>
                  <a:lnTo>
                    <a:pt x="133350" y="9525"/>
                  </a:lnTo>
                  <a:lnTo>
                    <a:pt x="138406" y="4469"/>
                  </a:lnTo>
                  <a:lnTo>
                    <a:pt x="143711" y="1986"/>
                  </a:lnTo>
                  <a:lnTo>
                    <a:pt x="152355" y="10"/>
                  </a:lnTo>
                  <a:lnTo>
                    <a:pt x="144195" y="0"/>
                  </a:lnTo>
                  <a:lnTo>
                    <a:pt x="133153" y="5057"/>
                  </a:lnTo>
                  <a:lnTo>
                    <a:pt x="125148" y="13184"/>
                  </a:lnTo>
                  <a:lnTo>
                    <a:pt x="92098" y="55755"/>
                  </a:lnTo>
                  <a:lnTo>
                    <a:pt x="91032" y="60453"/>
                  </a:lnTo>
                  <a:lnTo>
                    <a:pt x="91379" y="64644"/>
                  </a:lnTo>
                  <a:lnTo>
                    <a:pt x="96857" y="83341"/>
                  </a:lnTo>
                  <a:lnTo>
                    <a:pt x="109249" y="97484"/>
                  </a:lnTo>
                  <a:lnTo>
                    <a:pt x="152854" y="125949"/>
                  </a:lnTo>
                  <a:lnTo>
                    <a:pt x="177530" y="149102"/>
                  </a:lnTo>
                  <a:lnTo>
                    <a:pt x="177621" y="151260"/>
                  </a:lnTo>
                  <a:lnTo>
                    <a:pt x="174898" y="156479"/>
                  </a:lnTo>
                  <a:lnTo>
                    <a:pt x="157302" y="165368"/>
                  </a:lnTo>
                  <a:lnTo>
                    <a:pt x="128400" y="170249"/>
                  </a:lnTo>
                  <a:lnTo>
                    <a:pt x="84120" y="171213"/>
                  </a:lnTo>
                  <a:lnTo>
                    <a:pt x="47149" y="17138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436">
              <a:extLst>
                <a:ext uri="{FF2B5EF4-FFF2-40B4-BE49-F238E27FC236}">
                  <a16:creationId xmlns:a16="http://schemas.microsoft.com/office/drawing/2014/main" id="{A16FC768-5E6D-E50E-0960-F5E0558EC58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29350" y="4963309"/>
              <a:ext cx="18818" cy="132567"/>
            </a:xfrm>
            <a:custGeom>
              <a:avLst/>
              <a:gdLst/>
              <a:ahLst/>
              <a:cxnLst/>
              <a:rect l="0" t="0" r="0" b="0"/>
              <a:pathLst>
                <a:path w="18818" h="132567">
                  <a:moveTo>
                    <a:pt x="0" y="18266"/>
                  </a:moveTo>
                  <a:lnTo>
                    <a:pt x="0" y="18266"/>
                  </a:lnTo>
                  <a:lnTo>
                    <a:pt x="18265" y="0"/>
                  </a:lnTo>
                  <a:lnTo>
                    <a:pt x="18701" y="2387"/>
                  </a:lnTo>
                  <a:lnTo>
                    <a:pt x="18817" y="4504"/>
                  </a:lnTo>
                  <a:lnTo>
                    <a:pt x="10828" y="48142"/>
                  </a:lnTo>
                  <a:lnTo>
                    <a:pt x="4295" y="83082"/>
                  </a:lnTo>
                  <a:lnTo>
                    <a:pt x="9525" y="132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437">
              <a:extLst>
                <a:ext uri="{FF2B5EF4-FFF2-40B4-BE49-F238E27FC236}">
                  <a16:creationId xmlns:a16="http://schemas.microsoft.com/office/drawing/2014/main" id="{CD9BEA53-36C0-8461-BB47-CD542FCA936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86500" y="4901653"/>
              <a:ext cx="1" cy="22773"/>
            </a:xfrm>
            <a:custGeom>
              <a:avLst/>
              <a:gdLst/>
              <a:ahLst/>
              <a:cxnLst/>
              <a:rect l="0" t="0" r="0" b="0"/>
              <a:pathLst>
                <a:path w="1" h="22773">
                  <a:moveTo>
                    <a:pt x="0" y="22772"/>
                  </a:moveTo>
                  <a:lnTo>
                    <a:pt x="0" y="22772"/>
                  </a:lnTo>
                  <a:lnTo>
                    <a:pt x="0" y="0"/>
                  </a:lnTo>
                  <a:lnTo>
                    <a:pt x="0" y="3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438">
              <a:extLst>
                <a:ext uri="{FF2B5EF4-FFF2-40B4-BE49-F238E27FC236}">
                  <a16:creationId xmlns:a16="http://schemas.microsoft.com/office/drawing/2014/main" id="{C0DB824C-696B-92D6-ECBD-03445C082F9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24600" y="4972719"/>
              <a:ext cx="223848" cy="113632"/>
            </a:xfrm>
            <a:custGeom>
              <a:avLst/>
              <a:gdLst/>
              <a:ahLst/>
              <a:cxnLst/>
              <a:rect l="0" t="0" r="0" b="0"/>
              <a:pathLst>
                <a:path w="223848" h="113632">
                  <a:moveTo>
                    <a:pt x="0" y="46956"/>
                  </a:moveTo>
                  <a:lnTo>
                    <a:pt x="0" y="46956"/>
                  </a:lnTo>
                  <a:lnTo>
                    <a:pt x="0" y="41900"/>
                  </a:lnTo>
                  <a:lnTo>
                    <a:pt x="2822" y="36595"/>
                  </a:lnTo>
                  <a:lnTo>
                    <a:pt x="23851" y="14900"/>
                  </a:lnTo>
                  <a:lnTo>
                    <a:pt x="40698" y="4414"/>
                  </a:lnTo>
                  <a:lnTo>
                    <a:pt x="52863" y="837"/>
                  </a:lnTo>
                  <a:lnTo>
                    <a:pt x="59831" y="0"/>
                  </a:lnTo>
                  <a:lnTo>
                    <a:pt x="62112" y="1894"/>
                  </a:lnTo>
                  <a:lnTo>
                    <a:pt x="64647" y="9642"/>
                  </a:lnTo>
                  <a:lnTo>
                    <a:pt x="66075" y="25905"/>
                  </a:lnTo>
                  <a:lnTo>
                    <a:pt x="57998" y="71346"/>
                  </a:lnTo>
                  <a:lnTo>
                    <a:pt x="56166" y="105354"/>
                  </a:lnTo>
                  <a:lnTo>
                    <a:pt x="54378" y="108114"/>
                  </a:lnTo>
                  <a:lnTo>
                    <a:pt x="52127" y="109953"/>
                  </a:lnTo>
                  <a:lnTo>
                    <a:pt x="51685" y="111179"/>
                  </a:lnTo>
                  <a:lnTo>
                    <a:pt x="52448" y="111996"/>
                  </a:lnTo>
                  <a:lnTo>
                    <a:pt x="56221" y="113309"/>
                  </a:lnTo>
                  <a:lnTo>
                    <a:pt x="80947" y="75631"/>
                  </a:lnTo>
                  <a:lnTo>
                    <a:pt x="128321" y="40365"/>
                  </a:lnTo>
                  <a:lnTo>
                    <a:pt x="129997" y="39387"/>
                  </a:lnTo>
                  <a:lnTo>
                    <a:pt x="132173" y="39794"/>
                  </a:lnTo>
                  <a:lnTo>
                    <a:pt x="137413" y="43067"/>
                  </a:lnTo>
                  <a:lnTo>
                    <a:pt x="140447" y="50872"/>
                  </a:lnTo>
                  <a:lnTo>
                    <a:pt x="142780" y="96850"/>
                  </a:lnTo>
                  <a:lnTo>
                    <a:pt x="142871" y="112914"/>
                  </a:lnTo>
                  <a:lnTo>
                    <a:pt x="173467" y="68832"/>
                  </a:lnTo>
                  <a:lnTo>
                    <a:pt x="215447" y="22135"/>
                  </a:lnTo>
                  <a:lnTo>
                    <a:pt x="217715" y="21942"/>
                  </a:lnTo>
                  <a:lnTo>
                    <a:pt x="223057" y="24550"/>
                  </a:lnTo>
                  <a:lnTo>
                    <a:pt x="223847" y="28844"/>
                  </a:lnTo>
                  <a:lnTo>
                    <a:pt x="219448" y="75307"/>
                  </a:lnTo>
                  <a:lnTo>
                    <a:pt x="219075" y="113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39">
              <a:extLst>
                <a:ext uri="{FF2B5EF4-FFF2-40B4-BE49-F238E27FC236}">
                  <a16:creationId xmlns:a16="http://schemas.microsoft.com/office/drawing/2014/main" id="{7D5A4F11-CDF5-4A10-EB63-ABAA2591301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572250" y="5007485"/>
              <a:ext cx="71641" cy="231266"/>
            </a:xfrm>
            <a:custGeom>
              <a:avLst/>
              <a:gdLst/>
              <a:ahLst/>
              <a:cxnLst/>
              <a:rect l="0" t="0" r="0" b="0"/>
              <a:pathLst>
                <a:path w="71641" h="231266">
                  <a:moveTo>
                    <a:pt x="47625" y="21715"/>
                  </a:moveTo>
                  <a:lnTo>
                    <a:pt x="47625" y="21715"/>
                  </a:lnTo>
                  <a:lnTo>
                    <a:pt x="60717" y="7564"/>
                  </a:lnTo>
                  <a:lnTo>
                    <a:pt x="64027" y="256"/>
                  </a:lnTo>
                  <a:lnTo>
                    <a:pt x="65967" y="0"/>
                  </a:lnTo>
                  <a:lnTo>
                    <a:pt x="70947" y="5361"/>
                  </a:lnTo>
                  <a:lnTo>
                    <a:pt x="71640" y="8696"/>
                  </a:lnTo>
                  <a:lnTo>
                    <a:pt x="71043" y="11978"/>
                  </a:lnTo>
                  <a:lnTo>
                    <a:pt x="68616" y="19503"/>
                  </a:lnTo>
                  <a:lnTo>
                    <a:pt x="64236" y="41582"/>
                  </a:lnTo>
                  <a:lnTo>
                    <a:pt x="50233" y="78937"/>
                  </a:lnTo>
                  <a:lnTo>
                    <a:pt x="46668" y="93714"/>
                  </a:lnTo>
                  <a:lnTo>
                    <a:pt x="32776" y="137694"/>
                  </a:lnTo>
                  <a:lnTo>
                    <a:pt x="24348" y="182090"/>
                  </a:lnTo>
                  <a:lnTo>
                    <a:pt x="12492" y="212771"/>
                  </a:lnTo>
                  <a:lnTo>
                    <a:pt x="0" y="231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40">
              <a:extLst>
                <a:ext uri="{FF2B5EF4-FFF2-40B4-BE49-F238E27FC236}">
                  <a16:creationId xmlns:a16="http://schemas.microsoft.com/office/drawing/2014/main" id="{EECEE362-1DE3-566D-BEDC-F50D46BF71B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10350" y="4982268"/>
              <a:ext cx="94408" cy="75508"/>
            </a:xfrm>
            <a:custGeom>
              <a:avLst/>
              <a:gdLst/>
              <a:ahLst/>
              <a:cxnLst/>
              <a:rect l="0" t="0" r="0" b="0"/>
              <a:pathLst>
                <a:path w="94408" h="75508">
                  <a:moveTo>
                    <a:pt x="0" y="46932"/>
                  </a:moveTo>
                  <a:lnTo>
                    <a:pt x="0" y="46932"/>
                  </a:lnTo>
                  <a:lnTo>
                    <a:pt x="5056" y="36819"/>
                  </a:lnTo>
                  <a:lnTo>
                    <a:pt x="30397" y="15497"/>
                  </a:lnTo>
                  <a:lnTo>
                    <a:pt x="43848" y="7208"/>
                  </a:lnTo>
                  <a:lnTo>
                    <a:pt x="75219" y="868"/>
                  </a:lnTo>
                  <a:lnTo>
                    <a:pt x="85642" y="0"/>
                  </a:lnTo>
                  <a:lnTo>
                    <a:pt x="88845" y="828"/>
                  </a:lnTo>
                  <a:lnTo>
                    <a:pt x="90980" y="2437"/>
                  </a:lnTo>
                  <a:lnTo>
                    <a:pt x="92403" y="4569"/>
                  </a:lnTo>
                  <a:lnTo>
                    <a:pt x="94407" y="17682"/>
                  </a:lnTo>
                  <a:lnTo>
                    <a:pt x="89231" y="28993"/>
                  </a:lnTo>
                  <a:lnTo>
                    <a:pt x="68661" y="53501"/>
                  </a:lnTo>
                  <a:lnTo>
                    <a:pt x="45392" y="67340"/>
                  </a:lnTo>
                  <a:lnTo>
                    <a:pt x="0" y="75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41">
              <a:extLst>
                <a:ext uri="{FF2B5EF4-FFF2-40B4-BE49-F238E27FC236}">
                  <a16:creationId xmlns:a16="http://schemas.microsoft.com/office/drawing/2014/main" id="{7FF53656-1841-EB62-2DC9-D78B6A1DB07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24650" y="4857781"/>
              <a:ext cx="76195" cy="228570"/>
            </a:xfrm>
            <a:custGeom>
              <a:avLst/>
              <a:gdLst/>
              <a:ahLst/>
              <a:cxnLst/>
              <a:rect l="0" t="0" r="0" b="0"/>
              <a:pathLst>
                <a:path w="76195" h="228570">
                  <a:moveTo>
                    <a:pt x="57150" y="28544"/>
                  </a:moveTo>
                  <a:lnTo>
                    <a:pt x="57150" y="28544"/>
                  </a:lnTo>
                  <a:lnTo>
                    <a:pt x="76179" y="0"/>
                  </a:lnTo>
                  <a:lnTo>
                    <a:pt x="76194" y="5034"/>
                  </a:lnTo>
                  <a:lnTo>
                    <a:pt x="73375" y="10334"/>
                  </a:lnTo>
                  <a:lnTo>
                    <a:pt x="68595" y="18334"/>
                  </a:lnTo>
                  <a:lnTo>
                    <a:pt x="48754" y="63340"/>
                  </a:lnTo>
                  <a:lnTo>
                    <a:pt x="31143" y="104353"/>
                  </a:lnTo>
                  <a:lnTo>
                    <a:pt x="19322" y="143864"/>
                  </a:lnTo>
                  <a:lnTo>
                    <a:pt x="4444" y="181146"/>
                  </a:lnTo>
                  <a:lnTo>
                    <a:pt x="0" y="228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42">
              <a:extLst>
                <a:ext uri="{FF2B5EF4-FFF2-40B4-BE49-F238E27FC236}">
                  <a16:creationId xmlns:a16="http://schemas.microsoft.com/office/drawing/2014/main" id="{666C633B-749B-E5E2-29CA-453994367EB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12952" y="4964287"/>
              <a:ext cx="118007" cy="116993"/>
            </a:xfrm>
            <a:custGeom>
              <a:avLst/>
              <a:gdLst/>
              <a:ahLst/>
              <a:cxnLst/>
              <a:rect l="0" t="0" r="0" b="0"/>
              <a:pathLst>
                <a:path w="118007" h="116993">
                  <a:moveTo>
                    <a:pt x="25998" y="55388"/>
                  </a:moveTo>
                  <a:lnTo>
                    <a:pt x="25998" y="55388"/>
                  </a:lnTo>
                  <a:lnTo>
                    <a:pt x="53004" y="40200"/>
                  </a:lnTo>
                  <a:lnTo>
                    <a:pt x="87688" y="35619"/>
                  </a:lnTo>
                  <a:lnTo>
                    <a:pt x="117971" y="19018"/>
                  </a:lnTo>
                  <a:lnTo>
                    <a:pt x="118006" y="17383"/>
                  </a:lnTo>
                  <a:lnTo>
                    <a:pt x="115220" y="12744"/>
                  </a:lnTo>
                  <a:lnTo>
                    <a:pt x="102645" y="4182"/>
                  </a:lnTo>
                  <a:lnTo>
                    <a:pt x="90572" y="0"/>
                  </a:lnTo>
                  <a:lnTo>
                    <a:pt x="70177" y="3816"/>
                  </a:lnTo>
                  <a:lnTo>
                    <a:pt x="35900" y="22192"/>
                  </a:lnTo>
                  <a:lnTo>
                    <a:pt x="6122" y="47384"/>
                  </a:lnTo>
                  <a:lnTo>
                    <a:pt x="1289" y="57475"/>
                  </a:lnTo>
                  <a:lnTo>
                    <a:pt x="0" y="63129"/>
                  </a:lnTo>
                  <a:lnTo>
                    <a:pt x="1391" y="75057"/>
                  </a:lnTo>
                  <a:lnTo>
                    <a:pt x="5537" y="86354"/>
                  </a:lnTo>
                  <a:lnTo>
                    <a:pt x="10907" y="94903"/>
                  </a:lnTo>
                  <a:lnTo>
                    <a:pt x="29993" y="105667"/>
                  </a:lnTo>
                  <a:lnTo>
                    <a:pt x="75298" y="116992"/>
                  </a:lnTo>
                  <a:lnTo>
                    <a:pt x="90596" y="116986"/>
                  </a:lnTo>
                  <a:lnTo>
                    <a:pt x="102333" y="113457"/>
                  </a:lnTo>
                  <a:lnTo>
                    <a:pt x="111723" y="103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72">
            <a:extLst>
              <a:ext uri="{FF2B5EF4-FFF2-40B4-BE49-F238E27FC236}">
                <a16:creationId xmlns:a16="http://schemas.microsoft.com/office/drawing/2014/main" id="{D14DAFC2-B5CB-8F3E-1D53-79C712B8AE11}"/>
              </a:ext>
            </a:extLst>
          </p:cNvPr>
          <p:cNvGrpSpPr/>
          <p:nvPr/>
        </p:nvGrpSpPr>
        <p:grpSpPr>
          <a:xfrm>
            <a:off x="6848475" y="4458092"/>
            <a:ext cx="275472" cy="221891"/>
            <a:chOff x="6848475" y="4458092"/>
            <a:chExt cx="275472" cy="221891"/>
          </a:xfrm>
        </p:grpSpPr>
        <p:sp>
          <p:nvSpPr>
            <p:cNvPr id="133" name="SMARTInkShape-3443">
              <a:extLst>
                <a:ext uri="{FF2B5EF4-FFF2-40B4-BE49-F238E27FC236}">
                  <a16:creationId xmlns:a16="http://schemas.microsoft.com/office/drawing/2014/main" id="{DC5EC8FF-62B0-4799-D162-7CE5E5EF455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53144" y="4458092"/>
              <a:ext cx="100107" cy="218528"/>
            </a:xfrm>
            <a:custGeom>
              <a:avLst/>
              <a:gdLst/>
              <a:ahLst/>
              <a:cxnLst/>
              <a:rect l="0" t="0" r="0" b="0"/>
              <a:pathLst>
                <a:path w="100107" h="218528">
                  <a:moveTo>
                    <a:pt x="52481" y="9133"/>
                  </a:moveTo>
                  <a:lnTo>
                    <a:pt x="52481" y="9133"/>
                  </a:lnTo>
                  <a:lnTo>
                    <a:pt x="61613" y="0"/>
                  </a:lnTo>
                  <a:lnTo>
                    <a:pt x="59133" y="33566"/>
                  </a:lnTo>
                  <a:lnTo>
                    <a:pt x="48738" y="80046"/>
                  </a:lnTo>
                  <a:lnTo>
                    <a:pt x="39613" y="117398"/>
                  </a:lnTo>
                  <a:lnTo>
                    <a:pt x="25990" y="152737"/>
                  </a:lnTo>
                  <a:lnTo>
                    <a:pt x="12059" y="174566"/>
                  </a:lnTo>
                  <a:lnTo>
                    <a:pt x="5931" y="197497"/>
                  </a:lnTo>
                  <a:lnTo>
                    <a:pt x="3457" y="201384"/>
                  </a:lnTo>
                  <a:lnTo>
                    <a:pt x="748" y="203975"/>
                  </a:lnTo>
                  <a:lnTo>
                    <a:pt x="0" y="206761"/>
                  </a:lnTo>
                  <a:lnTo>
                    <a:pt x="561" y="209677"/>
                  </a:lnTo>
                  <a:lnTo>
                    <a:pt x="4007" y="216904"/>
                  </a:lnTo>
                  <a:lnTo>
                    <a:pt x="39497" y="218527"/>
                  </a:lnTo>
                  <a:lnTo>
                    <a:pt x="100106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44">
              <a:extLst>
                <a:ext uri="{FF2B5EF4-FFF2-40B4-BE49-F238E27FC236}">
                  <a16:creationId xmlns:a16="http://schemas.microsoft.com/office/drawing/2014/main" id="{8651F930-9DF2-7C65-45C0-9EEB47DEB83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48475" y="45624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50381" y="9277"/>
                  </a:lnTo>
                  <a:lnTo>
                    <a:pt x="88856" y="1832"/>
                  </a:lnTo>
                  <a:lnTo>
                    <a:pt x="129931" y="3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45">
              <a:extLst>
                <a:ext uri="{FF2B5EF4-FFF2-40B4-BE49-F238E27FC236}">
                  <a16:creationId xmlns:a16="http://schemas.microsoft.com/office/drawing/2014/main" id="{90749A4F-D4E5-2B06-5DE2-DBA2A73F3C4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31316" y="4563405"/>
              <a:ext cx="92631" cy="116578"/>
            </a:xfrm>
            <a:custGeom>
              <a:avLst/>
              <a:gdLst/>
              <a:ahLst/>
              <a:cxnLst/>
              <a:rect l="0" t="0" r="0" b="0"/>
              <a:pathLst>
                <a:path w="92631" h="116578">
                  <a:moveTo>
                    <a:pt x="26709" y="18120"/>
                  </a:moveTo>
                  <a:lnTo>
                    <a:pt x="26709" y="18120"/>
                  </a:lnTo>
                  <a:lnTo>
                    <a:pt x="35841" y="18120"/>
                  </a:lnTo>
                  <a:lnTo>
                    <a:pt x="31061" y="18120"/>
                  </a:lnTo>
                  <a:lnTo>
                    <a:pt x="25821" y="23765"/>
                  </a:lnTo>
                  <a:lnTo>
                    <a:pt x="4432" y="71101"/>
                  </a:lnTo>
                  <a:lnTo>
                    <a:pt x="0" y="85794"/>
                  </a:lnTo>
                  <a:lnTo>
                    <a:pt x="1495" y="90753"/>
                  </a:lnTo>
                  <a:lnTo>
                    <a:pt x="8800" y="101907"/>
                  </a:lnTo>
                  <a:lnTo>
                    <a:pt x="24812" y="115030"/>
                  </a:lnTo>
                  <a:lnTo>
                    <a:pt x="39624" y="116577"/>
                  </a:lnTo>
                  <a:lnTo>
                    <a:pt x="48019" y="115508"/>
                  </a:lnTo>
                  <a:lnTo>
                    <a:pt x="62991" y="108676"/>
                  </a:lnTo>
                  <a:lnTo>
                    <a:pt x="84793" y="92099"/>
                  </a:lnTo>
                  <a:lnTo>
                    <a:pt x="89566" y="73930"/>
                  </a:lnTo>
                  <a:lnTo>
                    <a:pt x="92630" y="29262"/>
                  </a:lnTo>
                  <a:lnTo>
                    <a:pt x="90227" y="14958"/>
                  </a:lnTo>
                  <a:lnTo>
                    <a:pt x="88104" y="9662"/>
                  </a:lnTo>
                  <a:lnTo>
                    <a:pt x="85630" y="6131"/>
                  </a:lnTo>
                  <a:lnTo>
                    <a:pt x="80060" y="2208"/>
                  </a:lnTo>
                  <a:lnTo>
                    <a:pt x="70975" y="0"/>
                  </a:lnTo>
                  <a:lnTo>
                    <a:pt x="36234" y="18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73">
            <a:extLst>
              <a:ext uri="{FF2B5EF4-FFF2-40B4-BE49-F238E27FC236}">
                <a16:creationId xmlns:a16="http://schemas.microsoft.com/office/drawing/2014/main" id="{C882C35C-9B79-481A-E49C-687F96117B7B}"/>
              </a:ext>
            </a:extLst>
          </p:cNvPr>
          <p:cNvGrpSpPr/>
          <p:nvPr/>
        </p:nvGrpSpPr>
        <p:grpSpPr>
          <a:xfrm>
            <a:off x="7248525" y="4886325"/>
            <a:ext cx="1485483" cy="400051"/>
            <a:chOff x="7248525" y="4886325"/>
            <a:chExt cx="1485483" cy="400051"/>
          </a:xfrm>
        </p:grpSpPr>
        <p:sp>
          <p:nvSpPr>
            <p:cNvPr id="137" name="SMARTInkShape-3446">
              <a:extLst>
                <a:ext uri="{FF2B5EF4-FFF2-40B4-BE49-F238E27FC236}">
                  <a16:creationId xmlns:a16="http://schemas.microsoft.com/office/drawing/2014/main" id="{7665B5DF-72C6-3831-1FB6-9A27F6D83DF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48525" y="4948656"/>
              <a:ext cx="161926" cy="144071"/>
            </a:xfrm>
            <a:custGeom>
              <a:avLst/>
              <a:gdLst/>
              <a:ahLst/>
              <a:cxnLst/>
              <a:rect l="0" t="0" r="0" b="0"/>
              <a:pathLst>
                <a:path w="161926" h="144071">
                  <a:moveTo>
                    <a:pt x="0" y="23394"/>
                  </a:moveTo>
                  <a:lnTo>
                    <a:pt x="0" y="23394"/>
                  </a:lnTo>
                  <a:lnTo>
                    <a:pt x="0" y="18338"/>
                  </a:lnTo>
                  <a:lnTo>
                    <a:pt x="5644" y="13033"/>
                  </a:lnTo>
                  <a:lnTo>
                    <a:pt x="21458" y="1004"/>
                  </a:lnTo>
                  <a:lnTo>
                    <a:pt x="25947" y="0"/>
                  </a:lnTo>
                  <a:lnTo>
                    <a:pt x="36579" y="1707"/>
                  </a:lnTo>
                  <a:lnTo>
                    <a:pt x="59521" y="18733"/>
                  </a:lnTo>
                  <a:lnTo>
                    <a:pt x="71610" y="37903"/>
                  </a:lnTo>
                  <a:lnTo>
                    <a:pt x="79452" y="60534"/>
                  </a:lnTo>
                  <a:lnTo>
                    <a:pt x="82938" y="84703"/>
                  </a:lnTo>
                  <a:lnTo>
                    <a:pt x="78842" y="106734"/>
                  </a:lnTo>
                  <a:lnTo>
                    <a:pt x="69965" y="124992"/>
                  </a:lnTo>
                  <a:lnTo>
                    <a:pt x="58965" y="136635"/>
                  </a:lnTo>
                  <a:lnTo>
                    <a:pt x="44199" y="142514"/>
                  </a:lnTo>
                  <a:lnTo>
                    <a:pt x="28110" y="144070"/>
                  </a:lnTo>
                  <a:lnTo>
                    <a:pt x="13905" y="141233"/>
                  </a:lnTo>
                  <a:lnTo>
                    <a:pt x="9270" y="135820"/>
                  </a:lnTo>
                  <a:lnTo>
                    <a:pt x="4120" y="118517"/>
                  </a:lnTo>
                  <a:lnTo>
                    <a:pt x="4654" y="102360"/>
                  </a:lnTo>
                  <a:lnTo>
                    <a:pt x="9478" y="88123"/>
                  </a:lnTo>
                  <a:lnTo>
                    <a:pt x="18676" y="74740"/>
                  </a:lnTo>
                  <a:lnTo>
                    <a:pt x="32642" y="64559"/>
                  </a:lnTo>
                  <a:lnTo>
                    <a:pt x="49433" y="57564"/>
                  </a:lnTo>
                  <a:lnTo>
                    <a:pt x="88904" y="50252"/>
                  </a:lnTo>
                  <a:lnTo>
                    <a:pt x="161925" y="4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47">
              <a:extLst>
                <a:ext uri="{FF2B5EF4-FFF2-40B4-BE49-F238E27FC236}">
                  <a16:creationId xmlns:a16="http://schemas.microsoft.com/office/drawing/2014/main" id="{21A292B8-2E56-BA08-D5F9-BEC951514EA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70718" y="4962973"/>
              <a:ext cx="139758" cy="123378"/>
            </a:xfrm>
            <a:custGeom>
              <a:avLst/>
              <a:gdLst/>
              <a:ahLst/>
              <a:cxnLst/>
              <a:rect l="0" t="0" r="0" b="0"/>
              <a:pathLst>
                <a:path w="139758" h="123378">
                  <a:moveTo>
                    <a:pt x="25457" y="47177"/>
                  </a:moveTo>
                  <a:lnTo>
                    <a:pt x="25457" y="47177"/>
                  </a:lnTo>
                  <a:lnTo>
                    <a:pt x="70514" y="47177"/>
                  </a:lnTo>
                  <a:lnTo>
                    <a:pt x="95426" y="46119"/>
                  </a:lnTo>
                  <a:lnTo>
                    <a:pt x="122016" y="38976"/>
                  </a:lnTo>
                  <a:lnTo>
                    <a:pt x="129403" y="32596"/>
                  </a:lnTo>
                  <a:lnTo>
                    <a:pt x="135156" y="23763"/>
                  </a:lnTo>
                  <a:lnTo>
                    <a:pt x="137711" y="16310"/>
                  </a:lnTo>
                  <a:lnTo>
                    <a:pt x="137335" y="13899"/>
                  </a:lnTo>
                  <a:lnTo>
                    <a:pt x="136026" y="12291"/>
                  </a:lnTo>
                  <a:lnTo>
                    <a:pt x="129126" y="7207"/>
                  </a:lnTo>
                  <a:lnTo>
                    <a:pt x="123391" y="2955"/>
                  </a:lnTo>
                  <a:lnTo>
                    <a:pt x="117313" y="1064"/>
                  </a:lnTo>
                  <a:lnTo>
                    <a:pt x="92773" y="0"/>
                  </a:lnTo>
                  <a:lnTo>
                    <a:pt x="58691" y="9798"/>
                  </a:lnTo>
                  <a:lnTo>
                    <a:pt x="26838" y="26107"/>
                  </a:lnTo>
                  <a:lnTo>
                    <a:pt x="12665" y="40988"/>
                  </a:lnTo>
                  <a:lnTo>
                    <a:pt x="1558" y="61571"/>
                  </a:lnTo>
                  <a:lnTo>
                    <a:pt x="0" y="66298"/>
                  </a:lnTo>
                  <a:lnTo>
                    <a:pt x="1089" y="77195"/>
                  </a:lnTo>
                  <a:lnTo>
                    <a:pt x="10414" y="101437"/>
                  </a:lnTo>
                  <a:lnTo>
                    <a:pt x="21946" y="111156"/>
                  </a:lnTo>
                  <a:lnTo>
                    <a:pt x="40644" y="119757"/>
                  </a:lnTo>
                  <a:lnTo>
                    <a:pt x="66557" y="122662"/>
                  </a:lnTo>
                  <a:lnTo>
                    <a:pt x="107736" y="123236"/>
                  </a:lnTo>
                  <a:lnTo>
                    <a:pt x="139757" y="123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48">
              <a:extLst>
                <a:ext uri="{FF2B5EF4-FFF2-40B4-BE49-F238E27FC236}">
                  <a16:creationId xmlns:a16="http://schemas.microsoft.com/office/drawing/2014/main" id="{36ADFB02-E0FC-6EF4-3972-05EB358F8E5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39732" y="4953000"/>
              <a:ext cx="94535" cy="196946"/>
            </a:xfrm>
            <a:custGeom>
              <a:avLst/>
              <a:gdLst/>
              <a:ahLst/>
              <a:cxnLst/>
              <a:rect l="0" t="0" r="0" b="0"/>
              <a:pathLst>
                <a:path w="94535" h="196946">
                  <a:moveTo>
                    <a:pt x="85043" y="47625"/>
                  </a:moveTo>
                  <a:lnTo>
                    <a:pt x="85043" y="47625"/>
                  </a:lnTo>
                  <a:lnTo>
                    <a:pt x="86101" y="37904"/>
                  </a:lnTo>
                  <a:lnTo>
                    <a:pt x="94453" y="776"/>
                  </a:lnTo>
                  <a:lnTo>
                    <a:pt x="94534" y="5286"/>
                  </a:lnTo>
                  <a:lnTo>
                    <a:pt x="84203" y="42873"/>
                  </a:lnTo>
                  <a:lnTo>
                    <a:pt x="72448" y="74792"/>
                  </a:lnTo>
                  <a:lnTo>
                    <a:pt x="61203" y="101536"/>
                  </a:lnTo>
                  <a:lnTo>
                    <a:pt x="47290" y="139648"/>
                  </a:lnTo>
                  <a:lnTo>
                    <a:pt x="30706" y="178221"/>
                  </a:lnTo>
                  <a:lnTo>
                    <a:pt x="19972" y="189629"/>
                  </a:lnTo>
                  <a:lnTo>
                    <a:pt x="10967" y="195404"/>
                  </a:lnTo>
                  <a:lnTo>
                    <a:pt x="7084" y="196945"/>
                  </a:lnTo>
                  <a:lnTo>
                    <a:pt x="4495" y="196914"/>
                  </a:lnTo>
                  <a:lnTo>
                    <a:pt x="2770" y="195834"/>
                  </a:lnTo>
                  <a:lnTo>
                    <a:pt x="1619" y="194056"/>
                  </a:lnTo>
                  <a:lnTo>
                    <a:pt x="0" y="176384"/>
                  </a:lnTo>
                  <a:lnTo>
                    <a:pt x="4577" y="151040"/>
                  </a:lnTo>
                  <a:lnTo>
                    <a:pt x="26181" y="104596"/>
                  </a:lnTo>
                  <a:lnTo>
                    <a:pt x="39733" y="78969"/>
                  </a:lnTo>
                  <a:lnTo>
                    <a:pt x="58219" y="56404"/>
                  </a:lnTo>
                  <a:lnTo>
                    <a:pt x="65360" y="51527"/>
                  </a:lnTo>
                  <a:lnTo>
                    <a:pt x="68746" y="50226"/>
                  </a:lnTo>
                  <a:lnTo>
                    <a:pt x="71004" y="48301"/>
                  </a:lnTo>
                  <a:lnTo>
                    <a:pt x="75502" y="38140"/>
                  </a:lnTo>
                  <a:lnTo>
                    <a:pt x="75516" y="38105"/>
                  </a:lnTo>
                  <a:lnTo>
                    <a:pt x="75517" y="38103"/>
                  </a:lnTo>
                  <a:lnTo>
                    <a:pt x="75518" y="9525"/>
                  </a:lnTo>
                  <a:lnTo>
                    <a:pt x="850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49">
              <a:extLst>
                <a:ext uri="{FF2B5EF4-FFF2-40B4-BE49-F238E27FC236}">
                  <a16:creationId xmlns:a16="http://schemas.microsoft.com/office/drawing/2014/main" id="{41036A20-0FD8-F04B-9C58-F3B7D684477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93340" y="4924463"/>
              <a:ext cx="160011" cy="355069"/>
            </a:xfrm>
            <a:custGeom>
              <a:avLst/>
              <a:gdLst/>
              <a:ahLst/>
              <a:cxnLst/>
              <a:rect l="0" t="0" r="0" b="0"/>
              <a:pathLst>
                <a:path w="160011" h="355069">
                  <a:moveTo>
                    <a:pt x="121910" y="38062"/>
                  </a:moveTo>
                  <a:lnTo>
                    <a:pt x="121910" y="38062"/>
                  </a:lnTo>
                  <a:lnTo>
                    <a:pt x="126966" y="38062"/>
                  </a:lnTo>
                  <a:lnTo>
                    <a:pt x="128457" y="37004"/>
                  </a:lnTo>
                  <a:lnTo>
                    <a:pt x="129450" y="35240"/>
                  </a:lnTo>
                  <a:lnTo>
                    <a:pt x="131320" y="28929"/>
                  </a:lnTo>
                  <a:lnTo>
                    <a:pt x="122300" y="19415"/>
                  </a:lnTo>
                  <a:lnTo>
                    <a:pt x="122025" y="14075"/>
                  </a:lnTo>
                  <a:lnTo>
                    <a:pt x="120929" y="12546"/>
                  </a:lnTo>
                  <a:lnTo>
                    <a:pt x="119139" y="11526"/>
                  </a:lnTo>
                  <a:lnTo>
                    <a:pt x="116888" y="10846"/>
                  </a:lnTo>
                  <a:lnTo>
                    <a:pt x="102617" y="2127"/>
                  </a:lnTo>
                  <a:lnTo>
                    <a:pt x="79307" y="0"/>
                  </a:lnTo>
                  <a:lnTo>
                    <a:pt x="54581" y="7573"/>
                  </a:lnTo>
                  <a:lnTo>
                    <a:pt x="34488" y="22084"/>
                  </a:lnTo>
                  <a:lnTo>
                    <a:pt x="28703" y="27410"/>
                  </a:lnTo>
                  <a:lnTo>
                    <a:pt x="22277" y="38972"/>
                  </a:lnTo>
                  <a:lnTo>
                    <a:pt x="13094" y="63641"/>
                  </a:lnTo>
                  <a:lnTo>
                    <a:pt x="13383" y="70990"/>
                  </a:lnTo>
                  <a:lnTo>
                    <a:pt x="19348" y="87621"/>
                  </a:lnTo>
                  <a:lnTo>
                    <a:pt x="26232" y="97130"/>
                  </a:lnTo>
                  <a:lnTo>
                    <a:pt x="29550" y="99666"/>
                  </a:lnTo>
                  <a:lnTo>
                    <a:pt x="38880" y="102484"/>
                  </a:lnTo>
                  <a:lnTo>
                    <a:pt x="44333" y="103235"/>
                  </a:lnTo>
                  <a:lnTo>
                    <a:pt x="62118" y="99235"/>
                  </a:lnTo>
                  <a:lnTo>
                    <a:pt x="75736" y="91348"/>
                  </a:lnTo>
                  <a:lnTo>
                    <a:pt x="91303" y="77983"/>
                  </a:lnTo>
                  <a:lnTo>
                    <a:pt x="92432" y="74149"/>
                  </a:lnTo>
                  <a:lnTo>
                    <a:pt x="93282" y="67076"/>
                  </a:lnTo>
                  <a:lnTo>
                    <a:pt x="80074" y="111504"/>
                  </a:lnTo>
                  <a:lnTo>
                    <a:pt x="76000" y="152133"/>
                  </a:lnTo>
                  <a:lnTo>
                    <a:pt x="69737" y="197685"/>
                  </a:lnTo>
                  <a:lnTo>
                    <a:pt x="66234" y="234583"/>
                  </a:lnTo>
                  <a:lnTo>
                    <a:pt x="60140" y="275736"/>
                  </a:lnTo>
                  <a:lnTo>
                    <a:pt x="47542" y="320783"/>
                  </a:lnTo>
                  <a:lnTo>
                    <a:pt x="24771" y="352863"/>
                  </a:lnTo>
                  <a:lnTo>
                    <a:pt x="21168" y="354822"/>
                  </a:lnTo>
                  <a:lnTo>
                    <a:pt x="17706" y="355068"/>
                  </a:lnTo>
                  <a:lnTo>
                    <a:pt x="14341" y="354174"/>
                  </a:lnTo>
                  <a:lnTo>
                    <a:pt x="7780" y="347537"/>
                  </a:lnTo>
                  <a:lnTo>
                    <a:pt x="4548" y="342804"/>
                  </a:lnTo>
                  <a:lnTo>
                    <a:pt x="0" y="315916"/>
                  </a:lnTo>
                  <a:lnTo>
                    <a:pt x="6067" y="275451"/>
                  </a:lnTo>
                  <a:lnTo>
                    <a:pt x="20279" y="230611"/>
                  </a:lnTo>
                  <a:lnTo>
                    <a:pt x="32291" y="211481"/>
                  </a:lnTo>
                  <a:lnTo>
                    <a:pt x="54787" y="190927"/>
                  </a:lnTo>
                  <a:lnTo>
                    <a:pt x="101313" y="171160"/>
                  </a:lnTo>
                  <a:lnTo>
                    <a:pt x="115931" y="166008"/>
                  </a:lnTo>
                  <a:lnTo>
                    <a:pt x="160010" y="161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50">
              <a:extLst>
                <a:ext uri="{FF2B5EF4-FFF2-40B4-BE49-F238E27FC236}">
                  <a16:creationId xmlns:a16="http://schemas.microsoft.com/office/drawing/2014/main" id="{34020519-FEBF-595F-F111-1E050FE3B18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53350" y="5000625"/>
              <a:ext cx="133351" cy="109325"/>
            </a:xfrm>
            <a:custGeom>
              <a:avLst/>
              <a:gdLst/>
              <a:ahLst/>
              <a:cxnLst/>
              <a:rect l="0" t="0" r="0" b="0"/>
              <a:pathLst>
                <a:path w="133351" h="109325">
                  <a:moveTo>
                    <a:pt x="0" y="28575"/>
                  </a:moveTo>
                  <a:lnTo>
                    <a:pt x="0" y="28575"/>
                  </a:lnTo>
                  <a:lnTo>
                    <a:pt x="8664" y="20971"/>
                  </a:lnTo>
                  <a:lnTo>
                    <a:pt x="40704" y="6185"/>
                  </a:lnTo>
                  <a:lnTo>
                    <a:pt x="65346" y="814"/>
                  </a:lnTo>
                  <a:lnTo>
                    <a:pt x="68964" y="543"/>
                  </a:lnTo>
                  <a:lnTo>
                    <a:pt x="72434" y="3537"/>
                  </a:lnTo>
                  <a:lnTo>
                    <a:pt x="79112" y="15330"/>
                  </a:lnTo>
                  <a:lnTo>
                    <a:pt x="79964" y="28333"/>
                  </a:lnTo>
                  <a:lnTo>
                    <a:pt x="71671" y="53198"/>
                  </a:lnTo>
                  <a:lnTo>
                    <a:pt x="52986" y="84554"/>
                  </a:lnTo>
                  <a:lnTo>
                    <a:pt x="37309" y="101079"/>
                  </a:lnTo>
                  <a:lnTo>
                    <a:pt x="23284" y="108424"/>
                  </a:lnTo>
                  <a:lnTo>
                    <a:pt x="18697" y="109324"/>
                  </a:lnTo>
                  <a:lnTo>
                    <a:pt x="15639" y="108866"/>
                  </a:lnTo>
                  <a:lnTo>
                    <a:pt x="13601" y="107502"/>
                  </a:lnTo>
                  <a:lnTo>
                    <a:pt x="11337" y="100343"/>
                  </a:lnTo>
                  <a:lnTo>
                    <a:pt x="10733" y="95470"/>
                  </a:lnTo>
                  <a:lnTo>
                    <a:pt x="14939" y="73443"/>
                  </a:lnTo>
                  <a:lnTo>
                    <a:pt x="25689" y="58747"/>
                  </a:lnTo>
                  <a:lnTo>
                    <a:pt x="61003" y="26669"/>
                  </a:lnTo>
                  <a:lnTo>
                    <a:pt x="85808" y="150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51">
              <a:extLst>
                <a:ext uri="{FF2B5EF4-FFF2-40B4-BE49-F238E27FC236}">
                  <a16:creationId xmlns:a16="http://schemas.microsoft.com/office/drawing/2014/main" id="{EAB1A402-C0E8-3998-F691-31A9CF684C6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96237" y="4991111"/>
              <a:ext cx="141291" cy="123804"/>
            </a:xfrm>
            <a:custGeom>
              <a:avLst/>
              <a:gdLst/>
              <a:ahLst/>
              <a:cxnLst/>
              <a:rect l="0" t="0" r="0" b="0"/>
              <a:pathLst>
                <a:path w="141291" h="123804">
                  <a:moveTo>
                    <a:pt x="19038" y="38089"/>
                  </a:moveTo>
                  <a:lnTo>
                    <a:pt x="19038" y="38089"/>
                  </a:lnTo>
                  <a:lnTo>
                    <a:pt x="24094" y="43145"/>
                  </a:lnTo>
                  <a:lnTo>
                    <a:pt x="69437" y="53899"/>
                  </a:lnTo>
                  <a:lnTo>
                    <a:pt x="82360" y="55698"/>
                  </a:lnTo>
                  <a:lnTo>
                    <a:pt x="106592" y="51656"/>
                  </a:lnTo>
                  <a:lnTo>
                    <a:pt x="130502" y="39768"/>
                  </a:lnTo>
                  <a:lnTo>
                    <a:pt x="141290" y="30035"/>
                  </a:lnTo>
                  <a:lnTo>
                    <a:pt x="140755" y="28486"/>
                  </a:lnTo>
                  <a:lnTo>
                    <a:pt x="136006" y="21251"/>
                  </a:lnTo>
                  <a:lnTo>
                    <a:pt x="134524" y="15436"/>
                  </a:lnTo>
                  <a:lnTo>
                    <a:pt x="133070" y="13461"/>
                  </a:lnTo>
                  <a:lnTo>
                    <a:pt x="131043" y="12146"/>
                  </a:lnTo>
                  <a:lnTo>
                    <a:pt x="125968" y="9625"/>
                  </a:lnTo>
                  <a:lnTo>
                    <a:pt x="117161" y="3314"/>
                  </a:lnTo>
                  <a:lnTo>
                    <a:pt x="107847" y="975"/>
                  </a:lnTo>
                  <a:lnTo>
                    <a:pt x="64811" y="0"/>
                  </a:lnTo>
                  <a:lnTo>
                    <a:pt x="57726" y="2816"/>
                  </a:lnTo>
                  <a:lnTo>
                    <a:pt x="17197" y="31787"/>
                  </a:lnTo>
                  <a:lnTo>
                    <a:pt x="12928" y="38111"/>
                  </a:lnTo>
                  <a:lnTo>
                    <a:pt x="1004" y="72132"/>
                  </a:lnTo>
                  <a:lnTo>
                    <a:pt x="0" y="107929"/>
                  </a:lnTo>
                  <a:lnTo>
                    <a:pt x="1054" y="110049"/>
                  </a:lnTo>
                  <a:lnTo>
                    <a:pt x="2815" y="111462"/>
                  </a:lnTo>
                  <a:lnTo>
                    <a:pt x="5047" y="112405"/>
                  </a:lnTo>
                  <a:lnTo>
                    <a:pt x="6536" y="114091"/>
                  </a:lnTo>
                  <a:lnTo>
                    <a:pt x="8190" y="118787"/>
                  </a:lnTo>
                  <a:lnTo>
                    <a:pt x="9689" y="120462"/>
                  </a:lnTo>
                  <a:lnTo>
                    <a:pt x="14178" y="122325"/>
                  </a:lnTo>
                  <a:lnTo>
                    <a:pt x="49868" y="123803"/>
                  </a:lnTo>
                  <a:lnTo>
                    <a:pt x="56729" y="120987"/>
                  </a:lnTo>
                  <a:lnTo>
                    <a:pt x="66663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52">
              <a:extLst>
                <a:ext uri="{FF2B5EF4-FFF2-40B4-BE49-F238E27FC236}">
                  <a16:creationId xmlns:a16="http://schemas.microsoft.com/office/drawing/2014/main" id="{2AD2824C-4322-58AB-3BBD-532E33F727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01000" y="4982083"/>
              <a:ext cx="141552" cy="161418"/>
            </a:xfrm>
            <a:custGeom>
              <a:avLst/>
              <a:gdLst/>
              <a:ahLst/>
              <a:cxnLst/>
              <a:rect l="0" t="0" r="0" b="0"/>
              <a:pathLst>
                <a:path w="141552" h="161418">
                  <a:moveTo>
                    <a:pt x="133350" y="18542"/>
                  </a:moveTo>
                  <a:lnTo>
                    <a:pt x="133350" y="18542"/>
                  </a:lnTo>
                  <a:lnTo>
                    <a:pt x="133350" y="13486"/>
                  </a:lnTo>
                  <a:lnTo>
                    <a:pt x="136172" y="8181"/>
                  </a:lnTo>
                  <a:lnTo>
                    <a:pt x="141551" y="1208"/>
                  </a:lnTo>
                  <a:lnTo>
                    <a:pt x="140935" y="636"/>
                  </a:lnTo>
                  <a:lnTo>
                    <a:pt x="137426" y="0"/>
                  </a:lnTo>
                  <a:lnTo>
                    <a:pt x="101095" y="10281"/>
                  </a:lnTo>
                  <a:lnTo>
                    <a:pt x="74840" y="30363"/>
                  </a:lnTo>
                  <a:lnTo>
                    <a:pt x="70303" y="37201"/>
                  </a:lnTo>
                  <a:lnTo>
                    <a:pt x="68288" y="45885"/>
                  </a:lnTo>
                  <a:lnTo>
                    <a:pt x="67392" y="60327"/>
                  </a:lnTo>
                  <a:lnTo>
                    <a:pt x="69269" y="66508"/>
                  </a:lnTo>
                  <a:lnTo>
                    <a:pt x="77000" y="76196"/>
                  </a:lnTo>
                  <a:lnTo>
                    <a:pt x="84668" y="81208"/>
                  </a:lnTo>
                  <a:lnTo>
                    <a:pt x="88195" y="82544"/>
                  </a:lnTo>
                  <a:lnTo>
                    <a:pt x="112222" y="99943"/>
                  </a:lnTo>
                  <a:lnTo>
                    <a:pt x="119726" y="103403"/>
                  </a:lnTo>
                  <a:lnTo>
                    <a:pt x="126589" y="108469"/>
                  </a:lnTo>
                  <a:lnTo>
                    <a:pt x="130346" y="114249"/>
                  </a:lnTo>
                  <a:lnTo>
                    <a:pt x="131347" y="117271"/>
                  </a:lnTo>
                  <a:lnTo>
                    <a:pt x="128839" y="121403"/>
                  </a:lnTo>
                  <a:lnTo>
                    <a:pt x="117587" y="131639"/>
                  </a:lnTo>
                  <a:lnTo>
                    <a:pt x="75378" y="151316"/>
                  </a:lnTo>
                  <a:lnTo>
                    <a:pt x="44559" y="158424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53">
              <a:extLst>
                <a:ext uri="{FF2B5EF4-FFF2-40B4-BE49-F238E27FC236}">
                  <a16:creationId xmlns:a16="http://schemas.microsoft.com/office/drawing/2014/main" id="{07E8CA00-5B88-D36F-A105-959CC8273C9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15300" y="5010222"/>
              <a:ext cx="177935" cy="142244"/>
            </a:xfrm>
            <a:custGeom>
              <a:avLst/>
              <a:gdLst/>
              <a:ahLst/>
              <a:cxnLst/>
              <a:rect l="0" t="0" r="0" b="0"/>
              <a:pathLst>
                <a:path w="177935" h="142244">
                  <a:moveTo>
                    <a:pt x="152400" y="28503"/>
                  </a:moveTo>
                  <a:lnTo>
                    <a:pt x="152400" y="28503"/>
                  </a:lnTo>
                  <a:lnTo>
                    <a:pt x="161064" y="20899"/>
                  </a:lnTo>
                  <a:lnTo>
                    <a:pt x="174134" y="12256"/>
                  </a:lnTo>
                  <a:lnTo>
                    <a:pt x="177934" y="6113"/>
                  </a:lnTo>
                  <a:lnTo>
                    <a:pt x="176832" y="4051"/>
                  </a:lnTo>
                  <a:lnTo>
                    <a:pt x="173979" y="2677"/>
                  </a:lnTo>
                  <a:lnTo>
                    <a:pt x="129757" y="0"/>
                  </a:lnTo>
                  <a:lnTo>
                    <a:pt x="114820" y="1018"/>
                  </a:lnTo>
                  <a:lnTo>
                    <a:pt x="87924" y="13190"/>
                  </a:lnTo>
                  <a:lnTo>
                    <a:pt x="84017" y="17237"/>
                  </a:lnTo>
                  <a:lnTo>
                    <a:pt x="79674" y="27376"/>
                  </a:lnTo>
                  <a:lnTo>
                    <a:pt x="79574" y="31985"/>
                  </a:lnTo>
                  <a:lnTo>
                    <a:pt x="82286" y="39929"/>
                  </a:lnTo>
                  <a:lnTo>
                    <a:pt x="106881" y="76543"/>
                  </a:lnTo>
                  <a:lnTo>
                    <a:pt x="113825" y="81605"/>
                  </a:lnTo>
                  <a:lnTo>
                    <a:pt x="121497" y="85970"/>
                  </a:lnTo>
                  <a:lnTo>
                    <a:pt x="135600" y="99270"/>
                  </a:lnTo>
                  <a:lnTo>
                    <a:pt x="139642" y="106875"/>
                  </a:lnTo>
                  <a:lnTo>
                    <a:pt x="141917" y="117106"/>
                  </a:lnTo>
                  <a:lnTo>
                    <a:pt x="140119" y="120380"/>
                  </a:lnTo>
                  <a:lnTo>
                    <a:pt x="121333" y="136427"/>
                  </a:lnTo>
                  <a:lnTo>
                    <a:pt x="108960" y="139969"/>
                  </a:lnTo>
                  <a:lnTo>
                    <a:pt x="70088" y="142243"/>
                  </a:lnTo>
                  <a:lnTo>
                    <a:pt x="24819" y="136146"/>
                  </a:lnTo>
                  <a:lnTo>
                    <a:pt x="0" y="133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54">
              <a:extLst>
                <a:ext uri="{FF2B5EF4-FFF2-40B4-BE49-F238E27FC236}">
                  <a16:creationId xmlns:a16="http://schemas.microsoft.com/office/drawing/2014/main" id="{4BA207CB-02BA-D27D-C0FB-3302E5E159C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86750" y="5048284"/>
              <a:ext cx="47616" cy="114267"/>
            </a:xfrm>
            <a:custGeom>
              <a:avLst/>
              <a:gdLst/>
              <a:ahLst/>
              <a:cxnLst/>
              <a:rect l="0" t="0" r="0" b="0"/>
              <a:pathLst>
                <a:path w="47616" h="114267">
                  <a:moveTo>
                    <a:pt x="38100" y="9491"/>
                  </a:moveTo>
                  <a:lnTo>
                    <a:pt x="38100" y="9491"/>
                  </a:lnTo>
                  <a:lnTo>
                    <a:pt x="47590" y="0"/>
                  </a:lnTo>
                  <a:lnTo>
                    <a:pt x="47615" y="5032"/>
                  </a:lnTo>
                  <a:lnTo>
                    <a:pt x="33044" y="43196"/>
                  </a:lnTo>
                  <a:lnTo>
                    <a:pt x="9916" y="85305"/>
                  </a:lnTo>
                  <a:lnTo>
                    <a:pt x="2939" y="101804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55">
              <a:extLst>
                <a:ext uri="{FF2B5EF4-FFF2-40B4-BE49-F238E27FC236}">
                  <a16:creationId xmlns:a16="http://schemas.microsoft.com/office/drawing/2014/main" id="{9443CF82-CA93-00D1-DF32-54EBA09B8A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73798" y="4972050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2648"/>
                  </a:lnTo>
                  <a:lnTo>
                    <a:pt x="617" y="1765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56">
              <a:extLst>
                <a:ext uri="{FF2B5EF4-FFF2-40B4-BE49-F238E27FC236}">
                  <a16:creationId xmlns:a16="http://schemas.microsoft.com/office/drawing/2014/main" id="{2D63B08C-30F7-03D5-1A0D-185274C5688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73229" y="5063381"/>
              <a:ext cx="246164" cy="111778"/>
            </a:xfrm>
            <a:custGeom>
              <a:avLst/>
              <a:gdLst/>
              <a:ahLst/>
              <a:cxnLst/>
              <a:rect l="0" t="0" r="0" b="0"/>
              <a:pathLst>
                <a:path w="246164" h="111778">
                  <a:moveTo>
                    <a:pt x="84971" y="51544"/>
                  </a:moveTo>
                  <a:lnTo>
                    <a:pt x="84971" y="51544"/>
                  </a:lnTo>
                  <a:lnTo>
                    <a:pt x="93173" y="51544"/>
                  </a:lnTo>
                  <a:lnTo>
                    <a:pt x="93613" y="50486"/>
                  </a:lnTo>
                  <a:lnTo>
                    <a:pt x="94105" y="46488"/>
                  </a:lnTo>
                  <a:lnTo>
                    <a:pt x="97143" y="41183"/>
                  </a:lnTo>
                  <a:lnTo>
                    <a:pt x="100965" y="35297"/>
                  </a:lnTo>
                  <a:lnTo>
                    <a:pt x="102662" y="29154"/>
                  </a:lnTo>
                  <a:lnTo>
                    <a:pt x="102058" y="26034"/>
                  </a:lnTo>
                  <a:lnTo>
                    <a:pt x="98562" y="19746"/>
                  </a:lnTo>
                  <a:lnTo>
                    <a:pt x="85587" y="10255"/>
                  </a:lnTo>
                  <a:lnTo>
                    <a:pt x="68339" y="5796"/>
                  </a:lnTo>
                  <a:lnTo>
                    <a:pt x="44764" y="9532"/>
                  </a:lnTo>
                  <a:lnTo>
                    <a:pt x="22728" y="22397"/>
                  </a:lnTo>
                  <a:lnTo>
                    <a:pt x="12152" y="36474"/>
                  </a:lnTo>
                  <a:lnTo>
                    <a:pt x="1795" y="61267"/>
                  </a:lnTo>
                  <a:lnTo>
                    <a:pt x="0" y="77944"/>
                  </a:lnTo>
                  <a:lnTo>
                    <a:pt x="7514" y="110075"/>
                  </a:lnTo>
                  <a:lnTo>
                    <a:pt x="8992" y="111731"/>
                  </a:lnTo>
                  <a:lnTo>
                    <a:pt x="11035" y="111777"/>
                  </a:lnTo>
                  <a:lnTo>
                    <a:pt x="16861" y="109303"/>
                  </a:lnTo>
                  <a:lnTo>
                    <a:pt x="32163" y="95722"/>
                  </a:lnTo>
                  <a:lnTo>
                    <a:pt x="49296" y="85200"/>
                  </a:lnTo>
                  <a:lnTo>
                    <a:pt x="72751" y="58310"/>
                  </a:lnTo>
                  <a:lnTo>
                    <a:pt x="105991" y="12596"/>
                  </a:lnTo>
                  <a:lnTo>
                    <a:pt x="110188" y="7775"/>
                  </a:lnTo>
                  <a:lnTo>
                    <a:pt x="114876" y="5632"/>
                  </a:lnTo>
                  <a:lnTo>
                    <a:pt x="117607" y="5062"/>
                  </a:lnTo>
                  <a:lnTo>
                    <a:pt x="119429" y="5739"/>
                  </a:lnTo>
                  <a:lnTo>
                    <a:pt x="120643" y="7249"/>
                  </a:lnTo>
                  <a:lnTo>
                    <a:pt x="121452" y="9314"/>
                  </a:lnTo>
                  <a:lnTo>
                    <a:pt x="119531" y="17253"/>
                  </a:lnTo>
                  <a:lnTo>
                    <a:pt x="115319" y="33623"/>
                  </a:lnTo>
                  <a:lnTo>
                    <a:pt x="105449" y="80155"/>
                  </a:lnTo>
                  <a:lnTo>
                    <a:pt x="103244" y="95374"/>
                  </a:lnTo>
                  <a:lnTo>
                    <a:pt x="95858" y="106731"/>
                  </a:lnTo>
                  <a:lnTo>
                    <a:pt x="121978" y="81196"/>
                  </a:lnTo>
                  <a:lnTo>
                    <a:pt x="151920" y="46551"/>
                  </a:lnTo>
                  <a:lnTo>
                    <a:pt x="197308" y="15827"/>
                  </a:lnTo>
                  <a:lnTo>
                    <a:pt x="224283" y="1215"/>
                  </a:lnTo>
                  <a:lnTo>
                    <a:pt x="229704" y="0"/>
                  </a:lnTo>
                  <a:lnTo>
                    <a:pt x="234376" y="248"/>
                  </a:lnTo>
                  <a:lnTo>
                    <a:pt x="238548" y="1471"/>
                  </a:lnTo>
                  <a:lnTo>
                    <a:pt x="241331" y="3346"/>
                  </a:lnTo>
                  <a:lnTo>
                    <a:pt x="243187" y="5653"/>
                  </a:lnTo>
                  <a:lnTo>
                    <a:pt x="244423" y="8250"/>
                  </a:lnTo>
                  <a:lnTo>
                    <a:pt x="246163" y="27075"/>
                  </a:lnTo>
                  <a:lnTo>
                    <a:pt x="239260" y="68313"/>
                  </a:lnTo>
                  <a:lnTo>
                    <a:pt x="237445" y="94299"/>
                  </a:lnTo>
                  <a:lnTo>
                    <a:pt x="237371" y="89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57">
              <a:extLst>
                <a:ext uri="{FF2B5EF4-FFF2-40B4-BE49-F238E27FC236}">
                  <a16:creationId xmlns:a16="http://schemas.microsoft.com/office/drawing/2014/main" id="{F2FDC943-80F7-F2FC-E5B2-6BF6EEA642F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39175" y="4886325"/>
              <a:ext cx="94833" cy="400051"/>
            </a:xfrm>
            <a:custGeom>
              <a:avLst/>
              <a:gdLst/>
              <a:ahLst/>
              <a:cxnLst/>
              <a:rect l="0" t="0" r="0" b="0"/>
              <a:pathLst>
                <a:path w="94833" h="400051">
                  <a:moveTo>
                    <a:pt x="66675" y="0"/>
                  </a:moveTo>
                  <a:lnTo>
                    <a:pt x="66675" y="0"/>
                  </a:lnTo>
                  <a:lnTo>
                    <a:pt x="76787" y="5056"/>
                  </a:lnTo>
                  <a:lnTo>
                    <a:pt x="84575" y="18828"/>
                  </a:lnTo>
                  <a:lnTo>
                    <a:pt x="90506" y="40118"/>
                  </a:lnTo>
                  <a:lnTo>
                    <a:pt x="93845" y="80796"/>
                  </a:lnTo>
                  <a:lnTo>
                    <a:pt x="94832" y="120130"/>
                  </a:lnTo>
                  <a:lnTo>
                    <a:pt x="94069" y="157538"/>
                  </a:lnTo>
                  <a:lnTo>
                    <a:pt x="84865" y="201980"/>
                  </a:lnTo>
                  <a:lnTo>
                    <a:pt x="77912" y="246154"/>
                  </a:lnTo>
                  <a:lnTo>
                    <a:pt x="68886" y="292255"/>
                  </a:lnTo>
                  <a:lnTo>
                    <a:pt x="65541" y="308749"/>
                  </a:lnTo>
                  <a:lnTo>
                    <a:pt x="51757" y="338661"/>
                  </a:lnTo>
                  <a:lnTo>
                    <a:pt x="16934" y="378394"/>
                  </a:lnTo>
                  <a:lnTo>
                    <a:pt x="7526" y="38619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74">
            <a:extLst>
              <a:ext uri="{FF2B5EF4-FFF2-40B4-BE49-F238E27FC236}">
                <a16:creationId xmlns:a16="http://schemas.microsoft.com/office/drawing/2014/main" id="{47391A0B-7C5A-46A3-F0DD-6B7737144797}"/>
              </a:ext>
            </a:extLst>
          </p:cNvPr>
          <p:cNvGrpSpPr/>
          <p:nvPr/>
        </p:nvGrpSpPr>
        <p:grpSpPr>
          <a:xfrm>
            <a:off x="469146" y="4515196"/>
            <a:ext cx="2988430" cy="1056930"/>
            <a:chOff x="469146" y="4515196"/>
            <a:chExt cx="2988430" cy="1056930"/>
          </a:xfrm>
        </p:grpSpPr>
        <p:sp>
          <p:nvSpPr>
            <p:cNvPr id="150" name="SMARTInkShape-3458">
              <a:extLst>
                <a:ext uri="{FF2B5EF4-FFF2-40B4-BE49-F238E27FC236}">
                  <a16:creationId xmlns:a16="http://schemas.microsoft.com/office/drawing/2014/main" id="{FB21D51C-6D3E-93D4-A70B-7CBF611568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0575" y="5495925"/>
              <a:ext cx="2371726" cy="76201"/>
            </a:xfrm>
            <a:custGeom>
              <a:avLst/>
              <a:gdLst/>
              <a:ahLst/>
              <a:cxnLst/>
              <a:rect l="0" t="0" r="0" b="0"/>
              <a:pathLst>
                <a:path w="2371726" h="76201">
                  <a:moveTo>
                    <a:pt x="0" y="0"/>
                  </a:moveTo>
                  <a:lnTo>
                    <a:pt x="0" y="0"/>
                  </a:lnTo>
                  <a:lnTo>
                    <a:pt x="45056" y="0"/>
                  </a:lnTo>
                  <a:lnTo>
                    <a:pt x="81925" y="0"/>
                  </a:lnTo>
                  <a:lnTo>
                    <a:pt x="123074" y="0"/>
                  </a:lnTo>
                  <a:lnTo>
                    <a:pt x="169381" y="0"/>
                  </a:lnTo>
                  <a:lnTo>
                    <a:pt x="207761" y="0"/>
                  </a:lnTo>
                  <a:lnTo>
                    <a:pt x="250060" y="0"/>
                  </a:lnTo>
                  <a:lnTo>
                    <a:pt x="285758" y="1058"/>
                  </a:lnTo>
                  <a:lnTo>
                    <a:pt x="328909" y="6545"/>
                  </a:lnTo>
                  <a:lnTo>
                    <a:pt x="373091" y="8642"/>
                  </a:lnTo>
                  <a:lnTo>
                    <a:pt x="410407" y="9263"/>
                  </a:lnTo>
                  <a:lnTo>
                    <a:pt x="442753" y="9409"/>
                  </a:lnTo>
                  <a:lnTo>
                    <a:pt x="478296" y="9473"/>
                  </a:lnTo>
                  <a:lnTo>
                    <a:pt x="525539" y="12332"/>
                  </a:lnTo>
                  <a:lnTo>
                    <a:pt x="569947" y="17723"/>
                  </a:lnTo>
                  <a:lnTo>
                    <a:pt x="614784" y="18657"/>
                  </a:lnTo>
                  <a:lnTo>
                    <a:pt x="653116" y="18934"/>
                  </a:lnTo>
                  <a:lnTo>
                    <a:pt x="700001" y="19027"/>
                  </a:lnTo>
                  <a:lnTo>
                    <a:pt x="737484" y="19045"/>
                  </a:lnTo>
                  <a:lnTo>
                    <a:pt x="779971" y="19050"/>
                  </a:lnTo>
                  <a:lnTo>
                    <a:pt x="824475" y="19050"/>
                  </a:lnTo>
                  <a:lnTo>
                    <a:pt x="867765" y="19050"/>
                  </a:lnTo>
                  <a:lnTo>
                    <a:pt x="913772" y="25595"/>
                  </a:lnTo>
                  <a:lnTo>
                    <a:pt x="959706" y="25164"/>
                  </a:lnTo>
                  <a:lnTo>
                    <a:pt x="1004724" y="20258"/>
                  </a:lnTo>
                  <a:lnTo>
                    <a:pt x="1041821" y="19408"/>
                  </a:lnTo>
                  <a:lnTo>
                    <a:pt x="1079625" y="19157"/>
                  </a:lnTo>
                  <a:lnTo>
                    <a:pt x="1123779" y="24558"/>
                  </a:lnTo>
                  <a:lnTo>
                    <a:pt x="1159765" y="22211"/>
                  </a:lnTo>
                  <a:lnTo>
                    <a:pt x="1198297" y="26219"/>
                  </a:lnTo>
                  <a:lnTo>
                    <a:pt x="1241699" y="27877"/>
                  </a:lnTo>
                  <a:lnTo>
                    <a:pt x="1286074" y="28368"/>
                  </a:lnTo>
                  <a:lnTo>
                    <a:pt x="1327944" y="28483"/>
                  </a:lnTo>
                  <a:lnTo>
                    <a:pt x="1363486" y="28534"/>
                  </a:lnTo>
                  <a:lnTo>
                    <a:pt x="1407296" y="28563"/>
                  </a:lnTo>
                  <a:lnTo>
                    <a:pt x="1449910" y="28572"/>
                  </a:lnTo>
                  <a:lnTo>
                    <a:pt x="1493228" y="28574"/>
                  </a:lnTo>
                  <a:lnTo>
                    <a:pt x="1535696" y="28575"/>
                  </a:lnTo>
                  <a:lnTo>
                    <a:pt x="1578971" y="31397"/>
                  </a:lnTo>
                  <a:lnTo>
                    <a:pt x="1621427" y="36114"/>
                  </a:lnTo>
                  <a:lnTo>
                    <a:pt x="1664698" y="37512"/>
                  </a:lnTo>
                  <a:lnTo>
                    <a:pt x="1704329" y="40748"/>
                  </a:lnTo>
                  <a:lnTo>
                    <a:pt x="1745706" y="45588"/>
                  </a:lnTo>
                  <a:lnTo>
                    <a:pt x="1788657" y="47021"/>
                  </a:lnTo>
                  <a:lnTo>
                    <a:pt x="1828195" y="47446"/>
                  </a:lnTo>
                  <a:lnTo>
                    <a:pt x="1869543" y="50395"/>
                  </a:lnTo>
                  <a:lnTo>
                    <a:pt x="1912486" y="55149"/>
                  </a:lnTo>
                  <a:lnTo>
                    <a:pt x="1952021" y="56557"/>
                  </a:lnTo>
                  <a:lnTo>
                    <a:pt x="1990546" y="56974"/>
                  </a:lnTo>
                  <a:lnTo>
                    <a:pt x="2031594" y="57098"/>
                  </a:lnTo>
                  <a:lnTo>
                    <a:pt x="2074449" y="59957"/>
                  </a:lnTo>
                  <a:lnTo>
                    <a:pt x="2113957" y="64684"/>
                  </a:lnTo>
                  <a:lnTo>
                    <a:pt x="2152474" y="66086"/>
                  </a:lnTo>
                  <a:lnTo>
                    <a:pt x="2198359" y="66559"/>
                  </a:lnTo>
                  <a:lnTo>
                    <a:pt x="2244542" y="67711"/>
                  </a:lnTo>
                  <a:lnTo>
                    <a:pt x="2288159" y="74209"/>
                  </a:lnTo>
                  <a:lnTo>
                    <a:pt x="23717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59">
              <a:extLst>
                <a:ext uri="{FF2B5EF4-FFF2-40B4-BE49-F238E27FC236}">
                  <a16:creationId xmlns:a16="http://schemas.microsoft.com/office/drawing/2014/main" id="{4417DF75-D1C8-81B0-CF3E-12E2B9B84A9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1050" y="4515196"/>
              <a:ext cx="2019301" cy="914055"/>
            </a:xfrm>
            <a:custGeom>
              <a:avLst/>
              <a:gdLst/>
              <a:ahLst/>
              <a:cxnLst/>
              <a:rect l="0" t="0" r="0" b="0"/>
              <a:pathLst>
                <a:path w="2019301" h="914055">
                  <a:moveTo>
                    <a:pt x="0" y="866429"/>
                  </a:moveTo>
                  <a:lnTo>
                    <a:pt x="0" y="866429"/>
                  </a:lnTo>
                  <a:lnTo>
                    <a:pt x="0" y="861373"/>
                  </a:lnTo>
                  <a:lnTo>
                    <a:pt x="1058" y="860941"/>
                  </a:lnTo>
                  <a:lnTo>
                    <a:pt x="5057" y="863285"/>
                  </a:lnTo>
                  <a:lnTo>
                    <a:pt x="8663" y="863274"/>
                  </a:lnTo>
                  <a:lnTo>
                    <a:pt x="53117" y="857042"/>
                  </a:lnTo>
                  <a:lnTo>
                    <a:pt x="66999" y="855907"/>
                  </a:lnTo>
                  <a:lnTo>
                    <a:pt x="111447" y="842717"/>
                  </a:lnTo>
                  <a:lnTo>
                    <a:pt x="137647" y="832268"/>
                  </a:lnTo>
                  <a:lnTo>
                    <a:pt x="160023" y="828438"/>
                  </a:lnTo>
                  <a:lnTo>
                    <a:pt x="163832" y="826285"/>
                  </a:lnTo>
                  <a:lnTo>
                    <a:pt x="166372" y="823791"/>
                  </a:lnTo>
                  <a:lnTo>
                    <a:pt x="172015" y="821020"/>
                  </a:lnTo>
                  <a:lnTo>
                    <a:pt x="214157" y="809190"/>
                  </a:lnTo>
                  <a:lnTo>
                    <a:pt x="228256" y="799109"/>
                  </a:lnTo>
                  <a:lnTo>
                    <a:pt x="234797" y="794176"/>
                  </a:lnTo>
                  <a:lnTo>
                    <a:pt x="245488" y="789282"/>
                  </a:lnTo>
                  <a:lnTo>
                    <a:pt x="292263" y="753695"/>
                  </a:lnTo>
                  <a:lnTo>
                    <a:pt x="338656" y="718364"/>
                  </a:lnTo>
                  <a:lnTo>
                    <a:pt x="355166" y="706964"/>
                  </a:lnTo>
                  <a:lnTo>
                    <a:pt x="387256" y="661207"/>
                  </a:lnTo>
                  <a:lnTo>
                    <a:pt x="405333" y="641105"/>
                  </a:lnTo>
                  <a:lnTo>
                    <a:pt x="411559" y="628324"/>
                  </a:lnTo>
                  <a:lnTo>
                    <a:pt x="439160" y="588533"/>
                  </a:lnTo>
                  <a:lnTo>
                    <a:pt x="463487" y="548905"/>
                  </a:lnTo>
                  <a:lnTo>
                    <a:pt x="486390" y="510550"/>
                  </a:lnTo>
                  <a:lnTo>
                    <a:pt x="511060" y="465258"/>
                  </a:lnTo>
                  <a:lnTo>
                    <a:pt x="531182" y="435387"/>
                  </a:lnTo>
                  <a:lnTo>
                    <a:pt x="544716" y="395520"/>
                  </a:lnTo>
                  <a:lnTo>
                    <a:pt x="551129" y="379853"/>
                  </a:lnTo>
                  <a:lnTo>
                    <a:pt x="577037" y="334100"/>
                  </a:lnTo>
                  <a:lnTo>
                    <a:pt x="602850" y="291705"/>
                  </a:lnTo>
                  <a:lnTo>
                    <a:pt x="628057" y="247857"/>
                  </a:lnTo>
                  <a:lnTo>
                    <a:pt x="655085" y="202013"/>
                  </a:lnTo>
                  <a:lnTo>
                    <a:pt x="688286" y="159027"/>
                  </a:lnTo>
                  <a:lnTo>
                    <a:pt x="719794" y="113991"/>
                  </a:lnTo>
                  <a:lnTo>
                    <a:pt x="765897" y="71798"/>
                  </a:lnTo>
                  <a:lnTo>
                    <a:pt x="795734" y="43164"/>
                  </a:lnTo>
                  <a:lnTo>
                    <a:pt x="819080" y="30532"/>
                  </a:lnTo>
                  <a:lnTo>
                    <a:pt x="825469" y="28194"/>
                  </a:lnTo>
                  <a:lnTo>
                    <a:pt x="835016" y="21986"/>
                  </a:lnTo>
                  <a:lnTo>
                    <a:pt x="879846" y="3601"/>
                  </a:lnTo>
                  <a:lnTo>
                    <a:pt x="923095" y="0"/>
                  </a:lnTo>
                  <a:lnTo>
                    <a:pt x="939789" y="815"/>
                  </a:lnTo>
                  <a:lnTo>
                    <a:pt x="982596" y="11419"/>
                  </a:lnTo>
                  <a:lnTo>
                    <a:pt x="1028543" y="28120"/>
                  </a:lnTo>
                  <a:lnTo>
                    <a:pt x="1070602" y="45431"/>
                  </a:lnTo>
                  <a:lnTo>
                    <a:pt x="1115797" y="70564"/>
                  </a:lnTo>
                  <a:lnTo>
                    <a:pt x="1126677" y="78795"/>
                  </a:lnTo>
                  <a:lnTo>
                    <a:pt x="1145107" y="89723"/>
                  </a:lnTo>
                  <a:lnTo>
                    <a:pt x="1188824" y="126683"/>
                  </a:lnTo>
                  <a:lnTo>
                    <a:pt x="1226768" y="168883"/>
                  </a:lnTo>
                  <a:lnTo>
                    <a:pt x="1269013" y="212435"/>
                  </a:lnTo>
                  <a:lnTo>
                    <a:pt x="1305517" y="259654"/>
                  </a:lnTo>
                  <a:lnTo>
                    <a:pt x="1340255" y="303866"/>
                  </a:lnTo>
                  <a:lnTo>
                    <a:pt x="1370144" y="348870"/>
                  </a:lnTo>
                  <a:lnTo>
                    <a:pt x="1401619" y="390146"/>
                  </a:lnTo>
                  <a:lnTo>
                    <a:pt x="1427304" y="433581"/>
                  </a:lnTo>
                  <a:lnTo>
                    <a:pt x="1455626" y="480838"/>
                  </a:lnTo>
                  <a:lnTo>
                    <a:pt x="1488986" y="524525"/>
                  </a:lnTo>
                  <a:lnTo>
                    <a:pt x="1521823" y="568204"/>
                  </a:lnTo>
                  <a:lnTo>
                    <a:pt x="1559355" y="614665"/>
                  </a:lnTo>
                  <a:lnTo>
                    <a:pt x="1597982" y="657431"/>
                  </a:lnTo>
                  <a:lnTo>
                    <a:pt x="1635214" y="701154"/>
                  </a:lnTo>
                  <a:lnTo>
                    <a:pt x="1680542" y="746740"/>
                  </a:lnTo>
                  <a:lnTo>
                    <a:pt x="1725356" y="791560"/>
                  </a:lnTo>
                  <a:lnTo>
                    <a:pt x="1771826" y="830491"/>
                  </a:lnTo>
                  <a:lnTo>
                    <a:pt x="1803423" y="852760"/>
                  </a:lnTo>
                  <a:lnTo>
                    <a:pt x="1849106" y="872694"/>
                  </a:lnTo>
                  <a:lnTo>
                    <a:pt x="1880554" y="885462"/>
                  </a:lnTo>
                  <a:lnTo>
                    <a:pt x="1907697" y="898176"/>
                  </a:lnTo>
                  <a:lnTo>
                    <a:pt x="1954186" y="909028"/>
                  </a:lnTo>
                  <a:lnTo>
                    <a:pt x="1999227" y="913858"/>
                  </a:lnTo>
                  <a:lnTo>
                    <a:pt x="2019300" y="914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60">
              <a:extLst>
                <a:ext uri="{FF2B5EF4-FFF2-40B4-BE49-F238E27FC236}">
                  <a16:creationId xmlns:a16="http://schemas.microsoft.com/office/drawing/2014/main" id="{5BBC034B-7F3A-967C-012E-B642B69AEA6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71692" y="5143619"/>
              <a:ext cx="47509" cy="380799"/>
            </a:xfrm>
            <a:custGeom>
              <a:avLst/>
              <a:gdLst/>
              <a:ahLst/>
              <a:cxnLst/>
              <a:rect l="0" t="0" r="0" b="0"/>
              <a:pathLst>
                <a:path w="47509" h="380799">
                  <a:moveTo>
                    <a:pt x="47508" y="28456"/>
                  </a:moveTo>
                  <a:lnTo>
                    <a:pt x="47508" y="28456"/>
                  </a:lnTo>
                  <a:lnTo>
                    <a:pt x="47508" y="23400"/>
                  </a:lnTo>
                  <a:lnTo>
                    <a:pt x="46450" y="21911"/>
                  </a:lnTo>
                  <a:lnTo>
                    <a:pt x="44686" y="20917"/>
                  </a:lnTo>
                  <a:lnTo>
                    <a:pt x="38100" y="18965"/>
                  </a:lnTo>
                  <a:lnTo>
                    <a:pt x="37983" y="0"/>
                  </a:lnTo>
                  <a:lnTo>
                    <a:pt x="36925" y="16171"/>
                  </a:lnTo>
                  <a:lnTo>
                    <a:pt x="29782" y="57922"/>
                  </a:lnTo>
                  <a:lnTo>
                    <a:pt x="28851" y="95982"/>
                  </a:lnTo>
                  <a:lnTo>
                    <a:pt x="21989" y="141043"/>
                  </a:lnTo>
                  <a:lnTo>
                    <a:pt x="19537" y="186162"/>
                  </a:lnTo>
                  <a:lnTo>
                    <a:pt x="16289" y="224409"/>
                  </a:lnTo>
                  <a:lnTo>
                    <a:pt x="11447" y="261494"/>
                  </a:lnTo>
                  <a:lnTo>
                    <a:pt x="10012" y="303174"/>
                  </a:lnTo>
                  <a:lnTo>
                    <a:pt x="9527" y="350127"/>
                  </a:lnTo>
                  <a:lnTo>
                    <a:pt x="6639" y="364744"/>
                  </a:lnTo>
                  <a:lnTo>
                    <a:pt x="0" y="380602"/>
                  </a:lnTo>
                  <a:lnTo>
                    <a:pt x="4974" y="380798"/>
                  </a:lnTo>
                  <a:lnTo>
                    <a:pt x="10260" y="378022"/>
                  </a:lnTo>
                  <a:lnTo>
                    <a:pt x="16136" y="374319"/>
                  </a:lnTo>
                  <a:lnTo>
                    <a:pt x="28458" y="37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61">
              <a:extLst>
                <a:ext uri="{FF2B5EF4-FFF2-40B4-BE49-F238E27FC236}">
                  <a16:creationId xmlns:a16="http://schemas.microsoft.com/office/drawing/2014/main" id="{F1413BBE-186C-E08F-649E-E89B02C75C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05050" y="5143664"/>
              <a:ext cx="43589" cy="390362"/>
            </a:xfrm>
            <a:custGeom>
              <a:avLst/>
              <a:gdLst/>
              <a:ahLst/>
              <a:cxnLst/>
              <a:rect l="0" t="0" r="0" b="0"/>
              <a:pathLst>
                <a:path w="43589" h="390362">
                  <a:moveTo>
                    <a:pt x="38100" y="37936"/>
                  </a:moveTo>
                  <a:lnTo>
                    <a:pt x="38100" y="37936"/>
                  </a:lnTo>
                  <a:lnTo>
                    <a:pt x="38100" y="0"/>
                  </a:lnTo>
                  <a:lnTo>
                    <a:pt x="43588" y="46509"/>
                  </a:lnTo>
                  <a:lnTo>
                    <a:pt x="40197" y="91394"/>
                  </a:lnTo>
                  <a:lnTo>
                    <a:pt x="39032" y="126253"/>
                  </a:lnTo>
                  <a:lnTo>
                    <a:pt x="33319" y="166410"/>
                  </a:lnTo>
                  <a:lnTo>
                    <a:pt x="29981" y="213586"/>
                  </a:lnTo>
                  <a:lnTo>
                    <a:pt x="23935" y="252611"/>
                  </a:lnTo>
                  <a:lnTo>
                    <a:pt x="20015" y="289812"/>
                  </a:lnTo>
                  <a:lnTo>
                    <a:pt x="16418" y="333536"/>
                  </a:lnTo>
                  <a:lnTo>
                    <a:pt x="7307" y="360978"/>
                  </a:lnTo>
                  <a:lnTo>
                    <a:pt x="3248" y="367777"/>
                  </a:lnTo>
                  <a:lnTo>
                    <a:pt x="642" y="380765"/>
                  </a:lnTo>
                  <a:lnTo>
                    <a:pt x="285" y="385038"/>
                  </a:lnTo>
                  <a:lnTo>
                    <a:pt x="11" y="381061"/>
                  </a:lnTo>
                  <a:lnTo>
                    <a:pt x="0" y="390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62">
              <a:extLst>
                <a:ext uri="{FF2B5EF4-FFF2-40B4-BE49-F238E27FC236}">
                  <a16:creationId xmlns:a16="http://schemas.microsoft.com/office/drawing/2014/main" id="{5A92B2F6-BC60-81D2-95D7-BF7B75D9877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81665" y="5048677"/>
              <a:ext cx="60993" cy="266274"/>
            </a:xfrm>
            <a:custGeom>
              <a:avLst/>
              <a:gdLst/>
              <a:ahLst/>
              <a:cxnLst/>
              <a:rect l="0" t="0" r="0" b="0"/>
              <a:pathLst>
                <a:path w="60993" h="266274">
                  <a:moveTo>
                    <a:pt x="51860" y="18623"/>
                  </a:moveTo>
                  <a:lnTo>
                    <a:pt x="51860" y="18623"/>
                  </a:lnTo>
                  <a:lnTo>
                    <a:pt x="51860" y="13567"/>
                  </a:lnTo>
                  <a:lnTo>
                    <a:pt x="52918" y="12078"/>
                  </a:lnTo>
                  <a:lnTo>
                    <a:pt x="54682" y="11084"/>
                  </a:lnTo>
                  <a:lnTo>
                    <a:pt x="56917" y="10422"/>
                  </a:lnTo>
                  <a:lnTo>
                    <a:pt x="58406" y="8922"/>
                  </a:lnTo>
                  <a:lnTo>
                    <a:pt x="60992" y="1014"/>
                  </a:lnTo>
                  <a:lnTo>
                    <a:pt x="60065" y="533"/>
                  </a:lnTo>
                  <a:lnTo>
                    <a:pt x="56212" y="0"/>
                  </a:lnTo>
                  <a:lnTo>
                    <a:pt x="54762" y="1974"/>
                  </a:lnTo>
                  <a:lnTo>
                    <a:pt x="47186" y="41295"/>
                  </a:lnTo>
                  <a:lnTo>
                    <a:pt x="38715" y="79080"/>
                  </a:lnTo>
                  <a:lnTo>
                    <a:pt x="26372" y="123229"/>
                  </a:lnTo>
                  <a:lnTo>
                    <a:pt x="16909" y="159213"/>
                  </a:lnTo>
                  <a:lnTo>
                    <a:pt x="4230" y="206477"/>
                  </a:lnTo>
                  <a:lnTo>
                    <a:pt x="0" y="225939"/>
                  </a:lnTo>
                  <a:lnTo>
                    <a:pt x="1647" y="241644"/>
                  </a:lnTo>
                  <a:lnTo>
                    <a:pt x="13760" y="26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63">
              <a:extLst>
                <a:ext uri="{FF2B5EF4-FFF2-40B4-BE49-F238E27FC236}">
                  <a16:creationId xmlns:a16="http://schemas.microsoft.com/office/drawing/2014/main" id="{A02C2CA2-971A-40BF-6BFD-B795873AC4F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91068" y="5191125"/>
              <a:ext cx="142483" cy="9526"/>
            </a:xfrm>
            <a:custGeom>
              <a:avLst/>
              <a:gdLst/>
              <a:ahLst/>
              <a:cxnLst/>
              <a:rect l="0" t="0" r="0" b="0"/>
              <a:pathLst>
                <a:path w="1424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2"/>
                  </a:lnTo>
                  <a:lnTo>
                    <a:pt x="4780" y="5173"/>
                  </a:lnTo>
                  <a:lnTo>
                    <a:pt x="12842" y="7591"/>
                  </a:lnTo>
                  <a:lnTo>
                    <a:pt x="56579" y="9270"/>
                  </a:lnTo>
                  <a:lnTo>
                    <a:pt x="92570" y="8391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64">
              <a:extLst>
                <a:ext uri="{FF2B5EF4-FFF2-40B4-BE49-F238E27FC236}">
                  <a16:creationId xmlns:a16="http://schemas.microsoft.com/office/drawing/2014/main" id="{25C2843F-F7A4-43A4-FA32-774CE3DB88D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792040" y="5086777"/>
              <a:ext cx="217736" cy="199599"/>
            </a:xfrm>
            <a:custGeom>
              <a:avLst/>
              <a:gdLst/>
              <a:ahLst/>
              <a:cxnLst/>
              <a:rect l="0" t="0" r="0" b="0"/>
              <a:pathLst>
                <a:path w="217736" h="199599">
                  <a:moveTo>
                    <a:pt x="170110" y="18623"/>
                  </a:moveTo>
                  <a:lnTo>
                    <a:pt x="170110" y="18623"/>
                  </a:lnTo>
                  <a:lnTo>
                    <a:pt x="178311" y="10422"/>
                  </a:lnTo>
                  <a:lnTo>
                    <a:pt x="179600" y="0"/>
                  </a:lnTo>
                  <a:lnTo>
                    <a:pt x="174568" y="4756"/>
                  </a:lnTo>
                  <a:lnTo>
                    <a:pt x="149975" y="47150"/>
                  </a:lnTo>
                  <a:lnTo>
                    <a:pt x="115687" y="91160"/>
                  </a:lnTo>
                  <a:lnTo>
                    <a:pt x="79071" y="136168"/>
                  </a:lnTo>
                  <a:lnTo>
                    <a:pt x="44681" y="180707"/>
                  </a:lnTo>
                  <a:lnTo>
                    <a:pt x="34636" y="185910"/>
                  </a:lnTo>
                  <a:lnTo>
                    <a:pt x="28994" y="187298"/>
                  </a:lnTo>
                  <a:lnTo>
                    <a:pt x="24175" y="187165"/>
                  </a:lnTo>
                  <a:lnTo>
                    <a:pt x="15997" y="184194"/>
                  </a:lnTo>
                  <a:lnTo>
                    <a:pt x="8835" y="176524"/>
                  </a:lnTo>
                  <a:lnTo>
                    <a:pt x="5443" y="171516"/>
                  </a:lnTo>
                  <a:lnTo>
                    <a:pt x="0" y="135176"/>
                  </a:lnTo>
                  <a:lnTo>
                    <a:pt x="115" y="111248"/>
                  </a:lnTo>
                  <a:lnTo>
                    <a:pt x="6382" y="86636"/>
                  </a:lnTo>
                  <a:lnTo>
                    <a:pt x="17981" y="67766"/>
                  </a:lnTo>
                  <a:lnTo>
                    <a:pt x="21066" y="64085"/>
                  </a:lnTo>
                  <a:lnTo>
                    <a:pt x="30137" y="59995"/>
                  </a:lnTo>
                  <a:lnTo>
                    <a:pt x="35520" y="58904"/>
                  </a:lnTo>
                  <a:lnTo>
                    <a:pt x="47145" y="60515"/>
                  </a:lnTo>
                  <a:lnTo>
                    <a:pt x="59367" y="65816"/>
                  </a:lnTo>
                  <a:lnTo>
                    <a:pt x="101548" y="98518"/>
                  </a:lnTo>
                  <a:lnTo>
                    <a:pt x="112754" y="117203"/>
                  </a:lnTo>
                  <a:lnTo>
                    <a:pt x="157472" y="161507"/>
                  </a:lnTo>
                  <a:lnTo>
                    <a:pt x="165552" y="172085"/>
                  </a:lnTo>
                  <a:lnTo>
                    <a:pt x="172670" y="176787"/>
                  </a:lnTo>
                  <a:lnTo>
                    <a:pt x="189079" y="182875"/>
                  </a:lnTo>
                  <a:lnTo>
                    <a:pt x="195474" y="186874"/>
                  </a:lnTo>
                  <a:lnTo>
                    <a:pt x="205024" y="190183"/>
                  </a:lnTo>
                  <a:lnTo>
                    <a:pt x="217735" y="19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465">
              <a:extLst>
                <a:ext uri="{FF2B5EF4-FFF2-40B4-BE49-F238E27FC236}">
                  <a16:creationId xmlns:a16="http://schemas.microsoft.com/office/drawing/2014/main" id="{C8BFD9FD-46C3-E825-A66C-389FA14B76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409825" y="5095875"/>
              <a:ext cx="456766" cy="314326"/>
            </a:xfrm>
            <a:custGeom>
              <a:avLst/>
              <a:gdLst/>
              <a:ahLst/>
              <a:cxnLst/>
              <a:rect l="0" t="0" r="0" b="0"/>
              <a:pathLst>
                <a:path w="456766" h="314326">
                  <a:moveTo>
                    <a:pt x="0" y="314325"/>
                  </a:moveTo>
                  <a:lnTo>
                    <a:pt x="0" y="314325"/>
                  </a:lnTo>
                  <a:lnTo>
                    <a:pt x="0" y="306124"/>
                  </a:lnTo>
                  <a:lnTo>
                    <a:pt x="17305" y="272384"/>
                  </a:lnTo>
                  <a:lnTo>
                    <a:pt x="57420" y="228561"/>
                  </a:lnTo>
                  <a:lnTo>
                    <a:pt x="97598" y="189240"/>
                  </a:lnTo>
                  <a:lnTo>
                    <a:pt x="141144" y="154973"/>
                  </a:lnTo>
                  <a:lnTo>
                    <a:pt x="180633" y="127508"/>
                  </a:lnTo>
                  <a:lnTo>
                    <a:pt x="219008" y="109305"/>
                  </a:lnTo>
                  <a:lnTo>
                    <a:pt x="259984" y="95518"/>
                  </a:lnTo>
                  <a:lnTo>
                    <a:pt x="298930" y="82983"/>
                  </a:lnTo>
                  <a:lnTo>
                    <a:pt x="343983" y="68685"/>
                  </a:lnTo>
                  <a:lnTo>
                    <a:pt x="385201" y="60567"/>
                  </a:lnTo>
                  <a:lnTo>
                    <a:pt x="427574" y="52768"/>
                  </a:lnTo>
                  <a:lnTo>
                    <a:pt x="447520" y="47664"/>
                  </a:lnTo>
                  <a:lnTo>
                    <a:pt x="438982" y="40029"/>
                  </a:lnTo>
                  <a:lnTo>
                    <a:pt x="423815" y="32439"/>
                  </a:lnTo>
                  <a:lnTo>
                    <a:pt x="406974" y="28662"/>
                  </a:lnTo>
                  <a:lnTo>
                    <a:pt x="374827" y="11286"/>
                  </a:lnTo>
                  <a:lnTo>
                    <a:pt x="373709" y="9641"/>
                  </a:lnTo>
                  <a:lnTo>
                    <a:pt x="371477" y="8"/>
                  </a:lnTo>
                  <a:lnTo>
                    <a:pt x="371475" y="0"/>
                  </a:lnTo>
                  <a:lnTo>
                    <a:pt x="414037" y="1058"/>
                  </a:lnTo>
                  <a:lnTo>
                    <a:pt x="434556" y="8201"/>
                  </a:lnTo>
                  <a:lnTo>
                    <a:pt x="452246" y="23680"/>
                  </a:lnTo>
                  <a:lnTo>
                    <a:pt x="454998" y="29222"/>
                  </a:lnTo>
                  <a:lnTo>
                    <a:pt x="456765" y="41403"/>
                  </a:lnTo>
                  <a:lnTo>
                    <a:pt x="446958" y="60951"/>
                  </a:lnTo>
                  <a:lnTo>
                    <a:pt x="406172" y="107801"/>
                  </a:lnTo>
                  <a:lnTo>
                    <a:pt x="389399" y="125898"/>
                  </a:lnTo>
                  <a:lnTo>
                    <a:pt x="384733" y="134624"/>
                  </a:lnTo>
                  <a:lnTo>
                    <a:pt x="382106" y="145487"/>
                  </a:lnTo>
                  <a:lnTo>
                    <a:pt x="382795" y="148849"/>
                  </a:lnTo>
                  <a:lnTo>
                    <a:pt x="390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466">
              <a:extLst>
                <a:ext uri="{FF2B5EF4-FFF2-40B4-BE49-F238E27FC236}">
                  <a16:creationId xmlns:a16="http://schemas.microsoft.com/office/drawing/2014/main" id="{2428FDCF-DC3B-D7EB-9460-A6E08D5EF9F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62848" y="5019801"/>
              <a:ext cx="178928" cy="190375"/>
            </a:xfrm>
            <a:custGeom>
              <a:avLst/>
              <a:gdLst/>
              <a:ahLst/>
              <a:cxnLst/>
              <a:rect l="0" t="0" r="0" b="0"/>
              <a:pathLst>
                <a:path w="178928" h="190375">
                  <a:moveTo>
                    <a:pt x="151827" y="18924"/>
                  </a:moveTo>
                  <a:lnTo>
                    <a:pt x="151827" y="18924"/>
                  </a:lnTo>
                  <a:lnTo>
                    <a:pt x="156883" y="13868"/>
                  </a:lnTo>
                  <a:lnTo>
                    <a:pt x="162188" y="11385"/>
                  </a:lnTo>
                  <a:lnTo>
                    <a:pt x="165084" y="10723"/>
                  </a:lnTo>
                  <a:lnTo>
                    <a:pt x="167015" y="9223"/>
                  </a:lnTo>
                  <a:lnTo>
                    <a:pt x="169161" y="4735"/>
                  </a:lnTo>
                  <a:lnTo>
                    <a:pt x="170791" y="3114"/>
                  </a:lnTo>
                  <a:lnTo>
                    <a:pt x="178927" y="301"/>
                  </a:lnTo>
                  <a:lnTo>
                    <a:pt x="174909" y="0"/>
                  </a:lnTo>
                  <a:lnTo>
                    <a:pt x="169847" y="5575"/>
                  </a:lnTo>
                  <a:lnTo>
                    <a:pt x="161953" y="15108"/>
                  </a:lnTo>
                  <a:lnTo>
                    <a:pt x="140716" y="34491"/>
                  </a:lnTo>
                  <a:lnTo>
                    <a:pt x="107586" y="79875"/>
                  </a:lnTo>
                  <a:lnTo>
                    <a:pt x="68116" y="124199"/>
                  </a:lnTo>
                  <a:lnTo>
                    <a:pt x="35675" y="161669"/>
                  </a:lnTo>
                  <a:lnTo>
                    <a:pt x="26826" y="167033"/>
                  </a:lnTo>
                  <a:lnTo>
                    <a:pt x="15895" y="170053"/>
                  </a:lnTo>
                  <a:lnTo>
                    <a:pt x="12522" y="169418"/>
                  </a:lnTo>
                  <a:lnTo>
                    <a:pt x="5953" y="165891"/>
                  </a:lnTo>
                  <a:lnTo>
                    <a:pt x="2327" y="155150"/>
                  </a:lnTo>
                  <a:lnTo>
                    <a:pt x="0" y="127443"/>
                  </a:lnTo>
                  <a:lnTo>
                    <a:pt x="5326" y="114427"/>
                  </a:lnTo>
                  <a:lnTo>
                    <a:pt x="39166" y="74795"/>
                  </a:lnTo>
                  <a:lnTo>
                    <a:pt x="46369" y="70214"/>
                  </a:lnTo>
                  <a:lnTo>
                    <a:pt x="56375" y="67635"/>
                  </a:lnTo>
                  <a:lnTo>
                    <a:pt x="59617" y="67273"/>
                  </a:lnTo>
                  <a:lnTo>
                    <a:pt x="61779" y="68090"/>
                  </a:lnTo>
                  <a:lnTo>
                    <a:pt x="63220" y="69693"/>
                  </a:lnTo>
                  <a:lnTo>
                    <a:pt x="65880" y="74296"/>
                  </a:lnTo>
                  <a:lnTo>
                    <a:pt x="93499" y="116667"/>
                  </a:lnTo>
                  <a:lnTo>
                    <a:pt x="120692" y="164022"/>
                  </a:lnTo>
                  <a:lnTo>
                    <a:pt x="129523" y="174429"/>
                  </a:lnTo>
                  <a:lnTo>
                    <a:pt x="145336" y="185179"/>
                  </a:lnTo>
                  <a:lnTo>
                    <a:pt x="161352" y="19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467">
              <a:extLst>
                <a:ext uri="{FF2B5EF4-FFF2-40B4-BE49-F238E27FC236}">
                  <a16:creationId xmlns:a16="http://schemas.microsoft.com/office/drawing/2014/main" id="{D61A88AB-C84F-A02F-DC86-AEE58572749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81350" y="5025860"/>
              <a:ext cx="95251" cy="270041"/>
            </a:xfrm>
            <a:custGeom>
              <a:avLst/>
              <a:gdLst/>
              <a:ahLst/>
              <a:cxnLst/>
              <a:rect l="0" t="0" r="0" b="0"/>
              <a:pathLst>
                <a:path w="95251" h="270041">
                  <a:moveTo>
                    <a:pt x="95250" y="22390"/>
                  </a:moveTo>
                  <a:lnTo>
                    <a:pt x="95250" y="22390"/>
                  </a:lnTo>
                  <a:lnTo>
                    <a:pt x="95250" y="0"/>
                  </a:lnTo>
                  <a:lnTo>
                    <a:pt x="95250" y="5760"/>
                  </a:lnTo>
                  <a:lnTo>
                    <a:pt x="74527" y="48658"/>
                  </a:lnTo>
                  <a:lnTo>
                    <a:pt x="55526" y="96253"/>
                  </a:lnTo>
                  <a:lnTo>
                    <a:pt x="35035" y="142775"/>
                  </a:lnTo>
                  <a:lnTo>
                    <a:pt x="16308" y="188330"/>
                  </a:lnTo>
                  <a:lnTo>
                    <a:pt x="2879" y="229647"/>
                  </a:lnTo>
                  <a:lnTo>
                    <a:pt x="0" y="27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468">
              <a:extLst>
                <a:ext uri="{FF2B5EF4-FFF2-40B4-BE49-F238E27FC236}">
                  <a16:creationId xmlns:a16="http://schemas.microsoft.com/office/drawing/2014/main" id="{A25A52F3-FB30-70E4-D3E8-AB0B3DEAAF9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11627" y="5153684"/>
              <a:ext cx="145949" cy="103519"/>
            </a:xfrm>
            <a:custGeom>
              <a:avLst/>
              <a:gdLst/>
              <a:ahLst/>
              <a:cxnLst/>
              <a:rect l="0" t="0" r="0" b="0"/>
              <a:pathLst>
                <a:path w="145949" h="103519">
                  <a:moveTo>
                    <a:pt x="12598" y="37441"/>
                  </a:moveTo>
                  <a:lnTo>
                    <a:pt x="12598" y="37441"/>
                  </a:lnTo>
                  <a:lnTo>
                    <a:pt x="12598" y="32385"/>
                  </a:lnTo>
                  <a:lnTo>
                    <a:pt x="17654" y="19127"/>
                  </a:lnTo>
                  <a:lnTo>
                    <a:pt x="25855" y="6849"/>
                  </a:lnTo>
                  <a:lnTo>
                    <a:pt x="34718" y="2678"/>
                  </a:lnTo>
                  <a:lnTo>
                    <a:pt x="57655" y="0"/>
                  </a:lnTo>
                  <a:lnTo>
                    <a:pt x="61686" y="839"/>
                  </a:lnTo>
                  <a:lnTo>
                    <a:pt x="64374" y="2456"/>
                  </a:lnTo>
                  <a:lnTo>
                    <a:pt x="66164" y="4592"/>
                  </a:lnTo>
                  <a:lnTo>
                    <a:pt x="68686" y="17712"/>
                  </a:lnTo>
                  <a:lnTo>
                    <a:pt x="64377" y="40063"/>
                  </a:lnTo>
                  <a:lnTo>
                    <a:pt x="56425" y="52012"/>
                  </a:lnTo>
                  <a:lnTo>
                    <a:pt x="10333" y="90359"/>
                  </a:lnTo>
                  <a:lnTo>
                    <a:pt x="1714" y="97296"/>
                  </a:lnTo>
                  <a:lnTo>
                    <a:pt x="50" y="99569"/>
                  </a:lnTo>
                  <a:lnTo>
                    <a:pt x="0" y="101085"/>
                  </a:lnTo>
                  <a:lnTo>
                    <a:pt x="1024" y="102096"/>
                  </a:lnTo>
                  <a:lnTo>
                    <a:pt x="4985" y="103218"/>
                  </a:lnTo>
                  <a:lnTo>
                    <a:pt x="7522" y="103518"/>
                  </a:lnTo>
                  <a:lnTo>
                    <a:pt x="46911" y="95439"/>
                  </a:lnTo>
                  <a:lnTo>
                    <a:pt x="92559" y="94703"/>
                  </a:lnTo>
                  <a:lnTo>
                    <a:pt x="145948" y="9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69">
              <a:extLst>
                <a:ext uri="{FF2B5EF4-FFF2-40B4-BE49-F238E27FC236}">
                  <a16:creationId xmlns:a16="http://schemas.microsoft.com/office/drawing/2014/main" id="{CDC31B58-FF39-DA48-4BA2-D8B197D1DC3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38225" y="5002100"/>
              <a:ext cx="28576" cy="455726"/>
            </a:xfrm>
            <a:custGeom>
              <a:avLst/>
              <a:gdLst/>
              <a:ahLst/>
              <a:cxnLst/>
              <a:rect l="0" t="0" r="0" b="0"/>
              <a:pathLst>
                <a:path w="28576" h="455726">
                  <a:moveTo>
                    <a:pt x="0" y="27100"/>
                  </a:moveTo>
                  <a:lnTo>
                    <a:pt x="0" y="27100"/>
                  </a:lnTo>
                  <a:lnTo>
                    <a:pt x="0" y="22044"/>
                  </a:lnTo>
                  <a:lnTo>
                    <a:pt x="2822" y="16739"/>
                  </a:lnTo>
                  <a:lnTo>
                    <a:pt x="8201" y="9766"/>
                  </a:lnTo>
                  <a:lnTo>
                    <a:pt x="9408" y="0"/>
                  </a:lnTo>
                  <a:lnTo>
                    <a:pt x="9515" y="6855"/>
                  </a:lnTo>
                  <a:lnTo>
                    <a:pt x="4465" y="17809"/>
                  </a:lnTo>
                  <a:lnTo>
                    <a:pt x="7428" y="58857"/>
                  </a:lnTo>
                  <a:lnTo>
                    <a:pt x="8593" y="94483"/>
                  </a:lnTo>
                  <a:lnTo>
                    <a:pt x="9249" y="135966"/>
                  </a:lnTo>
                  <a:lnTo>
                    <a:pt x="16016" y="179485"/>
                  </a:lnTo>
                  <a:lnTo>
                    <a:pt x="18151" y="217478"/>
                  </a:lnTo>
                  <a:lnTo>
                    <a:pt x="18651" y="250353"/>
                  </a:lnTo>
                  <a:lnTo>
                    <a:pt x="18872" y="286132"/>
                  </a:lnTo>
                  <a:lnTo>
                    <a:pt x="18997" y="330686"/>
                  </a:lnTo>
                  <a:lnTo>
                    <a:pt x="19040" y="374817"/>
                  </a:lnTo>
                  <a:lnTo>
                    <a:pt x="19048" y="422183"/>
                  </a:lnTo>
                  <a:lnTo>
                    <a:pt x="20108" y="444846"/>
                  </a:lnTo>
                  <a:lnTo>
                    <a:pt x="21872" y="448472"/>
                  </a:lnTo>
                  <a:lnTo>
                    <a:pt x="28575" y="45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70">
              <a:extLst>
                <a:ext uri="{FF2B5EF4-FFF2-40B4-BE49-F238E27FC236}">
                  <a16:creationId xmlns:a16="http://schemas.microsoft.com/office/drawing/2014/main" id="{B4F70E5C-8F73-E194-4D6A-7CD182E569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52553" y="4955432"/>
              <a:ext cx="190448" cy="138111"/>
            </a:xfrm>
            <a:custGeom>
              <a:avLst/>
              <a:gdLst/>
              <a:ahLst/>
              <a:cxnLst/>
              <a:rect l="0" t="0" r="0" b="0"/>
              <a:pathLst>
                <a:path w="190448" h="138111">
                  <a:moveTo>
                    <a:pt x="85672" y="26143"/>
                  </a:moveTo>
                  <a:lnTo>
                    <a:pt x="85672" y="26143"/>
                  </a:lnTo>
                  <a:lnTo>
                    <a:pt x="93873" y="17942"/>
                  </a:lnTo>
                  <a:lnTo>
                    <a:pt x="95194" y="7131"/>
                  </a:lnTo>
                  <a:lnTo>
                    <a:pt x="95196" y="12161"/>
                  </a:lnTo>
                  <a:lnTo>
                    <a:pt x="79988" y="30946"/>
                  </a:lnTo>
                  <a:lnTo>
                    <a:pt x="44177" y="74107"/>
                  </a:lnTo>
                  <a:lnTo>
                    <a:pt x="6846" y="119431"/>
                  </a:lnTo>
                  <a:lnTo>
                    <a:pt x="553" y="138110"/>
                  </a:lnTo>
                  <a:lnTo>
                    <a:pt x="351" y="137830"/>
                  </a:lnTo>
                  <a:lnTo>
                    <a:pt x="0" y="126980"/>
                  </a:lnTo>
                  <a:lnTo>
                    <a:pt x="16197" y="83739"/>
                  </a:lnTo>
                  <a:lnTo>
                    <a:pt x="41237" y="38550"/>
                  </a:lnTo>
                  <a:lnTo>
                    <a:pt x="55608" y="0"/>
                  </a:lnTo>
                  <a:lnTo>
                    <a:pt x="57163" y="247"/>
                  </a:lnTo>
                  <a:lnTo>
                    <a:pt x="67262" y="8250"/>
                  </a:lnTo>
                  <a:lnTo>
                    <a:pt x="73256" y="15015"/>
                  </a:lnTo>
                  <a:lnTo>
                    <a:pt x="93941" y="42643"/>
                  </a:lnTo>
                  <a:lnTo>
                    <a:pt x="141472" y="90020"/>
                  </a:lnTo>
                  <a:lnTo>
                    <a:pt x="149630" y="97925"/>
                  </a:lnTo>
                  <a:lnTo>
                    <a:pt x="165065" y="107267"/>
                  </a:lnTo>
                  <a:lnTo>
                    <a:pt x="190447" y="111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71">
              <a:extLst>
                <a:ext uri="{FF2B5EF4-FFF2-40B4-BE49-F238E27FC236}">
                  <a16:creationId xmlns:a16="http://schemas.microsoft.com/office/drawing/2014/main" id="{FADDA89A-BC77-04AA-454A-913E2E3376C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9146" y="4600609"/>
              <a:ext cx="174518" cy="212223"/>
            </a:xfrm>
            <a:custGeom>
              <a:avLst/>
              <a:gdLst/>
              <a:ahLst/>
              <a:cxnLst/>
              <a:rect l="0" t="0" r="0" b="0"/>
              <a:pathLst>
                <a:path w="174518" h="212223">
                  <a:moveTo>
                    <a:pt x="169029" y="9491"/>
                  </a:moveTo>
                  <a:lnTo>
                    <a:pt x="169029" y="9491"/>
                  </a:lnTo>
                  <a:lnTo>
                    <a:pt x="169029" y="4434"/>
                  </a:lnTo>
                  <a:lnTo>
                    <a:pt x="170087" y="2945"/>
                  </a:lnTo>
                  <a:lnTo>
                    <a:pt x="171851" y="1952"/>
                  </a:lnTo>
                  <a:lnTo>
                    <a:pt x="174085" y="1290"/>
                  </a:lnTo>
                  <a:lnTo>
                    <a:pt x="174517" y="849"/>
                  </a:lnTo>
                  <a:lnTo>
                    <a:pt x="173746" y="555"/>
                  </a:lnTo>
                  <a:lnTo>
                    <a:pt x="169305" y="0"/>
                  </a:lnTo>
                  <a:lnTo>
                    <a:pt x="158998" y="10089"/>
                  </a:lnTo>
                  <a:lnTo>
                    <a:pt x="153987" y="20693"/>
                  </a:lnTo>
                  <a:lnTo>
                    <a:pt x="149644" y="33519"/>
                  </a:lnTo>
                  <a:lnTo>
                    <a:pt x="129609" y="70447"/>
                  </a:lnTo>
                  <a:lnTo>
                    <a:pt x="108666" y="105868"/>
                  </a:lnTo>
                  <a:lnTo>
                    <a:pt x="77981" y="148752"/>
                  </a:lnTo>
                  <a:lnTo>
                    <a:pt x="48096" y="194250"/>
                  </a:lnTo>
                  <a:lnTo>
                    <a:pt x="29245" y="210049"/>
                  </a:lnTo>
                  <a:lnTo>
                    <a:pt x="23981" y="211988"/>
                  </a:lnTo>
                  <a:lnTo>
                    <a:pt x="19414" y="212222"/>
                  </a:lnTo>
                  <a:lnTo>
                    <a:pt x="11517" y="209660"/>
                  </a:lnTo>
                  <a:lnTo>
                    <a:pt x="4479" y="204994"/>
                  </a:lnTo>
                  <a:lnTo>
                    <a:pt x="646" y="190925"/>
                  </a:lnTo>
                  <a:lnTo>
                    <a:pt x="0" y="172678"/>
                  </a:lnTo>
                  <a:lnTo>
                    <a:pt x="8458" y="129472"/>
                  </a:lnTo>
                  <a:lnTo>
                    <a:pt x="33541" y="88537"/>
                  </a:lnTo>
                  <a:lnTo>
                    <a:pt x="40373" y="86956"/>
                  </a:lnTo>
                  <a:lnTo>
                    <a:pt x="45158" y="86534"/>
                  </a:lnTo>
                  <a:lnTo>
                    <a:pt x="49407" y="88370"/>
                  </a:lnTo>
                  <a:lnTo>
                    <a:pt x="76961" y="118234"/>
                  </a:lnTo>
                  <a:lnTo>
                    <a:pt x="92203" y="145820"/>
                  </a:lnTo>
                  <a:lnTo>
                    <a:pt x="113849" y="190048"/>
                  </a:lnTo>
                  <a:lnTo>
                    <a:pt x="120163" y="196630"/>
                  </a:lnTo>
                  <a:lnTo>
                    <a:pt x="134559" y="205228"/>
                  </a:lnTo>
                  <a:lnTo>
                    <a:pt x="149979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72">
              <a:extLst>
                <a:ext uri="{FF2B5EF4-FFF2-40B4-BE49-F238E27FC236}">
                  <a16:creationId xmlns:a16="http://schemas.microsoft.com/office/drawing/2014/main" id="{DE3BCC46-8B42-D2F4-DD86-052019F222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5325" y="4546465"/>
              <a:ext cx="66167" cy="339861"/>
            </a:xfrm>
            <a:custGeom>
              <a:avLst/>
              <a:gdLst/>
              <a:ahLst/>
              <a:cxnLst/>
              <a:rect l="0" t="0" r="0" b="0"/>
              <a:pathLst>
                <a:path w="66167" h="339861">
                  <a:moveTo>
                    <a:pt x="47625" y="25535"/>
                  </a:moveTo>
                  <a:lnTo>
                    <a:pt x="47625" y="25535"/>
                  </a:lnTo>
                  <a:lnTo>
                    <a:pt x="55229" y="16873"/>
                  </a:lnTo>
                  <a:lnTo>
                    <a:pt x="64959" y="0"/>
                  </a:lnTo>
                  <a:lnTo>
                    <a:pt x="65531" y="45"/>
                  </a:lnTo>
                  <a:lnTo>
                    <a:pt x="66166" y="2917"/>
                  </a:lnTo>
                  <a:lnTo>
                    <a:pt x="56247" y="44638"/>
                  </a:lnTo>
                  <a:lnTo>
                    <a:pt x="47702" y="92217"/>
                  </a:lnTo>
                  <a:lnTo>
                    <a:pt x="39574" y="139835"/>
                  </a:lnTo>
                  <a:lnTo>
                    <a:pt x="27933" y="187460"/>
                  </a:lnTo>
                  <a:lnTo>
                    <a:pt x="19162" y="235085"/>
                  </a:lnTo>
                  <a:lnTo>
                    <a:pt x="11003" y="277653"/>
                  </a:lnTo>
                  <a:lnTo>
                    <a:pt x="0" y="33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73">
              <a:extLst>
                <a:ext uri="{FF2B5EF4-FFF2-40B4-BE49-F238E27FC236}">
                  <a16:creationId xmlns:a16="http://schemas.microsoft.com/office/drawing/2014/main" id="{4F49703B-AF06-1AFD-D132-296344F35B1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5151" y="4715039"/>
              <a:ext cx="138300" cy="152237"/>
            </a:xfrm>
            <a:custGeom>
              <a:avLst/>
              <a:gdLst/>
              <a:ahLst/>
              <a:cxnLst/>
              <a:rect l="0" t="0" r="0" b="0"/>
              <a:pathLst>
                <a:path w="138300" h="152237">
                  <a:moveTo>
                    <a:pt x="14474" y="37936"/>
                  </a:moveTo>
                  <a:lnTo>
                    <a:pt x="14474" y="37936"/>
                  </a:lnTo>
                  <a:lnTo>
                    <a:pt x="14474" y="32879"/>
                  </a:lnTo>
                  <a:lnTo>
                    <a:pt x="17296" y="27575"/>
                  </a:lnTo>
                  <a:lnTo>
                    <a:pt x="21020" y="21689"/>
                  </a:lnTo>
                  <a:lnTo>
                    <a:pt x="24175" y="12426"/>
                  </a:lnTo>
                  <a:lnTo>
                    <a:pt x="28663" y="6137"/>
                  </a:lnTo>
                  <a:lnTo>
                    <a:pt x="34186" y="2636"/>
                  </a:lnTo>
                  <a:lnTo>
                    <a:pt x="42940" y="205"/>
                  </a:lnTo>
                  <a:lnTo>
                    <a:pt x="47587" y="0"/>
                  </a:lnTo>
                  <a:lnTo>
                    <a:pt x="53180" y="8375"/>
                  </a:lnTo>
                  <a:lnTo>
                    <a:pt x="59456" y="28119"/>
                  </a:lnTo>
                  <a:lnTo>
                    <a:pt x="61577" y="58810"/>
                  </a:lnTo>
                  <a:lnTo>
                    <a:pt x="56222" y="76847"/>
                  </a:lnTo>
                  <a:lnTo>
                    <a:pt x="45729" y="94388"/>
                  </a:lnTo>
                  <a:lnTo>
                    <a:pt x="7678" y="130596"/>
                  </a:lnTo>
                  <a:lnTo>
                    <a:pt x="3340" y="132035"/>
                  </a:lnTo>
                  <a:lnTo>
                    <a:pt x="701" y="132418"/>
                  </a:lnTo>
                  <a:lnTo>
                    <a:pt x="0" y="133733"/>
                  </a:lnTo>
                  <a:lnTo>
                    <a:pt x="592" y="135667"/>
                  </a:lnTo>
                  <a:lnTo>
                    <a:pt x="4088" y="141319"/>
                  </a:lnTo>
                  <a:lnTo>
                    <a:pt x="7389" y="142092"/>
                  </a:lnTo>
                  <a:lnTo>
                    <a:pt x="47729" y="143745"/>
                  </a:lnTo>
                  <a:lnTo>
                    <a:pt x="59488" y="149250"/>
                  </a:lnTo>
                  <a:lnTo>
                    <a:pt x="103252" y="152202"/>
                  </a:lnTo>
                  <a:lnTo>
                    <a:pt x="138299" y="152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75">
            <a:extLst>
              <a:ext uri="{FF2B5EF4-FFF2-40B4-BE49-F238E27FC236}">
                <a16:creationId xmlns:a16="http://schemas.microsoft.com/office/drawing/2014/main" id="{293563B0-4E19-6142-579B-ACF108E555DA}"/>
              </a:ext>
            </a:extLst>
          </p:cNvPr>
          <p:cNvGrpSpPr/>
          <p:nvPr/>
        </p:nvGrpSpPr>
        <p:grpSpPr>
          <a:xfrm>
            <a:off x="2209849" y="5629794"/>
            <a:ext cx="485727" cy="351907"/>
            <a:chOff x="2209849" y="5629794"/>
            <a:chExt cx="485727" cy="351907"/>
          </a:xfrm>
        </p:grpSpPr>
        <p:sp>
          <p:nvSpPr>
            <p:cNvPr id="167" name="SMARTInkShape-3474">
              <a:extLst>
                <a:ext uri="{FF2B5EF4-FFF2-40B4-BE49-F238E27FC236}">
                  <a16:creationId xmlns:a16="http://schemas.microsoft.com/office/drawing/2014/main" id="{CA6F3E8C-ED9E-9043-52ED-D0D4AE03ED3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09849" y="5629794"/>
              <a:ext cx="114252" cy="208970"/>
            </a:xfrm>
            <a:custGeom>
              <a:avLst/>
              <a:gdLst/>
              <a:ahLst/>
              <a:cxnLst/>
              <a:rect l="0" t="0" r="0" b="0"/>
              <a:pathLst>
                <a:path w="114252" h="208970">
                  <a:moveTo>
                    <a:pt x="47576" y="37581"/>
                  </a:moveTo>
                  <a:lnTo>
                    <a:pt x="47576" y="37581"/>
                  </a:lnTo>
                  <a:lnTo>
                    <a:pt x="47576" y="29380"/>
                  </a:lnTo>
                  <a:lnTo>
                    <a:pt x="48634" y="28939"/>
                  </a:lnTo>
                  <a:lnTo>
                    <a:pt x="55777" y="28172"/>
                  </a:lnTo>
                  <a:lnTo>
                    <a:pt x="56512" y="25285"/>
                  </a:lnTo>
                  <a:lnTo>
                    <a:pt x="57100" y="0"/>
                  </a:lnTo>
                  <a:lnTo>
                    <a:pt x="56043" y="24421"/>
                  </a:lnTo>
                  <a:lnTo>
                    <a:pt x="47400" y="70711"/>
                  </a:lnTo>
                  <a:lnTo>
                    <a:pt x="37390" y="112486"/>
                  </a:lnTo>
                  <a:lnTo>
                    <a:pt x="22089" y="159118"/>
                  </a:lnTo>
                  <a:lnTo>
                    <a:pt x="2768" y="197015"/>
                  </a:lnTo>
                  <a:lnTo>
                    <a:pt x="0" y="208823"/>
                  </a:lnTo>
                  <a:lnTo>
                    <a:pt x="10078" y="208969"/>
                  </a:lnTo>
                  <a:lnTo>
                    <a:pt x="17858" y="206181"/>
                  </a:lnTo>
                  <a:lnTo>
                    <a:pt x="21414" y="203956"/>
                  </a:lnTo>
                  <a:lnTo>
                    <a:pt x="36532" y="200825"/>
                  </a:lnTo>
                  <a:lnTo>
                    <a:pt x="66844" y="196857"/>
                  </a:lnTo>
                  <a:lnTo>
                    <a:pt x="85741" y="192018"/>
                  </a:lnTo>
                  <a:lnTo>
                    <a:pt x="114251" y="18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475">
              <a:extLst>
                <a:ext uri="{FF2B5EF4-FFF2-40B4-BE49-F238E27FC236}">
                  <a16:creationId xmlns:a16="http://schemas.microsoft.com/office/drawing/2014/main" id="{22A1BBA1-B727-9DD7-0D0F-7D0460EB164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7900" y="5716324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35648" y="0"/>
                  </a:lnTo>
                  <a:lnTo>
                    <a:pt x="1047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76">
              <a:extLst>
                <a:ext uri="{FF2B5EF4-FFF2-40B4-BE49-F238E27FC236}">
                  <a16:creationId xmlns:a16="http://schemas.microsoft.com/office/drawing/2014/main" id="{C10F1482-4424-2CE7-3101-6A2E9667FFA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353131" y="5810250"/>
              <a:ext cx="104320" cy="104776"/>
            </a:xfrm>
            <a:custGeom>
              <a:avLst/>
              <a:gdLst/>
              <a:ahLst/>
              <a:cxnLst/>
              <a:rect l="0" t="0" r="0" b="0"/>
              <a:pathLst>
                <a:path w="104320" h="104776">
                  <a:moveTo>
                    <a:pt x="104319" y="0"/>
                  </a:moveTo>
                  <a:lnTo>
                    <a:pt x="104319" y="0"/>
                  </a:lnTo>
                  <a:lnTo>
                    <a:pt x="104319" y="9132"/>
                  </a:lnTo>
                  <a:lnTo>
                    <a:pt x="94206" y="14465"/>
                  </a:lnTo>
                  <a:lnTo>
                    <a:pt x="86419" y="28301"/>
                  </a:lnTo>
                  <a:lnTo>
                    <a:pt x="78372" y="46445"/>
                  </a:lnTo>
                  <a:lnTo>
                    <a:pt x="61941" y="67501"/>
                  </a:lnTo>
                  <a:lnTo>
                    <a:pt x="21352" y="99644"/>
                  </a:lnTo>
                  <a:lnTo>
                    <a:pt x="11495" y="103761"/>
                  </a:lnTo>
                  <a:lnTo>
                    <a:pt x="7325" y="98680"/>
                  </a:lnTo>
                  <a:lnTo>
                    <a:pt x="3002" y="89366"/>
                  </a:lnTo>
                  <a:lnTo>
                    <a:pt x="0" y="65024"/>
                  </a:lnTo>
                  <a:lnTo>
                    <a:pt x="2569" y="57827"/>
                  </a:lnTo>
                  <a:lnTo>
                    <a:pt x="21946" y="34965"/>
                  </a:lnTo>
                  <a:lnTo>
                    <a:pt x="28198" y="31415"/>
                  </a:lnTo>
                  <a:lnTo>
                    <a:pt x="31347" y="30468"/>
                  </a:lnTo>
                  <a:lnTo>
                    <a:pt x="34504" y="30896"/>
                  </a:lnTo>
                  <a:lnTo>
                    <a:pt x="40835" y="34193"/>
                  </a:lnTo>
                  <a:lnTo>
                    <a:pt x="50348" y="41999"/>
                  </a:lnTo>
                  <a:lnTo>
                    <a:pt x="68532" y="67210"/>
                  </a:lnTo>
                  <a:lnTo>
                    <a:pt x="79851" y="88134"/>
                  </a:lnTo>
                  <a:lnTo>
                    <a:pt x="88720" y="98197"/>
                  </a:lnTo>
                  <a:lnTo>
                    <a:pt x="10431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77">
              <a:extLst>
                <a:ext uri="{FF2B5EF4-FFF2-40B4-BE49-F238E27FC236}">
                  <a16:creationId xmlns:a16="http://schemas.microsoft.com/office/drawing/2014/main" id="{B684FF4E-FFF3-ED80-99BE-1EDADD880FA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76500" y="5811574"/>
              <a:ext cx="85334" cy="170127"/>
            </a:xfrm>
            <a:custGeom>
              <a:avLst/>
              <a:gdLst/>
              <a:ahLst/>
              <a:cxnLst/>
              <a:rect l="0" t="0" r="0" b="0"/>
              <a:pathLst>
                <a:path w="85334" h="170127">
                  <a:moveTo>
                    <a:pt x="76200" y="8201"/>
                  </a:moveTo>
                  <a:lnTo>
                    <a:pt x="76200" y="8201"/>
                  </a:lnTo>
                  <a:lnTo>
                    <a:pt x="84401" y="0"/>
                  </a:lnTo>
                  <a:lnTo>
                    <a:pt x="84842" y="617"/>
                  </a:lnTo>
                  <a:lnTo>
                    <a:pt x="85333" y="4125"/>
                  </a:lnTo>
                  <a:lnTo>
                    <a:pt x="54267" y="49119"/>
                  </a:lnTo>
                  <a:lnTo>
                    <a:pt x="38785" y="89465"/>
                  </a:lnTo>
                  <a:lnTo>
                    <a:pt x="25956" y="111654"/>
                  </a:lnTo>
                  <a:lnTo>
                    <a:pt x="20479" y="118445"/>
                  </a:lnTo>
                  <a:lnTo>
                    <a:pt x="14394" y="134456"/>
                  </a:lnTo>
                  <a:lnTo>
                    <a:pt x="10630" y="150039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78">
              <a:extLst>
                <a:ext uri="{FF2B5EF4-FFF2-40B4-BE49-F238E27FC236}">
                  <a16:creationId xmlns:a16="http://schemas.microsoft.com/office/drawing/2014/main" id="{1B9B2D02-623A-32E1-CA8C-4D68177323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53288" y="5877327"/>
              <a:ext cx="142288" cy="85324"/>
            </a:xfrm>
            <a:custGeom>
              <a:avLst/>
              <a:gdLst/>
              <a:ahLst/>
              <a:cxnLst/>
              <a:rect l="0" t="0" r="0" b="0"/>
              <a:pathLst>
                <a:path w="142288" h="85324">
                  <a:moveTo>
                    <a:pt x="8937" y="18648"/>
                  </a:moveTo>
                  <a:lnTo>
                    <a:pt x="8937" y="18648"/>
                  </a:lnTo>
                  <a:lnTo>
                    <a:pt x="18070" y="18648"/>
                  </a:lnTo>
                  <a:lnTo>
                    <a:pt x="18452" y="9516"/>
                  </a:lnTo>
                  <a:lnTo>
                    <a:pt x="23515" y="4183"/>
                  </a:lnTo>
                  <a:lnTo>
                    <a:pt x="28822" y="1635"/>
                  </a:lnTo>
                  <a:lnTo>
                    <a:pt x="35796" y="0"/>
                  </a:lnTo>
                  <a:lnTo>
                    <a:pt x="42060" y="4774"/>
                  </a:lnTo>
                  <a:lnTo>
                    <a:pt x="44825" y="10012"/>
                  </a:lnTo>
                  <a:lnTo>
                    <a:pt x="46600" y="21999"/>
                  </a:lnTo>
                  <a:lnTo>
                    <a:pt x="44021" y="28252"/>
                  </a:lnTo>
                  <a:lnTo>
                    <a:pt x="0" y="75206"/>
                  </a:lnTo>
                  <a:lnTo>
                    <a:pt x="24928" y="83259"/>
                  </a:lnTo>
                  <a:lnTo>
                    <a:pt x="71491" y="85202"/>
                  </a:lnTo>
                  <a:lnTo>
                    <a:pt x="142287" y="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14.4.2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57909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53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Hypotheses on Individual </a:t>
            </a:r>
            <a:r>
              <a:rPr lang="el-GR" dirty="0"/>
              <a:t>β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(Example 14.4.3)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68240"/>
          </a:xfrm>
        </p:spPr>
        <p:txBody>
          <a:bodyPr>
            <a:normAutofit/>
          </a:bodyPr>
          <a:lstStyle/>
          <a:p>
            <a:r>
              <a:rPr lang="en-US" dirty="0"/>
              <a:t>For the Mount Pleasant Real Estate model, </a:t>
            </a:r>
          </a:p>
          <a:p>
            <a:r>
              <a:rPr lang="en-US" dirty="0"/>
              <a:t>Price of Home =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0 </a:t>
            </a:r>
            <a:r>
              <a:rPr lang="en-US" dirty="0"/>
              <a:t>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1 </a:t>
            </a:r>
            <a:r>
              <a:rPr lang="en-US" dirty="0"/>
              <a:t>(Square Footage) 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2 </a:t>
            </a:r>
            <a:r>
              <a:rPr lang="en-US" dirty="0"/>
              <a:t>(Age of Home) +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en-US" baseline="-25000" dirty="0"/>
              <a:t>3 </a:t>
            </a:r>
            <a:r>
              <a:rPr lang="en-US" dirty="0"/>
              <a:t>(Number of Bedrooms).</a:t>
            </a:r>
          </a:p>
          <a:p>
            <a:r>
              <a:rPr lang="en-US" dirty="0"/>
              <a:t>Is the independent variable </a:t>
            </a:r>
            <a:r>
              <a:rPr lang="en-US" i="1" dirty="0"/>
              <a:t>number of bedrooms</a:t>
            </a:r>
            <a:r>
              <a:rPr lang="en-US" dirty="0"/>
              <a:t> a useful predictor of </a:t>
            </a:r>
            <a:r>
              <a:rPr lang="en-US" i="1" dirty="0"/>
              <a:t>home price</a:t>
            </a:r>
            <a:r>
              <a:rPr lang="en-US" dirty="0"/>
              <a:t>? Use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= 0.05 as the level of significance.</a:t>
            </a:r>
          </a:p>
        </p:txBody>
      </p:sp>
      <p:grpSp>
        <p:nvGrpSpPr>
          <p:cNvPr id="54" name="SMARTInkShape-Group697">
            <a:extLst>
              <a:ext uri="{FF2B5EF4-FFF2-40B4-BE49-F238E27FC236}">
                <a16:creationId xmlns:a16="http://schemas.microsoft.com/office/drawing/2014/main" id="{B7D11A91-2EEB-0A8A-79D6-2A61C8AB20AB}"/>
              </a:ext>
            </a:extLst>
          </p:cNvPr>
          <p:cNvGrpSpPr/>
          <p:nvPr/>
        </p:nvGrpSpPr>
        <p:grpSpPr>
          <a:xfrm>
            <a:off x="5136421" y="4800600"/>
            <a:ext cx="1492980" cy="276226"/>
            <a:chOff x="5136421" y="4800600"/>
            <a:chExt cx="1492980" cy="276226"/>
          </a:xfrm>
        </p:grpSpPr>
        <p:sp>
          <p:nvSpPr>
            <p:cNvPr id="46" name="SMARTInkShape-3548">
              <a:extLst>
                <a:ext uri="{FF2B5EF4-FFF2-40B4-BE49-F238E27FC236}">
                  <a16:creationId xmlns:a16="http://schemas.microsoft.com/office/drawing/2014/main" id="{E57076CC-1DA7-B85F-1C3C-3A0F9337D81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36421" y="4804644"/>
              <a:ext cx="273777" cy="272182"/>
            </a:xfrm>
            <a:custGeom>
              <a:avLst/>
              <a:gdLst/>
              <a:ahLst/>
              <a:cxnLst/>
              <a:rect l="0" t="0" r="0" b="0"/>
              <a:pathLst>
                <a:path w="273777" h="272182">
                  <a:moveTo>
                    <a:pt x="264254" y="24531"/>
                  </a:moveTo>
                  <a:lnTo>
                    <a:pt x="264254" y="24531"/>
                  </a:lnTo>
                  <a:lnTo>
                    <a:pt x="264254" y="15398"/>
                  </a:lnTo>
                  <a:lnTo>
                    <a:pt x="273745" y="5517"/>
                  </a:lnTo>
                  <a:lnTo>
                    <a:pt x="273772" y="0"/>
                  </a:lnTo>
                  <a:lnTo>
                    <a:pt x="273776" y="2339"/>
                  </a:lnTo>
                  <a:lnTo>
                    <a:pt x="270956" y="6907"/>
                  </a:lnTo>
                  <a:lnTo>
                    <a:pt x="250985" y="31265"/>
                  </a:lnTo>
                  <a:lnTo>
                    <a:pt x="233372" y="68469"/>
                  </a:lnTo>
                  <a:lnTo>
                    <a:pt x="200199" y="109932"/>
                  </a:lnTo>
                  <a:lnTo>
                    <a:pt x="168398" y="155867"/>
                  </a:lnTo>
                  <a:lnTo>
                    <a:pt x="138428" y="192996"/>
                  </a:lnTo>
                  <a:lnTo>
                    <a:pt x="102901" y="237568"/>
                  </a:lnTo>
                  <a:lnTo>
                    <a:pt x="77042" y="255113"/>
                  </a:lnTo>
                  <a:lnTo>
                    <a:pt x="61457" y="256482"/>
                  </a:lnTo>
                  <a:lnTo>
                    <a:pt x="45004" y="252504"/>
                  </a:lnTo>
                  <a:lnTo>
                    <a:pt x="30638" y="243680"/>
                  </a:lnTo>
                  <a:lnTo>
                    <a:pt x="20019" y="229881"/>
                  </a:lnTo>
                  <a:lnTo>
                    <a:pt x="2237" y="197936"/>
                  </a:lnTo>
                  <a:lnTo>
                    <a:pt x="0" y="166338"/>
                  </a:lnTo>
                  <a:lnTo>
                    <a:pt x="4511" y="127109"/>
                  </a:lnTo>
                  <a:lnTo>
                    <a:pt x="8435" y="100667"/>
                  </a:lnTo>
                  <a:lnTo>
                    <a:pt x="16854" y="86239"/>
                  </a:lnTo>
                  <a:lnTo>
                    <a:pt x="33493" y="71272"/>
                  </a:lnTo>
                  <a:lnTo>
                    <a:pt x="45630" y="66471"/>
                  </a:lnTo>
                  <a:lnTo>
                    <a:pt x="51829" y="65191"/>
                  </a:lnTo>
                  <a:lnTo>
                    <a:pt x="61540" y="66591"/>
                  </a:lnTo>
                  <a:lnTo>
                    <a:pt x="98121" y="89568"/>
                  </a:lnTo>
                  <a:lnTo>
                    <a:pt x="102698" y="93288"/>
                  </a:lnTo>
                  <a:lnTo>
                    <a:pt x="134193" y="138374"/>
                  </a:lnTo>
                  <a:lnTo>
                    <a:pt x="154809" y="167271"/>
                  </a:lnTo>
                  <a:lnTo>
                    <a:pt x="180940" y="214183"/>
                  </a:lnTo>
                  <a:lnTo>
                    <a:pt x="186487" y="220816"/>
                  </a:lnTo>
                  <a:lnTo>
                    <a:pt x="192649" y="236653"/>
                  </a:lnTo>
                  <a:lnTo>
                    <a:pt x="196446" y="252156"/>
                  </a:lnTo>
                  <a:lnTo>
                    <a:pt x="201662" y="262577"/>
                  </a:lnTo>
                  <a:lnTo>
                    <a:pt x="206650" y="265778"/>
                  </a:lnTo>
                  <a:lnTo>
                    <a:pt x="235679" y="27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49">
              <a:extLst>
                <a:ext uri="{FF2B5EF4-FFF2-40B4-BE49-F238E27FC236}">
                  <a16:creationId xmlns:a16="http://schemas.microsoft.com/office/drawing/2014/main" id="{91A2AA38-9F69-0B1B-4EF2-6A7DD0D4D6B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43550" y="4867864"/>
              <a:ext cx="133351" cy="18462"/>
            </a:xfrm>
            <a:custGeom>
              <a:avLst/>
              <a:gdLst/>
              <a:ahLst/>
              <a:cxnLst/>
              <a:rect l="0" t="0" r="0" b="0"/>
              <a:pathLst>
                <a:path w="133351" h="18462">
                  <a:moveTo>
                    <a:pt x="0" y="8936"/>
                  </a:moveTo>
                  <a:lnTo>
                    <a:pt x="0" y="8936"/>
                  </a:lnTo>
                  <a:lnTo>
                    <a:pt x="10113" y="3879"/>
                  </a:lnTo>
                  <a:lnTo>
                    <a:pt x="53673" y="0"/>
                  </a:lnTo>
                  <a:lnTo>
                    <a:pt x="89501" y="547"/>
                  </a:lnTo>
                  <a:lnTo>
                    <a:pt x="113303" y="7038"/>
                  </a:lnTo>
                  <a:lnTo>
                    <a:pt x="133350" y="18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50">
              <a:extLst>
                <a:ext uri="{FF2B5EF4-FFF2-40B4-BE49-F238E27FC236}">
                  <a16:creationId xmlns:a16="http://schemas.microsoft.com/office/drawing/2014/main" id="{9761D201-2985-6821-D9DE-17464DB5C24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81650" y="49530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4715" y="1324"/>
                  </a:lnTo>
                  <a:lnTo>
                    <a:pt x="74434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51">
              <a:extLst>
                <a:ext uri="{FF2B5EF4-FFF2-40B4-BE49-F238E27FC236}">
                  <a16:creationId xmlns:a16="http://schemas.microsoft.com/office/drawing/2014/main" id="{D021FDD6-E83F-BD77-48A8-2F6E74B996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82261" y="4838784"/>
              <a:ext cx="129713" cy="171013"/>
            </a:xfrm>
            <a:custGeom>
              <a:avLst/>
              <a:gdLst/>
              <a:ahLst/>
              <a:cxnLst/>
              <a:rect l="0" t="0" r="0" b="0"/>
              <a:pathLst>
                <a:path w="129713" h="171013">
                  <a:moveTo>
                    <a:pt x="51814" y="57066"/>
                  </a:moveTo>
                  <a:lnTo>
                    <a:pt x="51814" y="57066"/>
                  </a:lnTo>
                  <a:lnTo>
                    <a:pt x="68216" y="40664"/>
                  </a:lnTo>
                  <a:lnTo>
                    <a:pt x="69687" y="36371"/>
                  </a:lnTo>
                  <a:lnTo>
                    <a:pt x="70858" y="10922"/>
                  </a:lnTo>
                  <a:lnTo>
                    <a:pt x="69802" y="10428"/>
                  </a:lnTo>
                  <a:lnTo>
                    <a:pt x="57606" y="9571"/>
                  </a:lnTo>
                  <a:lnTo>
                    <a:pt x="51566" y="12321"/>
                  </a:lnTo>
                  <a:lnTo>
                    <a:pt x="26430" y="34979"/>
                  </a:lnTo>
                  <a:lnTo>
                    <a:pt x="14072" y="52285"/>
                  </a:lnTo>
                  <a:lnTo>
                    <a:pt x="8581" y="68701"/>
                  </a:lnTo>
                  <a:lnTo>
                    <a:pt x="0" y="110164"/>
                  </a:lnTo>
                  <a:lnTo>
                    <a:pt x="338" y="119982"/>
                  </a:lnTo>
                  <a:lnTo>
                    <a:pt x="16590" y="157753"/>
                  </a:lnTo>
                  <a:lnTo>
                    <a:pt x="23107" y="165316"/>
                  </a:lnTo>
                  <a:lnTo>
                    <a:pt x="26326" y="167333"/>
                  </a:lnTo>
                  <a:lnTo>
                    <a:pt x="45642" y="170570"/>
                  </a:lnTo>
                  <a:lnTo>
                    <a:pt x="53657" y="171012"/>
                  </a:lnTo>
                  <a:lnTo>
                    <a:pt x="69176" y="166205"/>
                  </a:lnTo>
                  <a:lnTo>
                    <a:pt x="87180" y="153021"/>
                  </a:lnTo>
                  <a:lnTo>
                    <a:pt x="105680" y="127488"/>
                  </a:lnTo>
                  <a:lnTo>
                    <a:pt x="125798" y="81050"/>
                  </a:lnTo>
                  <a:lnTo>
                    <a:pt x="129712" y="66706"/>
                  </a:lnTo>
                  <a:lnTo>
                    <a:pt x="128416" y="42300"/>
                  </a:lnTo>
                  <a:lnTo>
                    <a:pt x="125107" y="31347"/>
                  </a:lnTo>
                  <a:lnTo>
                    <a:pt x="112963" y="16355"/>
                  </a:lnTo>
                  <a:lnTo>
                    <a:pt x="93922" y="4787"/>
                  </a:lnTo>
                  <a:lnTo>
                    <a:pt x="72980" y="201"/>
                  </a:lnTo>
                  <a:lnTo>
                    <a:pt x="66435" y="0"/>
                  </a:lnTo>
                  <a:lnTo>
                    <a:pt x="63678" y="2089"/>
                  </a:lnTo>
                  <a:lnTo>
                    <a:pt x="57792" y="10054"/>
                  </a:lnTo>
                  <a:lnTo>
                    <a:pt x="51814" y="28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52">
              <a:extLst>
                <a:ext uri="{FF2B5EF4-FFF2-40B4-BE49-F238E27FC236}">
                  <a16:creationId xmlns:a16="http://schemas.microsoft.com/office/drawing/2014/main" id="{BDE71A9E-1620-2B9F-F8A2-5DE72C0BAC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16374" y="4991100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9349"/>
                  </a:lnTo>
                  <a:lnTo>
                    <a:pt x="4125" y="486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53">
              <a:extLst>
                <a:ext uri="{FF2B5EF4-FFF2-40B4-BE49-F238E27FC236}">
                  <a16:creationId xmlns:a16="http://schemas.microsoft.com/office/drawing/2014/main" id="{47BBAB71-6D7C-21E1-D913-2B9800BA6CF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93636" y="4893076"/>
              <a:ext cx="109542" cy="153496"/>
            </a:xfrm>
            <a:custGeom>
              <a:avLst/>
              <a:gdLst/>
              <a:ahLst/>
              <a:cxnLst/>
              <a:rect l="0" t="0" r="0" b="0"/>
              <a:pathLst>
                <a:path w="109542" h="153496">
                  <a:moveTo>
                    <a:pt x="45239" y="50399"/>
                  </a:moveTo>
                  <a:lnTo>
                    <a:pt x="45239" y="50399"/>
                  </a:lnTo>
                  <a:lnTo>
                    <a:pt x="45239" y="45343"/>
                  </a:lnTo>
                  <a:lnTo>
                    <a:pt x="46297" y="43854"/>
                  </a:lnTo>
                  <a:lnTo>
                    <a:pt x="48061" y="42860"/>
                  </a:lnTo>
                  <a:lnTo>
                    <a:pt x="50295" y="42198"/>
                  </a:lnTo>
                  <a:lnTo>
                    <a:pt x="51784" y="40698"/>
                  </a:lnTo>
                  <a:lnTo>
                    <a:pt x="53440" y="36210"/>
                  </a:lnTo>
                  <a:lnTo>
                    <a:pt x="54371" y="27733"/>
                  </a:lnTo>
                  <a:lnTo>
                    <a:pt x="55560" y="25763"/>
                  </a:lnTo>
                  <a:lnTo>
                    <a:pt x="57412" y="24449"/>
                  </a:lnTo>
                  <a:lnTo>
                    <a:pt x="59704" y="23575"/>
                  </a:lnTo>
                  <a:lnTo>
                    <a:pt x="61233" y="21934"/>
                  </a:lnTo>
                  <a:lnTo>
                    <a:pt x="63887" y="13777"/>
                  </a:lnTo>
                  <a:lnTo>
                    <a:pt x="59113" y="7680"/>
                  </a:lnTo>
                  <a:lnTo>
                    <a:pt x="56605" y="7104"/>
                  </a:lnTo>
                  <a:lnTo>
                    <a:pt x="53875" y="7777"/>
                  </a:lnTo>
                  <a:lnTo>
                    <a:pt x="46960" y="12406"/>
                  </a:lnTo>
                  <a:lnTo>
                    <a:pt x="19230" y="43607"/>
                  </a:lnTo>
                  <a:lnTo>
                    <a:pt x="5665" y="70258"/>
                  </a:lnTo>
                  <a:lnTo>
                    <a:pt x="0" y="103320"/>
                  </a:lnTo>
                  <a:lnTo>
                    <a:pt x="3377" y="129814"/>
                  </a:lnTo>
                  <a:lnTo>
                    <a:pt x="16138" y="151070"/>
                  </a:lnTo>
                  <a:lnTo>
                    <a:pt x="22662" y="153495"/>
                  </a:lnTo>
                  <a:lnTo>
                    <a:pt x="30188" y="152997"/>
                  </a:lnTo>
                  <a:lnTo>
                    <a:pt x="55949" y="142181"/>
                  </a:lnTo>
                  <a:lnTo>
                    <a:pt x="65078" y="136988"/>
                  </a:lnTo>
                  <a:lnTo>
                    <a:pt x="78045" y="117105"/>
                  </a:lnTo>
                  <a:lnTo>
                    <a:pt x="94993" y="71337"/>
                  </a:lnTo>
                  <a:lnTo>
                    <a:pt x="108954" y="24895"/>
                  </a:lnTo>
                  <a:lnTo>
                    <a:pt x="109541" y="11547"/>
                  </a:lnTo>
                  <a:lnTo>
                    <a:pt x="106272" y="2087"/>
                  </a:lnTo>
                  <a:lnTo>
                    <a:pt x="102861" y="199"/>
                  </a:lnTo>
                  <a:lnTo>
                    <a:pt x="98471" y="0"/>
                  </a:lnTo>
                  <a:lnTo>
                    <a:pt x="93426" y="924"/>
                  </a:lnTo>
                  <a:lnTo>
                    <a:pt x="76214" y="12338"/>
                  </a:lnTo>
                  <a:lnTo>
                    <a:pt x="54764" y="3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54">
              <a:extLst>
                <a:ext uri="{FF2B5EF4-FFF2-40B4-BE49-F238E27FC236}">
                  <a16:creationId xmlns:a16="http://schemas.microsoft.com/office/drawing/2014/main" id="{60B9AD05-4E74-00F5-2B42-D95F92E730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53175" y="4853144"/>
              <a:ext cx="136400" cy="199179"/>
            </a:xfrm>
            <a:custGeom>
              <a:avLst/>
              <a:gdLst/>
              <a:ahLst/>
              <a:cxnLst/>
              <a:rect l="0" t="0" r="0" b="0"/>
              <a:pathLst>
                <a:path w="136400" h="199179">
                  <a:moveTo>
                    <a:pt x="85725" y="14131"/>
                  </a:moveTo>
                  <a:lnTo>
                    <a:pt x="85725" y="14131"/>
                  </a:lnTo>
                  <a:lnTo>
                    <a:pt x="90781" y="9074"/>
                  </a:lnTo>
                  <a:lnTo>
                    <a:pt x="93264" y="3770"/>
                  </a:lnTo>
                  <a:lnTo>
                    <a:pt x="93926" y="874"/>
                  </a:lnTo>
                  <a:lnTo>
                    <a:pt x="94367" y="0"/>
                  </a:lnTo>
                  <a:lnTo>
                    <a:pt x="94662" y="478"/>
                  </a:lnTo>
                  <a:lnTo>
                    <a:pt x="94857" y="1854"/>
                  </a:lnTo>
                  <a:lnTo>
                    <a:pt x="89431" y="6206"/>
                  </a:lnTo>
                  <a:lnTo>
                    <a:pt x="63792" y="21750"/>
                  </a:lnTo>
                  <a:lnTo>
                    <a:pt x="44907" y="49641"/>
                  </a:lnTo>
                  <a:lnTo>
                    <a:pt x="40117" y="63224"/>
                  </a:lnTo>
                  <a:lnTo>
                    <a:pt x="41561" y="66967"/>
                  </a:lnTo>
                  <a:lnTo>
                    <a:pt x="64792" y="88888"/>
                  </a:lnTo>
                  <a:lnTo>
                    <a:pt x="76775" y="94981"/>
                  </a:lnTo>
                  <a:lnTo>
                    <a:pt x="120683" y="112828"/>
                  </a:lnTo>
                  <a:lnTo>
                    <a:pt x="130542" y="121850"/>
                  </a:lnTo>
                  <a:lnTo>
                    <a:pt x="134653" y="127218"/>
                  </a:lnTo>
                  <a:lnTo>
                    <a:pt x="136336" y="131856"/>
                  </a:lnTo>
                  <a:lnTo>
                    <a:pt x="136399" y="136006"/>
                  </a:lnTo>
                  <a:lnTo>
                    <a:pt x="135382" y="139831"/>
                  </a:lnTo>
                  <a:lnTo>
                    <a:pt x="118783" y="160384"/>
                  </a:lnTo>
                  <a:lnTo>
                    <a:pt x="93757" y="176470"/>
                  </a:lnTo>
                  <a:lnTo>
                    <a:pt x="47429" y="194742"/>
                  </a:lnTo>
                  <a:lnTo>
                    <a:pt x="30604" y="199178"/>
                  </a:lnTo>
                  <a:lnTo>
                    <a:pt x="0" y="19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55">
              <a:extLst>
                <a:ext uri="{FF2B5EF4-FFF2-40B4-BE49-F238E27FC236}">
                  <a16:creationId xmlns:a16="http://schemas.microsoft.com/office/drawing/2014/main" id="{B1024700-D79D-F409-874B-20F17A6A438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10325" y="4800600"/>
              <a:ext cx="219076" cy="57151"/>
            </a:xfrm>
            <a:custGeom>
              <a:avLst/>
              <a:gdLst/>
              <a:ahLst/>
              <a:cxnLst/>
              <a:rect l="0" t="0" r="0" b="0"/>
              <a:pathLst>
                <a:path w="2190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50380" y="35030"/>
                  </a:lnTo>
                  <a:lnTo>
                    <a:pt x="80897" y="23785"/>
                  </a:lnTo>
                  <a:lnTo>
                    <a:pt x="120284" y="14929"/>
                  </a:lnTo>
                  <a:lnTo>
                    <a:pt x="156408" y="607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3556">
            <a:extLst>
              <a:ext uri="{FF2B5EF4-FFF2-40B4-BE49-F238E27FC236}">
                <a16:creationId xmlns:a16="http://schemas.microsoft.com/office/drawing/2014/main" id="{73630CB3-E94A-86FC-EB7A-FA053D089C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59830" y="5077397"/>
            <a:ext cx="167698" cy="207080"/>
          </a:xfrm>
          <a:custGeom>
            <a:avLst/>
            <a:gdLst/>
            <a:ahLst/>
            <a:cxnLst/>
            <a:rect l="0" t="0" r="0" b="0"/>
            <a:pathLst>
              <a:path w="167698" h="207080">
                <a:moveTo>
                  <a:pt x="121620" y="28003"/>
                </a:moveTo>
                <a:lnTo>
                  <a:pt x="121620" y="28003"/>
                </a:lnTo>
                <a:lnTo>
                  <a:pt x="126676" y="22947"/>
                </a:lnTo>
                <a:lnTo>
                  <a:pt x="129159" y="17642"/>
                </a:lnTo>
                <a:lnTo>
                  <a:pt x="129821" y="14746"/>
                </a:lnTo>
                <a:lnTo>
                  <a:pt x="129204" y="12815"/>
                </a:lnTo>
                <a:lnTo>
                  <a:pt x="127734" y="11528"/>
                </a:lnTo>
                <a:lnTo>
                  <a:pt x="122828" y="9461"/>
                </a:lnTo>
                <a:lnTo>
                  <a:pt x="111865" y="9103"/>
                </a:lnTo>
                <a:lnTo>
                  <a:pt x="98234" y="17486"/>
                </a:lnTo>
                <a:lnTo>
                  <a:pt x="54373" y="51155"/>
                </a:lnTo>
                <a:lnTo>
                  <a:pt x="28318" y="77902"/>
                </a:lnTo>
                <a:lnTo>
                  <a:pt x="5238" y="121501"/>
                </a:lnTo>
                <a:lnTo>
                  <a:pt x="0" y="144606"/>
                </a:lnTo>
                <a:lnTo>
                  <a:pt x="3505" y="171560"/>
                </a:lnTo>
                <a:lnTo>
                  <a:pt x="16303" y="194599"/>
                </a:lnTo>
                <a:lnTo>
                  <a:pt x="27540" y="202587"/>
                </a:lnTo>
                <a:lnTo>
                  <a:pt x="40648" y="206137"/>
                </a:lnTo>
                <a:lnTo>
                  <a:pt x="64820" y="207079"/>
                </a:lnTo>
                <a:lnTo>
                  <a:pt x="104080" y="195610"/>
                </a:lnTo>
                <a:lnTo>
                  <a:pt x="126536" y="181499"/>
                </a:lnTo>
                <a:lnTo>
                  <a:pt x="146595" y="158855"/>
                </a:lnTo>
                <a:lnTo>
                  <a:pt x="160888" y="132038"/>
                </a:lnTo>
                <a:lnTo>
                  <a:pt x="167594" y="101078"/>
                </a:lnTo>
                <a:lnTo>
                  <a:pt x="167697" y="75760"/>
                </a:lnTo>
                <a:lnTo>
                  <a:pt x="163971" y="61223"/>
                </a:lnTo>
                <a:lnTo>
                  <a:pt x="136509" y="15898"/>
                </a:lnTo>
                <a:lnTo>
                  <a:pt x="122621" y="5954"/>
                </a:lnTo>
                <a:lnTo>
                  <a:pt x="110158" y="1362"/>
                </a:lnTo>
                <a:lnTo>
                  <a:pt x="99761" y="0"/>
                </a:lnTo>
                <a:lnTo>
                  <a:pt x="97523" y="869"/>
                </a:lnTo>
                <a:lnTo>
                  <a:pt x="96030" y="2505"/>
                </a:lnTo>
                <a:lnTo>
                  <a:pt x="94372" y="7145"/>
                </a:lnTo>
                <a:lnTo>
                  <a:pt x="93045" y="470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699">
            <a:extLst>
              <a:ext uri="{FF2B5EF4-FFF2-40B4-BE49-F238E27FC236}">
                <a16:creationId xmlns:a16="http://schemas.microsoft.com/office/drawing/2014/main" id="{5573605E-1E73-D534-28A0-77F991A19372}"/>
              </a:ext>
            </a:extLst>
          </p:cNvPr>
          <p:cNvGrpSpPr/>
          <p:nvPr/>
        </p:nvGrpSpPr>
        <p:grpSpPr>
          <a:xfrm>
            <a:off x="3352800" y="4992541"/>
            <a:ext cx="238126" cy="363994"/>
            <a:chOff x="3352800" y="4992541"/>
            <a:chExt cx="238126" cy="363994"/>
          </a:xfrm>
        </p:grpSpPr>
        <p:sp>
          <p:nvSpPr>
            <p:cNvPr id="56" name="SMARTInkShape-3557">
              <a:extLst>
                <a:ext uri="{FF2B5EF4-FFF2-40B4-BE49-F238E27FC236}">
                  <a16:creationId xmlns:a16="http://schemas.microsoft.com/office/drawing/2014/main" id="{D83D6ADE-5B2D-4598-4101-7B4CF1EE4F7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00425" y="51435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9721" y="2096"/>
                  </a:lnTo>
                  <a:lnTo>
                    <a:pt x="45665" y="414"/>
                  </a:lnTo>
                  <a:lnTo>
                    <a:pt x="92982" y="82"/>
                  </a:lnTo>
                  <a:lnTo>
                    <a:pt x="133960" y="7620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58">
              <a:extLst>
                <a:ext uri="{FF2B5EF4-FFF2-40B4-BE49-F238E27FC236}">
                  <a16:creationId xmlns:a16="http://schemas.microsoft.com/office/drawing/2014/main" id="{E51ECB82-262D-3EE3-E2D0-F070F73D92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52800" y="52387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3260" y="6545"/>
                  </a:lnTo>
                  <a:lnTo>
                    <a:pt x="126160" y="8937"/>
                  </a:lnTo>
                  <a:lnTo>
                    <a:pt x="170030" y="9409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59">
              <a:extLst>
                <a:ext uri="{FF2B5EF4-FFF2-40B4-BE49-F238E27FC236}">
                  <a16:creationId xmlns:a16="http://schemas.microsoft.com/office/drawing/2014/main" id="{A2B0FFED-5482-D8B1-061E-253A3E1598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74648" y="4992541"/>
              <a:ext cx="206360" cy="363994"/>
            </a:xfrm>
            <a:custGeom>
              <a:avLst/>
              <a:gdLst/>
              <a:ahLst/>
              <a:cxnLst/>
              <a:rect l="0" t="0" r="0" b="0"/>
              <a:pathLst>
                <a:path w="206360" h="363994">
                  <a:moveTo>
                    <a:pt x="197227" y="17609"/>
                  </a:moveTo>
                  <a:lnTo>
                    <a:pt x="197227" y="17609"/>
                  </a:lnTo>
                  <a:lnTo>
                    <a:pt x="197227" y="12553"/>
                  </a:lnTo>
                  <a:lnTo>
                    <a:pt x="198285" y="11064"/>
                  </a:lnTo>
                  <a:lnTo>
                    <a:pt x="200049" y="10070"/>
                  </a:lnTo>
                  <a:lnTo>
                    <a:pt x="202283" y="9408"/>
                  </a:lnTo>
                  <a:lnTo>
                    <a:pt x="203773" y="7908"/>
                  </a:lnTo>
                  <a:lnTo>
                    <a:pt x="206359" y="0"/>
                  </a:lnTo>
                  <a:lnTo>
                    <a:pt x="179900" y="47572"/>
                  </a:lnTo>
                  <a:lnTo>
                    <a:pt x="154925" y="95050"/>
                  </a:lnTo>
                  <a:lnTo>
                    <a:pt x="127527" y="142306"/>
                  </a:lnTo>
                  <a:lnTo>
                    <a:pt x="103903" y="179793"/>
                  </a:lnTo>
                  <a:lnTo>
                    <a:pt x="76958" y="225328"/>
                  </a:lnTo>
                  <a:lnTo>
                    <a:pt x="57798" y="264897"/>
                  </a:lnTo>
                  <a:lnTo>
                    <a:pt x="31906" y="306110"/>
                  </a:lnTo>
                  <a:lnTo>
                    <a:pt x="6644" y="349646"/>
                  </a:lnTo>
                  <a:lnTo>
                    <a:pt x="0" y="363993"/>
                  </a:lnTo>
                  <a:lnTo>
                    <a:pt x="125" y="363890"/>
                  </a:lnTo>
                  <a:lnTo>
                    <a:pt x="6727" y="35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00">
            <a:extLst>
              <a:ext uri="{FF2B5EF4-FFF2-40B4-BE49-F238E27FC236}">
                <a16:creationId xmlns:a16="http://schemas.microsoft.com/office/drawing/2014/main" id="{F75B7176-5E08-5F1A-B484-06B7222D89C7}"/>
              </a:ext>
            </a:extLst>
          </p:cNvPr>
          <p:cNvGrpSpPr/>
          <p:nvPr/>
        </p:nvGrpSpPr>
        <p:grpSpPr>
          <a:xfrm>
            <a:off x="2705100" y="5029360"/>
            <a:ext cx="278070" cy="437991"/>
            <a:chOff x="2705100" y="5029360"/>
            <a:chExt cx="278070" cy="437991"/>
          </a:xfrm>
        </p:grpSpPr>
        <p:sp>
          <p:nvSpPr>
            <p:cNvPr id="60" name="SMARTInkShape-3560">
              <a:extLst>
                <a:ext uri="{FF2B5EF4-FFF2-40B4-BE49-F238E27FC236}">
                  <a16:creationId xmlns:a16="http://schemas.microsoft.com/office/drawing/2014/main" id="{60D0FEBB-6503-B754-A05D-E55E178054E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05100" y="5049574"/>
              <a:ext cx="38091" cy="417777"/>
            </a:xfrm>
            <a:custGeom>
              <a:avLst/>
              <a:gdLst/>
              <a:ahLst/>
              <a:cxnLst/>
              <a:rect l="0" t="0" r="0" b="0"/>
              <a:pathLst>
                <a:path w="38091" h="4177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6"/>
                  </a:lnTo>
                  <a:lnTo>
                    <a:pt x="31397" y="662"/>
                  </a:lnTo>
                  <a:lnTo>
                    <a:pt x="33631" y="0"/>
                  </a:lnTo>
                  <a:lnTo>
                    <a:pt x="35121" y="617"/>
                  </a:lnTo>
                  <a:lnTo>
                    <a:pt x="36114" y="2088"/>
                  </a:lnTo>
                  <a:lnTo>
                    <a:pt x="37217" y="8658"/>
                  </a:lnTo>
                  <a:lnTo>
                    <a:pt x="37925" y="47215"/>
                  </a:lnTo>
                  <a:lnTo>
                    <a:pt x="38022" y="79516"/>
                  </a:lnTo>
                  <a:lnTo>
                    <a:pt x="38065" y="115038"/>
                  </a:lnTo>
                  <a:lnTo>
                    <a:pt x="38090" y="160624"/>
                  </a:lnTo>
                  <a:lnTo>
                    <a:pt x="31552" y="206349"/>
                  </a:lnTo>
                  <a:lnTo>
                    <a:pt x="29163" y="248777"/>
                  </a:lnTo>
                  <a:lnTo>
                    <a:pt x="25927" y="279507"/>
                  </a:lnTo>
                  <a:lnTo>
                    <a:pt x="21088" y="310485"/>
                  </a:lnTo>
                  <a:lnTo>
                    <a:pt x="16832" y="347533"/>
                  </a:lnTo>
                  <a:lnTo>
                    <a:pt x="10969" y="388496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61">
              <a:extLst>
                <a:ext uri="{FF2B5EF4-FFF2-40B4-BE49-F238E27FC236}">
                  <a16:creationId xmlns:a16="http://schemas.microsoft.com/office/drawing/2014/main" id="{AE0FF805-5BBD-2FD5-0088-18E8509A55B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05100" y="5029360"/>
              <a:ext cx="148827" cy="199866"/>
            </a:xfrm>
            <a:custGeom>
              <a:avLst/>
              <a:gdLst/>
              <a:ahLst/>
              <a:cxnLst/>
              <a:rect l="0" t="0" r="0" b="0"/>
              <a:pathLst>
                <a:path w="148827" h="199866">
                  <a:moveTo>
                    <a:pt x="28575" y="37940"/>
                  </a:moveTo>
                  <a:lnTo>
                    <a:pt x="28575" y="37940"/>
                  </a:lnTo>
                  <a:lnTo>
                    <a:pt x="28575" y="28418"/>
                  </a:lnTo>
                  <a:lnTo>
                    <a:pt x="37238" y="20811"/>
                  </a:lnTo>
                  <a:lnTo>
                    <a:pt x="70332" y="3963"/>
                  </a:lnTo>
                  <a:lnTo>
                    <a:pt x="107411" y="0"/>
                  </a:lnTo>
                  <a:lnTo>
                    <a:pt x="109707" y="2064"/>
                  </a:lnTo>
                  <a:lnTo>
                    <a:pt x="112259" y="10001"/>
                  </a:lnTo>
                  <a:lnTo>
                    <a:pt x="113695" y="31425"/>
                  </a:lnTo>
                  <a:lnTo>
                    <a:pt x="108387" y="48803"/>
                  </a:lnTo>
                  <a:lnTo>
                    <a:pt x="97913" y="66051"/>
                  </a:lnTo>
                  <a:lnTo>
                    <a:pt x="55685" y="105354"/>
                  </a:lnTo>
                  <a:lnTo>
                    <a:pt x="38848" y="113797"/>
                  </a:lnTo>
                  <a:lnTo>
                    <a:pt x="66548" y="113014"/>
                  </a:lnTo>
                  <a:lnTo>
                    <a:pt x="101165" y="105930"/>
                  </a:lnTo>
                  <a:lnTo>
                    <a:pt x="120521" y="110061"/>
                  </a:lnTo>
                  <a:lnTo>
                    <a:pt x="139662" y="117988"/>
                  </a:lnTo>
                  <a:lnTo>
                    <a:pt x="143907" y="121996"/>
                  </a:lnTo>
                  <a:lnTo>
                    <a:pt x="148626" y="132096"/>
                  </a:lnTo>
                  <a:lnTo>
                    <a:pt x="148826" y="136695"/>
                  </a:lnTo>
                  <a:lnTo>
                    <a:pt x="146225" y="144625"/>
                  </a:lnTo>
                  <a:lnTo>
                    <a:pt x="133755" y="160096"/>
                  </a:lnTo>
                  <a:lnTo>
                    <a:pt x="116654" y="173030"/>
                  </a:lnTo>
                  <a:lnTo>
                    <a:pt x="77763" y="185823"/>
                  </a:lnTo>
                  <a:lnTo>
                    <a:pt x="38409" y="192270"/>
                  </a:lnTo>
                  <a:lnTo>
                    <a:pt x="0" y="19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62">
              <a:extLst>
                <a:ext uri="{FF2B5EF4-FFF2-40B4-BE49-F238E27FC236}">
                  <a16:creationId xmlns:a16="http://schemas.microsoft.com/office/drawing/2014/main" id="{AF7B4C03-BBD4-52BF-E6D2-C1108288DD2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76550" y="5220092"/>
              <a:ext cx="106620" cy="142484"/>
            </a:xfrm>
            <a:custGeom>
              <a:avLst/>
              <a:gdLst/>
              <a:ahLst/>
              <a:cxnLst/>
              <a:rect l="0" t="0" r="0" b="0"/>
              <a:pathLst>
                <a:path w="106620" h="142484">
                  <a:moveTo>
                    <a:pt x="28575" y="9133"/>
                  </a:moveTo>
                  <a:lnTo>
                    <a:pt x="28575" y="9133"/>
                  </a:lnTo>
                  <a:lnTo>
                    <a:pt x="33631" y="9133"/>
                  </a:lnTo>
                  <a:lnTo>
                    <a:pt x="38936" y="6311"/>
                  </a:lnTo>
                  <a:lnTo>
                    <a:pt x="41832" y="4077"/>
                  </a:lnTo>
                  <a:lnTo>
                    <a:pt x="50695" y="1594"/>
                  </a:lnTo>
                  <a:lnTo>
                    <a:pt x="73631" y="0"/>
                  </a:lnTo>
                  <a:lnTo>
                    <a:pt x="77663" y="928"/>
                  </a:lnTo>
                  <a:lnTo>
                    <a:pt x="80350" y="2605"/>
                  </a:lnTo>
                  <a:lnTo>
                    <a:pt x="82142" y="4781"/>
                  </a:lnTo>
                  <a:lnTo>
                    <a:pt x="84133" y="10021"/>
                  </a:lnTo>
                  <a:lnTo>
                    <a:pt x="84664" y="12900"/>
                  </a:lnTo>
                  <a:lnTo>
                    <a:pt x="80354" y="32122"/>
                  </a:lnTo>
                  <a:lnTo>
                    <a:pt x="62870" y="58399"/>
                  </a:lnTo>
                  <a:lnTo>
                    <a:pt x="50496" y="71237"/>
                  </a:lnTo>
                  <a:lnTo>
                    <a:pt x="37069" y="79628"/>
                  </a:lnTo>
                  <a:lnTo>
                    <a:pt x="36354" y="79413"/>
                  </a:lnTo>
                  <a:lnTo>
                    <a:pt x="36936" y="78211"/>
                  </a:lnTo>
                  <a:lnTo>
                    <a:pt x="38383" y="77410"/>
                  </a:lnTo>
                  <a:lnTo>
                    <a:pt x="51255" y="76019"/>
                  </a:lnTo>
                  <a:lnTo>
                    <a:pt x="78091" y="75825"/>
                  </a:lnTo>
                  <a:lnTo>
                    <a:pt x="85154" y="78638"/>
                  </a:lnTo>
                  <a:lnTo>
                    <a:pt x="103369" y="89067"/>
                  </a:lnTo>
                  <a:lnTo>
                    <a:pt x="105954" y="92056"/>
                  </a:lnTo>
                  <a:lnTo>
                    <a:pt x="106619" y="95107"/>
                  </a:lnTo>
                  <a:lnTo>
                    <a:pt x="105139" y="107606"/>
                  </a:lnTo>
                  <a:lnTo>
                    <a:pt x="101843" y="110766"/>
                  </a:lnTo>
                  <a:lnTo>
                    <a:pt x="54435" y="132960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01">
            <a:extLst>
              <a:ext uri="{FF2B5EF4-FFF2-40B4-BE49-F238E27FC236}">
                <a16:creationId xmlns:a16="http://schemas.microsoft.com/office/drawing/2014/main" id="{9050AC9D-078A-8F3F-DCA1-395D9312D446}"/>
              </a:ext>
            </a:extLst>
          </p:cNvPr>
          <p:cNvGrpSpPr/>
          <p:nvPr/>
        </p:nvGrpSpPr>
        <p:grpSpPr>
          <a:xfrm>
            <a:off x="1752600" y="4981620"/>
            <a:ext cx="571501" cy="375341"/>
            <a:chOff x="1752600" y="4981620"/>
            <a:chExt cx="571501" cy="375341"/>
          </a:xfrm>
        </p:grpSpPr>
        <p:sp>
          <p:nvSpPr>
            <p:cNvPr id="64" name="SMARTInkShape-3563">
              <a:extLst>
                <a:ext uri="{FF2B5EF4-FFF2-40B4-BE49-F238E27FC236}">
                  <a16:creationId xmlns:a16="http://schemas.microsoft.com/office/drawing/2014/main" id="{CF69A1BE-E092-DC5B-C1D0-F81EF73145F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762125" y="4981620"/>
              <a:ext cx="57116" cy="323806"/>
            </a:xfrm>
            <a:custGeom>
              <a:avLst/>
              <a:gdLst/>
              <a:ahLst/>
              <a:cxnLst/>
              <a:rect l="0" t="0" r="0" b="0"/>
              <a:pathLst>
                <a:path w="57116" h="323806">
                  <a:moveTo>
                    <a:pt x="47625" y="19005"/>
                  </a:moveTo>
                  <a:lnTo>
                    <a:pt x="47625" y="19005"/>
                  </a:lnTo>
                  <a:lnTo>
                    <a:pt x="47625" y="5748"/>
                  </a:lnTo>
                  <a:lnTo>
                    <a:pt x="48683" y="3817"/>
                  </a:lnTo>
                  <a:lnTo>
                    <a:pt x="50447" y="2530"/>
                  </a:lnTo>
                  <a:lnTo>
                    <a:pt x="57034" y="0"/>
                  </a:lnTo>
                  <a:lnTo>
                    <a:pt x="57115" y="5024"/>
                  </a:lnTo>
                  <a:lnTo>
                    <a:pt x="40901" y="51434"/>
                  </a:lnTo>
                  <a:lnTo>
                    <a:pt x="31639" y="89762"/>
                  </a:lnTo>
                  <a:lnTo>
                    <a:pt x="22192" y="124284"/>
                  </a:lnTo>
                  <a:lnTo>
                    <a:pt x="13749" y="167085"/>
                  </a:lnTo>
                  <a:lnTo>
                    <a:pt x="9718" y="211165"/>
                  </a:lnTo>
                  <a:lnTo>
                    <a:pt x="2233" y="258399"/>
                  </a:lnTo>
                  <a:lnTo>
                    <a:pt x="294" y="304530"/>
                  </a:lnTo>
                  <a:lnTo>
                    <a:pt x="0" y="32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64">
              <a:extLst>
                <a:ext uri="{FF2B5EF4-FFF2-40B4-BE49-F238E27FC236}">
                  <a16:creationId xmlns:a16="http://schemas.microsoft.com/office/drawing/2014/main" id="{B9C70784-9309-D702-9F55-EE688A7057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96963" y="4983640"/>
              <a:ext cx="46103" cy="331311"/>
            </a:xfrm>
            <a:custGeom>
              <a:avLst/>
              <a:gdLst/>
              <a:ahLst/>
              <a:cxnLst/>
              <a:rect l="0" t="0" r="0" b="0"/>
              <a:pathLst>
                <a:path w="46103" h="331311">
                  <a:moveTo>
                    <a:pt x="36612" y="45560"/>
                  </a:moveTo>
                  <a:lnTo>
                    <a:pt x="36612" y="45560"/>
                  </a:lnTo>
                  <a:lnTo>
                    <a:pt x="45254" y="12029"/>
                  </a:lnTo>
                  <a:lnTo>
                    <a:pt x="46021" y="0"/>
                  </a:lnTo>
                  <a:lnTo>
                    <a:pt x="46102" y="8660"/>
                  </a:lnTo>
                  <a:lnTo>
                    <a:pt x="35771" y="45078"/>
                  </a:lnTo>
                  <a:lnTo>
                    <a:pt x="23746" y="91208"/>
                  </a:lnTo>
                  <a:lnTo>
                    <a:pt x="14338" y="136344"/>
                  </a:lnTo>
                  <a:lnTo>
                    <a:pt x="10837" y="168810"/>
                  </a:lnTo>
                  <a:lnTo>
                    <a:pt x="6044" y="214017"/>
                  </a:lnTo>
                  <a:lnTo>
                    <a:pt x="0" y="257106"/>
                  </a:lnTo>
                  <a:lnTo>
                    <a:pt x="5352" y="299092"/>
                  </a:lnTo>
                  <a:lnTo>
                    <a:pt x="8037" y="331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65">
              <a:extLst>
                <a:ext uri="{FF2B5EF4-FFF2-40B4-BE49-F238E27FC236}">
                  <a16:creationId xmlns:a16="http://schemas.microsoft.com/office/drawing/2014/main" id="{B597757D-B89D-35AE-9B6B-5FABFF8FD1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752600" y="52101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48905" y="6185"/>
                  </a:lnTo>
                  <a:lnTo>
                    <a:pt x="73944" y="122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66">
              <a:extLst>
                <a:ext uri="{FF2B5EF4-FFF2-40B4-BE49-F238E27FC236}">
                  <a16:creationId xmlns:a16="http://schemas.microsoft.com/office/drawing/2014/main" id="{D8DEA38F-B41B-D260-C834-20DB5686B1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991442" y="5230952"/>
              <a:ext cx="180259" cy="126009"/>
            </a:xfrm>
            <a:custGeom>
              <a:avLst/>
              <a:gdLst/>
              <a:ahLst/>
              <a:cxnLst/>
              <a:rect l="0" t="0" r="0" b="0"/>
              <a:pathLst>
                <a:path w="180259" h="126009">
                  <a:moveTo>
                    <a:pt x="85008" y="45898"/>
                  </a:moveTo>
                  <a:lnTo>
                    <a:pt x="85008" y="45898"/>
                  </a:lnTo>
                  <a:lnTo>
                    <a:pt x="85008" y="22194"/>
                  </a:lnTo>
                  <a:lnTo>
                    <a:pt x="83950" y="20570"/>
                  </a:lnTo>
                  <a:lnTo>
                    <a:pt x="82186" y="19488"/>
                  </a:lnTo>
                  <a:lnTo>
                    <a:pt x="76807" y="17751"/>
                  </a:lnTo>
                  <a:lnTo>
                    <a:pt x="76072" y="14691"/>
                  </a:lnTo>
                  <a:lnTo>
                    <a:pt x="75599" y="4103"/>
                  </a:lnTo>
                  <a:lnTo>
                    <a:pt x="74502" y="2160"/>
                  </a:lnTo>
                  <a:lnTo>
                    <a:pt x="72712" y="864"/>
                  </a:lnTo>
                  <a:lnTo>
                    <a:pt x="70461" y="0"/>
                  </a:lnTo>
                  <a:lnTo>
                    <a:pt x="62315" y="1862"/>
                  </a:lnTo>
                  <a:lnTo>
                    <a:pt x="51639" y="7277"/>
                  </a:lnTo>
                  <a:lnTo>
                    <a:pt x="33728" y="23284"/>
                  </a:lnTo>
                  <a:lnTo>
                    <a:pt x="11536" y="56600"/>
                  </a:lnTo>
                  <a:lnTo>
                    <a:pt x="1703" y="83643"/>
                  </a:lnTo>
                  <a:lnTo>
                    <a:pt x="0" y="100709"/>
                  </a:lnTo>
                  <a:lnTo>
                    <a:pt x="2424" y="110122"/>
                  </a:lnTo>
                  <a:lnTo>
                    <a:pt x="12603" y="124788"/>
                  </a:lnTo>
                  <a:lnTo>
                    <a:pt x="16630" y="126008"/>
                  </a:lnTo>
                  <a:lnTo>
                    <a:pt x="26748" y="124541"/>
                  </a:lnTo>
                  <a:lnTo>
                    <a:pt x="39288" y="117765"/>
                  </a:lnTo>
                  <a:lnTo>
                    <a:pt x="63805" y="84995"/>
                  </a:lnTo>
                  <a:lnTo>
                    <a:pt x="81997" y="48808"/>
                  </a:lnTo>
                  <a:lnTo>
                    <a:pt x="84831" y="37100"/>
                  </a:lnTo>
                  <a:lnTo>
                    <a:pt x="78427" y="51726"/>
                  </a:lnTo>
                  <a:lnTo>
                    <a:pt x="75871" y="76116"/>
                  </a:lnTo>
                  <a:lnTo>
                    <a:pt x="80655" y="91775"/>
                  </a:lnTo>
                  <a:lnTo>
                    <a:pt x="88718" y="100861"/>
                  </a:lnTo>
                  <a:lnTo>
                    <a:pt x="98298" y="107368"/>
                  </a:lnTo>
                  <a:lnTo>
                    <a:pt x="106084" y="110260"/>
                  </a:lnTo>
                  <a:lnTo>
                    <a:pt x="126531" y="111888"/>
                  </a:lnTo>
                  <a:lnTo>
                    <a:pt x="147640" y="107313"/>
                  </a:lnTo>
                  <a:lnTo>
                    <a:pt x="180258" y="9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67">
              <a:extLst>
                <a:ext uri="{FF2B5EF4-FFF2-40B4-BE49-F238E27FC236}">
                  <a16:creationId xmlns:a16="http://schemas.microsoft.com/office/drawing/2014/main" id="{B1A61609-2ABB-DEAD-D93F-7A3DA27000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14575" y="5153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68">
              <a:extLst>
                <a:ext uri="{FF2B5EF4-FFF2-40B4-BE49-F238E27FC236}">
                  <a16:creationId xmlns:a16="http://schemas.microsoft.com/office/drawing/2014/main" id="{9D602A09-F5FA-A70C-A766-FCC54FE2ABF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305050" y="5229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5188" y="970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702">
            <a:extLst>
              <a:ext uri="{FF2B5EF4-FFF2-40B4-BE49-F238E27FC236}">
                <a16:creationId xmlns:a16="http://schemas.microsoft.com/office/drawing/2014/main" id="{53D75097-9A78-3AFE-BE3B-6CC31955197B}"/>
              </a:ext>
            </a:extLst>
          </p:cNvPr>
          <p:cNvGrpSpPr/>
          <p:nvPr/>
        </p:nvGrpSpPr>
        <p:grpSpPr>
          <a:xfrm>
            <a:off x="3333867" y="4348966"/>
            <a:ext cx="530929" cy="183839"/>
            <a:chOff x="3333867" y="4348966"/>
            <a:chExt cx="530929" cy="183839"/>
          </a:xfrm>
        </p:grpSpPr>
        <p:sp>
          <p:nvSpPr>
            <p:cNvPr id="71" name="SMARTInkShape-3569">
              <a:extLst>
                <a:ext uri="{FF2B5EF4-FFF2-40B4-BE49-F238E27FC236}">
                  <a16:creationId xmlns:a16="http://schemas.microsoft.com/office/drawing/2014/main" id="{2416AA1F-A97C-3501-D968-65736EC744C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33867" y="4438650"/>
              <a:ext cx="161809" cy="9526"/>
            </a:xfrm>
            <a:custGeom>
              <a:avLst/>
              <a:gdLst/>
              <a:ahLst/>
              <a:cxnLst/>
              <a:rect l="0" t="0" r="0" b="0"/>
              <a:pathLst>
                <a:path w="161809" h="9526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45646" y="0"/>
                  </a:lnTo>
                  <a:lnTo>
                    <a:pt x="85241" y="0"/>
                  </a:lnTo>
                  <a:lnTo>
                    <a:pt x="123636" y="0"/>
                  </a:lnTo>
                  <a:lnTo>
                    <a:pt x="140609" y="1058"/>
                  </a:lnTo>
                  <a:lnTo>
                    <a:pt x="1618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70">
              <a:extLst>
                <a:ext uri="{FF2B5EF4-FFF2-40B4-BE49-F238E27FC236}">
                  <a16:creationId xmlns:a16="http://schemas.microsoft.com/office/drawing/2014/main" id="{FC22DFF6-3A59-755C-AFD9-16B4AA7BB7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43275" y="45148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89400" y="0"/>
                  </a:lnTo>
                  <a:lnTo>
                    <a:pt x="115389" y="2822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71">
              <a:extLst>
                <a:ext uri="{FF2B5EF4-FFF2-40B4-BE49-F238E27FC236}">
                  <a16:creationId xmlns:a16="http://schemas.microsoft.com/office/drawing/2014/main" id="{703317D8-43F3-65AD-845B-E6EB0524715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05714" y="4348966"/>
              <a:ext cx="159082" cy="183839"/>
            </a:xfrm>
            <a:custGeom>
              <a:avLst/>
              <a:gdLst/>
              <a:ahLst/>
              <a:cxnLst/>
              <a:rect l="0" t="0" r="0" b="0"/>
              <a:pathLst>
                <a:path w="159082" h="183839">
                  <a:moveTo>
                    <a:pt x="66186" y="61109"/>
                  </a:moveTo>
                  <a:lnTo>
                    <a:pt x="66186" y="61109"/>
                  </a:lnTo>
                  <a:lnTo>
                    <a:pt x="73725" y="43209"/>
                  </a:lnTo>
                  <a:lnTo>
                    <a:pt x="77945" y="30052"/>
                  </a:lnTo>
                  <a:lnTo>
                    <a:pt x="83076" y="15571"/>
                  </a:lnTo>
                  <a:lnTo>
                    <a:pt x="84809" y="1196"/>
                  </a:lnTo>
                  <a:lnTo>
                    <a:pt x="82834" y="0"/>
                  </a:lnTo>
                  <a:lnTo>
                    <a:pt x="52718" y="4531"/>
                  </a:lnTo>
                  <a:lnTo>
                    <a:pt x="40445" y="8799"/>
                  </a:lnTo>
                  <a:lnTo>
                    <a:pt x="21635" y="22209"/>
                  </a:lnTo>
                  <a:lnTo>
                    <a:pt x="14635" y="33589"/>
                  </a:lnTo>
                  <a:lnTo>
                    <a:pt x="1988" y="76371"/>
                  </a:lnTo>
                  <a:lnTo>
                    <a:pt x="0" y="117511"/>
                  </a:lnTo>
                  <a:lnTo>
                    <a:pt x="666" y="142061"/>
                  </a:lnTo>
                  <a:lnTo>
                    <a:pt x="4611" y="153885"/>
                  </a:lnTo>
                  <a:lnTo>
                    <a:pt x="17838" y="172442"/>
                  </a:lnTo>
                  <a:lnTo>
                    <a:pt x="31998" y="179382"/>
                  </a:lnTo>
                  <a:lnTo>
                    <a:pt x="66958" y="183838"/>
                  </a:lnTo>
                  <a:lnTo>
                    <a:pt x="85579" y="178802"/>
                  </a:lnTo>
                  <a:lnTo>
                    <a:pt x="111090" y="164067"/>
                  </a:lnTo>
                  <a:lnTo>
                    <a:pt x="133617" y="145183"/>
                  </a:lnTo>
                  <a:lnTo>
                    <a:pt x="148258" y="116051"/>
                  </a:lnTo>
                  <a:lnTo>
                    <a:pt x="158520" y="82545"/>
                  </a:lnTo>
                  <a:lnTo>
                    <a:pt x="159081" y="67461"/>
                  </a:lnTo>
                  <a:lnTo>
                    <a:pt x="155803" y="50174"/>
                  </a:lnTo>
                  <a:lnTo>
                    <a:pt x="142951" y="27647"/>
                  </a:lnTo>
                  <a:lnTo>
                    <a:pt x="125738" y="12624"/>
                  </a:lnTo>
                  <a:lnTo>
                    <a:pt x="110646" y="7810"/>
                  </a:lnTo>
                  <a:lnTo>
                    <a:pt x="73466" y="4184"/>
                  </a:lnTo>
                  <a:lnTo>
                    <a:pt x="71039" y="5168"/>
                  </a:lnTo>
                  <a:lnTo>
                    <a:pt x="66186" y="1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03">
            <a:extLst>
              <a:ext uri="{FF2B5EF4-FFF2-40B4-BE49-F238E27FC236}">
                <a16:creationId xmlns:a16="http://schemas.microsoft.com/office/drawing/2014/main" id="{B81940C1-2FAC-D84B-D0C9-AD907FDA7A68}"/>
              </a:ext>
            </a:extLst>
          </p:cNvPr>
          <p:cNvGrpSpPr/>
          <p:nvPr/>
        </p:nvGrpSpPr>
        <p:grpSpPr>
          <a:xfrm>
            <a:off x="2686050" y="4334001"/>
            <a:ext cx="266110" cy="428500"/>
            <a:chOff x="2686050" y="4334001"/>
            <a:chExt cx="266110" cy="428500"/>
          </a:xfrm>
        </p:grpSpPr>
        <p:sp>
          <p:nvSpPr>
            <p:cNvPr id="75" name="SMARTInkShape-3572">
              <a:extLst>
                <a:ext uri="{FF2B5EF4-FFF2-40B4-BE49-F238E27FC236}">
                  <a16:creationId xmlns:a16="http://schemas.microsoft.com/office/drawing/2014/main" id="{8383463D-E326-2596-5530-C0A30229135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05100" y="4334268"/>
              <a:ext cx="36661" cy="428233"/>
            </a:xfrm>
            <a:custGeom>
              <a:avLst/>
              <a:gdLst/>
              <a:ahLst/>
              <a:cxnLst/>
              <a:rect l="0" t="0" r="0" b="0"/>
              <a:pathLst>
                <a:path w="36661" h="428233">
                  <a:moveTo>
                    <a:pt x="19050" y="9132"/>
                  </a:moveTo>
                  <a:lnTo>
                    <a:pt x="19050" y="9132"/>
                  </a:lnTo>
                  <a:lnTo>
                    <a:pt x="27251" y="931"/>
                  </a:lnTo>
                  <a:lnTo>
                    <a:pt x="33239" y="0"/>
                  </a:lnTo>
                  <a:lnTo>
                    <a:pt x="34859" y="3044"/>
                  </a:lnTo>
                  <a:lnTo>
                    <a:pt x="36660" y="14893"/>
                  </a:lnTo>
                  <a:lnTo>
                    <a:pt x="32617" y="49527"/>
                  </a:lnTo>
                  <a:lnTo>
                    <a:pt x="30371" y="83882"/>
                  </a:lnTo>
                  <a:lnTo>
                    <a:pt x="28315" y="119613"/>
                  </a:lnTo>
                  <a:lnTo>
                    <a:pt x="22266" y="158636"/>
                  </a:lnTo>
                  <a:lnTo>
                    <a:pt x="20003" y="195481"/>
                  </a:lnTo>
                  <a:lnTo>
                    <a:pt x="19238" y="239734"/>
                  </a:lnTo>
                  <a:lnTo>
                    <a:pt x="14031" y="283871"/>
                  </a:lnTo>
                  <a:lnTo>
                    <a:pt x="10860" y="323605"/>
                  </a:lnTo>
                  <a:lnTo>
                    <a:pt x="4864" y="363835"/>
                  </a:lnTo>
                  <a:lnTo>
                    <a:pt x="641" y="407391"/>
                  </a:lnTo>
                  <a:lnTo>
                    <a:pt x="0" y="42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73">
              <a:extLst>
                <a:ext uri="{FF2B5EF4-FFF2-40B4-BE49-F238E27FC236}">
                  <a16:creationId xmlns:a16="http://schemas.microsoft.com/office/drawing/2014/main" id="{4785C0A3-2D3D-01BB-0F43-AC13B4D1A53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86050" y="4334001"/>
              <a:ext cx="164803" cy="218950"/>
            </a:xfrm>
            <a:custGeom>
              <a:avLst/>
              <a:gdLst/>
              <a:ahLst/>
              <a:cxnLst/>
              <a:rect l="0" t="0" r="0" b="0"/>
              <a:pathLst>
                <a:path w="164803" h="218950">
                  <a:moveTo>
                    <a:pt x="38100" y="28449"/>
                  </a:moveTo>
                  <a:lnTo>
                    <a:pt x="38100" y="28449"/>
                  </a:lnTo>
                  <a:lnTo>
                    <a:pt x="38100" y="13871"/>
                  </a:lnTo>
                  <a:lnTo>
                    <a:pt x="39158" y="12380"/>
                  </a:lnTo>
                  <a:lnTo>
                    <a:pt x="40922" y="11386"/>
                  </a:lnTo>
                  <a:lnTo>
                    <a:pt x="43156" y="10724"/>
                  </a:lnTo>
                  <a:lnTo>
                    <a:pt x="57397" y="2035"/>
                  </a:lnTo>
                  <a:lnTo>
                    <a:pt x="92647" y="0"/>
                  </a:lnTo>
                  <a:lnTo>
                    <a:pt x="111295" y="4968"/>
                  </a:lnTo>
                  <a:lnTo>
                    <a:pt x="115471" y="9620"/>
                  </a:lnTo>
                  <a:lnTo>
                    <a:pt x="120112" y="23256"/>
                  </a:lnTo>
                  <a:lnTo>
                    <a:pt x="122725" y="43726"/>
                  </a:lnTo>
                  <a:lnTo>
                    <a:pt x="114870" y="59580"/>
                  </a:lnTo>
                  <a:lnTo>
                    <a:pt x="83683" y="95265"/>
                  </a:lnTo>
                  <a:lnTo>
                    <a:pt x="64067" y="108470"/>
                  </a:lnTo>
                  <a:lnTo>
                    <a:pt x="60224" y="114461"/>
                  </a:lnTo>
                  <a:lnTo>
                    <a:pt x="59200" y="117540"/>
                  </a:lnTo>
                  <a:lnTo>
                    <a:pt x="58517" y="118535"/>
                  </a:lnTo>
                  <a:lnTo>
                    <a:pt x="58061" y="118140"/>
                  </a:lnTo>
                  <a:lnTo>
                    <a:pt x="57757" y="116818"/>
                  </a:lnTo>
                  <a:lnTo>
                    <a:pt x="58613" y="115936"/>
                  </a:lnTo>
                  <a:lnTo>
                    <a:pt x="64874" y="113638"/>
                  </a:lnTo>
                  <a:lnTo>
                    <a:pt x="70461" y="109349"/>
                  </a:lnTo>
                  <a:lnTo>
                    <a:pt x="89669" y="106042"/>
                  </a:lnTo>
                  <a:lnTo>
                    <a:pt x="124908" y="104771"/>
                  </a:lnTo>
                  <a:lnTo>
                    <a:pt x="140961" y="109742"/>
                  </a:lnTo>
                  <a:lnTo>
                    <a:pt x="154067" y="117918"/>
                  </a:lnTo>
                  <a:lnTo>
                    <a:pt x="164653" y="132099"/>
                  </a:lnTo>
                  <a:lnTo>
                    <a:pt x="164802" y="137765"/>
                  </a:lnTo>
                  <a:lnTo>
                    <a:pt x="159323" y="149706"/>
                  </a:lnTo>
                  <a:lnTo>
                    <a:pt x="132013" y="173561"/>
                  </a:lnTo>
                  <a:lnTo>
                    <a:pt x="93611" y="193008"/>
                  </a:lnTo>
                  <a:lnTo>
                    <a:pt x="52397" y="199596"/>
                  </a:lnTo>
                  <a:lnTo>
                    <a:pt x="12162" y="211578"/>
                  </a:lnTo>
                  <a:lnTo>
                    <a:pt x="0" y="21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74">
              <a:extLst>
                <a:ext uri="{FF2B5EF4-FFF2-40B4-BE49-F238E27FC236}">
                  <a16:creationId xmlns:a16="http://schemas.microsoft.com/office/drawing/2014/main" id="{B90FB6D9-630C-F42F-DD79-53B23394E48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67025" y="4547701"/>
              <a:ext cx="85135" cy="119550"/>
            </a:xfrm>
            <a:custGeom>
              <a:avLst/>
              <a:gdLst/>
              <a:ahLst/>
              <a:cxnLst/>
              <a:rect l="0" t="0" r="0" b="0"/>
              <a:pathLst>
                <a:path w="85135" h="119550">
                  <a:moveTo>
                    <a:pt x="38100" y="5249"/>
                  </a:moveTo>
                  <a:lnTo>
                    <a:pt x="38100" y="5249"/>
                  </a:lnTo>
                  <a:lnTo>
                    <a:pt x="38100" y="13450"/>
                  </a:lnTo>
                  <a:lnTo>
                    <a:pt x="38100" y="9325"/>
                  </a:lnTo>
                  <a:lnTo>
                    <a:pt x="40217" y="7967"/>
                  </a:lnTo>
                  <a:lnTo>
                    <a:pt x="52250" y="4996"/>
                  </a:lnTo>
                  <a:lnTo>
                    <a:pt x="59559" y="550"/>
                  </a:lnTo>
                  <a:lnTo>
                    <a:pt x="62989" y="0"/>
                  </a:lnTo>
                  <a:lnTo>
                    <a:pt x="66335" y="691"/>
                  </a:lnTo>
                  <a:lnTo>
                    <a:pt x="76099" y="6721"/>
                  </a:lnTo>
                  <a:lnTo>
                    <a:pt x="79307" y="9405"/>
                  </a:lnTo>
                  <a:lnTo>
                    <a:pt x="80388" y="11195"/>
                  </a:lnTo>
                  <a:lnTo>
                    <a:pt x="80050" y="12388"/>
                  </a:lnTo>
                  <a:lnTo>
                    <a:pt x="78767" y="13183"/>
                  </a:lnTo>
                  <a:lnTo>
                    <a:pt x="77912" y="14772"/>
                  </a:lnTo>
                  <a:lnTo>
                    <a:pt x="76961" y="19359"/>
                  </a:lnTo>
                  <a:lnTo>
                    <a:pt x="49752" y="50380"/>
                  </a:lnTo>
                  <a:lnTo>
                    <a:pt x="40456" y="57057"/>
                  </a:lnTo>
                  <a:lnTo>
                    <a:pt x="29273" y="60816"/>
                  </a:lnTo>
                  <a:lnTo>
                    <a:pt x="21069" y="62086"/>
                  </a:lnTo>
                  <a:lnTo>
                    <a:pt x="22770" y="62260"/>
                  </a:lnTo>
                  <a:lnTo>
                    <a:pt x="24705" y="62306"/>
                  </a:lnTo>
                  <a:lnTo>
                    <a:pt x="29677" y="59536"/>
                  </a:lnTo>
                  <a:lnTo>
                    <a:pt x="35415" y="55835"/>
                  </a:lnTo>
                  <a:lnTo>
                    <a:pt x="41493" y="54190"/>
                  </a:lnTo>
                  <a:lnTo>
                    <a:pt x="68545" y="61190"/>
                  </a:lnTo>
                  <a:lnTo>
                    <a:pt x="75620" y="67506"/>
                  </a:lnTo>
                  <a:lnTo>
                    <a:pt x="81234" y="76311"/>
                  </a:lnTo>
                  <a:lnTo>
                    <a:pt x="83729" y="83752"/>
                  </a:lnTo>
                  <a:lnTo>
                    <a:pt x="85134" y="98947"/>
                  </a:lnTo>
                  <a:lnTo>
                    <a:pt x="84272" y="102640"/>
                  </a:lnTo>
                  <a:lnTo>
                    <a:pt x="82640" y="105101"/>
                  </a:lnTo>
                  <a:lnTo>
                    <a:pt x="80493" y="106742"/>
                  </a:lnTo>
                  <a:lnTo>
                    <a:pt x="67359" y="109052"/>
                  </a:lnTo>
                  <a:lnTo>
                    <a:pt x="25254" y="111025"/>
                  </a:lnTo>
                  <a:lnTo>
                    <a:pt x="0" y="11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04">
            <a:extLst>
              <a:ext uri="{FF2B5EF4-FFF2-40B4-BE49-F238E27FC236}">
                <a16:creationId xmlns:a16="http://schemas.microsoft.com/office/drawing/2014/main" id="{2689767D-45AA-7497-A94B-E01CF20C5AF4}"/>
              </a:ext>
            </a:extLst>
          </p:cNvPr>
          <p:cNvGrpSpPr/>
          <p:nvPr/>
        </p:nvGrpSpPr>
        <p:grpSpPr>
          <a:xfrm>
            <a:off x="1828920" y="4314870"/>
            <a:ext cx="495181" cy="327617"/>
            <a:chOff x="1828920" y="4314870"/>
            <a:chExt cx="495181" cy="327617"/>
          </a:xfrm>
        </p:grpSpPr>
        <p:sp>
          <p:nvSpPr>
            <p:cNvPr id="79" name="SMARTInkShape-3575">
              <a:extLst>
                <a:ext uri="{FF2B5EF4-FFF2-40B4-BE49-F238E27FC236}">
                  <a16:creationId xmlns:a16="http://schemas.microsoft.com/office/drawing/2014/main" id="{AEC21495-025C-5729-EACC-6AAC7A23B3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828920" y="4314870"/>
              <a:ext cx="28446" cy="317661"/>
            </a:xfrm>
            <a:custGeom>
              <a:avLst/>
              <a:gdLst/>
              <a:ahLst/>
              <a:cxnLst/>
              <a:rect l="0" t="0" r="0" b="0"/>
              <a:pathLst>
                <a:path w="28446" h="317661">
                  <a:moveTo>
                    <a:pt x="18930" y="19005"/>
                  </a:moveTo>
                  <a:lnTo>
                    <a:pt x="18930" y="19005"/>
                  </a:lnTo>
                  <a:lnTo>
                    <a:pt x="23987" y="13948"/>
                  </a:lnTo>
                  <a:lnTo>
                    <a:pt x="26469" y="8644"/>
                  </a:lnTo>
                  <a:lnTo>
                    <a:pt x="28445" y="0"/>
                  </a:lnTo>
                  <a:lnTo>
                    <a:pt x="23397" y="44788"/>
                  </a:lnTo>
                  <a:lnTo>
                    <a:pt x="15197" y="85440"/>
                  </a:lnTo>
                  <a:lnTo>
                    <a:pt x="11979" y="118382"/>
                  </a:lnTo>
                  <a:lnTo>
                    <a:pt x="10168" y="164161"/>
                  </a:lnTo>
                  <a:lnTo>
                    <a:pt x="6809" y="203478"/>
                  </a:lnTo>
                  <a:lnTo>
                    <a:pt x="1933" y="245819"/>
                  </a:lnTo>
                  <a:lnTo>
                    <a:pt x="488" y="285176"/>
                  </a:lnTo>
                  <a:lnTo>
                    <a:pt x="0" y="316174"/>
                  </a:lnTo>
                  <a:lnTo>
                    <a:pt x="1018" y="317660"/>
                  </a:lnTo>
                  <a:lnTo>
                    <a:pt x="9405" y="31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76">
              <a:extLst>
                <a:ext uri="{FF2B5EF4-FFF2-40B4-BE49-F238E27FC236}">
                  <a16:creationId xmlns:a16="http://schemas.microsoft.com/office/drawing/2014/main" id="{9A5A20AA-5869-1A68-513E-8C52D5C16E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44424" y="4345383"/>
              <a:ext cx="17727" cy="274243"/>
            </a:xfrm>
            <a:custGeom>
              <a:avLst/>
              <a:gdLst/>
              <a:ahLst/>
              <a:cxnLst/>
              <a:rect l="0" t="0" r="0" b="0"/>
              <a:pathLst>
                <a:path w="17727" h="274243">
                  <a:moveTo>
                    <a:pt x="8201" y="45642"/>
                  </a:moveTo>
                  <a:lnTo>
                    <a:pt x="8201" y="45642"/>
                  </a:lnTo>
                  <a:lnTo>
                    <a:pt x="8201" y="0"/>
                  </a:lnTo>
                  <a:lnTo>
                    <a:pt x="8201" y="43760"/>
                  </a:lnTo>
                  <a:lnTo>
                    <a:pt x="5379" y="86007"/>
                  </a:lnTo>
                  <a:lnTo>
                    <a:pt x="0" y="132520"/>
                  </a:lnTo>
                  <a:lnTo>
                    <a:pt x="4125" y="170397"/>
                  </a:lnTo>
                  <a:lnTo>
                    <a:pt x="6993" y="210077"/>
                  </a:lnTo>
                  <a:lnTo>
                    <a:pt x="8095" y="252167"/>
                  </a:lnTo>
                  <a:lnTo>
                    <a:pt x="17726" y="27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77">
              <a:extLst>
                <a:ext uri="{FF2B5EF4-FFF2-40B4-BE49-F238E27FC236}">
                  <a16:creationId xmlns:a16="http://schemas.microsoft.com/office/drawing/2014/main" id="{B197BEF4-C3C4-5A47-B17B-B9894A74F89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30124" y="4486275"/>
              <a:ext cx="141552" cy="19051"/>
            </a:xfrm>
            <a:custGeom>
              <a:avLst/>
              <a:gdLst/>
              <a:ahLst/>
              <a:cxnLst/>
              <a:rect l="0" t="0" r="0" b="0"/>
              <a:pathLst>
                <a:path w="1415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9181" y="13993"/>
                  </a:lnTo>
                  <a:lnTo>
                    <a:pt x="51692" y="4861"/>
                  </a:lnTo>
                  <a:lnTo>
                    <a:pt x="98558" y="96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78">
              <a:extLst>
                <a:ext uri="{FF2B5EF4-FFF2-40B4-BE49-F238E27FC236}">
                  <a16:creationId xmlns:a16="http://schemas.microsoft.com/office/drawing/2014/main" id="{8F81D1C0-0298-12BD-153F-6D5A01ACCA9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81654" y="4526935"/>
              <a:ext cx="69645" cy="115552"/>
            </a:xfrm>
            <a:custGeom>
              <a:avLst/>
              <a:gdLst/>
              <a:ahLst/>
              <a:cxnLst/>
              <a:rect l="0" t="0" r="0" b="0"/>
              <a:pathLst>
                <a:path w="69645" h="115552">
                  <a:moveTo>
                    <a:pt x="23371" y="35540"/>
                  </a:moveTo>
                  <a:lnTo>
                    <a:pt x="23371" y="35540"/>
                  </a:lnTo>
                  <a:lnTo>
                    <a:pt x="31572" y="35540"/>
                  </a:lnTo>
                  <a:lnTo>
                    <a:pt x="32013" y="34482"/>
                  </a:lnTo>
                  <a:lnTo>
                    <a:pt x="32861" y="21351"/>
                  </a:lnTo>
                  <a:lnTo>
                    <a:pt x="31815" y="19730"/>
                  </a:lnTo>
                  <a:lnTo>
                    <a:pt x="30058" y="18651"/>
                  </a:lnTo>
                  <a:lnTo>
                    <a:pt x="24692" y="16917"/>
                  </a:lnTo>
                  <a:lnTo>
                    <a:pt x="18706" y="21673"/>
                  </a:lnTo>
                  <a:lnTo>
                    <a:pt x="1015" y="47092"/>
                  </a:lnTo>
                  <a:lnTo>
                    <a:pt x="0" y="52766"/>
                  </a:lnTo>
                  <a:lnTo>
                    <a:pt x="4861" y="94229"/>
                  </a:lnTo>
                  <a:lnTo>
                    <a:pt x="9147" y="103252"/>
                  </a:lnTo>
                  <a:lnTo>
                    <a:pt x="22567" y="114281"/>
                  </a:lnTo>
                  <a:lnTo>
                    <a:pt x="28127" y="115551"/>
                  </a:lnTo>
                  <a:lnTo>
                    <a:pt x="39948" y="114139"/>
                  </a:lnTo>
                  <a:lnTo>
                    <a:pt x="53447" y="107395"/>
                  </a:lnTo>
                  <a:lnTo>
                    <a:pt x="64150" y="88580"/>
                  </a:lnTo>
                  <a:lnTo>
                    <a:pt x="69644" y="60325"/>
                  </a:lnTo>
                  <a:lnTo>
                    <a:pt x="69537" y="35475"/>
                  </a:lnTo>
                  <a:lnTo>
                    <a:pt x="63273" y="15295"/>
                  </a:lnTo>
                  <a:lnTo>
                    <a:pt x="57685" y="6081"/>
                  </a:lnTo>
                  <a:lnTo>
                    <a:pt x="51675" y="1280"/>
                  </a:lnTo>
                  <a:lnTo>
                    <a:pt x="48590" y="0"/>
                  </a:lnTo>
                  <a:lnTo>
                    <a:pt x="45475" y="205"/>
                  </a:lnTo>
                  <a:lnTo>
                    <a:pt x="39192" y="3255"/>
                  </a:lnTo>
                  <a:lnTo>
                    <a:pt x="29705" y="10923"/>
                  </a:lnTo>
                  <a:lnTo>
                    <a:pt x="26186" y="16838"/>
                  </a:lnTo>
                  <a:lnTo>
                    <a:pt x="23371" y="26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79">
              <a:extLst>
                <a:ext uri="{FF2B5EF4-FFF2-40B4-BE49-F238E27FC236}">
                  <a16:creationId xmlns:a16="http://schemas.microsoft.com/office/drawing/2014/main" id="{72623212-4FE7-8B6B-681D-593CEEB5FD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95525" y="445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80">
              <a:extLst>
                <a:ext uri="{FF2B5EF4-FFF2-40B4-BE49-F238E27FC236}">
                  <a16:creationId xmlns:a16="http://schemas.microsoft.com/office/drawing/2014/main" id="{80C90A65-1A21-E09A-9A1C-845F126C8B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86000" y="45624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3581">
            <a:extLst>
              <a:ext uri="{FF2B5EF4-FFF2-40B4-BE49-F238E27FC236}">
                <a16:creationId xmlns:a16="http://schemas.microsoft.com/office/drawing/2014/main" id="{945838A6-6DB6-85C2-3F9E-F1A2D25E06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25788" y="2152676"/>
            <a:ext cx="655448" cy="666346"/>
          </a:xfrm>
          <a:custGeom>
            <a:avLst/>
            <a:gdLst/>
            <a:ahLst/>
            <a:cxnLst/>
            <a:rect l="0" t="0" r="0" b="0"/>
            <a:pathLst>
              <a:path w="655448" h="666346">
                <a:moveTo>
                  <a:pt x="436387" y="57124"/>
                </a:moveTo>
                <a:lnTo>
                  <a:pt x="436387" y="57124"/>
                </a:lnTo>
                <a:lnTo>
                  <a:pt x="436387" y="42659"/>
                </a:lnTo>
                <a:lnTo>
                  <a:pt x="433565" y="37290"/>
                </a:lnTo>
                <a:lnTo>
                  <a:pt x="431330" y="34376"/>
                </a:lnTo>
                <a:lnTo>
                  <a:pt x="426026" y="31139"/>
                </a:lnTo>
                <a:lnTo>
                  <a:pt x="423130" y="30275"/>
                </a:lnTo>
                <a:lnTo>
                  <a:pt x="421199" y="28642"/>
                </a:lnTo>
                <a:lnTo>
                  <a:pt x="419053" y="24004"/>
                </a:lnTo>
                <a:lnTo>
                  <a:pt x="412455" y="18415"/>
                </a:lnTo>
                <a:lnTo>
                  <a:pt x="403526" y="13462"/>
                </a:lnTo>
                <a:lnTo>
                  <a:pt x="392548" y="9615"/>
                </a:lnTo>
                <a:lnTo>
                  <a:pt x="381535" y="3301"/>
                </a:lnTo>
                <a:lnTo>
                  <a:pt x="334429" y="0"/>
                </a:lnTo>
                <a:lnTo>
                  <a:pt x="293006" y="1035"/>
                </a:lnTo>
                <a:lnTo>
                  <a:pt x="245925" y="16221"/>
                </a:lnTo>
                <a:lnTo>
                  <a:pt x="198450" y="38096"/>
                </a:lnTo>
                <a:lnTo>
                  <a:pt x="152639" y="64665"/>
                </a:lnTo>
                <a:lnTo>
                  <a:pt x="139885" y="73175"/>
                </a:lnTo>
                <a:lnTo>
                  <a:pt x="98965" y="118254"/>
                </a:lnTo>
                <a:lnTo>
                  <a:pt x="83847" y="136252"/>
                </a:lnTo>
                <a:lnTo>
                  <a:pt x="51164" y="183011"/>
                </a:lnTo>
                <a:lnTo>
                  <a:pt x="46221" y="188674"/>
                </a:lnTo>
                <a:lnTo>
                  <a:pt x="40730" y="203432"/>
                </a:lnTo>
                <a:lnTo>
                  <a:pt x="29311" y="248076"/>
                </a:lnTo>
                <a:lnTo>
                  <a:pt x="19080" y="290252"/>
                </a:lnTo>
                <a:lnTo>
                  <a:pt x="7162" y="329229"/>
                </a:lnTo>
                <a:lnTo>
                  <a:pt x="0" y="365579"/>
                </a:lnTo>
                <a:lnTo>
                  <a:pt x="6008" y="410030"/>
                </a:lnTo>
                <a:lnTo>
                  <a:pt x="10064" y="435445"/>
                </a:lnTo>
                <a:lnTo>
                  <a:pt x="16336" y="461917"/>
                </a:lnTo>
                <a:lnTo>
                  <a:pt x="16865" y="469160"/>
                </a:lnTo>
                <a:lnTo>
                  <a:pt x="19922" y="475907"/>
                </a:lnTo>
                <a:lnTo>
                  <a:pt x="23749" y="482433"/>
                </a:lnTo>
                <a:lnTo>
                  <a:pt x="39950" y="526282"/>
                </a:lnTo>
                <a:lnTo>
                  <a:pt x="63656" y="573012"/>
                </a:lnTo>
                <a:lnTo>
                  <a:pt x="80970" y="601215"/>
                </a:lnTo>
                <a:lnTo>
                  <a:pt x="123487" y="639798"/>
                </a:lnTo>
                <a:lnTo>
                  <a:pt x="170648" y="660240"/>
                </a:lnTo>
                <a:lnTo>
                  <a:pt x="208660" y="664803"/>
                </a:lnTo>
                <a:lnTo>
                  <a:pt x="253703" y="666345"/>
                </a:lnTo>
                <a:lnTo>
                  <a:pt x="293175" y="663827"/>
                </a:lnTo>
                <a:lnTo>
                  <a:pt x="334547" y="650467"/>
                </a:lnTo>
                <a:lnTo>
                  <a:pt x="364647" y="638074"/>
                </a:lnTo>
                <a:lnTo>
                  <a:pt x="411862" y="616270"/>
                </a:lnTo>
                <a:lnTo>
                  <a:pt x="454356" y="598197"/>
                </a:lnTo>
                <a:lnTo>
                  <a:pt x="496090" y="577940"/>
                </a:lnTo>
                <a:lnTo>
                  <a:pt x="541498" y="551603"/>
                </a:lnTo>
                <a:lnTo>
                  <a:pt x="586714" y="521624"/>
                </a:lnTo>
                <a:lnTo>
                  <a:pt x="603225" y="507080"/>
                </a:lnTo>
                <a:lnTo>
                  <a:pt x="628409" y="470801"/>
                </a:lnTo>
                <a:lnTo>
                  <a:pt x="648967" y="428711"/>
                </a:lnTo>
                <a:lnTo>
                  <a:pt x="653538" y="406760"/>
                </a:lnTo>
                <a:lnTo>
                  <a:pt x="655082" y="369840"/>
                </a:lnTo>
                <a:lnTo>
                  <a:pt x="655387" y="328524"/>
                </a:lnTo>
                <a:lnTo>
                  <a:pt x="655447" y="289239"/>
                </a:lnTo>
                <a:lnTo>
                  <a:pt x="647855" y="248319"/>
                </a:lnTo>
                <a:lnTo>
                  <a:pt x="633072" y="205147"/>
                </a:lnTo>
                <a:lnTo>
                  <a:pt x="614172" y="160191"/>
                </a:lnTo>
                <a:lnTo>
                  <a:pt x="590771" y="114049"/>
                </a:lnTo>
                <a:lnTo>
                  <a:pt x="577028" y="88454"/>
                </a:lnTo>
                <a:lnTo>
                  <a:pt x="562372" y="64643"/>
                </a:lnTo>
                <a:lnTo>
                  <a:pt x="553764" y="48824"/>
                </a:lnTo>
                <a:lnTo>
                  <a:pt x="525196" y="22864"/>
                </a:lnTo>
                <a:lnTo>
                  <a:pt x="496621" y="4266"/>
                </a:lnTo>
                <a:lnTo>
                  <a:pt x="471020" y="822"/>
                </a:lnTo>
                <a:lnTo>
                  <a:pt x="434009" y="1144"/>
                </a:lnTo>
                <a:lnTo>
                  <a:pt x="391631" y="11739"/>
                </a:lnTo>
                <a:lnTo>
                  <a:pt x="387499" y="14168"/>
                </a:lnTo>
                <a:lnTo>
                  <a:pt x="384745" y="16845"/>
                </a:lnTo>
                <a:lnTo>
                  <a:pt x="379237" y="285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Shape-3582">
            <a:extLst>
              <a:ext uri="{FF2B5EF4-FFF2-40B4-BE49-F238E27FC236}">
                <a16:creationId xmlns:a16="http://schemas.microsoft.com/office/drawing/2014/main" id="{F935C522-C2BC-32AF-8E2E-B6D16860A9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8700" y="3171825"/>
            <a:ext cx="2714626" cy="57151"/>
          </a:xfrm>
          <a:custGeom>
            <a:avLst/>
            <a:gdLst/>
            <a:ahLst/>
            <a:cxnLst/>
            <a:rect l="0" t="0" r="0" b="0"/>
            <a:pathLst>
              <a:path w="2714626" h="57151">
                <a:moveTo>
                  <a:pt x="0" y="47625"/>
                </a:moveTo>
                <a:lnTo>
                  <a:pt x="0" y="47625"/>
                </a:lnTo>
                <a:lnTo>
                  <a:pt x="42563" y="47625"/>
                </a:lnTo>
                <a:lnTo>
                  <a:pt x="81605" y="47625"/>
                </a:lnTo>
                <a:lnTo>
                  <a:pt x="122698" y="47625"/>
                </a:lnTo>
                <a:lnTo>
                  <a:pt x="161702" y="47625"/>
                </a:lnTo>
                <a:lnTo>
                  <a:pt x="205468" y="53113"/>
                </a:lnTo>
                <a:lnTo>
                  <a:pt x="242337" y="51845"/>
                </a:lnTo>
                <a:lnTo>
                  <a:pt x="280295" y="55578"/>
                </a:lnTo>
                <a:lnTo>
                  <a:pt x="327878" y="56684"/>
                </a:lnTo>
                <a:lnTo>
                  <a:pt x="370906" y="57011"/>
                </a:lnTo>
                <a:lnTo>
                  <a:pt x="408348" y="57109"/>
                </a:lnTo>
                <a:lnTo>
                  <a:pt x="441838" y="57132"/>
                </a:lnTo>
                <a:lnTo>
                  <a:pt x="477888" y="57142"/>
                </a:lnTo>
                <a:lnTo>
                  <a:pt x="515077" y="57146"/>
                </a:lnTo>
                <a:lnTo>
                  <a:pt x="549599" y="57148"/>
                </a:lnTo>
                <a:lnTo>
                  <a:pt x="587941" y="57149"/>
                </a:lnTo>
                <a:lnTo>
                  <a:pt x="635464" y="57150"/>
                </a:lnTo>
                <a:lnTo>
                  <a:pt x="677235" y="57150"/>
                </a:lnTo>
                <a:lnTo>
                  <a:pt x="711627" y="57150"/>
                </a:lnTo>
                <a:lnTo>
                  <a:pt x="753071" y="57150"/>
                </a:lnTo>
                <a:lnTo>
                  <a:pt x="790136" y="57150"/>
                </a:lnTo>
                <a:lnTo>
                  <a:pt x="837482" y="57150"/>
                </a:lnTo>
                <a:lnTo>
                  <a:pt x="884859" y="57150"/>
                </a:lnTo>
                <a:lnTo>
                  <a:pt x="921405" y="57150"/>
                </a:lnTo>
                <a:lnTo>
                  <a:pt x="959044" y="57150"/>
                </a:lnTo>
                <a:lnTo>
                  <a:pt x="997007" y="57150"/>
                </a:lnTo>
                <a:lnTo>
                  <a:pt x="1035067" y="57150"/>
                </a:lnTo>
                <a:lnTo>
                  <a:pt x="1073155" y="57150"/>
                </a:lnTo>
                <a:lnTo>
                  <a:pt x="1111252" y="57150"/>
                </a:lnTo>
                <a:lnTo>
                  <a:pt x="1149350" y="57150"/>
                </a:lnTo>
                <a:lnTo>
                  <a:pt x="1187450" y="57150"/>
                </a:lnTo>
                <a:lnTo>
                  <a:pt x="1225550" y="57150"/>
                </a:lnTo>
                <a:lnTo>
                  <a:pt x="1266825" y="57150"/>
                </a:lnTo>
                <a:lnTo>
                  <a:pt x="1304219" y="57150"/>
                </a:lnTo>
                <a:lnTo>
                  <a:pt x="1351754" y="57150"/>
                </a:lnTo>
                <a:lnTo>
                  <a:pt x="1399195" y="57150"/>
                </a:lnTo>
                <a:lnTo>
                  <a:pt x="1435750" y="57150"/>
                </a:lnTo>
                <a:lnTo>
                  <a:pt x="1473393" y="57150"/>
                </a:lnTo>
                <a:lnTo>
                  <a:pt x="1511357" y="57150"/>
                </a:lnTo>
                <a:lnTo>
                  <a:pt x="1549417" y="57150"/>
                </a:lnTo>
                <a:lnTo>
                  <a:pt x="1587505" y="57150"/>
                </a:lnTo>
                <a:lnTo>
                  <a:pt x="1625602" y="57150"/>
                </a:lnTo>
                <a:lnTo>
                  <a:pt x="1663700" y="57150"/>
                </a:lnTo>
                <a:lnTo>
                  <a:pt x="1702858" y="57150"/>
                </a:lnTo>
                <a:lnTo>
                  <a:pt x="1746446" y="56092"/>
                </a:lnTo>
                <a:lnTo>
                  <a:pt x="1786642" y="51662"/>
                </a:lnTo>
                <a:lnTo>
                  <a:pt x="1826422" y="53995"/>
                </a:lnTo>
                <a:lnTo>
                  <a:pt x="1870194" y="49983"/>
                </a:lnTo>
                <a:lnTo>
                  <a:pt x="1911503" y="48324"/>
                </a:lnTo>
                <a:lnTo>
                  <a:pt x="1955727" y="47832"/>
                </a:lnTo>
                <a:lnTo>
                  <a:pt x="1997170" y="47686"/>
                </a:lnTo>
                <a:lnTo>
                  <a:pt x="2042494" y="47643"/>
                </a:lnTo>
                <a:lnTo>
                  <a:pt x="2088379" y="46572"/>
                </a:lnTo>
                <a:lnTo>
                  <a:pt x="2130313" y="41081"/>
                </a:lnTo>
                <a:lnTo>
                  <a:pt x="2175783" y="38983"/>
                </a:lnTo>
                <a:lnTo>
                  <a:pt x="2221711" y="37304"/>
                </a:lnTo>
                <a:lnTo>
                  <a:pt x="2263660" y="31631"/>
                </a:lnTo>
                <a:lnTo>
                  <a:pt x="2308074" y="29480"/>
                </a:lnTo>
                <a:lnTo>
                  <a:pt x="2349573" y="28843"/>
                </a:lnTo>
                <a:lnTo>
                  <a:pt x="2393855" y="27596"/>
                </a:lnTo>
                <a:lnTo>
                  <a:pt x="2434256" y="22052"/>
                </a:lnTo>
                <a:lnTo>
                  <a:pt x="2473039" y="19939"/>
                </a:lnTo>
                <a:lnTo>
                  <a:pt x="2511341" y="19314"/>
                </a:lnTo>
                <a:lnTo>
                  <a:pt x="2550557" y="18070"/>
                </a:lnTo>
                <a:lnTo>
                  <a:pt x="2595222" y="12527"/>
                </a:lnTo>
                <a:lnTo>
                  <a:pt x="2638794" y="10414"/>
                </a:lnTo>
                <a:lnTo>
                  <a:pt x="2681251" y="9642"/>
                </a:lnTo>
                <a:lnTo>
                  <a:pt x="27146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1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statistic and critical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0" name="SMARTInkShape-Group707">
            <a:extLst>
              <a:ext uri="{FF2B5EF4-FFF2-40B4-BE49-F238E27FC236}">
                <a16:creationId xmlns:a16="http://schemas.microsoft.com/office/drawing/2014/main" id="{C3B571A2-6042-8B85-F3F4-B313585935D8}"/>
              </a:ext>
            </a:extLst>
          </p:cNvPr>
          <p:cNvGrpSpPr/>
          <p:nvPr/>
        </p:nvGrpSpPr>
        <p:grpSpPr>
          <a:xfrm>
            <a:off x="4591050" y="4124325"/>
            <a:ext cx="371476" cy="133351"/>
            <a:chOff x="4591050" y="4124325"/>
            <a:chExt cx="371476" cy="133351"/>
          </a:xfrm>
        </p:grpSpPr>
        <p:sp>
          <p:nvSpPr>
            <p:cNvPr id="46" name="SMARTInkShape-3583">
              <a:extLst>
                <a:ext uri="{FF2B5EF4-FFF2-40B4-BE49-F238E27FC236}">
                  <a16:creationId xmlns:a16="http://schemas.microsoft.com/office/drawing/2014/main" id="{3B224E05-7FAB-3629-7118-9BF4053BC89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05350" y="4156961"/>
              <a:ext cx="104776" cy="100715"/>
            </a:xfrm>
            <a:custGeom>
              <a:avLst/>
              <a:gdLst/>
              <a:ahLst/>
              <a:cxnLst/>
              <a:rect l="0" t="0" r="0" b="0"/>
              <a:pathLst>
                <a:path w="104776" h="100715">
                  <a:moveTo>
                    <a:pt x="0" y="14989"/>
                  </a:moveTo>
                  <a:lnTo>
                    <a:pt x="0" y="14989"/>
                  </a:lnTo>
                  <a:lnTo>
                    <a:pt x="9525" y="14989"/>
                  </a:lnTo>
                  <a:lnTo>
                    <a:pt x="27425" y="7450"/>
                  </a:lnTo>
                  <a:lnTo>
                    <a:pt x="45676" y="5581"/>
                  </a:lnTo>
                  <a:lnTo>
                    <a:pt x="52104" y="442"/>
                  </a:lnTo>
                  <a:lnTo>
                    <a:pt x="53786" y="0"/>
                  </a:lnTo>
                  <a:lnTo>
                    <a:pt x="54907" y="763"/>
                  </a:lnTo>
                  <a:lnTo>
                    <a:pt x="56707" y="4535"/>
                  </a:lnTo>
                  <a:lnTo>
                    <a:pt x="57019" y="15302"/>
                  </a:lnTo>
                  <a:lnTo>
                    <a:pt x="49519" y="37903"/>
                  </a:lnTo>
                  <a:lnTo>
                    <a:pt x="37847" y="59928"/>
                  </a:lnTo>
                  <a:lnTo>
                    <a:pt x="31638" y="66712"/>
                  </a:lnTo>
                  <a:lnTo>
                    <a:pt x="22192" y="72647"/>
                  </a:lnTo>
                  <a:lnTo>
                    <a:pt x="11402" y="88329"/>
                  </a:lnTo>
                  <a:lnTo>
                    <a:pt x="9690" y="99139"/>
                  </a:lnTo>
                  <a:lnTo>
                    <a:pt x="8577" y="99664"/>
                  </a:lnTo>
                  <a:lnTo>
                    <a:pt x="4070" y="100403"/>
                  </a:lnTo>
                  <a:lnTo>
                    <a:pt x="51276" y="100714"/>
                  </a:lnTo>
                  <a:lnTo>
                    <a:pt x="87884" y="99656"/>
                  </a:lnTo>
                  <a:lnTo>
                    <a:pt x="104775" y="9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84">
              <a:extLst>
                <a:ext uri="{FF2B5EF4-FFF2-40B4-BE49-F238E27FC236}">
                  <a16:creationId xmlns:a16="http://schemas.microsoft.com/office/drawing/2014/main" id="{C260512D-6733-DF2A-4C14-73AC36D6FFC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10125" y="4143883"/>
              <a:ext cx="93752" cy="113793"/>
            </a:xfrm>
            <a:custGeom>
              <a:avLst/>
              <a:gdLst/>
              <a:ahLst/>
              <a:cxnLst/>
              <a:rect l="0" t="0" r="0" b="0"/>
              <a:pathLst>
                <a:path w="93752" h="113793">
                  <a:moveTo>
                    <a:pt x="47625" y="18542"/>
                  </a:moveTo>
                  <a:lnTo>
                    <a:pt x="47625" y="18542"/>
                  </a:lnTo>
                  <a:lnTo>
                    <a:pt x="52681" y="13485"/>
                  </a:lnTo>
                  <a:lnTo>
                    <a:pt x="55164" y="8181"/>
                  </a:lnTo>
                  <a:lnTo>
                    <a:pt x="55826" y="5285"/>
                  </a:lnTo>
                  <a:lnTo>
                    <a:pt x="57326" y="3354"/>
                  </a:lnTo>
                  <a:lnTo>
                    <a:pt x="61814" y="1209"/>
                  </a:lnTo>
                  <a:lnTo>
                    <a:pt x="62376" y="636"/>
                  </a:lnTo>
                  <a:lnTo>
                    <a:pt x="61691" y="255"/>
                  </a:lnTo>
                  <a:lnTo>
                    <a:pt x="60178" y="0"/>
                  </a:lnTo>
                  <a:lnTo>
                    <a:pt x="55673" y="2540"/>
                  </a:lnTo>
                  <a:lnTo>
                    <a:pt x="48027" y="7197"/>
                  </a:lnTo>
                  <a:lnTo>
                    <a:pt x="29047" y="15768"/>
                  </a:lnTo>
                  <a:lnTo>
                    <a:pt x="23493" y="21896"/>
                  </a:lnTo>
                  <a:lnTo>
                    <a:pt x="21024" y="28146"/>
                  </a:lnTo>
                  <a:lnTo>
                    <a:pt x="20366" y="31295"/>
                  </a:lnTo>
                  <a:lnTo>
                    <a:pt x="20986" y="34452"/>
                  </a:lnTo>
                  <a:lnTo>
                    <a:pt x="24496" y="40783"/>
                  </a:lnTo>
                  <a:lnTo>
                    <a:pt x="26914" y="42894"/>
                  </a:lnTo>
                  <a:lnTo>
                    <a:pt x="45641" y="53293"/>
                  </a:lnTo>
                  <a:lnTo>
                    <a:pt x="72154" y="57407"/>
                  </a:lnTo>
                  <a:lnTo>
                    <a:pt x="83729" y="64804"/>
                  </a:lnTo>
                  <a:lnTo>
                    <a:pt x="90190" y="65763"/>
                  </a:lnTo>
                  <a:lnTo>
                    <a:pt x="91877" y="68015"/>
                  </a:lnTo>
                  <a:lnTo>
                    <a:pt x="93751" y="76161"/>
                  </a:lnTo>
                  <a:lnTo>
                    <a:pt x="93192" y="80238"/>
                  </a:lnTo>
                  <a:lnTo>
                    <a:pt x="89748" y="87590"/>
                  </a:lnTo>
                  <a:lnTo>
                    <a:pt x="87349" y="89974"/>
                  </a:lnTo>
                  <a:lnTo>
                    <a:pt x="41980" y="107813"/>
                  </a:lnTo>
                  <a:lnTo>
                    <a:pt x="27491" y="112020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85">
              <a:extLst>
                <a:ext uri="{FF2B5EF4-FFF2-40B4-BE49-F238E27FC236}">
                  <a16:creationId xmlns:a16="http://schemas.microsoft.com/office/drawing/2014/main" id="{E31BAB8D-E8C6-9315-04C6-36FA64AE4B7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38700" y="41243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23370" y="15318"/>
                  </a:lnTo>
                  <a:lnTo>
                    <a:pt x="70790" y="331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86">
              <a:extLst>
                <a:ext uri="{FF2B5EF4-FFF2-40B4-BE49-F238E27FC236}">
                  <a16:creationId xmlns:a16="http://schemas.microsoft.com/office/drawing/2014/main" id="{B999F4AF-8F8D-7D49-9862-E2C9E86400A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91050" y="4153019"/>
              <a:ext cx="57148" cy="95094"/>
            </a:xfrm>
            <a:custGeom>
              <a:avLst/>
              <a:gdLst/>
              <a:ahLst/>
              <a:cxnLst/>
              <a:rect l="0" t="0" r="0" b="0"/>
              <a:pathLst>
                <a:path w="57148" h="95094">
                  <a:moveTo>
                    <a:pt x="38100" y="18931"/>
                  </a:moveTo>
                  <a:lnTo>
                    <a:pt x="38100" y="18931"/>
                  </a:lnTo>
                  <a:lnTo>
                    <a:pt x="47232" y="18931"/>
                  </a:lnTo>
                  <a:lnTo>
                    <a:pt x="47615" y="9799"/>
                  </a:lnTo>
                  <a:lnTo>
                    <a:pt x="42565" y="4466"/>
                  </a:lnTo>
                  <a:lnTo>
                    <a:pt x="37262" y="1918"/>
                  </a:lnTo>
                  <a:lnTo>
                    <a:pt x="24027" y="0"/>
                  </a:lnTo>
                  <a:lnTo>
                    <a:pt x="18440" y="2756"/>
                  </a:lnTo>
                  <a:lnTo>
                    <a:pt x="15468" y="4973"/>
                  </a:lnTo>
                  <a:lnTo>
                    <a:pt x="12167" y="10258"/>
                  </a:lnTo>
                  <a:lnTo>
                    <a:pt x="657" y="46940"/>
                  </a:lnTo>
                  <a:lnTo>
                    <a:pt x="38" y="69698"/>
                  </a:lnTo>
                  <a:lnTo>
                    <a:pt x="1084" y="71826"/>
                  </a:lnTo>
                  <a:lnTo>
                    <a:pt x="2839" y="73244"/>
                  </a:lnTo>
                  <a:lnTo>
                    <a:pt x="9520" y="76079"/>
                  </a:lnTo>
                  <a:lnTo>
                    <a:pt x="9522" y="76079"/>
                  </a:lnTo>
                  <a:lnTo>
                    <a:pt x="9525" y="76081"/>
                  </a:lnTo>
                  <a:lnTo>
                    <a:pt x="0" y="76081"/>
                  </a:lnTo>
                  <a:lnTo>
                    <a:pt x="0" y="90270"/>
                  </a:lnTo>
                  <a:lnTo>
                    <a:pt x="1058" y="91890"/>
                  </a:lnTo>
                  <a:lnTo>
                    <a:pt x="2822" y="92971"/>
                  </a:lnTo>
                  <a:lnTo>
                    <a:pt x="10361" y="94491"/>
                  </a:lnTo>
                  <a:lnTo>
                    <a:pt x="23597" y="95093"/>
                  </a:lnTo>
                  <a:lnTo>
                    <a:pt x="25256" y="94048"/>
                  </a:lnTo>
                  <a:lnTo>
                    <a:pt x="26363" y="92292"/>
                  </a:lnTo>
                  <a:lnTo>
                    <a:pt x="28138" y="86927"/>
                  </a:lnTo>
                  <a:lnTo>
                    <a:pt x="31203" y="86193"/>
                  </a:lnTo>
                  <a:lnTo>
                    <a:pt x="33502" y="85997"/>
                  </a:lnTo>
                  <a:lnTo>
                    <a:pt x="38879" y="82958"/>
                  </a:lnTo>
                  <a:lnTo>
                    <a:pt x="45897" y="77439"/>
                  </a:lnTo>
                  <a:lnTo>
                    <a:pt x="46857" y="73863"/>
                  </a:lnTo>
                  <a:lnTo>
                    <a:pt x="47113" y="71427"/>
                  </a:lnTo>
                  <a:lnTo>
                    <a:pt x="50219" y="65899"/>
                  </a:lnTo>
                  <a:lnTo>
                    <a:pt x="54070" y="59914"/>
                  </a:lnTo>
                  <a:lnTo>
                    <a:pt x="56744" y="49349"/>
                  </a:lnTo>
                  <a:lnTo>
                    <a:pt x="57147" y="24854"/>
                  </a:lnTo>
                  <a:lnTo>
                    <a:pt x="54327" y="18741"/>
                  </a:lnTo>
                  <a:lnTo>
                    <a:pt x="52093" y="15629"/>
                  </a:lnTo>
                  <a:lnTo>
                    <a:pt x="46788" y="12172"/>
                  </a:lnTo>
                  <a:lnTo>
                    <a:pt x="40903" y="9577"/>
                  </a:lnTo>
                  <a:lnTo>
                    <a:pt x="30408" y="1367"/>
                  </a:lnTo>
                  <a:lnTo>
                    <a:pt x="28738" y="1930"/>
                  </a:lnTo>
                  <a:lnTo>
                    <a:pt x="19050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08">
            <a:extLst>
              <a:ext uri="{FF2B5EF4-FFF2-40B4-BE49-F238E27FC236}">
                <a16:creationId xmlns:a16="http://schemas.microsoft.com/office/drawing/2014/main" id="{B8A26166-FAEB-F928-4999-81D13AE10E7F}"/>
              </a:ext>
            </a:extLst>
          </p:cNvPr>
          <p:cNvGrpSpPr/>
          <p:nvPr/>
        </p:nvGrpSpPr>
        <p:grpSpPr>
          <a:xfrm>
            <a:off x="4391616" y="4124718"/>
            <a:ext cx="132760" cy="123433"/>
            <a:chOff x="4391616" y="4124718"/>
            <a:chExt cx="132760" cy="123433"/>
          </a:xfrm>
        </p:grpSpPr>
        <p:sp>
          <p:nvSpPr>
            <p:cNvPr id="51" name="SMARTInkShape-3587">
              <a:extLst>
                <a:ext uri="{FF2B5EF4-FFF2-40B4-BE49-F238E27FC236}">
                  <a16:creationId xmlns:a16="http://schemas.microsoft.com/office/drawing/2014/main" id="{6EA6AC7A-9677-3B3C-BC50-FDC010BC2C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91616" y="4124718"/>
              <a:ext cx="84850" cy="104046"/>
            </a:xfrm>
            <a:custGeom>
              <a:avLst/>
              <a:gdLst/>
              <a:ahLst/>
              <a:cxnLst/>
              <a:rect l="0" t="0" r="0" b="0"/>
              <a:pathLst>
                <a:path w="84850" h="104046">
                  <a:moveTo>
                    <a:pt x="66084" y="9132"/>
                  </a:moveTo>
                  <a:lnTo>
                    <a:pt x="66084" y="9132"/>
                  </a:lnTo>
                  <a:lnTo>
                    <a:pt x="57883" y="931"/>
                  </a:lnTo>
                  <a:lnTo>
                    <a:pt x="51895" y="0"/>
                  </a:lnTo>
                  <a:lnTo>
                    <a:pt x="46372" y="2604"/>
                  </a:lnTo>
                  <a:lnTo>
                    <a:pt x="16570" y="30208"/>
                  </a:lnTo>
                  <a:lnTo>
                    <a:pt x="6140" y="50655"/>
                  </a:lnTo>
                  <a:lnTo>
                    <a:pt x="739" y="78404"/>
                  </a:lnTo>
                  <a:lnTo>
                    <a:pt x="0" y="91425"/>
                  </a:lnTo>
                  <a:lnTo>
                    <a:pt x="861" y="95744"/>
                  </a:lnTo>
                  <a:lnTo>
                    <a:pt x="2494" y="98623"/>
                  </a:lnTo>
                  <a:lnTo>
                    <a:pt x="4641" y="100543"/>
                  </a:lnTo>
                  <a:lnTo>
                    <a:pt x="12670" y="102676"/>
                  </a:lnTo>
                  <a:lnTo>
                    <a:pt x="35072" y="104045"/>
                  </a:lnTo>
                  <a:lnTo>
                    <a:pt x="44540" y="101410"/>
                  </a:lnTo>
                  <a:lnTo>
                    <a:pt x="59242" y="91095"/>
                  </a:lnTo>
                  <a:lnTo>
                    <a:pt x="77824" y="65774"/>
                  </a:lnTo>
                  <a:lnTo>
                    <a:pt x="81886" y="56178"/>
                  </a:lnTo>
                  <a:lnTo>
                    <a:pt x="84849" y="26559"/>
                  </a:lnTo>
                  <a:lnTo>
                    <a:pt x="82185" y="19346"/>
                  </a:lnTo>
                  <a:lnTo>
                    <a:pt x="79992" y="15941"/>
                  </a:lnTo>
                  <a:lnTo>
                    <a:pt x="77473" y="13672"/>
                  </a:lnTo>
                  <a:lnTo>
                    <a:pt x="62737" y="4673"/>
                  </a:lnTo>
                  <a:lnTo>
                    <a:pt x="59619" y="4043"/>
                  </a:lnTo>
                  <a:lnTo>
                    <a:pt x="56483" y="4681"/>
                  </a:lnTo>
                  <a:lnTo>
                    <a:pt x="47034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88">
              <a:extLst>
                <a:ext uri="{FF2B5EF4-FFF2-40B4-BE49-F238E27FC236}">
                  <a16:creationId xmlns:a16="http://schemas.microsoft.com/office/drawing/2014/main" id="{127A7C7E-1A27-321B-E246-91E1CE04A69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24375" y="4238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709">
            <a:extLst>
              <a:ext uri="{FF2B5EF4-FFF2-40B4-BE49-F238E27FC236}">
                <a16:creationId xmlns:a16="http://schemas.microsoft.com/office/drawing/2014/main" id="{10443819-E7A1-9CED-605E-65ED55833467}"/>
              </a:ext>
            </a:extLst>
          </p:cNvPr>
          <p:cNvGrpSpPr/>
          <p:nvPr/>
        </p:nvGrpSpPr>
        <p:grpSpPr>
          <a:xfrm>
            <a:off x="4105275" y="3705259"/>
            <a:ext cx="266701" cy="328713"/>
            <a:chOff x="4105275" y="3705259"/>
            <a:chExt cx="266701" cy="328713"/>
          </a:xfrm>
        </p:grpSpPr>
        <p:sp>
          <p:nvSpPr>
            <p:cNvPr id="54" name="SMARTInkShape-3589">
              <a:extLst>
                <a:ext uri="{FF2B5EF4-FFF2-40B4-BE49-F238E27FC236}">
                  <a16:creationId xmlns:a16="http://schemas.microsoft.com/office/drawing/2014/main" id="{58A45CE6-8024-16AC-9E9C-A5D7CFD4DE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33898" y="3705259"/>
              <a:ext cx="142828" cy="328713"/>
            </a:xfrm>
            <a:custGeom>
              <a:avLst/>
              <a:gdLst/>
              <a:ahLst/>
              <a:cxnLst/>
              <a:rect l="0" t="0" r="0" b="0"/>
              <a:pathLst>
                <a:path w="142828" h="328713">
                  <a:moveTo>
                    <a:pt x="38052" y="19016"/>
                  </a:moveTo>
                  <a:lnTo>
                    <a:pt x="38052" y="19016"/>
                  </a:lnTo>
                  <a:lnTo>
                    <a:pt x="38052" y="9525"/>
                  </a:lnTo>
                  <a:lnTo>
                    <a:pt x="47543" y="0"/>
                  </a:lnTo>
                  <a:lnTo>
                    <a:pt x="47574" y="41653"/>
                  </a:lnTo>
                  <a:lnTo>
                    <a:pt x="47576" y="72469"/>
                  </a:lnTo>
                  <a:lnTo>
                    <a:pt x="44755" y="119873"/>
                  </a:lnTo>
                  <a:lnTo>
                    <a:pt x="37216" y="163553"/>
                  </a:lnTo>
                  <a:lnTo>
                    <a:pt x="30244" y="210550"/>
                  </a:lnTo>
                  <a:lnTo>
                    <a:pt x="18392" y="257277"/>
                  </a:lnTo>
                  <a:lnTo>
                    <a:pt x="4105" y="302667"/>
                  </a:lnTo>
                  <a:lnTo>
                    <a:pt x="60" y="328712"/>
                  </a:lnTo>
                  <a:lnTo>
                    <a:pt x="0" y="326698"/>
                  </a:lnTo>
                  <a:lnTo>
                    <a:pt x="2101" y="325737"/>
                  </a:lnTo>
                  <a:lnTo>
                    <a:pt x="47016" y="316389"/>
                  </a:lnTo>
                  <a:lnTo>
                    <a:pt x="79866" y="312090"/>
                  </a:lnTo>
                  <a:lnTo>
                    <a:pt x="122150" y="304673"/>
                  </a:lnTo>
                  <a:lnTo>
                    <a:pt x="142827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90">
              <a:extLst>
                <a:ext uri="{FF2B5EF4-FFF2-40B4-BE49-F238E27FC236}">
                  <a16:creationId xmlns:a16="http://schemas.microsoft.com/office/drawing/2014/main" id="{D12BA8D2-9982-7FD2-A667-3E0750BB484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05275" y="3819525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44829" y="24843"/>
                  </a:lnTo>
                  <a:lnTo>
                    <a:pt x="80744" y="19136"/>
                  </a:lnTo>
                  <a:lnTo>
                    <a:pt x="120703" y="12843"/>
                  </a:lnTo>
                  <a:lnTo>
                    <a:pt x="164998" y="9450"/>
                  </a:lnTo>
                  <a:lnTo>
                    <a:pt x="203287" y="3270"/>
                  </a:lnTo>
                  <a:lnTo>
                    <a:pt x="248938" y="287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10">
            <a:extLst>
              <a:ext uri="{FF2B5EF4-FFF2-40B4-BE49-F238E27FC236}">
                <a16:creationId xmlns:a16="http://schemas.microsoft.com/office/drawing/2014/main" id="{53909137-BC42-91E5-F1C6-35BFE0F36F1B}"/>
              </a:ext>
            </a:extLst>
          </p:cNvPr>
          <p:cNvGrpSpPr/>
          <p:nvPr/>
        </p:nvGrpSpPr>
        <p:grpSpPr>
          <a:xfrm>
            <a:off x="3343275" y="3876792"/>
            <a:ext cx="19051" cy="123709"/>
            <a:chOff x="3343275" y="3876792"/>
            <a:chExt cx="19051" cy="123709"/>
          </a:xfrm>
        </p:grpSpPr>
        <p:sp>
          <p:nvSpPr>
            <p:cNvPr id="57" name="SMARTInkShape-3591">
              <a:extLst>
                <a:ext uri="{FF2B5EF4-FFF2-40B4-BE49-F238E27FC236}">
                  <a16:creationId xmlns:a16="http://schemas.microsoft.com/office/drawing/2014/main" id="{67DA409D-5D44-6D0A-E355-CB6F6FEA301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43275" y="3876792"/>
              <a:ext cx="9526" cy="9409"/>
            </a:xfrm>
            <a:custGeom>
              <a:avLst/>
              <a:gdLst/>
              <a:ahLst/>
              <a:cxnLst/>
              <a:rect l="0" t="0" r="0" b="0"/>
              <a:pathLst>
                <a:path w="9526" h="940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6" y="8350"/>
                  </a:lnTo>
                  <a:lnTo>
                    <a:pt x="7539" y="6586"/>
                  </a:lnTo>
                  <a:lnTo>
                    <a:pt x="9491" y="0"/>
                  </a:lnTo>
                  <a:lnTo>
                    <a:pt x="952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92">
              <a:extLst>
                <a:ext uri="{FF2B5EF4-FFF2-40B4-BE49-F238E27FC236}">
                  <a16:creationId xmlns:a16="http://schemas.microsoft.com/office/drawing/2014/main" id="{81D53B84-4AAF-E532-8AD6-3F6FABEDC43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52800" y="4000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711">
            <a:extLst>
              <a:ext uri="{FF2B5EF4-FFF2-40B4-BE49-F238E27FC236}">
                <a16:creationId xmlns:a16="http://schemas.microsoft.com/office/drawing/2014/main" id="{B6934DFB-5BDA-4B8B-70E2-9FAA9C0502F7}"/>
              </a:ext>
            </a:extLst>
          </p:cNvPr>
          <p:cNvGrpSpPr/>
          <p:nvPr/>
        </p:nvGrpSpPr>
        <p:grpSpPr>
          <a:xfrm>
            <a:off x="1308496" y="3853281"/>
            <a:ext cx="1663305" cy="305511"/>
            <a:chOff x="1308496" y="3853281"/>
            <a:chExt cx="1663305" cy="305511"/>
          </a:xfrm>
        </p:grpSpPr>
        <p:sp>
          <p:nvSpPr>
            <p:cNvPr id="60" name="SMARTInkShape-3593">
              <a:extLst>
                <a:ext uri="{FF2B5EF4-FFF2-40B4-BE49-F238E27FC236}">
                  <a16:creationId xmlns:a16="http://schemas.microsoft.com/office/drawing/2014/main" id="{3BF63C25-EC22-4EAC-3EDB-932899CB645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08496" y="4000617"/>
              <a:ext cx="148830" cy="158175"/>
            </a:xfrm>
            <a:custGeom>
              <a:avLst/>
              <a:gdLst/>
              <a:ahLst/>
              <a:cxnLst/>
              <a:rect l="0" t="0" r="0" b="0"/>
              <a:pathLst>
                <a:path w="148830" h="158175">
                  <a:moveTo>
                    <a:pt x="139304" y="9408"/>
                  </a:moveTo>
                  <a:lnTo>
                    <a:pt x="139304" y="9408"/>
                  </a:lnTo>
                  <a:lnTo>
                    <a:pt x="139304" y="276"/>
                  </a:lnTo>
                  <a:lnTo>
                    <a:pt x="134247" y="0"/>
                  </a:lnTo>
                  <a:lnTo>
                    <a:pt x="88259" y="14076"/>
                  </a:lnTo>
                  <a:lnTo>
                    <a:pt x="41050" y="44596"/>
                  </a:lnTo>
                  <a:lnTo>
                    <a:pt x="15513" y="70059"/>
                  </a:lnTo>
                  <a:lnTo>
                    <a:pt x="9151" y="78417"/>
                  </a:lnTo>
                  <a:lnTo>
                    <a:pt x="2083" y="98993"/>
                  </a:lnTo>
                  <a:lnTo>
                    <a:pt x="0" y="119073"/>
                  </a:lnTo>
                  <a:lnTo>
                    <a:pt x="4778" y="137387"/>
                  </a:lnTo>
                  <a:lnTo>
                    <a:pt x="10017" y="149543"/>
                  </a:lnTo>
                  <a:lnTo>
                    <a:pt x="13955" y="153631"/>
                  </a:lnTo>
                  <a:lnTo>
                    <a:pt x="23974" y="158174"/>
                  </a:lnTo>
                  <a:lnTo>
                    <a:pt x="38304" y="157371"/>
                  </a:lnTo>
                  <a:lnTo>
                    <a:pt x="82651" y="151895"/>
                  </a:lnTo>
                  <a:lnTo>
                    <a:pt x="108760" y="144877"/>
                  </a:lnTo>
                  <a:lnTo>
                    <a:pt x="148829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94">
              <a:extLst>
                <a:ext uri="{FF2B5EF4-FFF2-40B4-BE49-F238E27FC236}">
                  <a16:creationId xmlns:a16="http://schemas.microsoft.com/office/drawing/2014/main" id="{4B694428-9B58-321D-A631-C56C639C09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85900" y="4038600"/>
              <a:ext cx="190501" cy="111799"/>
            </a:xfrm>
            <a:custGeom>
              <a:avLst/>
              <a:gdLst/>
              <a:ahLst/>
              <a:cxnLst/>
              <a:rect l="0" t="0" r="0" b="0"/>
              <a:pathLst>
                <a:path w="190501" h="111799">
                  <a:moveTo>
                    <a:pt x="0" y="47625"/>
                  </a:moveTo>
                  <a:lnTo>
                    <a:pt x="0" y="47625"/>
                  </a:lnTo>
                  <a:lnTo>
                    <a:pt x="5057" y="42568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19246" y="20179"/>
                  </a:lnTo>
                  <a:lnTo>
                    <a:pt x="27251" y="14260"/>
                  </a:lnTo>
                  <a:lnTo>
                    <a:pt x="37708" y="8106"/>
                  </a:lnTo>
                  <a:lnTo>
                    <a:pt x="41013" y="5404"/>
                  </a:lnTo>
                  <a:lnTo>
                    <a:pt x="50331" y="2402"/>
                  </a:lnTo>
                  <a:lnTo>
                    <a:pt x="55779" y="1601"/>
                  </a:lnTo>
                  <a:lnTo>
                    <a:pt x="67477" y="3534"/>
                  </a:lnTo>
                  <a:lnTo>
                    <a:pt x="73560" y="5531"/>
                  </a:lnTo>
                  <a:lnTo>
                    <a:pt x="83140" y="13394"/>
                  </a:lnTo>
                  <a:lnTo>
                    <a:pt x="87177" y="18455"/>
                  </a:lnTo>
                  <a:lnTo>
                    <a:pt x="91662" y="35366"/>
                  </a:lnTo>
                  <a:lnTo>
                    <a:pt x="94541" y="70604"/>
                  </a:lnTo>
                  <a:lnTo>
                    <a:pt x="89983" y="91358"/>
                  </a:lnTo>
                  <a:lnTo>
                    <a:pt x="81930" y="105856"/>
                  </a:lnTo>
                  <a:lnTo>
                    <a:pt x="77903" y="108670"/>
                  </a:lnTo>
                  <a:lnTo>
                    <a:pt x="67785" y="111798"/>
                  </a:lnTo>
                  <a:lnTo>
                    <a:pt x="63182" y="111574"/>
                  </a:lnTo>
                  <a:lnTo>
                    <a:pt x="55245" y="108502"/>
                  </a:lnTo>
                  <a:lnTo>
                    <a:pt x="44826" y="100823"/>
                  </a:lnTo>
                  <a:lnTo>
                    <a:pt x="43642" y="95790"/>
                  </a:lnTo>
                  <a:lnTo>
                    <a:pt x="47033" y="74596"/>
                  </a:lnTo>
                  <a:lnTo>
                    <a:pt x="51948" y="61023"/>
                  </a:lnTo>
                  <a:lnTo>
                    <a:pt x="60482" y="50757"/>
                  </a:lnTo>
                  <a:lnTo>
                    <a:pt x="101795" y="17383"/>
                  </a:lnTo>
                  <a:lnTo>
                    <a:pt x="133585" y="4531"/>
                  </a:lnTo>
                  <a:lnTo>
                    <a:pt x="178796" y="39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95">
              <a:extLst>
                <a:ext uri="{FF2B5EF4-FFF2-40B4-BE49-F238E27FC236}">
                  <a16:creationId xmlns:a16="http://schemas.microsoft.com/office/drawing/2014/main" id="{048C01B8-7C0A-75DD-C8D4-8281B70AEF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715008" y="4029583"/>
              <a:ext cx="18543" cy="123318"/>
            </a:xfrm>
            <a:custGeom>
              <a:avLst/>
              <a:gdLst/>
              <a:ahLst/>
              <a:cxnLst/>
              <a:rect l="0" t="0" r="0" b="0"/>
              <a:pathLst>
                <a:path w="18543" h="123318">
                  <a:moveTo>
                    <a:pt x="18542" y="18542"/>
                  </a:moveTo>
                  <a:lnTo>
                    <a:pt x="18542" y="18542"/>
                  </a:lnTo>
                  <a:lnTo>
                    <a:pt x="18542" y="0"/>
                  </a:lnTo>
                  <a:lnTo>
                    <a:pt x="17484" y="15859"/>
                  </a:lnTo>
                  <a:lnTo>
                    <a:pt x="3354" y="61280"/>
                  </a:lnTo>
                  <a:lnTo>
                    <a:pt x="0" y="107883"/>
                  </a:lnTo>
                  <a:lnTo>
                    <a:pt x="889" y="113027"/>
                  </a:lnTo>
                  <a:lnTo>
                    <a:pt x="9017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96">
              <a:extLst>
                <a:ext uri="{FF2B5EF4-FFF2-40B4-BE49-F238E27FC236}">
                  <a16:creationId xmlns:a16="http://schemas.microsoft.com/office/drawing/2014/main" id="{8EAD5551-97B1-5747-5255-2B1EDC070A4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52600" y="3962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8"/>
                  </a:lnTo>
                  <a:lnTo>
                    <a:pt x="7584" y="20970"/>
                  </a:lnTo>
                  <a:lnTo>
                    <a:pt x="4076" y="15318"/>
                  </a:lnTo>
                  <a:lnTo>
                    <a:pt x="3776" y="123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97">
              <a:extLst>
                <a:ext uri="{FF2B5EF4-FFF2-40B4-BE49-F238E27FC236}">
                  <a16:creationId xmlns:a16="http://schemas.microsoft.com/office/drawing/2014/main" id="{F85A945D-A1DF-8519-C866-092393E3F1A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810178" y="3895725"/>
              <a:ext cx="75773" cy="257070"/>
            </a:xfrm>
            <a:custGeom>
              <a:avLst/>
              <a:gdLst/>
              <a:ahLst/>
              <a:cxnLst/>
              <a:rect l="0" t="0" r="0" b="0"/>
              <a:pathLst>
                <a:path w="75773" h="257070">
                  <a:moveTo>
                    <a:pt x="18622" y="0"/>
                  </a:moveTo>
                  <a:lnTo>
                    <a:pt x="18622" y="0"/>
                  </a:lnTo>
                  <a:lnTo>
                    <a:pt x="23679" y="5057"/>
                  </a:lnTo>
                  <a:lnTo>
                    <a:pt x="26823" y="23370"/>
                  </a:lnTo>
                  <a:lnTo>
                    <a:pt x="21339" y="65608"/>
                  </a:lnTo>
                  <a:lnTo>
                    <a:pt x="19159" y="111894"/>
                  </a:lnTo>
                  <a:lnTo>
                    <a:pt x="13672" y="156982"/>
                  </a:lnTo>
                  <a:lnTo>
                    <a:pt x="8942" y="204536"/>
                  </a:lnTo>
                  <a:lnTo>
                    <a:pt x="213" y="251051"/>
                  </a:lnTo>
                  <a:lnTo>
                    <a:pt x="0" y="253093"/>
                  </a:lnTo>
                  <a:lnTo>
                    <a:pt x="915" y="254453"/>
                  </a:lnTo>
                  <a:lnTo>
                    <a:pt x="2584" y="255361"/>
                  </a:lnTo>
                  <a:lnTo>
                    <a:pt x="12867" y="256816"/>
                  </a:lnTo>
                  <a:lnTo>
                    <a:pt x="21973" y="257069"/>
                  </a:lnTo>
                  <a:lnTo>
                    <a:pt x="63680" y="245412"/>
                  </a:lnTo>
                  <a:lnTo>
                    <a:pt x="7577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98">
              <a:extLst>
                <a:ext uri="{FF2B5EF4-FFF2-40B4-BE49-F238E27FC236}">
                  <a16:creationId xmlns:a16="http://schemas.microsoft.com/office/drawing/2014/main" id="{FD07CC23-CE8C-E08D-03D3-39C697A6829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09750" y="40386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13387"/>
                  </a:lnTo>
                  <a:lnTo>
                    <a:pt x="73711" y="49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99">
              <a:extLst>
                <a:ext uri="{FF2B5EF4-FFF2-40B4-BE49-F238E27FC236}">
                  <a16:creationId xmlns:a16="http://schemas.microsoft.com/office/drawing/2014/main" id="{0078F238-6137-DF88-7801-6B1BF2EC257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28825" y="4133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00">
              <a:extLst>
                <a:ext uri="{FF2B5EF4-FFF2-40B4-BE49-F238E27FC236}">
                  <a16:creationId xmlns:a16="http://schemas.microsoft.com/office/drawing/2014/main" id="{497DAEB6-3DD3-1D40-3D21-F9B05EE0DF0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190750" y="4000500"/>
              <a:ext cx="180976" cy="136245"/>
            </a:xfrm>
            <a:custGeom>
              <a:avLst/>
              <a:gdLst/>
              <a:ahLst/>
              <a:cxnLst/>
              <a:rect l="0" t="0" r="0" b="0"/>
              <a:pathLst>
                <a:path w="180976" h="136245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7539" y="27739"/>
                  </a:lnTo>
                  <a:lnTo>
                    <a:pt x="8201" y="24843"/>
                  </a:lnTo>
                  <a:lnTo>
                    <a:pt x="17610" y="11357"/>
                  </a:lnTo>
                  <a:lnTo>
                    <a:pt x="21232" y="10340"/>
                  </a:lnTo>
                  <a:lnTo>
                    <a:pt x="23680" y="10068"/>
                  </a:lnTo>
                  <a:lnTo>
                    <a:pt x="29222" y="12589"/>
                  </a:lnTo>
                  <a:lnTo>
                    <a:pt x="32182" y="14742"/>
                  </a:lnTo>
                  <a:lnTo>
                    <a:pt x="35469" y="22780"/>
                  </a:lnTo>
                  <a:lnTo>
                    <a:pt x="45358" y="63325"/>
                  </a:lnTo>
                  <a:lnTo>
                    <a:pt x="63580" y="105374"/>
                  </a:lnTo>
                  <a:lnTo>
                    <a:pt x="76216" y="130019"/>
                  </a:lnTo>
                  <a:lnTo>
                    <a:pt x="79386" y="134304"/>
                  </a:lnTo>
                  <a:lnTo>
                    <a:pt x="82557" y="136103"/>
                  </a:lnTo>
                  <a:lnTo>
                    <a:pt x="85730" y="136244"/>
                  </a:lnTo>
                  <a:lnTo>
                    <a:pt x="88904" y="135279"/>
                  </a:lnTo>
                  <a:lnTo>
                    <a:pt x="91019" y="132519"/>
                  </a:lnTo>
                  <a:lnTo>
                    <a:pt x="103541" y="85761"/>
                  </a:lnTo>
                  <a:lnTo>
                    <a:pt x="122013" y="43124"/>
                  </a:lnTo>
                  <a:lnTo>
                    <a:pt x="136167" y="13692"/>
                  </a:lnTo>
                  <a:lnTo>
                    <a:pt x="140519" y="9128"/>
                  </a:lnTo>
                  <a:lnTo>
                    <a:pt x="151000" y="405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01">
              <a:extLst>
                <a:ext uri="{FF2B5EF4-FFF2-40B4-BE49-F238E27FC236}">
                  <a16:creationId xmlns:a16="http://schemas.microsoft.com/office/drawing/2014/main" id="{84F26806-96C7-5863-5DF8-77DB68AB7BB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381338" y="3991521"/>
              <a:ext cx="152313" cy="138686"/>
            </a:xfrm>
            <a:custGeom>
              <a:avLst/>
              <a:gdLst/>
              <a:ahLst/>
              <a:cxnLst/>
              <a:rect l="0" t="0" r="0" b="0"/>
              <a:pathLst>
                <a:path w="152313" h="138686">
                  <a:moveTo>
                    <a:pt x="76112" y="47079"/>
                  </a:moveTo>
                  <a:lnTo>
                    <a:pt x="76112" y="47079"/>
                  </a:lnTo>
                  <a:lnTo>
                    <a:pt x="84313" y="47079"/>
                  </a:lnTo>
                  <a:lnTo>
                    <a:pt x="84754" y="46021"/>
                  </a:lnTo>
                  <a:lnTo>
                    <a:pt x="85634" y="29387"/>
                  </a:lnTo>
                  <a:lnTo>
                    <a:pt x="90693" y="23375"/>
                  </a:lnTo>
                  <a:lnTo>
                    <a:pt x="91124" y="20693"/>
                  </a:lnTo>
                  <a:lnTo>
                    <a:pt x="90354" y="17847"/>
                  </a:lnTo>
                  <a:lnTo>
                    <a:pt x="87734" y="11862"/>
                  </a:lnTo>
                  <a:lnTo>
                    <a:pt x="85913" y="1297"/>
                  </a:lnTo>
                  <a:lnTo>
                    <a:pt x="84762" y="683"/>
                  </a:lnTo>
                  <a:lnTo>
                    <a:pt x="80662" y="0"/>
                  </a:lnTo>
                  <a:lnTo>
                    <a:pt x="75312" y="2519"/>
                  </a:lnTo>
                  <a:lnTo>
                    <a:pt x="35492" y="32578"/>
                  </a:lnTo>
                  <a:lnTo>
                    <a:pt x="7461" y="70483"/>
                  </a:lnTo>
                  <a:lnTo>
                    <a:pt x="1403" y="102267"/>
                  </a:lnTo>
                  <a:lnTo>
                    <a:pt x="0" y="138451"/>
                  </a:lnTo>
                  <a:lnTo>
                    <a:pt x="2087" y="138685"/>
                  </a:lnTo>
                  <a:lnTo>
                    <a:pt x="10051" y="136124"/>
                  </a:lnTo>
                  <a:lnTo>
                    <a:pt x="17824" y="128635"/>
                  </a:lnTo>
                  <a:lnTo>
                    <a:pt x="44318" y="87329"/>
                  </a:lnTo>
                  <a:lnTo>
                    <a:pt x="64704" y="41587"/>
                  </a:lnTo>
                  <a:lnTo>
                    <a:pt x="66215" y="32863"/>
                  </a:lnTo>
                  <a:lnTo>
                    <a:pt x="66538" y="36727"/>
                  </a:lnTo>
                  <a:lnTo>
                    <a:pt x="60031" y="53658"/>
                  </a:lnTo>
                  <a:lnTo>
                    <a:pt x="58381" y="69053"/>
                  </a:lnTo>
                  <a:lnTo>
                    <a:pt x="60471" y="80834"/>
                  </a:lnTo>
                  <a:lnTo>
                    <a:pt x="67597" y="93416"/>
                  </a:lnTo>
                  <a:lnTo>
                    <a:pt x="74430" y="102093"/>
                  </a:lnTo>
                  <a:lnTo>
                    <a:pt x="78187" y="103280"/>
                  </a:lnTo>
                  <a:lnTo>
                    <a:pt x="80670" y="103596"/>
                  </a:lnTo>
                  <a:lnTo>
                    <a:pt x="105706" y="93784"/>
                  </a:lnTo>
                  <a:lnTo>
                    <a:pt x="135345" y="76766"/>
                  </a:lnTo>
                  <a:lnTo>
                    <a:pt x="152312" y="56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02">
              <a:extLst>
                <a:ext uri="{FF2B5EF4-FFF2-40B4-BE49-F238E27FC236}">
                  <a16:creationId xmlns:a16="http://schemas.microsoft.com/office/drawing/2014/main" id="{C2AD0820-D136-4465-59C5-492A85A123C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81275" y="3853281"/>
              <a:ext cx="19046" cy="251995"/>
            </a:xfrm>
            <a:custGeom>
              <a:avLst/>
              <a:gdLst/>
              <a:ahLst/>
              <a:cxnLst/>
              <a:rect l="0" t="0" r="0" b="0"/>
              <a:pathLst>
                <a:path w="19046" h="251995">
                  <a:moveTo>
                    <a:pt x="9525" y="23394"/>
                  </a:moveTo>
                  <a:lnTo>
                    <a:pt x="9525" y="23394"/>
                  </a:lnTo>
                  <a:lnTo>
                    <a:pt x="9525" y="18337"/>
                  </a:lnTo>
                  <a:lnTo>
                    <a:pt x="12347" y="13033"/>
                  </a:lnTo>
                  <a:lnTo>
                    <a:pt x="16071" y="7147"/>
                  </a:lnTo>
                  <a:lnTo>
                    <a:pt x="18167" y="0"/>
                  </a:lnTo>
                  <a:lnTo>
                    <a:pt x="18461" y="390"/>
                  </a:lnTo>
                  <a:lnTo>
                    <a:pt x="18998" y="45442"/>
                  </a:lnTo>
                  <a:lnTo>
                    <a:pt x="19035" y="84254"/>
                  </a:lnTo>
                  <a:lnTo>
                    <a:pt x="19045" y="126446"/>
                  </a:lnTo>
                  <a:lnTo>
                    <a:pt x="16227" y="160114"/>
                  </a:lnTo>
                  <a:lnTo>
                    <a:pt x="10848" y="200567"/>
                  </a:lnTo>
                  <a:lnTo>
                    <a:pt x="0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03">
              <a:extLst>
                <a:ext uri="{FF2B5EF4-FFF2-40B4-BE49-F238E27FC236}">
                  <a16:creationId xmlns:a16="http://schemas.microsoft.com/office/drawing/2014/main" id="{2A6E39C6-2F4E-9E9D-1BA2-74C90902D1B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76525" y="3985850"/>
              <a:ext cx="123826" cy="153814"/>
            </a:xfrm>
            <a:custGeom>
              <a:avLst/>
              <a:gdLst/>
              <a:ahLst/>
              <a:cxnLst/>
              <a:rect l="0" t="0" r="0" b="0"/>
              <a:pathLst>
                <a:path w="123826" h="153814">
                  <a:moveTo>
                    <a:pt x="0" y="33700"/>
                  </a:moveTo>
                  <a:lnTo>
                    <a:pt x="0" y="33700"/>
                  </a:lnTo>
                  <a:lnTo>
                    <a:pt x="5056" y="28643"/>
                  </a:lnTo>
                  <a:lnTo>
                    <a:pt x="7539" y="23339"/>
                  </a:lnTo>
                  <a:lnTo>
                    <a:pt x="9490" y="612"/>
                  </a:lnTo>
                  <a:lnTo>
                    <a:pt x="10560" y="0"/>
                  </a:lnTo>
                  <a:lnTo>
                    <a:pt x="12332" y="650"/>
                  </a:lnTo>
                  <a:lnTo>
                    <a:pt x="14571" y="2141"/>
                  </a:lnTo>
                  <a:lnTo>
                    <a:pt x="15006" y="5253"/>
                  </a:lnTo>
                  <a:lnTo>
                    <a:pt x="10561" y="19744"/>
                  </a:lnTo>
                  <a:lnTo>
                    <a:pt x="3600" y="40619"/>
                  </a:lnTo>
                  <a:lnTo>
                    <a:pt x="2125" y="76790"/>
                  </a:lnTo>
                  <a:lnTo>
                    <a:pt x="10572" y="115707"/>
                  </a:lnTo>
                  <a:lnTo>
                    <a:pt x="17399" y="130473"/>
                  </a:lnTo>
                  <a:lnTo>
                    <a:pt x="34956" y="153544"/>
                  </a:lnTo>
                  <a:lnTo>
                    <a:pt x="37062" y="153813"/>
                  </a:lnTo>
                  <a:lnTo>
                    <a:pt x="56138" y="143918"/>
                  </a:lnTo>
                  <a:lnTo>
                    <a:pt x="64814" y="129605"/>
                  </a:lnTo>
                  <a:lnTo>
                    <a:pt x="83363" y="87957"/>
                  </a:lnTo>
                  <a:lnTo>
                    <a:pt x="110221" y="42109"/>
                  </a:lnTo>
                  <a:lnTo>
                    <a:pt x="123825" y="2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04">
              <a:extLst>
                <a:ext uri="{FF2B5EF4-FFF2-40B4-BE49-F238E27FC236}">
                  <a16:creationId xmlns:a16="http://schemas.microsoft.com/office/drawing/2014/main" id="{76397924-FAE9-DEF0-E1D5-D5CB8CD7DB8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28925" y="3992890"/>
              <a:ext cx="142876" cy="139689"/>
            </a:xfrm>
            <a:custGeom>
              <a:avLst/>
              <a:gdLst/>
              <a:ahLst/>
              <a:cxnLst/>
              <a:rect l="0" t="0" r="0" b="0"/>
              <a:pathLst>
                <a:path w="142876" h="139689">
                  <a:moveTo>
                    <a:pt x="0" y="45710"/>
                  </a:moveTo>
                  <a:lnTo>
                    <a:pt x="0" y="45710"/>
                  </a:lnTo>
                  <a:lnTo>
                    <a:pt x="16246" y="60898"/>
                  </a:lnTo>
                  <a:lnTo>
                    <a:pt x="22390" y="63043"/>
                  </a:lnTo>
                  <a:lnTo>
                    <a:pt x="36856" y="64252"/>
                  </a:lnTo>
                  <a:lnTo>
                    <a:pt x="54547" y="59553"/>
                  </a:lnTo>
                  <a:lnTo>
                    <a:pt x="79488" y="47425"/>
                  </a:lnTo>
                  <a:lnTo>
                    <a:pt x="106083" y="24756"/>
                  </a:lnTo>
                  <a:lnTo>
                    <a:pt x="110648" y="17700"/>
                  </a:lnTo>
                  <a:lnTo>
                    <a:pt x="113218" y="7777"/>
                  </a:lnTo>
                  <a:lnTo>
                    <a:pt x="113579" y="4547"/>
                  </a:lnTo>
                  <a:lnTo>
                    <a:pt x="111702" y="2393"/>
                  </a:lnTo>
                  <a:lnTo>
                    <a:pt x="103973" y="0"/>
                  </a:lnTo>
                  <a:lnTo>
                    <a:pt x="93483" y="1758"/>
                  </a:lnTo>
                  <a:lnTo>
                    <a:pt x="49456" y="24997"/>
                  </a:lnTo>
                  <a:lnTo>
                    <a:pt x="42496" y="28726"/>
                  </a:lnTo>
                  <a:lnTo>
                    <a:pt x="31940" y="41336"/>
                  </a:lnTo>
                  <a:lnTo>
                    <a:pt x="8714" y="84489"/>
                  </a:lnTo>
                  <a:lnTo>
                    <a:pt x="8459" y="103162"/>
                  </a:lnTo>
                  <a:lnTo>
                    <a:pt x="14265" y="126468"/>
                  </a:lnTo>
                  <a:lnTo>
                    <a:pt x="19746" y="134519"/>
                  </a:lnTo>
                  <a:lnTo>
                    <a:pt x="22689" y="136666"/>
                  </a:lnTo>
                  <a:lnTo>
                    <a:pt x="36944" y="139688"/>
                  </a:lnTo>
                  <a:lnTo>
                    <a:pt x="68328" y="139650"/>
                  </a:lnTo>
                  <a:lnTo>
                    <a:pt x="109461" y="127670"/>
                  </a:lnTo>
                  <a:lnTo>
                    <a:pt x="142875" y="12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712">
            <a:extLst>
              <a:ext uri="{FF2B5EF4-FFF2-40B4-BE49-F238E27FC236}">
                <a16:creationId xmlns:a16="http://schemas.microsoft.com/office/drawing/2014/main" id="{8AF320AE-B206-9B59-8092-CE9B6BD5E784}"/>
              </a:ext>
            </a:extLst>
          </p:cNvPr>
          <p:cNvGrpSpPr/>
          <p:nvPr/>
        </p:nvGrpSpPr>
        <p:grpSpPr>
          <a:xfrm>
            <a:off x="2466975" y="2705689"/>
            <a:ext cx="442535" cy="416438"/>
            <a:chOff x="2466975" y="2705689"/>
            <a:chExt cx="442535" cy="416438"/>
          </a:xfrm>
        </p:grpSpPr>
        <p:sp>
          <p:nvSpPr>
            <p:cNvPr id="73" name="SMARTInkShape-3605">
              <a:extLst>
                <a:ext uri="{FF2B5EF4-FFF2-40B4-BE49-F238E27FC236}">
                  <a16:creationId xmlns:a16="http://schemas.microsoft.com/office/drawing/2014/main" id="{64AEFCAA-AE82-31DB-8D77-8B6B4D652E9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66975" y="2705689"/>
              <a:ext cx="178280" cy="180387"/>
            </a:xfrm>
            <a:custGeom>
              <a:avLst/>
              <a:gdLst/>
              <a:ahLst/>
              <a:cxnLst/>
              <a:rect l="0" t="0" r="0" b="0"/>
              <a:pathLst>
                <a:path w="178280" h="180387">
                  <a:moveTo>
                    <a:pt x="142875" y="18461"/>
                  </a:moveTo>
                  <a:lnTo>
                    <a:pt x="142875" y="18461"/>
                  </a:lnTo>
                  <a:lnTo>
                    <a:pt x="147931" y="18461"/>
                  </a:lnTo>
                  <a:lnTo>
                    <a:pt x="149421" y="17403"/>
                  </a:lnTo>
                  <a:lnTo>
                    <a:pt x="150414" y="15639"/>
                  </a:lnTo>
                  <a:lnTo>
                    <a:pt x="152399" y="8939"/>
                  </a:lnTo>
                  <a:lnTo>
                    <a:pt x="152400" y="3880"/>
                  </a:lnTo>
                  <a:lnTo>
                    <a:pt x="151342" y="2390"/>
                  </a:lnTo>
                  <a:lnTo>
                    <a:pt x="149578" y="1397"/>
                  </a:lnTo>
                  <a:lnTo>
                    <a:pt x="139217" y="0"/>
                  </a:lnTo>
                  <a:lnTo>
                    <a:pt x="127490" y="731"/>
                  </a:lnTo>
                  <a:lnTo>
                    <a:pt x="88778" y="10193"/>
                  </a:lnTo>
                  <a:lnTo>
                    <a:pt x="58694" y="29489"/>
                  </a:lnTo>
                  <a:lnTo>
                    <a:pt x="37111" y="48626"/>
                  </a:lnTo>
                  <a:lnTo>
                    <a:pt x="32369" y="58679"/>
                  </a:lnTo>
                  <a:lnTo>
                    <a:pt x="31104" y="64323"/>
                  </a:lnTo>
                  <a:lnTo>
                    <a:pt x="31320" y="69144"/>
                  </a:lnTo>
                  <a:lnTo>
                    <a:pt x="34381" y="77323"/>
                  </a:lnTo>
                  <a:lnTo>
                    <a:pt x="42091" y="84486"/>
                  </a:lnTo>
                  <a:lnTo>
                    <a:pt x="47111" y="87877"/>
                  </a:lnTo>
                  <a:lnTo>
                    <a:pt x="94451" y="96590"/>
                  </a:lnTo>
                  <a:lnTo>
                    <a:pt x="127561" y="104244"/>
                  </a:lnTo>
                  <a:lnTo>
                    <a:pt x="171875" y="134738"/>
                  </a:lnTo>
                  <a:lnTo>
                    <a:pt x="176930" y="141753"/>
                  </a:lnTo>
                  <a:lnTo>
                    <a:pt x="178279" y="145106"/>
                  </a:lnTo>
                  <a:lnTo>
                    <a:pt x="177061" y="149458"/>
                  </a:lnTo>
                  <a:lnTo>
                    <a:pt x="170063" y="159937"/>
                  </a:lnTo>
                  <a:lnTo>
                    <a:pt x="162720" y="166006"/>
                  </a:lnTo>
                  <a:lnTo>
                    <a:pt x="139269" y="174958"/>
                  </a:lnTo>
                  <a:lnTo>
                    <a:pt x="91953" y="179671"/>
                  </a:lnTo>
                  <a:lnTo>
                    <a:pt x="56173" y="180174"/>
                  </a:lnTo>
                  <a:lnTo>
                    <a:pt x="11948" y="180367"/>
                  </a:lnTo>
                  <a:lnTo>
                    <a:pt x="0" y="180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06">
              <a:extLst>
                <a:ext uri="{FF2B5EF4-FFF2-40B4-BE49-F238E27FC236}">
                  <a16:creationId xmlns:a16="http://schemas.microsoft.com/office/drawing/2014/main" id="{3483DC0E-47C8-7D58-C397-E2A5548EB9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86050" y="2876553"/>
              <a:ext cx="112260" cy="160798"/>
            </a:xfrm>
            <a:custGeom>
              <a:avLst/>
              <a:gdLst/>
              <a:ahLst/>
              <a:cxnLst/>
              <a:rect l="0" t="0" r="0" b="0"/>
              <a:pathLst>
                <a:path w="112260" h="160798">
                  <a:moveTo>
                    <a:pt x="28575" y="19047"/>
                  </a:moveTo>
                  <a:lnTo>
                    <a:pt x="28575" y="19047"/>
                  </a:lnTo>
                  <a:lnTo>
                    <a:pt x="28575" y="10846"/>
                  </a:lnTo>
                  <a:lnTo>
                    <a:pt x="29633" y="10405"/>
                  </a:lnTo>
                  <a:lnTo>
                    <a:pt x="33631" y="9914"/>
                  </a:lnTo>
                  <a:lnTo>
                    <a:pt x="35121" y="8725"/>
                  </a:lnTo>
                  <a:lnTo>
                    <a:pt x="38085" y="50"/>
                  </a:lnTo>
                  <a:lnTo>
                    <a:pt x="38099" y="0"/>
                  </a:lnTo>
                  <a:lnTo>
                    <a:pt x="37042" y="32490"/>
                  </a:lnTo>
                  <a:lnTo>
                    <a:pt x="29458" y="70970"/>
                  </a:lnTo>
                  <a:lnTo>
                    <a:pt x="28653" y="116595"/>
                  </a:lnTo>
                  <a:lnTo>
                    <a:pt x="28585" y="149106"/>
                  </a:lnTo>
                  <a:lnTo>
                    <a:pt x="29640" y="153378"/>
                  </a:lnTo>
                  <a:lnTo>
                    <a:pt x="31402" y="156226"/>
                  </a:lnTo>
                  <a:lnTo>
                    <a:pt x="33635" y="158125"/>
                  </a:lnTo>
                  <a:lnTo>
                    <a:pt x="41760" y="160234"/>
                  </a:lnTo>
                  <a:lnTo>
                    <a:pt x="46890" y="160797"/>
                  </a:lnTo>
                  <a:lnTo>
                    <a:pt x="64223" y="156532"/>
                  </a:lnTo>
                  <a:lnTo>
                    <a:pt x="96607" y="131302"/>
                  </a:lnTo>
                  <a:lnTo>
                    <a:pt x="107411" y="115925"/>
                  </a:lnTo>
                  <a:lnTo>
                    <a:pt x="112259" y="97964"/>
                  </a:lnTo>
                  <a:lnTo>
                    <a:pt x="110571" y="88341"/>
                  </a:lnTo>
                  <a:lnTo>
                    <a:pt x="108639" y="84293"/>
                  </a:lnTo>
                  <a:lnTo>
                    <a:pt x="103118" y="81594"/>
                  </a:lnTo>
                  <a:lnTo>
                    <a:pt x="62197" y="76908"/>
                  </a:lnTo>
                  <a:lnTo>
                    <a:pt x="41830" y="76408"/>
                  </a:lnTo>
                  <a:lnTo>
                    <a:pt x="28821" y="81935"/>
                  </a:lnTo>
                  <a:lnTo>
                    <a:pt x="5598" y="99524"/>
                  </a:lnTo>
                  <a:lnTo>
                    <a:pt x="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07">
              <a:extLst>
                <a:ext uri="{FF2B5EF4-FFF2-40B4-BE49-F238E27FC236}">
                  <a16:creationId xmlns:a16="http://schemas.microsoft.com/office/drawing/2014/main" id="{59AF3719-87A9-A0B4-91F6-9CC9E8E682F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00350" y="3000777"/>
              <a:ext cx="109160" cy="121350"/>
            </a:xfrm>
            <a:custGeom>
              <a:avLst/>
              <a:gdLst/>
              <a:ahLst/>
              <a:cxnLst/>
              <a:rect l="0" t="0" r="0" b="0"/>
              <a:pathLst>
                <a:path w="109160" h="121350">
                  <a:moveTo>
                    <a:pt x="47625" y="18648"/>
                  </a:moveTo>
                  <a:lnTo>
                    <a:pt x="47625" y="18648"/>
                  </a:lnTo>
                  <a:lnTo>
                    <a:pt x="42138" y="18648"/>
                  </a:lnTo>
                  <a:lnTo>
                    <a:pt x="46693" y="18648"/>
                  </a:lnTo>
                  <a:lnTo>
                    <a:pt x="47211" y="15826"/>
                  </a:lnTo>
                  <a:lnTo>
                    <a:pt x="47543" y="10447"/>
                  </a:lnTo>
                  <a:lnTo>
                    <a:pt x="50411" y="9712"/>
                  </a:lnTo>
                  <a:lnTo>
                    <a:pt x="52657" y="9515"/>
                  </a:lnTo>
                  <a:lnTo>
                    <a:pt x="57976" y="6476"/>
                  </a:lnTo>
                  <a:lnTo>
                    <a:pt x="60876" y="4183"/>
                  </a:lnTo>
                  <a:lnTo>
                    <a:pt x="69742" y="1636"/>
                  </a:lnTo>
                  <a:lnTo>
                    <a:pt x="82568" y="0"/>
                  </a:lnTo>
                  <a:lnTo>
                    <a:pt x="87144" y="2599"/>
                  </a:lnTo>
                  <a:lnTo>
                    <a:pt x="89846" y="4774"/>
                  </a:lnTo>
                  <a:lnTo>
                    <a:pt x="90589" y="8340"/>
                  </a:lnTo>
                  <a:lnTo>
                    <a:pt x="88592" y="17947"/>
                  </a:lnTo>
                  <a:lnTo>
                    <a:pt x="81518" y="30199"/>
                  </a:lnTo>
                  <a:lnTo>
                    <a:pt x="63410" y="50297"/>
                  </a:lnTo>
                  <a:lnTo>
                    <a:pt x="57110" y="53881"/>
                  </a:lnTo>
                  <a:lnTo>
                    <a:pt x="48180" y="56580"/>
                  </a:lnTo>
                  <a:lnTo>
                    <a:pt x="89132" y="57805"/>
                  </a:lnTo>
                  <a:lnTo>
                    <a:pt x="97117" y="61804"/>
                  </a:lnTo>
                  <a:lnTo>
                    <a:pt x="99670" y="64352"/>
                  </a:lnTo>
                  <a:lnTo>
                    <a:pt x="109159" y="79138"/>
                  </a:lnTo>
                  <a:lnTo>
                    <a:pt x="108756" y="83316"/>
                  </a:lnTo>
                  <a:lnTo>
                    <a:pt x="99134" y="98252"/>
                  </a:lnTo>
                  <a:lnTo>
                    <a:pt x="92390" y="106239"/>
                  </a:lnTo>
                  <a:lnTo>
                    <a:pt x="80221" y="110494"/>
                  </a:lnTo>
                  <a:lnTo>
                    <a:pt x="38453" y="121138"/>
                  </a:lnTo>
                  <a:lnTo>
                    <a:pt x="26615" y="121349"/>
                  </a:lnTo>
                  <a:lnTo>
                    <a:pt x="0" y="1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3608">
            <a:extLst>
              <a:ext uri="{FF2B5EF4-FFF2-40B4-BE49-F238E27FC236}">
                <a16:creationId xmlns:a16="http://schemas.microsoft.com/office/drawing/2014/main" id="{CC535577-52EC-6B2F-8571-55547DFF5C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95475" y="2495550"/>
            <a:ext cx="2124076" cy="123826"/>
          </a:xfrm>
          <a:custGeom>
            <a:avLst/>
            <a:gdLst/>
            <a:ahLst/>
            <a:cxnLst/>
            <a:rect l="0" t="0" r="0" b="0"/>
            <a:pathLst>
              <a:path w="2124076" h="123826">
                <a:moveTo>
                  <a:pt x="0" y="123825"/>
                </a:moveTo>
                <a:lnTo>
                  <a:pt x="0" y="123825"/>
                </a:lnTo>
                <a:lnTo>
                  <a:pt x="0" y="114416"/>
                </a:lnTo>
                <a:lnTo>
                  <a:pt x="23414" y="113244"/>
                </a:lnTo>
                <a:lnTo>
                  <a:pt x="37708" y="106761"/>
                </a:lnTo>
                <a:lnTo>
                  <a:pt x="79731" y="103794"/>
                </a:lnTo>
                <a:lnTo>
                  <a:pt x="121285" y="96584"/>
                </a:lnTo>
                <a:lnTo>
                  <a:pt x="166399" y="95426"/>
                </a:lnTo>
                <a:lnTo>
                  <a:pt x="208552" y="90228"/>
                </a:lnTo>
                <a:lnTo>
                  <a:pt x="251686" y="86614"/>
                </a:lnTo>
                <a:lnTo>
                  <a:pt x="286838" y="86120"/>
                </a:lnTo>
                <a:lnTo>
                  <a:pt x="328053" y="80786"/>
                </a:lnTo>
                <a:lnTo>
                  <a:pt x="365429" y="77559"/>
                </a:lnTo>
                <a:lnTo>
                  <a:pt x="403315" y="76602"/>
                </a:lnTo>
                <a:lnTo>
                  <a:pt x="446408" y="76319"/>
                </a:lnTo>
                <a:lnTo>
                  <a:pt x="487634" y="71179"/>
                </a:lnTo>
                <a:lnTo>
                  <a:pt x="531717" y="68010"/>
                </a:lnTo>
                <a:lnTo>
                  <a:pt x="565460" y="64446"/>
                </a:lnTo>
                <a:lnTo>
                  <a:pt x="600566" y="60392"/>
                </a:lnTo>
                <a:lnTo>
                  <a:pt x="633807" y="58591"/>
                </a:lnTo>
                <a:lnTo>
                  <a:pt x="669042" y="54968"/>
                </a:lnTo>
                <a:lnTo>
                  <a:pt x="705869" y="50889"/>
                </a:lnTo>
                <a:lnTo>
                  <a:pt x="743403" y="49075"/>
                </a:lnTo>
                <a:lnTo>
                  <a:pt x="781251" y="45447"/>
                </a:lnTo>
                <a:lnTo>
                  <a:pt x="819239" y="41365"/>
                </a:lnTo>
                <a:lnTo>
                  <a:pt x="857290" y="39551"/>
                </a:lnTo>
                <a:lnTo>
                  <a:pt x="898190" y="35923"/>
                </a:lnTo>
                <a:lnTo>
                  <a:pt x="940004" y="31840"/>
                </a:lnTo>
                <a:lnTo>
                  <a:pt x="979754" y="30026"/>
                </a:lnTo>
                <a:lnTo>
                  <a:pt x="1021411" y="29220"/>
                </a:lnTo>
                <a:lnTo>
                  <a:pt x="1063560" y="27803"/>
                </a:lnTo>
                <a:lnTo>
                  <a:pt x="1103460" y="23646"/>
                </a:lnTo>
                <a:lnTo>
                  <a:pt x="1142360" y="21093"/>
                </a:lnTo>
                <a:lnTo>
                  <a:pt x="1181874" y="19958"/>
                </a:lnTo>
                <a:lnTo>
                  <a:pt x="1224130" y="19454"/>
                </a:lnTo>
                <a:lnTo>
                  <a:pt x="1267605" y="19229"/>
                </a:lnTo>
                <a:lnTo>
                  <a:pt x="1310563" y="19130"/>
                </a:lnTo>
                <a:lnTo>
                  <a:pt x="1350822" y="19085"/>
                </a:lnTo>
                <a:lnTo>
                  <a:pt x="1392704" y="19066"/>
                </a:lnTo>
                <a:lnTo>
                  <a:pt x="1436013" y="17999"/>
                </a:lnTo>
                <a:lnTo>
                  <a:pt x="1479956" y="13997"/>
                </a:lnTo>
                <a:lnTo>
                  <a:pt x="1521358" y="11512"/>
                </a:lnTo>
                <a:lnTo>
                  <a:pt x="1561984" y="10408"/>
                </a:lnTo>
                <a:lnTo>
                  <a:pt x="1604735" y="9918"/>
                </a:lnTo>
                <a:lnTo>
                  <a:pt x="1645607" y="9700"/>
                </a:lnTo>
                <a:lnTo>
                  <a:pt x="1684939" y="9603"/>
                </a:lnTo>
                <a:lnTo>
                  <a:pt x="1723587" y="9560"/>
                </a:lnTo>
                <a:lnTo>
                  <a:pt x="1761930" y="9540"/>
                </a:lnTo>
                <a:lnTo>
                  <a:pt x="1799080" y="9532"/>
                </a:lnTo>
                <a:lnTo>
                  <a:pt x="1833230" y="9528"/>
                </a:lnTo>
                <a:lnTo>
                  <a:pt x="1866047" y="9526"/>
                </a:lnTo>
                <a:lnTo>
                  <a:pt x="1898271" y="9526"/>
                </a:lnTo>
                <a:lnTo>
                  <a:pt x="1944046" y="10583"/>
                </a:lnTo>
                <a:lnTo>
                  <a:pt x="1979716" y="15013"/>
                </a:lnTo>
                <a:lnTo>
                  <a:pt x="2026337" y="10923"/>
                </a:lnTo>
                <a:lnTo>
                  <a:pt x="2071490" y="9801"/>
                </a:lnTo>
                <a:lnTo>
                  <a:pt x="2104908" y="8521"/>
                </a:lnTo>
                <a:lnTo>
                  <a:pt x="21240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3609">
            <a:extLst>
              <a:ext uri="{FF2B5EF4-FFF2-40B4-BE49-F238E27FC236}">
                <a16:creationId xmlns:a16="http://schemas.microsoft.com/office/drawing/2014/main" id="{343AB2FE-759C-92A6-7EF3-50881DF17E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53059" y="2009776"/>
            <a:ext cx="208949" cy="274228"/>
          </a:xfrm>
          <a:custGeom>
            <a:avLst/>
            <a:gdLst/>
            <a:ahLst/>
            <a:cxnLst/>
            <a:rect l="0" t="0" r="0" b="0"/>
            <a:pathLst>
              <a:path w="208949" h="274228">
                <a:moveTo>
                  <a:pt x="104491" y="19049"/>
                </a:moveTo>
                <a:lnTo>
                  <a:pt x="104491" y="19049"/>
                </a:lnTo>
                <a:lnTo>
                  <a:pt x="113623" y="19049"/>
                </a:lnTo>
                <a:lnTo>
                  <a:pt x="114006" y="9916"/>
                </a:lnTo>
                <a:lnTo>
                  <a:pt x="91268" y="9525"/>
                </a:lnTo>
                <a:lnTo>
                  <a:pt x="89325" y="10583"/>
                </a:lnTo>
                <a:lnTo>
                  <a:pt x="88031" y="12347"/>
                </a:lnTo>
                <a:lnTo>
                  <a:pt x="87167" y="14581"/>
                </a:lnTo>
                <a:lnTo>
                  <a:pt x="85534" y="16070"/>
                </a:lnTo>
                <a:lnTo>
                  <a:pt x="75307" y="21283"/>
                </a:lnTo>
                <a:lnTo>
                  <a:pt x="69295" y="27450"/>
                </a:lnTo>
                <a:lnTo>
                  <a:pt x="35955" y="73228"/>
                </a:lnTo>
                <a:lnTo>
                  <a:pt x="7005" y="117486"/>
                </a:lnTo>
                <a:lnTo>
                  <a:pt x="1876" y="136528"/>
                </a:lnTo>
                <a:lnTo>
                  <a:pt x="0" y="168275"/>
                </a:lnTo>
                <a:lnTo>
                  <a:pt x="11486" y="211535"/>
                </a:lnTo>
                <a:lnTo>
                  <a:pt x="13913" y="217223"/>
                </a:lnTo>
                <a:lnTo>
                  <a:pt x="22253" y="226365"/>
                </a:lnTo>
                <a:lnTo>
                  <a:pt x="30899" y="233956"/>
                </a:lnTo>
                <a:lnTo>
                  <a:pt x="47018" y="255750"/>
                </a:lnTo>
                <a:lnTo>
                  <a:pt x="55312" y="261833"/>
                </a:lnTo>
                <a:lnTo>
                  <a:pt x="63584" y="264536"/>
                </a:lnTo>
                <a:lnTo>
                  <a:pt x="86141" y="269094"/>
                </a:lnTo>
                <a:lnTo>
                  <a:pt x="104698" y="274111"/>
                </a:lnTo>
                <a:lnTo>
                  <a:pt x="118341" y="274227"/>
                </a:lnTo>
                <a:lnTo>
                  <a:pt x="163044" y="264410"/>
                </a:lnTo>
                <a:lnTo>
                  <a:pt x="168926" y="261998"/>
                </a:lnTo>
                <a:lnTo>
                  <a:pt x="201116" y="227938"/>
                </a:lnTo>
                <a:lnTo>
                  <a:pt x="205644" y="217369"/>
                </a:lnTo>
                <a:lnTo>
                  <a:pt x="208948" y="173285"/>
                </a:lnTo>
                <a:lnTo>
                  <a:pt x="208166" y="145428"/>
                </a:lnTo>
                <a:lnTo>
                  <a:pt x="201649" y="123875"/>
                </a:lnTo>
                <a:lnTo>
                  <a:pt x="194074" y="108787"/>
                </a:lnTo>
                <a:lnTo>
                  <a:pt x="190300" y="92440"/>
                </a:lnTo>
                <a:lnTo>
                  <a:pt x="173807" y="59342"/>
                </a:lnTo>
                <a:lnTo>
                  <a:pt x="171282" y="51774"/>
                </a:lnTo>
                <a:lnTo>
                  <a:pt x="152638" y="29143"/>
                </a:lnTo>
                <a:lnTo>
                  <a:pt x="152271" y="23686"/>
                </a:lnTo>
                <a:lnTo>
                  <a:pt x="151161" y="22140"/>
                </a:lnTo>
                <a:lnTo>
                  <a:pt x="149362" y="21110"/>
                </a:lnTo>
                <a:lnTo>
                  <a:pt x="142425" y="19320"/>
                </a:lnTo>
                <a:lnTo>
                  <a:pt x="137931" y="19170"/>
                </a:lnTo>
                <a:lnTo>
                  <a:pt x="136309" y="18071"/>
                </a:lnTo>
                <a:lnTo>
                  <a:pt x="135228" y="16280"/>
                </a:lnTo>
                <a:lnTo>
                  <a:pt x="133493" y="10859"/>
                </a:lnTo>
                <a:lnTo>
                  <a:pt x="130434" y="10117"/>
                </a:lnTo>
                <a:lnTo>
                  <a:pt x="119846" y="9641"/>
                </a:lnTo>
                <a:lnTo>
                  <a:pt x="117903" y="8544"/>
                </a:lnTo>
                <a:lnTo>
                  <a:pt x="116608" y="6754"/>
                </a:lnTo>
                <a:lnTo>
                  <a:pt x="114528" y="1333"/>
                </a:lnTo>
                <a:lnTo>
                  <a:pt x="111421" y="592"/>
                </a:lnTo>
                <a:lnTo>
                  <a:pt x="104502" y="0"/>
                </a:lnTo>
                <a:lnTo>
                  <a:pt x="104491" y="8200"/>
                </a:lnTo>
                <a:lnTo>
                  <a:pt x="114016" y="190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3610">
            <a:extLst>
              <a:ext uri="{FF2B5EF4-FFF2-40B4-BE49-F238E27FC236}">
                <a16:creationId xmlns:a16="http://schemas.microsoft.com/office/drawing/2014/main" id="{AE0D0B1B-D350-6794-AAC3-70CC3FFA6A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57475" y="2247900"/>
            <a:ext cx="276226" cy="19050"/>
          </a:xfrm>
          <a:custGeom>
            <a:avLst/>
            <a:gdLst/>
            <a:ahLst/>
            <a:cxnLst/>
            <a:rect l="0" t="0" r="0" b="0"/>
            <a:pathLst>
              <a:path w="276226" h="19050">
                <a:moveTo>
                  <a:pt x="0" y="9525"/>
                </a:moveTo>
                <a:lnTo>
                  <a:pt x="0" y="9525"/>
                </a:lnTo>
                <a:lnTo>
                  <a:pt x="0" y="14581"/>
                </a:lnTo>
                <a:lnTo>
                  <a:pt x="1058" y="16071"/>
                </a:lnTo>
                <a:lnTo>
                  <a:pt x="2822" y="17064"/>
                </a:lnTo>
                <a:lnTo>
                  <a:pt x="13257" y="18658"/>
                </a:lnTo>
                <a:lnTo>
                  <a:pt x="59732" y="18998"/>
                </a:lnTo>
                <a:lnTo>
                  <a:pt x="98347" y="19040"/>
                </a:lnTo>
                <a:lnTo>
                  <a:pt x="134855" y="19047"/>
                </a:lnTo>
                <a:lnTo>
                  <a:pt x="174130" y="19049"/>
                </a:lnTo>
                <a:lnTo>
                  <a:pt x="215606" y="12504"/>
                </a:lnTo>
                <a:lnTo>
                  <a:pt x="239008" y="7291"/>
                </a:lnTo>
                <a:lnTo>
                  <a:pt x="2762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716">
            <a:extLst>
              <a:ext uri="{FF2B5EF4-FFF2-40B4-BE49-F238E27FC236}">
                <a16:creationId xmlns:a16="http://schemas.microsoft.com/office/drawing/2014/main" id="{879E070F-F4D3-3EB8-309E-C8872E28ECDC}"/>
              </a:ext>
            </a:extLst>
          </p:cNvPr>
          <p:cNvGrpSpPr/>
          <p:nvPr/>
        </p:nvGrpSpPr>
        <p:grpSpPr>
          <a:xfrm>
            <a:off x="2076450" y="1971676"/>
            <a:ext cx="270361" cy="457200"/>
            <a:chOff x="2076450" y="1971676"/>
            <a:chExt cx="270361" cy="457200"/>
          </a:xfrm>
        </p:grpSpPr>
        <p:sp>
          <p:nvSpPr>
            <p:cNvPr id="80" name="SMARTInkShape-3611">
              <a:extLst>
                <a:ext uri="{FF2B5EF4-FFF2-40B4-BE49-F238E27FC236}">
                  <a16:creationId xmlns:a16="http://schemas.microsoft.com/office/drawing/2014/main" id="{B01B9E5B-77A7-4870-772C-620B948F03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076450" y="1971676"/>
              <a:ext cx="151759" cy="295040"/>
            </a:xfrm>
            <a:custGeom>
              <a:avLst/>
              <a:gdLst/>
              <a:ahLst/>
              <a:cxnLst/>
              <a:rect l="0" t="0" r="0" b="0"/>
              <a:pathLst>
                <a:path w="151759" h="295040">
                  <a:moveTo>
                    <a:pt x="28575" y="9524"/>
                  </a:moveTo>
                  <a:lnTo>
                    <a:pt x="28575" y="9524"/>
                  </a:lnTo>
                  <a:lnTo>
                    <a:pt x="23087" y="9524"/>
                  </a:lnTo>
                  <a:lnTo>
                    <a:pt x="25430" y="9524"/>
                  </a:lnTo>
                  <a:lnTo>
                    <a:pt x="26479" y="8466"/>
                  </a:lnTo>
                  <a:lnTo>
                    <a:pt x="27643" y="4468"/>
                  </a:lnTo>
                  <a:lnTo>
                    <a:pt x="29012" y="2978"/>
                  </a:lnTo>
                  <a:lnTo>
                    <a:pt x="38097" y="0"/>
                  </a:lnTo>
                  <a:lnTo>
                    <a:pt x="38100" y="41417"/>
                  </a:lnTo>
                  <a:lnTo>
                    <a:pt x="38100" y="81911"/>
                  </a:lnTo>
                  <a:lnTo>
                    <a:pt x="37042" y="108920"/>
                  </a:lnTo>
                  <a:lnTo>
                    <a:pt x="22912" y="152680"/>
                  </a:lnTo>
                  <a:lnTo>
                    <a:pt x="11785" y="199966"/>
                  </a:lnTo>
                  <a:lnTo>
                    <a:pt x="3962" y="223408"/>
                  </a:lnTo>
                  <a:lnTo>
                    <a:pt x="521" y="270275"/>
                  </a:lnTo>
                  <a:lnTo>
                    <a:pt x="154" y="286220"/>
                  </a:lnTo>
                  <a:lnTo>
                    <a:pt x="2220" y="289239"/>
                  </a:lnTo>
                  <a:lnTo>
                    <a:pt x="5713" y="291250"/>
                  </a:lnTo>
                  <a:lnTo>
                    <a:pt x="24898" y="294744"/>
                  </a:lnTo>
                  <a:lnTo>
                    <a:pt x="31527" y="295039"/>
                  </a:lnTo>
                  <a:lnTo>
                    <a:pt x="78851" y="280072"/>
                  </a:lnTo>
                  <a:lnTo>
                    <a:pt x="116112" y="271674"/>
                  </a:lnTo>
                  <a:lnTo>
                    <a:pt x="128511" y="263266"/>
                  </a:lnTo>
                  <a:lnTo>
                    <a:pt x="147530" y="242101"/>
                  </a:lnTo>
                  <a:lnTo>
                    <a:pt x="150235" y="235305"/>
                  </a:lnTo>
                  <a:lnTo>
                    <a:pt x="151758" y="215417"/>
                  </a:lnTo>
                  <a:lnTo>
                    <a:pt x="149293" y="204043"/>
                  </a:lnTo>
                  <a:lnTo>
                    <a:pt x="147154" y="199528"/>
                  </a:lnTo>
                  <a:lnTo>
                    <a:pt x="139132" y="191690"/>
                  </a:lnTo>
                  <a:lnTo>
                    <a:pt x="126395" y="184678"/>
                  </a:lnTo>
                  <a:lnTo>
                    <a:pt x="86546" y="171553"/>
                  </a:lnTo>
                  <a:lnTo>
                    <a:pt x="52358" y="163192"/>
                  </a:lnTo>
                  <a:lnTo>
                    <a:pt x="33387" y="163358"/>
                  </a:lnTo>
                  <a:lnTo>
                    <a:pt x="5024" y="170174"/>
                  </a:lnTo>
                  <a:lnTo>
                    <a:pt x="3349" y="171658"/>
                  </a:lnTo>
                  <a:lnTo>
                    <a:pt x="0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12">
              <a:extLst>
                <a:ext uri="{FF2B5EF4-FFF2-40B4-BE49-F238E27FC236}">
                  <a16:creationId xmlns:a16="http://schemas.microsoft.com/office/drawing/2014/main" id="{EF3F4DDE-B208-0047-02B2-3053D538947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28850" y="2280588"/>
              <a:ext cx="117961" cy="148288"/>
            </a:xfrm>
            <a:custGeom>
              <a:avLst/>
              <a:gdLst/>
              <a:ahLst/>
              <a:cxnLst/>
              <a:rect l="0" t="0" r="0" b="0"/>
              <a:pathLst>
                <a:path w="117961" h="148288">
                  <a:moveTo>
                    <a:pt x="47625" y="5412"/>
                  </a:moveTo>
                  <a:lnTo>
                    <a:pt x="47625" y="5412"/>
                  </a:lnTo>
                  <a:lnTo>
                    <a:pt x="47625" y="14545"/>
                  </a:lnTo>
                  <a:lnTo>
                    <a:pt x="47625" y="6702"/>
                  </a:lnTo>
                  <a:lnTo>
                    <a:pt x="48683" y="6272"/>
                  </a:lnTo>
                  <a:lnTo>
                    <a:pt x="52681" y="5794"/>
                  </a:lnTo>
                  <a:lnTo>
                    <a:pt x="57986" y="2760"/>
                  </a:lnTo>
                  <a:lnTo>
                    <a:pt x="60882" y="469"/>
                  </a:lnTo>
                  <a:lnTo>
                    <a:pt x="64930" y="0"/>
                  </a:lnTo>
                  <a:lnTo>
                    <a:pt x="87625" y="4490"/>
                  </a:lnTo>
                  <a:lnTo>
                    <a:pt x="90166" y="6914"/>
                  </a:lnTo>
                  <a:lnTo>
                    <a:pt x="92991" y="15252"/>
                  </a:lnTo>
                  <a:lnTo>
                    <a:pt x="94580" y="26790"/>
                  </a:lnTo>
                  <a:lnTo>
                    <a:pt x="89995" y="47024"/>
                  </a:lnTo>
                  <a:lnTo>
                    <a:pt x="81978" y="58479"/>
                  </a:lnTo>
                  <a:lnTo>
                    <a:pt x="61086" y="76841"/>
                  </a:lnTo>
                  <a:lnTo>
                    <a:pt x="49606" y="80984"/>
                  </a:lnTo>
                  <a:lnTo>
                    <a:pt x="50005" y="81193"/>
                  </a:lnTo>
                  <a:lnTo>
                    <a:pt x="95063" y="82667"/>
                  </a:lnTo>
                  <a:lnTo>
                    <a:pt x="105045" y="86667"/>
                  </a:lnTo>
                  <a:lnTo>
                    <a:pt x="113009" y="94795"/>
                  </a:lnTo>
                  <a:lnTo>
                    <a:pt x="116614" y="99925"/>
                  </a:lnTo>
                  <a:lnTo>
                    <a:pt x="117960" y="104404"/>
                  </a:lnTo>
                  <a:lnTo>
                    <a:pt x="117798" y="108449"/>
                  </a:lnTo>
                  <a:lnTo>
                    <a:pt x="114796" y="115764"/>
                  </a:lnTo>
                  <a:lnTo>
                    <a:pt x="109934" y="122544"/>
                  </a:lnTo>
                  <a:lnTo>
                    <a:pt x="96190" y="132310"/>
                  </a:lnTo>
                  <a:lnTo>
                    <a:pt x="53844" y="144931"/>
                  </a:lnTo>
                  <a:lnTo>
                    <a:pt x="0" y="14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17">
            <a:extLst>
              <a:ext uri="{FF2B5EF4-FFF2-40B4-BE49-F238E27FC236}">
                <a16:creationId xmlns:a16="http://schemas.microsoft.com/office/drawing/2014/main" id="{AD57E572-0780-FEF4-38BD-2D7585D6CD94}"/>
              </a:ext>
            </a:extLst>
          </p:cNvPr>
          <p:cNvGrpSpPr/>
          <p:nvPr/>
        </p:nvGrpSpPr>
        <p:grpSpPr>
          <a:xfrm>
            <a:off x="1154395" y="2038742"/>
            <a:ext cx="474381" cy="312062"/>
            <a:chOff x="1154395" y="2038742"/>
            <a:chExt cx="474381" cy="312062"/>
          </a:xfrm>
        </p:grpSpPr>
        <p:sp>
          <p:nvSpPr>
            <p:cNvPr id="83" name="SMARTInkShape-3613">
              <a:extLst>
                <a:ext uri="{FF2B5EF4-FFF2-40B4-BE49-F238E27FC236}">
                  <a16:creationId xmlns:a16="http://schemas.microsoft.com/office/drawing/2014/main" id="{69F3FA3A-5DF8-42F4-886B-379E98A699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54395" y="2038742"/>
              <a:ext cx="131481" cy="312062"/>
            </a:xfrm>
            <a:custGeom>
              <a:avLst/>
              <a:gdLst/>
              <a:ahLst/>
              <a:cxnLst/>
              <a:rect l="0" t="0" r="0" b="0"/>
              <a:pathLst>
                <a:path w="131481" h="312062">
                  <a:moveTo>
                    <a:pt x="36230" y="9133"/>
                  </a:moveTo>
                  <a:lnTo>
                    <a:pt x="36230" y="9133"/>
                  </a:lnTo>
                  <a:lnTo>
                    <a:pt x="36230" y="0"/>
                  </a:lnTo>
                  <a:lnTo>
                    <a:pt x="41287" y="4781"/>
                  </a:lnTo>
                  <a:lnTo>
                    <a:pt x="44431" y="23013"/>
                  </a:lnTo>
                  <a:lnTo>
                    <a:pt x="44435" y="64164"/>
                  </a:lnTo>
                  <a:lnTo>
                    <a:pt x="38164" y="109609"/>
                  </a:lnTo>
                  <a:lnTo>
                    <a:pt x="33981" y="153557"/>
                  </a:lnTo>
                  <a:lnTo>
                    <a:pt x="26039" y="197270"/>
                  </a:lnTo>
                  <a:lnTo>
                    <a:pt x="16983" y="237032"/>
                  </a:lnTo>
                  <a:lnTo>
                    <a:pt x="4441" y="283338"/>
                  </a:lnTo>
                  <a:lnTo>
                    <a:pt x="0" y="298165"/>
                  </a:lnTo>
                  <a:lnTo>
                    <a:pt x="435" y="301304"/>
                  </a:lnTo>
                  <a:lnTo>
                    <a:pt x="3740" y="307615"/>
                  </a:lnTo>
                  <a:lnTo>
                    <a:pt x="6104" y="309721"/>
                  </a:lnTo>
                  <a:lnTo>
                    <a:pt x="11552" y="312061"/>
                  </a:lnTo>
                  <a:lnTo>
                    <a:pt x="14486" y="311627"/>
                  </a:lnTo>
                  <a:lnTo>
                    <a:pt x="24731" y="307017"/>
                  </a:lnTo>
                  <a:lnTo>
                    <a:pt x="65385" y="304637"/>
                  </a:lnTo>
                  <a:lnTo>
                    <a:pt x="112278" y="304421"/>
                  </a:lnTo>
                  <a:lnTo>
                    <a:pt x="131480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14">
              <a:extLst>
                <a:ext uri="{FF2B5EF4-FFF2-40B4-BE49-F238E27FC236}">
                  <a16:creationId xmlns:a16="http://schemas.microsoft.com/office/drawing/2014/main" id="{EED972E3-87F7-26C5-6E08-D1BD1BA516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62050" y="21621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3183" y="21036"/>
                  </a:lnTo>
                  <a:lnTo>
                    <a:pt x="18314" y="20374"/>
                  </a:lnTo>
                  <a:lnTo>
                    <a:pt x="58308" y="4146"/>
                  </a:lnTo>
                  <a:lnTo>
                    <a:pt x="95478" y="81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15">
              <a:extLst>
                <a:ext uri="{FF2B5EF4-FFF2-40B4-BE49-F238E27FC236}">
                  <a16:creationId xmlns:a16="http://schemas.microsoft.com/office/drawing/2014/main" id="{2C5D6B19-20A4-AFB0-27D0-3415C7BB486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47800" y="21526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1459" y="392"/>
                  </a:lnTo>
                  <a:lnTo>
                    <a:pt x="65810" y="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16">
              <a:extLst>
                <a:ext uri="{FF2B5EF4-FFF2-40B4-BE49-F238E27FC236}">
                  <a16:creationId xmlns:a16="http://schemas.microsoft.com/office/drawing/2014/main" id="{6642F0D7-21B3-784E-43EE-239E315B79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95425" y="2220469"/>
              <a:ext cx="133351" cy="17907"/>
            </a:xfrm>
            <a:custGeom>
              <a:avLst/>
              <a:gdLst/>
              <a:ahLst/>
              <a:cxnLst/>
              <a:rect l="0" t="0" r="0" b="0"/>
              <a:pathLst>
                <a:path w="133351" h="17907">
                  <a:moveTo>
                    <a:pt x="0" y="17906"/>
                  </a:moveTo>
                  <a:lnTo>
                    <a:pt x="0" y="17906"/>
                  </a:lnTo>
                  <a:lnTo>
                    <a:pt x="9721" y="16848"/>
                  </a:lnTo>
                  <a:lnTo>
                    <a:pt x="48905" y="4648"/>
                  </a:lnTo>
                  <a:lnTo>
                    <a:pt x="90407" y="0"/>
                  </a:lnTo>
                  <a:lnTo>
                    <a:pt x="108867" y="253"/>
                  </a:lnTo>
                  <a:lnTo>
                    <a:pt x="133350" y="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718">
            <a:extLst>
              <a:ext uri="{FF2B5EF4-FFF2-40B4-BE49-F238E27FC236}">
                <a16:creationId xmlns:a16="http://schemas.microsoft.com/office/drawing/2014/main" id="{DF7A3CE4-4305-273A-1551-913A4C891713}"/>
              </a:ext>
            </a:extLst>
          </p:cNvPr>
          <p:cNvGrpSpPr/>
          <p:nvPr/>
        </p:nvGrpSpPr>
        <p:grpSpPr>
          <a:xfrm>
            <a:off x="5128771" y="4077208"/>
            <a:ext cx="934279" cy="180468"/>
            <a:chOff x="5128771" y="4077208"/>
            <a:chExt cx="934279" cy="180468"/>
          </a:xfrm>
        </p:grpSpPr>
        <p:sp>
          <p:nvSpPr>
            <p:cNvPr id="88" name="SMARTInkShape-3617">
              <a:extLst>
                <a:ext uri="{FF2B5EF4-FFF2-40B4-BE49-F238E27FC236}">
                  <a16:creationId xmlns:a16="http://schemas.microsoft.com/office/drawing/2014/main" id="{D3F2DBFE-7957-9AEF-23E3-595B461853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38850" y="4081561"/>
              <a:ext cx="24200" cy="176115"/>
            </a:xfrm>
            <a:custGeom>
              <a:avLst/>
              <a:gdLst/>
              <a:ahLst/>
              <a:cxnLst/>
              <a:rect l="0" t="0" r="0" b="0"/>
              <a:pathLst>
                <a:path w="24200" h="176115">
                  <a:moveTo>
                    <a:pt x="0" y="14189"/>
                  </a:moveTo>
                  <a:lnTo>
                    <a:pt x="0" y="14189"/>
                  </a:lnTo>
                  <a:lnTo>
                    <a:pt x="5056" y="9132"/>
                  </a:lnTo>
                  <a:lnTo>
                    <a:pt x="10361" y="6650"/>
                  </a:lnTo>
                  <a:lnTo>
                    <a:pt x="13257" y="5988"/>
                  </a:lnTo>
                  <a:lnTo>
                    <a:pt x="15188" y="4488"/>
                  </a:lnTo>
                  <a:lnTo>
                    <a:pt x="17333" y="0"/>
                  </a:lnTo>
                  <a:lnTo>
                    <a:pt x="18963" y="496"/>
                  </a:lnTo>
                  <a:lnTo>
                    <a:pt x="23597" y="6692"/>
                  </a:lnTo>
                  <a:lnTo>
                    <a:pt x="24199" y="11308"/>
                  </a:lnTo>
                  <a:lnTo>
                    <a:pt x="19641" y="53848"/>
                  </a:lnTo>
                  <a:lnTo>
                    <a:pt x="19167" y="93519"/>
                  </a:lnTo>
                  <a:lnTo>
                    <a:pt x="16261" y="123772"/>
                  </a:lnTo>
                  <a:lnTo>
                    <a:pt x="9642" y="165392"/>
                  </a:lnTo>
                  <a:lnTo>
                    <a:pt x="9525" y="176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18">
              <a:extLst>
                <a:ext uri="{FF2B5EF4-FFF2-40B4-BE49-F238E27FC236}">
                  <a16:creationId xmlns:a16="http://schemas.microsoft.com/office/drawing/2014/main" id="{119C46B2-2F61-3C93-CB9F-71F681E8F9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77318" y="4171950"/>
              <a:ext cx="94858" cy="1"/>
            </a:xfrm>
            <a:custGeom>
              <a:avLst/>
              <a:gdLst/>
              <a:ahLst/>
              <a:cxnLst/>
              <a:rect l="0" t="0" r="0" b="0"/>
              <a:pathLst>
                <a:path w="948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4268" y="0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19">
              <a:extLst>
                <a:ext uri="{FF2B5EF4-FFF2-40B4-BE49-F238E27FC236}">
                  <a16:creationId xmlns:a16="http://schemas.microsoft.com/office/drawing/2014/main" id="{0BCDC041-283A-5EB3-AF2E-B17176A5B03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44245" y="4116517"/>
              <a:ext cx="85056" cy="84009"/>
            </a:xfrm>
            <a:custGeom>
              <a:avLst/>
              <a:gdLst/>
              <a:ahLst/>
              <a:cxnLst/>
              <a:rect l="0" t="0" r="0" b="0"/>
              <a:pathLst>
                <a:path w="85056" h="84009">
                  <a:moveTo>
                    <a:pt x="75530" y="17333"/>
                  </a:moveTo>
                  <a:lnTo>
                    <a:pt x="75530" y="17333"/>
                  </a:lnTo>
                  <a:lnTo>
                    <a:pt x="80586" y="12276"/>
                  </a:lnTo>
                  <a:lnTo>
                    <a:pt x="83069" y="6972"/>
                  </a:lnTo>
                  <a:lnTo>
                    <a:pt x="84662" y="0"/>
                  </a:lnTo>
                  <a:lnTo>
                    <a:pt x="82058" y="1868"/>
                  </a:lnTo>
                  <a:lnTo>
                    <a:pt x="71820" y="8870"/>
                  </a:lnTo>
                  <a:lnTo>
                    <a:pt x="24849" y="26951"/>
                  </a:lnTo>
                  <a:lnTo>
                    <a:pt x="1590" y="44032"/>
                  </a:lnTo>
                  <a:lnTo>
                    <a:pt x="335" y="47896"/>
                  </a:lnTo>
                  <a:lnTo>
                    <a:pt x="0" y="50409"/>
                  </a:lnTo>
                  <a:lnTo>
                    <a:pt x="2450" y="56022"/>
                  </a:lnTo>
                  <a:lnTo>
                    <a:pt x="12646" y="68249"/>
                  </a:lnTo>
                  <a:lnTo>
                    <a:pt x="24298" y="71713"/>
                  </a:lnTo>
                  <a:lnTo>
                    <a:pt x="37943" y="74311"/>
                  </a:lnTo>
                  <a:lnTo>
                    <a:pt x="58886" y="82522"/>
                  </a:lnTo>
                  <a:lnTo>
                    <a:pt x="85055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620">
              <a:extLst>
                <a:ext uri="{FF2B5EF4-FFF2-40B4-BE49-F238E27FC236}">
                  <a16:creationId xmlns:a16="http://schemas.microsoft.com/office/drawing/2014/main" id="{25347059-9B5C-2902-A10D-6122BC16263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24525" y="4077208"/>
              <a:ext cx="28566" cy="151893"/>
            </a:xfrm>
            <a:custGeom>
              <a:avLst/>
              <a:gdLst/>
              <a:ahLst/>
              <a:cxnLst/>
              <a:rect l="0" t="0" r="0" b="0"/>
              <a:pathLst>
                <a:path w="28566" h="151893">
                  <a:moveTo>
                    <a:pt x="19050" y="18542"/>
                  </a:moveTo>
                  <a:lnTo>
                    <a:pt x="19050" y="18542"/>
                  </a:lnTo>
                  <a:lnTo>
                    <a:pt x="19050" y="5285"/>
                  </a:lnTo>
                  <a:lnTo>
                    <a:pt x="20108" y="3354"/>
                  </a:lnTo>
                  <a:lnTo>
                    <a:pt x="21872" y="2067"/>
                  </a:lnTo>
                  <a:lnTo>
                    <a:pt x="27251" y="0"/>
                  </a:lnTo>
                  <a:lnTo>
                    <a:pt x="27692" y="889"/>
                  </a:lnTo>
                  <a:lnTo>
                    <a:pt x="28565" y="36351"/>
                  </a:lnTo>
                  <a:lnTo>
                    <a:pt x="25748" y="45155"/>
                  </a:lnTo>
                  <a:lnTo>
                    <a:pt x="22027" y="53653"/>
                  </a:lnTo>
                  <a:lnTo>
                    <a:pt x="11707" y="96291"/>
                  </a:lnTo>
                  <a:lnTo>
                    <a:pt x="1167" y="142307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21">
              <a:extLst>
                <a:ext uri="{FF2B5EF4-FFF2-40B4-BE49-F238E27FC236}">
                  <a16:creationId xmlns:a16="http://schemas.microsoft.com/office/drawing/2014/main" id="{E10D3A18-E87F-EC2D-DF25-1ED02C0115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62993" y="4171950"/>
              <a:ext cx="123433" cy="5489"/>
            </a:xfrm>
            <a:custGeom>
              <a:avLst/>
              <a:gdLst/>
              <a:ahLst/>
              <a:cxnLst/>
              <a:rect l="0" t="0" r="0" b="0"/>
              <a:pathLst>
                <a:path w="123433" h="5489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5057"/>
                  </a:lnTo>
                  <a:lnTo>
                    <a:pt x="7289" y="5488"/>
                  </a:lnTo>
                  <a:lnTo>
                    <a:pt x="10020" y="4717"/>
                  </a:lnTo>
                  <a:lnTo>
                    <a:pt x="12900" y="3144"/>
                  </a:lnTo>
                  <a:lnTo>
                    <a:pt x="38621" y="414"/>
                  </a:lnTo>
                  <a:lnTo>
                    <a:pt x="81532" y="36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22">
              <a:extLst>
                <a:ext uri="{FF2B5EF4-FFF2-40B4-BE49-F238E27FC236}">
                  <a16:creationId xmlns:a16="http://schemas.microsoft.com/office/drawing/2014/main" id="{DDB2CEA0-E44B-8CFB-06AF-30B0C785282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24475" y="4109894"/>
              <a:ext cx="152401" cy="122090"/>
            </a:xfrm>
            <a:custGeom>
              <a:avLst/>
              <a:gdLst/>
              <a:ahLst/>
              <a:cxnLst/>
              <a:rect l="0" t="0" r="0" b="0"/>
              <a:pathLst>
                <a:path w="152401" h="122090">
                  <a:moveTo>
                    <a:pt x="0" y="52531"/>
                  </a:moveTo>
                  <a:lnTo>
                    <a:pt x="0" y="52531"/>
                  </a:lnTo>
                  <a:lnTo>
                    <a:pt x="5056" y="47474"/>
                  </a:lnTo>
                  <a:lnTo>
                    <a:pt x="7539" y="42170"/>
                  </a:lnTo>
                  <a:lnTo>
                    <a:pt x="8201" y="39274"/>
                  </a:lnTo>
                  <a:lnTo>
                    <a:pt x="9701" y="37343"/>
                  </a:lnTo>
                  <a:lnTo>
                    <a:pt x="47095" y="17072"/>
                  </a:lnTo>
                  <a:lnTo>
                    <a:pt x="50447" y="16192"/>
                  </a:lnTo>
                  <a:lnTo>
                    <a:pt x="52681" y="16663"/>
                  </a:lnTo>
                  <a:lnTo>
                    <a:pt x="54171" y="18036"/>
                  </a:lnTo>
                  <a:lnTo>
                    <a:pt x="55164" y="20009"/>
                  </a:lnTo>
                  <a:lnTo>
                    <a:pt x="57074" y="65220"/>
                  </a:lnTo>
                  <a:lnTo>
                    <a:pt x="56057" y="81454"/>
                  </a:lnTo>
                  <a:lnTo>
                    <a:pt x="48016" y="116657"/>
                  </a:lnTo>
                  <a:lnTo>
                    <a:pt x="47886" y="116448"/>
                  </a:lnTo>
                  <a:lnTo>
                    <a:pt x="47659" y="105725"/>
                  </a:lnTo>
                  <a:lnTo>
                    <a:pt x="55829" y="65929"/>
                  </a:lnTo>
                  <a:lnTo>
                    <a:pt x="58386" y="60405"/>
                  </a:lnTo>
                  <a:lnTo>
                    <a:pt x="83549" y="35393"/>
                  </a:lnTo>
                  <a:lnTo>
                    <a:pt x="92872" y="29039"/>
                  </a:lnTo>
                  <a:lnTo>
                    <a:pt x="101602" y="24098"/>
                  </a:lnTo>
                  <a:lnTo>
                    <a:pt x="118416" y="11534"/>
                  </a:lnTo>
                  <a:lnTo>
                    <a:pt x="140239" y="3393"/>
                  </a:lnTo>
                  <a:lnTo>
                    <a:pt x="144293" y="722"/>
                  </a:lnTo>
                  <a:lnTo>
                    <a:pt x="146995" y="0"/>
                  </a:lnTo>
                  <a:lnTo>
                    <a:pt x="148797" y="577"/>
                  </a:lnTo>
                  <a:lnTo>
                    <a:pt x="149998" y="2020"/>
                  </a:lnTo>
                  <a:lnTo>
                    <a:pt x="151926" y="20603"/>
                  </a:lnTo>
                  <a:lnTo>
                    <a:pt x="152338" y="62869"/>
                  </a:lnTo>
                  <a:lnTo>
                    <a:pt x="151330" y="92712"/>
                  </a:lnTo>
                  <a:lnTo>
                    <a:pt x="144198" y="120355"/>
                  </a:lnTo>
                  <a:lnTo>
                    <a:pt x="144815" y="122089"/>
                  </a:lnTo>
                  <a:lnTo>
                    <a:pt x="152400" y="11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23">
              <a:extLst>
                <a:ext uri="{FF2B5EF4-FFF2-40B4-BE49-F238E27FC236}">
                  <a16:creationId xmlns:a16="http://schemas.microsoft.com/office/drawing/2014/main" id="{ADA2B252-6456-875F-99F9-1DCB22792A2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28771" y="4114964"/>
              <a:ext cx="66063" cy="133187"/>
            </a:xfrm>
            <a:custGeom>
              <a:avLst/>
              <a:gdLst/>
              <a:ahLst/>
              <a:cxnLst/>
              <a:rect l="0" t="0" r="0" b="0"/>
              <a:pathLst>
                <a:path w="66063" h="133187">
                  <a:moveTo>
                    <a:pt x="5204" y="18886"/>
                  </a:moveTo>
                  <a:lnTo>
                    <a:pt x="5204" y="18886"/>
                  </a:lnTo>
                  <a:lnTo>
                    <a:pt x="10260" y="13829"/>
                  </a:lnTo>
                  <a:lnTo>
                    <a:pt x="15565" y="11347"/>
                  </a:lnTo>
                  <a:lnTo>
                    <a:pt x="22537" y="9754"/>
                  </a:lnTo>
                  <a:lnTo>
                    <a:pt x="23109" y="10681"/>
                  </a:lnTo>
                  <a:lnTo>
                    <a:pt x="24209" y="31762"/>
                  </a:lnTo>
                  <a:lnTo>
                    <a:pt x="23166" y="33820"/>
                  </a:lnTo>
                  <a:lnTo>
                    <a:pt x="21412" y="35192"/>
                  </a:lnTo>
                  <a:lnTo>
                    <a:pt x="16049" y="37394"/>
                  </a:lnTo>
                  <a:lnTo>
                    <a:pt x="10064" y="32719"/>
                  </a:lnTo>
                  <a:lnTo>
                    <a:pt x="7364" y="27503"/>
                  </a:lnTo>
                  <a:lnTo>
                    <a:pt x="6644" y="24631"/>
                  </a:lnTo>
                  <a:lnTo>
                    <a:pt x="574" y="15532"/>
                  </a:lnTo>
                  <a:lnTo>
                    <a:pt x="0" y="12417"/>
                  </a:lnTo>
                  <a:lnTo>
                    <a:pt x="676" y="9282"/>
                  </a:lnTo>
                  <a:lnTo>
                    <a:pt x="2186" y="6133"/>
                  </a:lnTo>
                  <a:lnTo>
                    <a:pt x="4251" y="4034"/>
                  </a:lnTo>
                  <a:lnTo>
                    <a:pt x="9367" y="1702"/>
                  </a:lnTo>
                  <a:lnTo>
                    <a:pt x="22459" y="0"/>
                  </a:lnTo>
                  <a:lnTo>
                    <a:pt x="28779" y="4941"/>
                  </a:lnTo>
                  <a:lnTo>
                    <a:pt x="29387" y="7473"/>
                  </a:lnTo>
                  <a:lnTo>
                    <a:pt x="28736" y="10219"/>
                  </a:lnTo>
                  <a:lnTo>
                    <a:pt x="26246" y="16092"/>
                  </a:lnTo>
                  <a:lnTo>
                    <a:pt x="23785" y="25349"/>
                  </a:lnTo>
                  <a:lnTo>
                    <a:pt x="16130" y="36069"/>
                  </a:lnTo>
                  <a:lnTo>
                    <a:pt x="14605" y="35633"/>
                  </a:lnTo>
                  <a:lnTo>
                    <a:pt x="10088" y="32327"/>
                  </a:lnTo>
                  <a:lnTo>
                    <a:pt x="7374" y="27329"/>
                  </a:lnTo>
                  <a:lnTo>
                    <a:pt x="5331" y="11179"/>
                  </a:lnTo>
                  <a:lnTo>
                    <a:pt x="10298" y="4843"/>
                  </a:lnTo>
                  <a:lnTo>
                    <a:pt x="15582" y="2061"/>
                  </a:lnTo>
                  <a:lnTo>
                    <a:pt x="18473" y="1319"/>
                  </a:lnTo>
                  <a:lnTo>
                    <a:pt x="21458" y="1883"/>
                  </a:lnTo>
                  <a:lnTo>
                    <a:pt x="42061" y="13224"/>
                  </a:lnTo>
                  <a:lnTo>
                    <a:pt x="50865" y="24836"/>
                  </a:lnTo>
                  <a:lnTo>
                    <a:pt x="65141" y="53105"/>
                  </a:lnTo>
                  <a:lnTo>
                    <a:pt x="66062" y="66197"/>
                  </a:lnTo>
                  <a:lnTo>
                    <a:pt x="58030" y="91849"/>
                  </a:lnTo>
                  <a:lnTo>
                    <a:pt x="49313" y="105887"/>
                  </a:lnTo>
                  <a:lnTo>
                    <a:pt x="5204" y="13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14.4.3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57909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4" imgW="8160888" imgH="3337654" progId="Excel.Sheet.12">
                  <p:embed/>
                </p:oleObj>
              </mc:Choice>
              <mc:Fallback>
                <p:oleObj name="Worksheet" r:id="rId184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MARTInkShape-3629">
            <a:extLst>
              <a:ext uri="{FF2B5EF4-FFF2-40B4-BE49-F238E27FC236}">
                <a16:creationId xmlns:a16="http://schemas.microsoft.com/office/drawing/2014/main" id="{60F0F36E-81C7-6BE5-632D-3901CE74F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43400" y="4733928"/>
            <a:ext cx="9526" cy="9523"/>
          </a:xfrm>
          <a:custGeom>
            <a:avLst/>
            <a:gdLst/>
            <a:ahLst/>
            <a:cxnLst/>
            <a:rect l="0" t="0" r="0" b="0"/>
            <a:pathLst>
              <a:path w="9526" h="9523">
                <a:moveTo>
                  <a:pt x="0" y="9522"/>
                </a:moveTo>
                <a:lnTo>
                  <a:pt x="0" y="9522"/>
                </a:lnTo>
                <a:lnTo>
                  <a:pt x="0" y="389"/>
                </a:lnTo>
                <a:lnTo>
                  <a:pt x="5488" y="75"/>
                </a:lnTo>
                <a:lnTo>
                  <a:pt x="931" y="7"/>
                </a:lnTo>
                <a:lnTo>
                  <a:pt x="5333" y="0"/>
                </a:lnTo>
                <a:lnTo>
                  <a:pt x="6730" y="1057"/>
                </a:lnTo>
                <a:lnTo>
                  <a:pt x="9525" y="9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3630">
            <a:extLst>
              <a:ext uri="{FF2B5EF4-FFF2-40B4-BE49-F238E27FC236}">
                <a16:creationId xmlns:a16="http://schemas.microsoft.com/office/drawing/2014/main" id="{6FC6F809-5BA3-C7A6-7407-1406A042ED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48050" y="4705360"/>
            <a:ext cx="95251" cy="56693"/>
          </a:xfrm>
          <a:custGeom>
            <a:avLst/>
            <a:gdLst/>
            <a:ahLst/>
            <a:cxnLst/>
            <a:rect l="0" t="0" r="0" b="0"/>
            <a:pathLst>
              <a:path w="95251" h="56693">
                <a:moveTo>
                  <a:pt x="0" y="9515"/>
                </a:moveTo>
                <a:lnTo>
                  <a:pt x="0" y="9515"/>
                </a:lnTo>
                <a:lnTo>
                  <a:pt x="9409" y="9515"/>
                </a:lnTo>
                <a:lnTo>
                  <a:pt x="4434" y="9515"/>
                </a:lnTo>
                <a:lnTo>
                  <a:pt x="2956" y="8457"/>
                </a:lnTo>
                <a:lnTo>
                  <a:pt x="1314" y="4458"/>
                </a:lnTo>
                <a:lnTo>
                  <a:pt x="1934" y="2969"/>
                </a:lnTo>
                <a:lnTo>
                  <a:pt x="3406" y="1976"/>
                </a:lnTo>
                <a:lnTo>
                  <a:pt x="8316" y="382"/>
                </a:lnTo>
                <a:lnTo>
                  <a:pt x="361" y="0"/>
                </a:lnTo>
                <a:lnTo>
                  <a:pt x="8232" y="16392"/>
                </a:lnTo>
                <a:lnTo>
                  <a:pt x="9411" y="40265"/>
                </a:lnTo>
                <a:lnTo>
                  <a:pt x="10508" y="42716"/>
                </a:lnTo>
                <a:lnTo>
                  <a:pt x="12297" y="44349"/>
                </a:lnTo>
                <a:lnTo>
                  <a:pt x="14548" y="45437"/>
                </a:lnTo>
                <a:lnTo>
                  <a:pt x="16048" y="47222"/>
                </a:lnTo>
                <a:lnTo>
                  <a:pt x="18933" y="56692"/>
                </a:lnTo>
                <a:lnTo>
                  <a:pt x="64710" y="19017"/>
                </a:lnTo>
                <a:lnTo>
                  <a:pt x="72152" y="13738"/>
                </a:lnTo>
                <a:lnTo>
                  <a:pt x="82291" y="10766"/>
                </a:lnTo>
                <a:lnTo>
                  <a:pt x="95250" y="95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631">
            <a:extLst>
              <a:ext uri="{FF2B5EF4-FFF2-40B4-BE49-F238E27FC236}">
                <a16:creationId xmlns:a16="http://schemas.microsoft.com/office/drawing/2014/main" id="{B3BDD2DC-C0C0-FC37-0ADA-6F390B8442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38425" y="4705350"/>
            <a:ext cx="152401" cy="55632"/>
          </a:xfrm>
          <a:custGeom>
            <a:avLst/>
            <a:gdLst/>
            <a:ahLst/>
            <a:cxnLst/>
            <a:rect l="0" t="0" r="0" b="0"/>
            <a:pathLst>
              <a:path w="152401" h="55632">
                <a:moveTo>
                  <a:pt x="0" y="19050"/>
                </a:moveTo>
                <a:lnTo>
                  <a:pt x="0" y="19050"/>
                </a:lnTo>
                <a:lnTo>
                  <a:pt x="0" y="10849"/>
                </a:lnTo>
                <a:lnTo>
                  <a:pt x="0" y="15274"/>
                </a:lnTo>
                <a:lnTo>
                  <a:pt x="0" y="4037"/>
                </a:lnTo>
                <a:lnTo>
                  <a:pt x="0" y="40114"/>
                </a:lnTo>
                <a:lnTo>
                  <a:pt x="1058" y="42618"/>
                </a:lnTo>
                <a:lnTo>
                  <a:pt x="2822" y="44287"/>
                </a:lnTo>
                <a:lnTo>
                  <a:pt x="5056" y="45400"/>
                </a:lnTo>
                <a:lnTo>
                  <a:pt x="6546" y="47200"/>
                </a:lnTo>
                <a:lnTo>
                  <a:pt x="8201" y="52022"/>
                </a:lnTo>
                <a:lnTo>
                  <a:pt x="9701" y="53732"/>
                </a:lnTo>
                <a:lnTo>
                  <a:pt x="14189" y="55631"/>
                </a:lnTo>
                <a:lnTo>
                  <a:pt x="16868" y="55079"/>
                </a:lnTo>
                <a:lnTo>
                  <a:pt x="22666" y="51643"/>
                </a:lnTo>
                <a:lnTo>
                  <a:pt x="45697" y="33076"/>
                </a:lnTo>
                <a:lnTo>
                  <a:pt x="88051" y="15581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3632">
            <a:extLst>
              <a:ext uri="{FF2B5EF4-FFF2-40B4-BE49-F238E27FC236}">
                <a16:creationId xmlns:a16="http://schemas.microsoft.com/office/drawing/2014/main" id="{22A9CA68-7539-2657-EBC9-9782D3008B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76400" y="4714875"/>
            <a:ext cx="142876" cy="56447"/>
          </a:xfrm>
          <a:custGeom>
            <a:avLst/>
            <a:gdLst/>
            <a:ahLst/>
            <a:cxnLst/>
            <a:rect l="0" t="0" r="0" b="0"/>
            <a:pathLst>
              <a:path w="142876" h="56447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1058" y="40698"/>
                </a:lnTo>
                <a:lnTo>
                  <a:pt x="8201" y="54775"/>
                </a:lnTo>
                <a:lnTo>
                  <a:pt x="9701" y="55566"/>
                </a:lnTo>
                <a:lnTo>
                  <a:pt x="14189" y="56446"/>
                </a:lnTo>
                <a:lnTo>
                  <a:pt x="27723" y="51885"/>
                </a:lnTo>
                <a:lnTo>
                  <a:pt x="36310" y="43874"/>
                </a:lnTo>
                <a:lnTo>
                  <a:pt x="44713" y="34316"/>
                </a:lnTo>
                <a:lnTo>
                  <a:pt x="62402" y="22985"/>
                </a:lnTo>
                <a:lnTo>
                  <a:pt x="106098" y="4300"/>
                </a:lnTo>
                <a:lnTo>
                  <a:pt x="126338" y="566"/>
                </a:lnTo>
                <a:lnTo>
                  <a:pt x="136329" y="168"/>
                </a:lnTo>
                <a:lnTo>
                  <a:pt x="138511" y="1170"/>
                </a:lnTo>
                <a:lnTo>
                  <a:pt x="1428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3633">
            <a:extLst>
              <a:ext uri="{FF2B5EF4-FFF2-40B4-BE49-F238E27FC236}">
                <a16:creationId xmlns:a16="http://schemas.microsoft.com/office/drawing/2014/main" id="{3EA83974-0826-E086-12BC-65CD22B0EB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1950" y="4714875"/>
            <a:ext cx="209551" cy="94691"/>
          </a:xfrm>
          <a:custGeom>
            <a:avLst/>
            <a:gdLst/>
            <a:ahLst/>
            <a:cxnLst/>
            <a:rect l="0" t="0" r="0" b="0"/>
            <a:pathLst>
              <a:path w="209551" h="94691">
                <a:moveTo>
                  <a:pt x="0" y="38100"/>
                </a:moveTo>
                <a:lnTo>
                  <a:pt x="0" y="38100"/>
                </a:lnTo>
                <a:lnTo>
                  <a:pt x="0" y="85695"/>
                </a:lnTo>
                <a:lnTo>
                  <a:pt x="0" y="88880"/>
                </a:lnTo>
                <a:lnTo>
                  <a:pt x="1058" y="91003"/>
                </a:lnTo>
                <a:lnTo>
                  <a:pt x="2822" y="92419"/>
                </a:lnTo>
                <a:lnTo>
                  <a:pt x="8201" y="94690"/>
                </a:lnTo>
                <a:lnTo>
                  <a:pt x="46037" y="68686"/>
                </a:lnTo>
                <a:lnTo>
                  <a:pt x="92219" y="40768"/>
                </a:lnTo>
                <a:lnTo>
                  <a:pt x="137801" y="19284"/>
                </a:lnTo>
                <a:lnTo>
                  <a:pt x="148028" y="13862"/>
                </a:lnTo>
                <a:lnTo>
                  <a:pt x="169018" y="7560"/>
                </a:lnTo>
                <a:lnTo>
                  <a:pt x="173004" y="5040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729">
            <a:extLst>
              <a:ext uri="{FF2B5EF4-FFF2-40B4-BE49-F238E27FC236}">
                <a16:creationId xmlns:a16="http://schemas.microsoft.com/office/drawing/2014/main" id="{C7AFC41A-F2E2-FDE0-CB3D-170FB80999F1}"/>
              </a:ext>
            </a:extLst>
          </p:cNvPr>
          <p:cNvGrpSpPr/>
          <p:nvPr/>
        </p:nvGrpSpPr>
        <p:grpSpPr>
          <a:xfrm>
            <a:off x="666750" y="1152525"/>
            <a:ext cx="504826" cy="228598"/>
            <a:chOff x="666750" y="1152525"/>
            <a:chExt cx="504826" cy="228598"/>
          </a:xfrm>
        </p:grpSpPr>
        <p:sp>
          <p:nvSpPr>
            <p:cNvPr id="14" name="SMARTInkShape-3634">
              <a:extLst>
                <a:ext uri="{FF2B5EF4-FFF2-40B4-BE49-F238E27FC236}">
                  <a16:creationId xmlns:a16="http://schemas.microsoft.com/office/drawing/2014/main" id="{08439CC3-679D-D592-0626-FC3065E1C05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76276" y="1152525"/>
              <a:ext cx="123825" cy="228598"/>
            </a:xfrm>
            <a:custGeom>
              <a:avLst/>
              <a:gdLst/>
              <a:ahLst/>
              <a:cxnLst/>
              <a:rect l="0" t="0" r="0" b="0"/>
              <a:pathLst>
                <a:path w="123825" h="228598">
                  <a:moveTo>
                    <a:pt x="9524" y="9525"/>
                  </a:moveTo>
                  <a:lnTo>
                    <a:pt x="9524" y="9525"/>
                  </a:lnTo>
                  <a:lnTo>
                    <a:pt x="9524" y="34"/>
                  </a:lnTo>
                  <a:lnTo>
                    <a:pt x="15012" y="7"/>
                  </a:lnTo>
                  <a:lnTo>
                    <a:pt x="12669" y="3"/>
                  </a:lnTo>
                  <a:lnTo>
                    <a:pt x="18001" y="0"/>
                  </a:lnTo>
                  <a:lnTo>
                    <a:pt x="20089" y="41320"/>
                  </a:lnTo>
                  <a:lnTo>
                    <a:pt x="26584" y="59354"/>
                  </a:lnTo>
                  <a:lnTo>
                    <a:pt x="28181" y="88042"/>
                  </a:lnTo>
                  <a:lnTo>
                    <a:pt x="20338" y="129821"/>
                  </a:lnTo>
                  <a:lnTo>
                    <a:pt x="16397" y="161878"/>
                  </a:lnTo>
                  <a:lnTo>
                    <a:pt x="10881" y="182259"/>
                  </a:lnTo>
                  <a:lnTo>
                    <a:pt x="8734" y="203022"/>
                  </a:lnTo>
                  <a:lnTo>
                    <a:pt x="905" y="218585"/>
                  </a:lnTo>
                  <a:lnTo>
                    <a:pt x="0" y="228588"/>
                  </a:lnTo>
                  <a:lnTo>
                    <a:pt x="5056" y="228597"/>
                  </a:lnTo>
                  <a:lnTo>
                    <a:pt x="10360" y="225776"/>
                  </a:lnTo>
                  <a:lnTo>
                    <a:pt x="26314" y="212790"/>
                  </a:lnTo>
                  <a:lnTo>
                    <a:pt x="36338" y="209977"/>
                  </a:lnTo>
                  <a:lnTo>
                    <a:pt x="42634" y="209676"/>
                  </a:lnTo>
                  <a:lnTo>
                    <a:pt x="48228" y="206784"/>
                  </a:lnTo>
                  <a:lnTo>
                    <a:pt x="54242" y="203029"/>
                  </a:lnTo>
                  <a:lnTo>
                    <a:pt x="66727" y="200618"/>
                  </a:lnTo>
                  <a:lnTo>
                    <a:pt x="69884" y="200421"/>
                  </a:lnTo>
                  <a:lnTo>
                    <a:pt x="76215" y="197379"/>
                  </a:lnTo>
                  <a:lnTo>
                    <a:pt x="82556" y="193557"/>
                  </a:lnTo>
                  <a:lnTo>
                    <a:pt x="95250" y="191104"/>
                  </a:lnTo>
                  <a:lnTo>
                    <a:pt x="118798" y="190510"/>
                  </a:lnTo>
                  <a:lnTo>
                    <a:pt x="120473" y="191565"/>
                  </a:lnTo>
                  <a:lnTo>
                    <a:pt x="12382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35">
              <a:extLst>
                <a:ext uri="{FF2B5EF4-FFF2-40B4-BE49-F238E27FC236}">
                  <a16:creationId xmlns:a16="http://schemas.microsoft.com/office/drawing/2014/main" id="{89A563F2-1279-8E38-694A-DC4E6480873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09650" y="12668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15318"/>
                  </a:lnTo>
                  <a:lnTo>
                    <a:pt x="77589" y="4123"/>
                  </a:lnTo>
                  <a:lnTo>
                    <a:pt x="121957" y="54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36">
              <a:extLst>
                <a:ext uri="{FF2B5EF4-FFF2-40B4-BE49-F238E27FC236}">
                  <a16:creationId xmlns:a16="http://schemas.microsoft.com/office/drawing/2014/main" id="{6C220C44-55D0-D3C6-C335-388FB9B014C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81075" y="11906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7604" y="9611"/>
                  </a:lnTo>
                  <a:lnTo>
                    <a:pt x="13258" y="4977"/>
                  </a:lnTo>
                  <a:lnTo>
                    <a:pt x="54088" y="6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37">
              <a:extLst>
                <a:ext uri="{FF2B5EF4-FFF2-40B4-BE49-F238E27FC236}">
                  <a16:creationId xmlns:a16="http://schemas.microsoft.com/office/drawing/2014/main" id="{EFEEE528-77BD-5521-C523-1070009A108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66750" y="1175995"/>
              <a:ext cx="190501" cy="62256"/>
            </a:xfrm>
            <a:custGeom>
              <a:avLst/>
              <a:gdLst/>
              <a:ahLst/>
              <a:cxnLst/>
              <a:rect l="0" t="0" r="0" b="0"/>
              <a:pathLst>
                <a:path w="190501" h="62256">
                  <a:moveTo>
                    <a:pt x="0" y="62255"/>
                  </a:moveTo>
                  <a:lnTo>
                    <a:pt x="0" y="62255"/>
                  </a:lnTo>
                  <a:lnTo>
                    <a:pt x="15209" y="41559"/>
                  </a:lnTo>
                  <a:lnTo>
                    <a:pt x="33552" y="28724"/>
                  </a:lnTo>
                  <a:lnTo>
                    <a:pt x="76855" y="11639"/>
                  </a:lnTo>
                  <a:lnTo>
                    <a:pt x="119194" y="3143"/>
                  </a:lnTo>
                  <a:lnTo>
                    <a:pt x="141875" y="0"/>
                  </a:lnTo>
                  <a:lnTo>
                    <a:pt x="190500" y="5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730">
            <a:extLst>
              <a:ext uri="{FF2B5EF4-FFF2-40B4-BE49-F238E27FC236}">
                <a16:creationId xmlns:a16="http://schemas.microsoft.com/office/drawing/2014/main" id="{9BE2A592-653C-CCA5-F9B2-3299276A132C}"/>
              </a:ext>
            </a:extLst>
          </p:cNvPr>
          <p:cNvGrpSpPr/>
          <p:nvPr/>
        </p:nvGrpSpPr>
        <p:grpSpPr>
          <a:xfrm>
            <a:off x="1324092" y="1095375"/>
            <a:ext cx="599959" cy="695326"/>
            <a:chOff x="1324092" y="1095375"/>
            <a:chExt cx="599959" cy="695326"/>
          </a:xfrm>
        </p:grpSpPr>
        <p:sp>
          <p:nvSpPr>
            <p:cNvPr id="19" name="SMARTInkShape-3638">
              <a:extLst>
                <a:ext uri="{FF2B5EF4-FFF2-40B4-BE49-F238E27FC236}">
                  <a16:creationId xmlns:a16="http://schemas.microsoft.com/office/drawing/2014/main" id="{7C556DA2-20EA-5EBD-C53D-49DCB07A241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695450" y="1689962"/>
              <a:ext cx="66627" cy="100739"/>
            </a:xfrm>
            <a:custGeom>
              <a:avLst/>
              <a:gdLst/>
              <a:ahLst/>
              <a:cxnLst/>
              <a:rect l="0" t="0" r="0" b="0"/>
              <a:pathLst>
                <a:path w="66627" h="100739">
                  <a:moveTo>
                    <a:pt x="28575" y="5488"/>
                  </a:moveTo>
                  <a:lnTo>
                    <a:pt x="28575" y="5488"/>
                  </a:lnTo>
                  <a:lnTo>
                    <a:pt x="20374" y="5488"/>
                  </a:lnTo>
                  <a:lnTo>
                    <a:pt x="41475" y="5488"/>
                  </a:lnTo>
                  <a:lnTo>
                    <a:pt x="47714" y="2666"/>
                  </a:lnTo>
                  <a:lnTo>
                    <a:pt x="50859" y="432"/>
                  </a:lnTo>
                  <a:lnTo>
                    <a:pt x="52956" y="0"/>
                  </a:lnTo>
                  <a:lnTo>
                    <a:pt x="54354" y="771"/>
                  </a:lnTo>
                  <a:lnTo>
                    <a:pt x="56598" y="4556"/>
                  </a:lnTo>
                  <a:lnTo>
                    <a:pt x="49437" y="19454"/>
                  </a:lnTo>
                  <a:lnTo>
                    <a:pt x="41929" y="30323"/>
                  </a:lnTo>
                  <a:lnTo>
                    <a:pt x="39802" y="36987"/>
                  </a:lnTo>
                  <a:lnTo>
                    <a:pt x="38176" y="39187"/>
                  </a:lnTo>
                  <a:lnTo>
                    <a:pt x="36034" y="40654"/>
                  </a:lnTo>
                  <a:lnTo>
                    <a:pt x="33548" y="41632"/>
                  </a:lnTo>
                  <a:lnTo>
                    <a:pt x="31890" y="43342"/>
                  </a:lnTo>
                  <a:lnTo>
                    <a:pt x="30048" y="48065"/>
                  </a:lnTo>
                  <a:lnTo>
                    <a:pt x="28499" y="49748"/>
                  </a:lnTo>
                  <a:lnTo>
                    <a:pt x="19088" y="53102"/>
                  </a:lnTo>
                  <a:lnTo>
                    <a:pt x="24118" y="48053"/>
                  </a:lnTo>
                  <a:lnTo>
                    <a:pt x="29416" y="45572"/>
                  </a:lnTo>
                  <a:lnTo>
                    <a:pt x="50849" y="43704"/>
                  </a:lnTo>
                  <a:lnTo>
                    <a:pt x="57172" y="46462"/>
                  </a:lnTo>
                  <a:lnTo>
                    <a:pt x="64798" y="51799"/>
                  </a:lnTo>
                  <a:lnTo>
                    <a:pt x="66510" y="74456"/>
                  </a:lnTo>
                  <a:lnTo>
                    <a:pt x="66626" y="84602"/>
                  </a:lnTo>
                  <a:lnTo>
                    <a:pt x="64526" y="86805"/>
                  </a:lnTo>
                  <a:lnTo>
                    <a:pt x="56548" y="89254"/>
                  </a:lnTo>
                  <a:lnTo>
                    <a:pt x="35616" y="93777"/>
                  </a:lnTo>
                  <a:lnTo>
                    <a:pt x="17266" y="99363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39">
              <a:extLst>
                <a:ext uri="{FF2B5EF4-FFF2-40B4-BE49-F238E27FC236}">
                  <a16:creationId xmlns:a16="http://schemas.microsoft.com/office/drawing/2014/main" id="{387E6B69-6943-7AC3-889F-E7C15BC5A5F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562100" y="1600201"/>
              <a:ext cx="83730" cy="150374"/>
            </a:xfrm>
            <a:custGeom>
              <a:avLst/>
              <a:gdLst/>
              <a:ahLst/>
              <a:cxnLst/>
              <a:rect l="0" t="0" r="0" b="0"/>
              <a:pathLst>
                <a:path w="83730" h="150374">
                  <a:moveTo>
                    <a:pt x="28575" y="19049"/>
                  </a:moveTo>
                  <a:lnTo>
                    <a:pt x="28575" y="19049"/>
                  </a:lnTo>
                  <a:lnTo>
                    <a:pt x="36776" y="19049"/>
                  </a:lnTo>
                  <a:lnTo>
                    <a:pt x="37217" y="17991"/>
                  </a:lnTo>
                  <a:lnTo>
                    <a:pt x="38100" y="118"/>
                  </a:lnTo>
                  <a:lnTo>
                    <a:pt x="47508" y="0"/>
                  </a:lnTo>
                  <a:lnTo>
                    <a:pt x="37918" y="42193"/>
                  </a:lnTo>
                  <a:lnTo>
                    <a:pt x="24958" y="86263"/>
                  </a:lnTo>
                  <a:lnTo>
                    <a:pt x="19569" y="121463"/>
                  </a:lnTo>
                  <a:lnTo>
                    <a:pt x="19204" y="134884"/>
                  </a:lnTo>
                  <a:lnTo>
                    <a:pt x="21941" y="142145"/>
                  </a:lnTo>
                  <a:lnTo>
                    <a:pt x="24152" y="145563"/>
                  </a:lnTo>
                  <a:lnTo>
                    <a:pt x="26685" y="147842"/>
                  </a:lnTo>
                  <a:lnTo>
                    <a:pt x="32321" y="150373"/>
                  </a:lnTo>
                  <a:lnTo>
                    <a:pt x="35306" y="149990"/>
                  </a:lnTo>
                  <a:lnTo>
                    <a:pt x="41444" y="146742"/>
                  </a:lnTo>
                  <a:lnTo>
                    <a:pt x="78987" y="111452"/>
                  </a:lnTo>
                  <a:lnTo>
                    <a:pt x="82730" y="102098"/>
                  </a:lnTo>
                  <a:lnTo>
                    <a:pt x="83729" y="96640"/>
                  </a:lnTo>
                  <a:lnTo>
                    <a:pt x="82015" y="87753"/>
                  </a:lnTo>
                  <a:lnTo>
                    <a:pt x="80077" y="83902"/>
                  </a:lnTo>
                  <a:lnTo>
                    <a:pt x="72279" y="76800"/>
                  </a:lnTo>
                  <a:lnTo>
                    <a:pt x="67236" y="73425"/>
                  </a:lnTo>
                  <a:lnTo>
                    <a:pt x="53166" y="72497"/>
                  </a:lnTo>
                  <a:lnTo>
                    <a:pt x="17663" y="76770"/>
                  </a:lnTo>
                  <a:lnTo>
                    <a:pt x="8556" y="81039"/>
                  </a:lnTo>
                  <a:lnTo>
                    <a:pt x="5704" y="83659"/>
                  </a:lnTo>
                  <a:lnTo>
                    <a:pt x="0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40">
              <a:extLst>
                <a:ext uri="{FF2B5EF4-FFF2-40B4-BE49-F238E27FC236}">
                  <a16:creationId xmlns:a16="http://schemas.microsoft.com/office/drawing/2014/main" id="{916CDBF8-ABA4-5CCF-1189-51DC07D0C63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362075" y="1514475"/>
              <a:ext cx="192102" cy="180976"/>
            </a:xfrm>
            <a:custGeom>
              <a:avLst/>
              <a:gdLst/>
              <a:ahLst/>
              <a:cxnLst/>
              <a:rect l="0" t="0" r="0" b="0"/>
              <a:pathLst>
                <a:path w="192102" h="180976">
                  <a:moveTo>
                    <a:pt x="142875" y="0"/>
                  </a:moveTo>
                  <a:lnTo>
                    <a:pt x="142875" y="0"/>
                  </a:lnTo>
                  <a:lnTo>
                    <a:pt x="161417" y="0"/>
                  </a:lnTo>
                  <a:lnTo>
                    <a:pt x="138510" y="0"/>
                  </a:lnTo>
                  <a:lnTo>
                    <a:pt x="124708" y="5644"/>
                  </a:lnTo>
                  <a:lnTo>
                    <a:pt x="107859" y="15078"/>
                  </a:lnTo>
                  <a:lnTo>
                    <a:pt x="90519" y="23518"/>
                  </a:lnTo>
                  <a:lnTo>
                    <a:pt x="66329" y="40276"/>
                  </a:lnTo>
                  <a:lnTo>
                    <a:pt x="61229" y="50003"/>
                  </a:lnTo>
                  <a:lnTo>
                    <a:pt x="59870" y="55560"/>
                  </a:lnTo>
                  <a:lnTo>
                    <a:pt x="60021" y="59265"/>
                  </a:lnTo>
                  <a:lnTo>
                    <a:pt x="61181" y="61735"/>
                  </a:lnTo>
                  <a:lnTo>
                    <a:pt x="75672" y="73629"/>
                  </a:lnTo>
                  <a:lnTo>
                    <a:pt x="100908" y="83022"/>
                  </a:lnTo>
                  <a:lnTo>
                    <a:pt x="144208" y="95849"/>
                  </a:lnTo>
                  <a:lnTo>
                    <a:pt x="182013" y="111204"/>
                  </a:lnTo>
                  <a:lnTo>
                    <a:pt x="191314" y="117510"/>
                  </a:lnTo>
                  <a:lnTo>
                    <a:pt x="192101" y="121732"/>
                  </a:lnTo>
                  <a:lnTo>
                    <a:pt x="187331" y="132067"/>
                  </a:lnTo>
                  <a:lnTo>
                    <a:pt x="172511" y="140894"/>
                  </a:lnTo>
                  <a:lnTo>
                    <a:pt x="128503" y="155184"/>
                  </a:lnTo>
                  <a:lnTo>
                    <a:pt x="81161" y="167139"/>
                  </a:lnTo>
                  <a:lnTo>
                    <a:pt x="37290" y="17088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41">
              <a:extLst>
                <a:ext uri="{FF2B5EF4-FFF2-40B4-BE49-F238E27FC236}">
                  <a16:creationId xmlns:a16="http://schemas.microsoft.com/office/drawing/2014/main" id="{3B406255-6001-D437-25C5-97C8C8CEA05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324092" y="1390650"/>
              <a:ext cx="599959" cy="19051"/>
            </a:xfrm>
            <a:custGeom>
              <a:avLst/>
              <a:gdLst/>
              <a:ahLst/>
              <a:cxnLst/>
              <a:rect l="0" t="0" r="0" b="0"/>
              <a:pathLst>
                <a:path w="599959" h="19051">
                  <a:moveTo>
                    <a:pt x="9408" y="19050"/>
                  </a:moveTo>
                  <a:lnTo>
                    <a:pt x="9408" y="19050"/>
                  </a:lnTo>
                  <a:lnTo>
                    <a:pt x="276" y="19050"/>
                  </a:lnTo>
                  <a:lnTo>
                    <a:pt x="0" y="13993"/>
                  </a:lnTo>
                  <a:lnTo>
                    <a:pt x="3136" y="12504"/>
                  </a:lnTo>
                  <a:lnTo>
                    <a:pt x="49779" y="9917"/>
                  </a:lnTo>
                  <a:lnTo>
                    <a:pt x="84148" y="9699"/>
                  </a:lnTo>
                  <a:lnTo>
                    <a:pt x="120942" y="9603"/>
                  </a:lnTo>
                  <a:lnTo>
                    <a:pt x="166515" y="9548"/>
                  </a:lnTo>
                  <a:lnTo>
                    <a:pt x="214121" y="9532"/>
                  </a:lnTo>
                  <a:lnTo>
                    <a:pt x="249616" y="9528"/>
                  </a:lnTo>
                  <a:lnTo>
                    <a:pt x="283737" y="9526"/>
                  </a:lnTo>
                  <a:lnTo>
                    <a:pt x="316540" y="9526"/>
                  </a:lnTo>
                  <a:lnTo>
                    <a:pt x="348758" y="9525"/>
                  </a:lnTo>
                  <a:lnTo>
                    <a:pt x="380717" y="9525"/>
                  </a:lnTo>
                  <a:lnTo>
                    <a:pt x="425637" y="9525"/>
                  </a:lnTo>
                  <a:lnTo>
                    <a:pt x="465757" y="6703"/>
                  </a:lnTo>
                  <a:lnTo>
                    <a:pt x="504456" y="1986"/>
                  </a:lnTo>
                  <a:lnTo>
                    <a:pt x="545345" y="392"/>
                  </a:lnTo>
                  <a:lnTo>
                    <a:pt x="592951" y="10"/>
                  </a:lnTo>
                  <a:lnTo>
                    <a:pt x="599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42">
              <a:extLst>
                <a:ext uri="{FF2B5EF4-FFF2-40B4-BE49-F238E27FC236}">
                  <a16:creationId xmlns:a16="http://schemas.microsoft.com/office/drawing/2014/main" id="{1F37131D-8352-CDEA-2D03-323A626ECEE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619250" y="1200552"/>
              <a:ext cx="113778" cy="123424"/>
            </a:xfrm>
            <a:custGeom>
              <a:avLst/>
              <a:gdLst/>
              <a:ahLst/>
              <a:cxnLst/>
              <a:rect l="0" t="0" r="0" b="0"/>
              <a:pathLst>
                <a:path w="113778" h="123424">
                  <a:moveTo>
                    <a:pt x="57150" y="9123"/>
                  </a:moveTo>
                  <a:lnTo>
                    <a:pt x="57150" y="9123"/>
                  </a:lnTo>
                  <a:lnTo>
                    <a:pt x="57150" y="18638"/>
                  </a:lnTo>
                  <a:lnTo>
                    <a:pt x="57150" y="10446"/>
                  </a:lnTo>
                  <a:lnTo>
                    <a:pt x="58208" y="10005"/>
                  </a:lnTo>
                  <a:lnTo>
                    <a:pt x="62207" y="9515"/>
                  </a:lnTo>
                  <a:lnTo>
                    <a:pt x="67511" y="6475"/>
                  </a:lnTo>
                  <a:lnTo>
                    <a:pt x="70407" y="4183"/>
                  </a:lnTo>
                  <a:lnTo>
                    <a:pt x="79270" y="1636"/>
                  </a:lnTo>
                  <a:lnTo>
                    <a:pt x="92093" y="0"/>
                  </a:lnTo>
                  <a:lnTo>
                    <a:pt x="96669" y="2599"/>
                  </a:lnTo>
                  <a:lnTo>
                    <a:pt x="99371" y="4774"/>
                  </a:lnTo>
                  <a:lnTo>
                    <a:pt x="102373" y="12834"/>
                  </a:lnTo>
                  <a:lnTo>
                    <a:pt x="103174" y="17947"/>
                  </a:lnTo>
                  <a:lnTo>
                    <a:pt x="101241" y="26450"/>
                  </a:lnTo>
                  <a:lnTo>
                    <a:pt x="91381" y="40010"/>
                  </a:lnTo>
                  <a:lnTo>
                    <a:pt x="70595" y="61090"/>
                  </a:lnTo>
                  <a:lnTo>
                    <a:pt x="57202" y="66255"/>
                  </a:lnTo>
                  <a:lnTo>
                    <a:pt x="67278" y="66268"/>
                  </a:lnTo>
                  <a:lnTo>
                    <a:pt x="75057" y="63448"/>
                  </a:lnTo>
                  <a:lnTo>
                    <a:pt x="82042" y="59726"/>
                  </a:lnTo>
                  <a:lnTo>
                    <a:pt x="93301" y="57140"/>
                  </a:lnTo>
                  <a:lnTo>
                    <a:pt x="99729" y="61921"/>
                  </a:lnTo>
                  <a:lnTo>
                    <a:pt x="108336" y="75096"/>
                  </a:lnTo>
                  <a:lnTo>
                    <a:pt x="112533" y="87350"/>
                  </a:lnTo>
                  <a:lnTo>
                    <a:pt x="113777" y="97683"/>
                  </a:lnTo>
                  <a:lnTo>
                    <a:pt x="110776" y="100971"/>
                  </a:lnTo>
                  <a:lnTo>
                    <a:pt x="77109" y="120588"/>
                  </a:lnTo>
                  <a:lnTo>
                    <a:pt x="60445" y="123050"/>
                  </a:lnTo>
                  <a:lnTo>
                    <a:pt x="15490" y="123401"/>
                  </a:lnTo>
                  <a:lnTo>
                    <a:pt x="0" y="123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43">
              <a:extLst>
                <a:ext uri="{FF2B5EF4-FFF2-40B4-BE49-F238E27FC236}">
                  <a16:creationId xmlns:a16="http://schemas.microsoft.com/office/drawing/2014/main" id="{ABE4B5A1-57A9-CF22-6D10-0F58812C1CB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495425" y="1095375"/>
              <a:ext cx="123105" cy="189784"/>
            </a:xfrm>
            <a:custGeom>
              <a:avLst/>
              <a:gdLst/>
              <a:ahLst/>
              <a:cxnLst/>
              <a:rect l="0" t="0" r="0" b="0"/>
              <a:pathLst>
                <a:path w="123105" h="189784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  <a:lnTo>
                    <a:pt x="6703" y="47559"/>
                  </a:lnTo>
                  <a:lnTo>
                    <a:pt x="4037" y="66646"/>
                  </a:lnTo>
                  <a:lnTo>
                    <a:pt x="5305" y="104769"/>
                  </a:lnTo>
                  <a:lnTo>
                    <a:pt x="3416" y="121706"/>
                  </a:lnTo>
                  <a:lnTo>
                    <a:pt x="9225" y="168502"/>
                  </a:lnTo>
                  <a:lnTo>
                    <a:pt x="11441" y="173718"/>
                  </a:lnTo>
                  <a:lnTo>
                    <a:pt x="19549" y="182336"/>
                  </a:lnTo>
                  <a:lnTo>
                    <a:pt x="27386" y="186871"/>
                  </a:lnTo>
                  <a:lnTo>
                    <a:pt x="40570" y="189425"/>
                  </a:lnTo>
                  <a:lnTo>
                    <a:pt x="46097" y="189783"/>
                  </a:lnTo>
                  <a:lnTo>
                    <a:pt x="57882" y="184537"/>
                  </a:lnTo>
                  <a:lnTo>
                    <a:pt x="70175" y="177266"/>
                  </a:lnTo>
                  <a:lnTo>
                    <a:pt x="88997" y="171057"/>
                  </a:lnTo>
                  <a:lnTo>
                    <a:pt x="106920" y="156752"/>
                  </a:lnTo>
                  <a:lnTo>
                    <a:pt x="115606" y="145162"/>
                  </a:lnTo>
                  <a:lnTo>
                    <a:pt x="120172" y="132955"/>
                  </a:lnTo>
                  <a:lnTo>
                    <a:pt x="123104" y="112928"/>
                  </a:lnTo>
                  <a:lnTo>
                    <a:pt x="115038" y="102754"/>
                  </a:lnTo>
                  <a:lnTo>
                    <a:pt x="108442" y="97078"/>
                  </a:lnTo>
                  <a:lnTo>
                    <a:pt x="92647" y="90771"/>
                  </a:lnTo>
                  <a:lnTo>
                    <a:pt x="56636" y="86722"/>
                  </a:lnTo>
                  <a:lnTo>
                    <a:pt x="33479" y="9107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31">
            <a:extLst>
              <a:ext uri="{FF2B5EF4-FFF2-40B4-BE49-F238E27FC236}">
                <a16:creationId xmlns:a16="http://schemas.microsoft.com/office/drawing/2014/main" id="{E72E1F0F-AD9E-1F2F-FD4C-9E21374B3317}"/>
              </a:ext>
            </a:extLst>
          </p:cNvPr>
          <p:cNvGrpSpPr/>
          <p:nvPr/>
        </p:nvGrpSpPr>
        <p:grpSpPr>
          <a:xfrm>
            <a:off x="2381250" y="1295400"/>
            <a:ext cx="190501" cy="85726"/>
            <a:chOff x="2381250" y="1295400"/>
            <a:chExt cx="190501" cy="85726"/>
          </a:xfrm>
        </p:grpSpPr>
        <p:sp>
          <p:nvSpPr>
            <p:cNvPr id="26" name="SMARTInkShape-3644">
              <a:extLst>
                <a:ext uri="{FF2B5EF4-FFF2-40B4-BE49-F238E27FC236}">
                  <a16:creationId xmlns:a16="http://schemas.microsoft.com/office/drawing/2014/main" id="{3FC4AA3F-4482-FA8D-C181-CB6C13F4543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400300" y="13716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0399" y="883"/>
                  </a:lnTo>
                  <a:lnTo>
                    <a:pt x="95227" y="52"/>
                  </a:lnTo>
                  <a:lnTo>
                    <a:pt x="135815" y="1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45">
              <a:extLst>
                <a:ext uri="{FF2B5EF4-FFF2-40B4-BE49-F238E27FC236}">
                  <a16:creationId xmlns:a16="http://schemas.microsoft.com/office/drawing/2014/main" id="{DE5721A6-5F44-514D-15EC-A78DA9D5257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381250" y="12954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163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32">
            <a:extLst>
              <a:ext uri="{FF2B5EF4-FFF2-40B4-BE49-F238E27FC236}">
                <a16:creationId xmlns:a16="http://schemas.microsoft.com/office/drawing/2014/main" id="{B5E8CF55-AB7A-8E44-15DC-9459B79B8560}"/>
              </a:ext>
            </a:extLst>
          </p:cNvPr>
          <p:cNvGrpSpPr/>
          <p:nvPr/>
        </p:nvGrpSpPr>
        <p:grpSpPr>
          <a:xfrm>
            <a:off x="2933816" y="1076729"/>
            <a:ext cx="1400060" cy="408910"/>
            <a:chOff x="2933816" y="1076729"/>
            <a:chExt cx="1400060" cy="408910"/>
          </a:xfrm>
        </p:grpSpPr>
        <p:sp>
          <p:nvSpPr>
            <p:cNvPr id="29" name="SMARTInkShape-3646">
              <a:extLst>
                <a:ext uri="{FF2B5EF4-FFF2-40B4-BE49-F238E27FC236}">
                  <a16:creationId xmlns:a16="http://schemas.microsoft.com/office/drawing/2014/main" id="{67BFEE9F-95FA-A818-2F9F-52220C9AB42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933816" y="1447800"/>
              <a:ext cx="1400060" cy="37839"/>
            </a:xfrm>
            <a:custGeom>
              <a:avLst/>
              <a:gdLst/>
              <a:ahLst/>
              <a:cxnLst/>
              <a:rect l="0" t="0" r="0" b="0"/>
              <a:pathLst>
                <a:path w="1400060" h="37839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975" y="0"/>
                  </a:lnTo>
                  <a:lnTo>
                    <a:pt x="10260" y="2822"/>
                  </a:lnTo>
                  <a:lnTo>
                    <a:pt x="13151" y="5056"/>
                  </a:lnTo>
                  <a:lnTo>
                    <a:pt x="22009" y="7539"/>
                  </a:lnTo>
                  <a:lnTo>
                    <a:pt x="67356" y="9263"/>
                  </a:lnTo>
                  <a:lnTo>
                    <a:pt x="108893" y="9447"/>
                  </a:lnTo>
                  <a:lnTo>
                    <a:pt x="147424" y="9502"/>
                  </a:lnTo>
                  <a:lnTo>
                    <a:pt x="192246" y="9520"/>
                  </a:lnTo>
                  <a:lnTo>
                    <a:pt x="231858" y="9524"/>
                  </a:lnTo>
                  <a:lnTo>
                    <a:pt x="277108" y="12347"/>
                  </a:lnTo>
                  <a:lnTo>
                    <a:pt x="309362" y="16071"/>
                  </a:lnTo>
                  <a:lnTo>
                    <a:pt x="344863" y="17726"/>
                  </a:lnTo>
                  <a:lnTo>
                    <a:pt x="378986" y="18461"/>
                  </a:lnTo>
                  <a:lnTo>
                    <a:pt x="413907" y="18788"/>
                  </a:lnTo>
                  <a:lnTo>
                    <a:pt x="454122" y="18934"/>
                  </a:lnTo>
                  <a:lnTo>
                    <a:pt x="493868" y="18998"/>
                  </a:lnTo>
                  <a:lnTo>
                    <a:pt x="532698" y="19027"/>
                  </a:lnTo>
                  <a:lnTo>
                    <a:pt x="571124" y="19040"/>
                  </a:lnTo>
                  <a:lnTo>
                    <a:pt x="612190" y="19045"/>
                  </a:lnTo>
                  <a:lnTo>
                    <a:pt x="655137" y="19048"/>
                  </a:lnTo>
                  <a:lnTo>
                    <a:pt x="698918" y="19049"/>
                  </a:lnTo>
                  <a:lnTo>
                    <a:pt x="743072" y="21872"/>
                  </a:lnTo>
                  <a:lnTo>
                    <a:pt x="787389" y="25596"/>
                  </a:lnTo>
                  <a:lnTo>
                    <a:pt x="831781" y="27251"/>
                  </a:lnTo>
                  <a:lnTo>
                    <a:pt x="873382" y="27986"/>
                  </a:lnTo>
                  <a:lnTo>
                    <a:pt x="914098" y="28313"/>
                  </a:lnTo>
                  <a:lnTo>
                    <a:pt x="956887" y="28459"/>
                  </a:lnTo>
                  <a:lnTo>
                    <a:pt x="994955" y="28523"/>
                  </a:lnTo>
                  <a:lnTo>
                    <a:pt x="1030571" y="29610"/>
                  </a:lnTo>
                  <a:lnTo>
                    <a:pt x="1067567" y="33621"/>
                  </a:lnTo>
                  <a:lnTo>
                    <a:pt x="1102354" y="36110"/>
                  </a:lnTo>
                  <a:lnTo>
                    <a:pt x="1135454" y="37215"/>
                  </a:lnTo>
                  <a:lnTo>
                    <a:pt x="1181722" y="37838"/>
                  </a:lnTo>
                  <a:lnTo>
                    <a:pt x="1219656" y="36964"/>
                  </a:lnTo>
                  <a:lnTo>
                    <a:pt x="1252147" y="33009"/>
                  </a:lnTo>
                  <a:lnTo>
                    <a:pt x="1284931" y="30546"/>
                  </a:lnTo>
                  <a:lnTo>
                    <a:pt x="1327494" y="26337"/>
                  </a:lnTo>
                  <a:lnTo>
                    <a:pt x="140005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47">
              <a:extLst>
                <a:ext uri="{FF2B5EF4-FFF2-40B4-BE49-F238E27FC236}">
                  <a16:creationId xmlns:a16="http://schemas.microsoft.com/office/drawing/2014/main" id="{1F6BE45D-47ED-9D0E-4C46-B60B5DE3473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962400" y="1086370"/>
              <a:ext cx="190501" cy="160690"/>
            </a:xfrm>
            <a:custGeom>
              <a:avLst/>
              <a:gdLst/>
              <a:ahLst/>
              <a:cxnLst/>
              <a:rect l="0" t="0" r="0" b="0"/>
              <a:pathLst>
                <a:path w="190501" h="160690">
                  <a:moveTo>
                    <a:pt x="0" y="37580"/>
                  </a:moveTo>
                  <a:lnTo>
                    <a:pt x="0" y="37580"/>
                  </a:lnTo>
                  <a:lnTo>
                    <a:pt x="14189" y="23391"/>
                  </a:lnTo>
                  <a:lnTo>
                    <a:pt x="22534" y="20690"/>
                  </a:lnTo>
                  <a:lnTo>
                    <a:pt x="32240" y="18432"/>
                  </a:lnTo>
                  <a:lnTo>
                    <a:pt x="61344" y="3426"/>
                  </a:lnTo>
                  <a:lnTo>
                    <a:pt x="82096" y="0"/>
                  </a:lnTo>
                  <a:lnTo>
                    <a:pt x="83305" y="3001"/>
                  </a:lnTo>
                  <a:lnTo>
                    <a:pt x="84649" y="14803"/>
                  </a:lnTo>
                  <a:lnTo>
                    <a:pt x="77908" y="47192"/>
                  </a:lnTo>
                  <a:lnTo>
                    <a:pt x="58250" y="86680"/>
                  </a:lnTo>
                  <a:lnTo>
                    <a:pt x="21203" y="133228"/>
                  </a:lnTo>
                  <a:lnTo>
                    <a:pt x="2008" y="158989"/>
                  </a:lnTo>
                  <a:lnTo>
                    <a:pt x="2397" y="159795"/>
                  </a:lnTo>
                  <a:lnTo>
                    <a:pt x="5651" y="160689"/>
                  </a:lnTo>
                  <a:lnTo>
                    <a:pt x="10625" y="158265"/>
                  </a:lnTo>
                  <a:lnTo>
                    <a:pt x="13434" y="156136"/>
                  </a:lnTo>
                  <a:lnTo>
                    <a:pt x="53846" y="152721"/>
                  </a:lnTo>
                  <a:lnTo>
                    <a:pt x="94597" y="149224"/>
                  </a:lnTo>
                  <a:lnTo>
                    <a:pt x="138278" y="143712"/>
                  </a:lnTo>
                  <a:lnTo>
                    <a:pt x="181308" y="142474"/>
                  </a:lnTo>
                  <a:lnTo>
                    <a:pt x="184371" y="143493"/>
                  </a:lnTo>
                  <a:lnTo>
                    <a:pt x="190500" y="151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48">
              <a:extLst>
                <a:ext uri="{FF2B5EF4-FFF2-40B4-BE49-F238E27FC236}">
                  <a16:creationId xmlns:a16="http://schemas.microsoft.com/office/drawing/2014/main" id="{A020335E-C7D4-54AD-530C-C4C8D5006E8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772493" y="1076729"/>
              <a:ext cx="94656" cy="185393"/>
            </a:xfrm>
            <a:custGeom>
              <a:avLst/>
              <a:gdLst/>
              <a:ahLst/>
              <a:cxnLst/>
              <a:rect l="0" t="0" r="0" b="0"/>
              <a:pathLst>
                <a:path w="94656" h="185393">
                  <a:moveTo>
                    <a:pt x="75607" y="85321"/>
                  </a:moveTo>
                  <a:lnTo>
                    <a:pt x="75607" y="85321"/>
                  </a:lnTo>
                  <a:lnTo>
                    <a:pt x="75607" y="80265"/>
                  </a:lnTo>
                  <a:lnTo>
                    <a:pt x="76665" y="78775"/>
                  </a:lnTo>
                  <a:lnTo>
                    <a:pt x="78429" y="77782"/>
                  </a:lnTo>
                  <a:lnTo>
                    <a:pt x="80663" y="77120"/>
                  </a:lnTo>
                  <a:lnTo>
                    <a:pt x="82153" y="75620"/>
                  </a:lnTo>
                  <a:lnTo>
                    <a:pt x="83808" y="71132"/>
                  </a:lnTo>
                  <a:lnTo>
                    <a:pt x="85122" y="43642"/>
                  </a:lnTo>
                  <a:lnTo>
                    <a:pt x="86183" y="41660"/>
                  </a:lnTo>
                  <a:lnTo>
                    <a:pt x="87949" y="40339"/>
                  </a:lnTo>
                  <a:lnTo>
                    <a:pt x="90185" y="39458"/>
                  </a:lnTo>
                  <a:lnTo>
                    <a:pt x="90618" y="37812"/>
                  </a:lnTo>
                  <a:lnTo>
                    <a:pt x="85753" y="28098"/>
                  </a:lnTo>
                  <a:lnTo>
                    <a:pt x="85139" y="10573"/>
                  </a:lnTo>
                  <a:lnTo>
                    <a:pt x="84078" y="10089"/>
                  </a:lnTo>
                  <a:lnTo>
                    <a:pt x="80078" y="9551"/>
                  </a:lnTo>
                  <a:lnTo>
                    <a:pt x="74772" y="6490"/>
                  </a:lnTo>
                  <a:lnTo>
                    <a:pt x="68886" y="2660"/>
                  </a:lnTo>
                  <a:lnTo>
                    <a:pt x="59622" y="504"/>
                  </a:lnTo>
                  <a:lnTo>
                    <a:pt x="53334" y="0"/>
                  </a:lnTo>
                  <a:lnTo>
                    <a:pt x="47010" y="2597"/>
                  </a:lnTo>
                  <a:lnTo>
                    <a:pt x="16605" y="30198"/>
                  </a:lnTo>
                  <a:lnTo>
                    <a:pt x="6149" y="50644"/>
                  </a:lnTo>
                  <a:lnTo>
                    <a:pt x="739" y="78393"/>
                  </a:lnTo>
                  <a:lnTo>
                    <a:pt x="0" y="91414"/>
                  </a:lnTo>
                  <a:lnTo>
                    <a:pt x="2977" y="96791"/>
                  </a:lnTo>
                  <a:lnTo>
                    <a:pt x="14752" y="105588"/>
                  </a:lnTo>
                  <a:lnTo>
                    <a:pt x="29119" y="111434"/>
                  </a:lnTo>
                  <a:lnTo>
                    <a:pt x="32973" y="111197"/>
                  </a:lnTo>
                  <a:lnTo>
                    <a:pt x="40079" y="108110"/>
                  </a:lnTo>
                  <a:lnTo>
                    <a:pt x="55085" y="95366"/>
                  </a:lnTo>
                  <a:lnTo>
                    <a:pt x="61194" y="86963"/>
                  </a:lnTo>
                  <a:lnTo>
                    <a:pt x="67456" y="76283"/>
                  </a:lnTo>
                  <a:lnTo>
                    <a:pt x="94290" y="28883"/>
                  </a:lnTo>
                  <a:lnTo>
                    <a:pt x="94494" y="28488"/>
                  </a:lnTo>
                  <a:lnTo>
                    <a:pt x="94655" y="70007"/>
                  </a:lnTo>
                  <a:lnTo>
                    <a:pt x="93598" y="85923"/>
                  </a:lnTo>
                  <a:lnTo>
                    <a:pt x="82897" y="132795"/>
                  </a:lnTo>
                  <a:lnTo>
                    <a:pt x="77047" y="153260"/>
                  </a:lnTo>
                  <a:lnTo>
                    <a:pt x="74833" y="172981"/>
                  </a:lnTo>
                  <a:lnTo>
                    <a:pt x="72975" y="175511"/>
                  </a:lnTo>
                  <a:lnTo>
                    <a:pt x="70677" y="177198"/>
                  </a:lnTo>
                  <a:lnTo>
                    <a:pt x="69145" y="179380"/>
                  </a:lnTo>
                  <a:lnTo>
                    <a:pt x="67443" y="184628"/>
                  </a:lnTo>
                  <a:lnTo>
                    <a:pt x="68048" y="185392"/>
                  </a:lnTo>
                  <a:lnTo>
                    <a:pt x="75607" y="180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49">
              <a:extLst>
                <a:ext uri="{FF2B5EF4-FFF2-40B4-BE49-F238E27FC236}">
                  <a16:creationId xmlns:a16="http://schemas.microsoft.com/office/drawing/2014/main" id="{22CECA93-499E-13A1-0E8B-49FD4417C35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695700" y="1238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132" y="4861"/>
                  </a:lnTo>
                  <a:lnTo>
                    <a:pt x="10321" y="324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50">
              <a:extLst>
                <a:ext uri="{FF2B5EF4-FFF2-40B4-BE49-F238E27FC236}">
                  <a16:creationId xmlns:a16="http://schemas.microsoft.com/office/drawing/2014/main" id="{A80E6681-1368-D3D8-12A7-5A3DB99C626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14725" y="1087174"/>
              <a:ext cx="114301" cy="198702"/>
            </a:xfrm>
            <a:custGeom>
              <a:avLst/>
              <a:gdLst/>
              <a:ahLst/>
              <a:cxnLst/>
              <a:rect l="0" t="0" r="0" b="0"/>
              <a:pathLst>
                <a:path w="114301" h="198702">
                  <a:moveTo>
                    <a:pt x="76200" y="17726"/>
                  </a:moveTo>
                  <a:lnTo>
                    <a:pt x="76200" y="17726"/>
                  </a:lnTo>
                  <a:lnTo>
                    <a:pt x="76200" y="0"/>
                  </a:lnTo>
                  <a:lnTo>
                    <a:pt x="76200" y="8201"/>
                  </a:lnTo>
                  <a:lnTo>
                    <a:pt x="76200" y="2713"/>
                  </a:lnTo>
                  <a:lnTo>
                    <a:pt x="76200" y="8199"/>
                  </a:lnTo>
                  <a:lnTo>
                    <a:pt x="76200" y="2713"/>
                  </a:lnTo>
                  <a:lnTo>
                    <a:pt x="76200" y="35049"/>
                  </a:lnTo>
                  <a:lnTo>
                    <a:pt x="69654" y="44039"/>
                  </a:lnTo>
                  <a:lnTo>
                    <a:pt x="67068" y="54065"/>
                  </a:lnTo>
                  <a:lnTo>
                    <a:pt x="50872" y="72663"/>
                  </a:lnTo>
                  <a:lnTo>
                    <a:pt x="47529" y="81511"/>
                  </a:lnTo>
                  <a:lnTo>
                    <a:pt x="42996" y="87703"/>
                  </a:lnTo>
                  <a:lnTo>
                    <a:pt x="37454" y="91160"/>
                  </a:lnTo>
                  <a:lnTo>
                    <a:pt x="34494" y="92082"/>
                  </a:lnTo>
                  <a:lnTo>
                    <a:pt x="32521" y="93755"/>
                  </a:lnTo>
                  <a:lnTo>
                    <a:pt x="30329" y="98436"/>
                  </a:lnTo>
                  <a:lnTo>
                    <a:pt x="28686" y="100108"/>
                  </a:lnTo>
                  <a:lnTo>
                    <a:pt x="11287" y="111522"/>
                  </a:lnTo>
                  <a:lnTo>
                    <a:pt x="0" y="122501"/>
                  </a:lnTo>
                  <a:lnTo>
                    <a:pt x="44665" y="122501"/>
                  </a:lnTo>
                  <a:lnTo>
                    <a:pt x="84236" y="122501"/>
                  </a:lnTo>
                  <a:lnTo>
                    <a:pt x="84732" y="121443"/>
                  </a:lnTo>
                  <a:lnTo>
                    <a:pt x="85284" y="117445"/>
                  </a:lnTo>
                  <a:lnTo>
                    <a:pt x="86490" y="115955"/>
                  </a:lnTo>
                  <a:lnTo>
                    <a:pt x="94846" y="113092"/>
                  </a:lnTo>
                  <a:lnTo>
                    <a:pt x="114300" y="112976"/>
                  </a:lnTo>
                  <a:lnTo>
                    <a:pt x="109244" y="112976"/>
                  </a:lnTo>
                  <a:lnTo>
                    <a:pt x="107754" y="114034"/>
                  </a:lnTo>
                  <a:lnTo>
                    <a:pt x="106761" y="115798"/>
                  </a:lnTo>
                  <a:lnTo>
                    <a:pt x="105037" y="122677"/>
                  </a:lnTo>
                  <a:lnTo>
                    <a:pt x="104775" y="167912"/>
                  </a:lnTo>
                  <a:lnTo>
                    <a:pt x="10477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51">
              <a:extLst>
                <a:ext uri="{FF2B5EF4-FFF2-40B4-BE49-F238E27FC236}">
                  <a16:creationId xmlns:a16="http://schemas.microsoft.com/office/drawing/2014/main" id="{21462829-919D-BCDA-5339-86BBFDA4AE7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315169" y="1099522"/>
              <a:ext cx="142356" cy="193964"/>
            </a:xfrm>
            <a:custGeom>
              <a:avLst/>
              <a:gdLst/>
              <a:ahLst/>
              <a:cxnLst/>
              <a:rect l="0" t="0" r="0" b="0"/>
              <a:pathLst>
                <a:path w="142356" h="193964">
                  <a:moveTo>
                    <a:pt x="75731" y="53003"/>
                  </a:moveTo>
                  <a:lnTo>
                    <a:pt x="75731" y="53003"/>
                  </a:lnTo>
                  <a:lnTo>
                    <a:pt x="75731" y="47947"/>
                  </a:lnTo>
                  <a:lnTo>
                    <a:pt x="78553" y="42642"/>
                  </a:lnTo>
                  <a:lnTo>
                    <a:pt x="80787" y="39746"/>
                  </a:lnTo>
                  <a:lnTo>
                    <a:pt x="86092" y="36528"/>
                  </a:lnTo>
                  <a:lnTo>
                    <a:pt x="88988" y="35669"/>
                  </a:lnTo>
                  <a:lnTo>
                    <a:pt x="90919" y="34039"/>
                  </a:lnTo>
                  <a:lnTo>
                    <a:pt x="93065" y="29405"/>
                  </a:lnTo>
                  <a:lnTo>
                    <a:pt x="94630" y="16664"/>
                  </a:lnTo>
                  <a:lnTo>
                    <a:pt x="93623" y="16077"/>
                  </a:lnTo>
                  <a:lnTo>
                    <a:pt x="89679" y="15425"/>
                  </a:lnTo>
                  <a:lnTo>
                    <a:pt x="42727" y="28206"/>
                  </a:lnTo>
                  <a:lnTo>
                    <a:pt x="27382" y="37307"/>
                  </a:lnTo>
                  <a:lnTo>
                    <a:pt x="16132" y="51762"/>
                  </a:lnTo>
                  <a:lnTo>
                    <a:pt x="11153" y="69451"/>
                  </a:lnTo>
                  <a:lnTo>
                    <a:pt x="9677" y="83041"/>
                  </a:lnTo>
                  <a:lnTo>
                    <a:pt x="14297" y="98827"/>
                  </a:lnTo>
                  <a:lnTo>
                    <a:pt x="25143" y="107942"/>
                  </a:lnTo>
                  <a:lnTo>
                    <a:pt x="63124" y="126187"/>
                  </a:lnTo>
                  <a:lnTo>
                    <a:pt x="71187" y="128921"/>
                  </a:lnTo>
                  <a:lnTo>
                    <a:pt x="92544" y="146390"/>
                  </a:lnTo>
                  <a:lnTo>
                    <a:pt x="106583" y="161224"/>
                  </a:lnTo>
                  <a:lnTo>
                    <a:pt x="110610" y="169187"/>
                  </a:lnTo>
                  <a:lnTo>
                    <a:pt x="110625" y="172793"/>
                  </a:lnTo>
                  <a:lnTo>
                    <a:pt x="107820" y="179621"/>
                  </a:lnTo>
                  <a:lnTo>
                    <a:pt x="100290" y="189415"/>
                  </a:lnTo>
                  <a:lnTo>
                    <a:pt x="91585" y="193006"/>
                  </a:lnTo>
                  <a:lnTo>
                    <a:pt x="86301" y="193963"/>
                  </a:lnTo>
                  <a:lnTo>
                    <a:pt x="46039" y="185265"/>
                  </a:lnTo>
                  <a:lnTo>
                    <a:pt x="23895" y="176506"/>
                  </a:lnTo>
                  <a:lnTo>
                    <a:pt x="1112" y="159262"/>
                  </a:lnTo>
                  <a:lnTo>
                    <a:pt x="234" y="155615"/>
                  </a:lnTo>
                  <a:lnTo>
                    <a:pt x="0" y="153161"/>
                  </a:lnTo>
                  <a:lnTo>
                    <a:pt x="2561" y="147612"/>
                  </a:lnTo>
                  <a:lnTo>
                    <a:pt x="4726" y="144651"/>
                  </a:lnTo>
                  <a:lnTo>
                    <a:pt x="9954" y="141360"/>
                  </a:lnTo>
                  <a:lnTo>
                    <a:pt x="12829" y="140483"/>
                  </a:lnTo>
                  <a:lnTo>
                    <a:pt x="14746" y="138840"/>
                  </a:lnTo>
                  <a:lnTo>
                    <a:pt x="16877" y="134191"/>
                  </a:lnTo>
                  <a:lnTo>
                    <a:pt x="23468" y="128598"/>
                  </a:lnTo>
                  <a:lnTo>
                    <a:pt x="68319" y="100612"/>
                  </a:lnTo>
                  <a:lnTo>
                    <a:pt x="113924" y="78402"/>
                  </a:lnTo>
                  <a:lnTo>
                    <a:pt x="135785" y="59353"/>
                  </a:lnTo>
                  <a:lnTo>
                    <a:pt x="139464" y="53003"/>
                  </a:lnTo>
                  <a:lnTo>
                    <a:pt x="141825" y="40303"/>
                  </a:lnTo>
                  <a:lnTo>
                    <a:pt x="142355" y="21253"/>
                  </a:lnTo>
                  <a:lnTo>
                    <a:pt x="139562" y="14903"/>
                  </a:lnTo>
                  <a:lnTo>
                    <a:pt x="137334" y="11728"/>
                  </a:lnTo>
                  <a:lnTo>
                    <a:pt x="132038" y="8200"/>
                  </a:lnTo>
                  <a:lnTo>
                    <a:pt x="123106" y="6214"/>
                  </a:lnTo>
                  <a:lnTo>
                    <a:pt x="120014" y="5935"/>
                  </a:lnTo>
                  <a:lnTo>
                    <a:pt x="113757" y="2803"/>
                  </a:lnTo>
                  <a:lnTo>
                    <a:pt x="110607" y="487"/>
                  </a:lnTo>
                  <a:lnTo>
                    <a:pt x="107448" y="0"/>
                  </a:lnTo>
                  <a:lnTo>
                    <a:pt x="104284" y="735"/>
                  </a:lnTo>
                  <a:lnTo>
                    <a:pt x="97946" y="3314"/>
                  </a:lnTo>
                  <a:lnTo>
                    <a:pt x="75731" y="5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52">
              <a:extLst>
                <a:ext uri="{FF2B5EF4-FFF2-40B4-BE49-F238E27FC236}">
                  <a16:creationId xmlns:a16="http://schemas.microsoft.com/office/drawing/2014/main" id="{370BFE6F-E561-88CB-6390-9EEC3D5042E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061563" y="1125556"/>
              <a:ext cx="205513" cy="193080"/>
            </a:xfrm>
            <a:custGeom>
              <a:avLst/>
              <a:gdLst/>
              <a:ahLst/>
              <a:cxnLst/>
              <a:rect l="0" t="0" r="0" b="0"/>
              <a:pathLst>
                <a:path w="205513" h="193080">
                  <a:moveTo>
                    <a:pt x="5487" y="74594"/>
                  </a:moveTo>
                  <a:lnTo>
                    <a:pt x="5487" y="74594"/>
                  </a:lnTo>
                  <a:lnTo>
                    <a:pt x="431" y="64481"/>
                  </a:lnTo>
                  <a:lnTo>
                    <a:pt x="0" y="60444"/>
                  </a:lnTo>
                  <a:lnTo>
                    <a:pt x="2343" y="53136"/>
                  </a:lnTo>
                  <a:lnTo>
                    <a:pt x="22608" y="29130"/>
                  </a:lnTo>
                  <a:lnTo>
                    <a:pt x="32852" y="18757"/>
                  </a:lnTo>
                  <a:lnTo>
                    <a:pt x="44460" y="12736"/>
                  </a:lnTo>
                  <a:lnTo>
                    <a:pt x="88088" y="0"/>
                  </a:lnTo>
                  <a:lnTo>
                    <a:pt x="93363" y="1581"/>
                  </a:lnTo>
                  <a:lnTo>
                    <a:pt x="102046" y="8983"/>
                  </a:lnTo>
                  <a:lnTo>
                    <a:pt x="106610" y="22150"/>
                  </a:lnTo>
                  <a:lnTo>
                    <a:pt x="107827" y="30106"/>
                  </a:lnTo>
                  <a:lnTo>
                    <a:pt x="103536" y="47413"/>
                  </a:lnTo>
                  <a:lnTo>
                    <a:pt x="84172" y="94886"/>
                  </a:lnTo>
                  <a:lnTo>
                    <a:pt x="61874" y="136497"/>
                  </a:lnTo>
                  <a:lnTo>
                    <a:pt x="37653" y="168589"/>
                  </a:lnTo>
                  <a:lnTo>
                    <a:pt x="34600" y="175636"/>
                  </a:lnTo>
                  <a:lnTo>
                    <a:pt x="20072" y="193079"/>
                  </a:lnTo>
                  <a:lnTo>
                    <a:pt x="28797" y="184598"/>
                  </a:lnTo>
                  <a:lnTo>
                    <a:pt x="52728" y="175862"/>
                  </a:lnTo>
                  <a:lnTo>
                    <a:pt x="98741" y="171033"/>
                  </a:lnTo>
                  <a:lnTo>
                    <a:pt x="145772" y="167257"/>
                  </a:lnTo>
                  <a:lnTo>
                    <a:pt x="165203" y="164461"/>
                  </a:lnTo>
                  <a:lnTo>
                    <a:pt x="205512" y="169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53">
              <a:extLst>
                <a:ext uri="{FF2B5EF4-FFF2-40B4-BE49-F238E27FC236}">
                  <a16:creationId xmlns:a16="http://schemas.microsoft.com/office/drawing/2014/main" id="{04F91E70-C216-584F-A553-69797EDBA4C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952750" y="1124387"/>
              <a:ext cx="19040" cy="218639"/>
            </a:xfrm>
            <a:custGeom>
              <a:avLst/>
              <a:gdLst/>
              <a:ahLst/>
              <a:cxnLst/>
              <a:rect l="0" t="0" r="0" b="0"/>
              <a:pathLst>
                <a:path w="19040" h="218639">
                  <a:moveTo>
                    <a:pt x="0" y="28138"/>
                  </a:moveTo>
                  <a:lnTo>
                    <a:pt x="0" y="28138"/>
                  </a:lnTo>
                  <a:lnTo>
                    <a:pt x="0" y="23082"/>
                  </a:lnTo>
                  <a:lnTo>
                    <a:pt x="2822" y="17777"/>
                  </a:lnTo>
                  <a:lnTo>
                    <a:pt x="18623" y="0"/>
                  </a:lnTo>
                  <a:lnTo>
                    <a:pt x="19039" y="37134"/>
                  </a:lnTo>
                  <a:lnTo>
                    <a:pt x="12502" y="81146"/>
                  </a:lnTo>
                  <a:lnTo>
                    <a:pt x="7290" y="118062"/>
                  </a:lnTo>
                  <a:lnTo>
                    <a:pt x="1440" y="160436"/>
                  </a:lnTo>
                  <a:lnTo>
                    <a:pt x="9525" y="21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33">
            <a:extLst>
              <a:ext uri="{FF2B5EF4-FFF2-40B4-BE49-F238E27FC236}">
                <a16:creationId xmlns:a16="http://schemas.microsoft.com/office/drawing/2014/main" id="{8B376909-8272-D7CF-AA90-CECFA3F569CA}"/>
              </a:ext>
            </a:extLst>
          </p:cNvPr>
          <p:cNvGrpSpPr/>
          <p:nvPr/>
        </p:nvGrpSpPr>
        <p:grpSpPr>
          <a:xfrm>
            <a:off x="3000375" y="1524393"/>
            <a:ext cx="1218808" cy="218683"/>
            <a:chOff x="3000375" y="1524393"/>
            <a:chExt cx="1218808" cy="218683"/>
          </a:xfrm>
        </p:grpSpPr>
        <p:sp>
          <p:nvSpPr>
            <p:cNvPr id="38" name="SMARTInkShape-3654">
              <a:extLst>
                <a:ext uri="{FF2B5EF4-FFF2-40B4-BE49-F238E27FC236}">
                  <a16:creationId xmlns:a16="http://schemas.microsoft.com/office/drawing/2014/main" id="{6A2E413E-9816-64C6-CCD6-D5B78BAB758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105275" y="1524393"/>
              <a:ext cx="113908" cy="205631"/>
            </a:xfrm>
            <a:custGeom>
              <a:avLst/>
              <a:gdLst/>
              <a:ahLst/>
              <a:cxnLst/>
              <a:rect l="0" t="0" r="0" b="0"/>
              <a:pathLst>
                <a:path w="113908" h="205631">
                  <a:moveTo>
                    <a:pt x="104775" y="9132"/>
                  </a:moveTo>
                  <a:lnTo>
                    <a:pt x="104775" y="9132"/>
                  </a:lnTo>
                  <a:lnTo>
                    <a:pt x="113907" y="0"/>
                  </a:lnTo>
                  <a:lnTo>
                    <a:pt x="105560" y="7289"/>
                  </a:lnTo>
                  <a:lnTo>
                    <a:pt x="78642" y="27064"/>
                  </a:lnTo>
                  <a:lnTo>
                    <a:pt x="46267" y="71489"/>
                  </a:lnTo>
                  <a:lnTo>
                    <a:pt x="32109" y="113015"/>
                  </a:lnTo>
                  <a:lnTo>
                    <a:pt x="23389" y="149508"/>
                  </a:lnTo>
                  <a:lnTo>
                    <a:pt x="20979" y="174533"/>
                  </a:lnTo>
                  <a:lnTo>
                    <a:pt x="22453" y="183957"/>
                  </a:lnTo>
                  <a:lnTo>
                    <a:pt x="29735" y="197252"/>
                  </a:lnTo>
                  <a:lnTo>
                    <a:pt x="40027" y="203866"/>
                  </a:lnTo>
                  <a:lnTo>
                    <a:pt x="45734" y="205630"/>
                  </a:lnTo>
                  <a:lnTo>
                    <a:pt x="57721" y="204767"/>
                  </a:lnTo>
                  <a:lnTo>
                    <a:pt x="70103" y="199797"/>
                  </a:lnTo>
                  <a:lnTo>
                    <a:pt x="82662" y="190533"/>
                  </a:lnTo>
                  <a:lnTo>
                    <a:pt x="89656" y="179360"/>
                  </a:lnTo>
                  <a:lnTo>
                    <a:pt x="103124" y="132916"/>
                  </a:lnTo>
                  <a:lnTo>
                    <a:pt x="100500" y="128696"/>
                  </a:lnTo>
                  <a:lnTo>
                    <a:pt x="89116" y="121186"/>
                  </a:lnTo>
                  <a:lnTo>
                    <a:pt x="69914" y="116064"/>
                  </a:lnTo>
                  <a:lnTo>
                    <a:pt x="63543" y="117461"/>
                  </a:lnTo>
                  <a:lnTo>
                    <a:pt x="44463" y="129542"/>
                  </a:lnTo>
                  <a:lnTo>
                    <a:pt x="22814" y="148630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55">
              <a:extLst>
                <a:ext uri="{FF2B5EF4-FFF2-40B4-BE49-F238E27FC236}">
                  <a16:creationId xmlns:a16="http://schemas.microsoft.com/office/drawing/2014/main" id="{2988D346-D207-42B9-5ABB-CBA62D94A17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952875" y="1525324"/>
              <a:ext cx="141552" cy="186459"/>
            </a:xfrm>
            <a:custGeom>
              <a:avLst/>
              <a:gdLst/>
              <a:ahLst/>
              <a:cxnLst/>
              <a:rect l="0" t="0" r="0" b="0"/>
              <a:pathLst>
                <a:path w="141552" h="186459">
                  <a:moveTo>
                    <a:pt x="123825" y="17726"/>
                  </a:moveTo>
                  <a:lnTo>
                    <a:pt x="123825" y="17726"/>
                  </a:lnTo>
                  <a:lnTo>
                    <a:pt x="133347" y="8204"/>
                  </a:lnTo>
                  <a:lnTo>
                    <a:pt x="141551" y="8201"/>
                  </a:lnTo>
                  <a:lnTo>
                    <a:pt x="134558" y="8201"/>
                  </a:lnTo>
                  <a:lnTo>
                    <a:pt x="128651" y="3145"/>
                  </a:lnTo>
                  <a:lnTo>
                    <a:pt x="120325" y="662"/>
                  </a:lnTo>
                  <a:lnTo>
                    <a:pt x="115142" y="0"/>
                  </a:lnTo>
                  <a:lnTo>
                    <a:pt x="106561" y="2087"/>
                  </a:lnTo>
                  <a:lnTo>
                    <a:pt x="92957" y="12034"/>
                  </a:lnTo>
                  <a:lnTo>
                    <a:pt x="58867" y="49731"/>
                  </a:lnTo>
                  <a:lnTo>
                    <a:pt x="38744" y="94378"/>
                  </a:lnTo>
                  <a:lnTo>
                    <a:pt x="35355" y="103752"/>
                  </a:lnTo>
                  <a:lnTo>
                    <a:pt x="35640" y="137172"/>
                  </a:lnTo>
                  <a:lnTo>
                    <a:pt x="42428" y="163772"/>
                  </a:lnTo>
                  <a:lnTo>
                    <a:pt x="50959" y="175416"/>
                  </a:lnTo>
                  <a:lnTo>
                    <a:pt x="56198" y="180003"/>
                  </a:lnTo>
                  <a:lnTo>
                    <a:pt x="73307" y="185099"/>
                  </a:lnTo>
                  <a:lnTo>
                    <a:pt x="83797" y="186458"/>
                  </a:lnTo>
                  <a:lnTo>
                    <a:pt x="101095" y="182324"/>
                  </a:lnTo>
                  <a:lnTo>
                    <a:pt x="124392" y="167479"/>
                  </a:lnTo>
                  <a:lnTo>
                    <a:pt x="135752" y="147469"/>
                  </a:lnTo>
                  <a:lnTo>
                    <a:pt x="136887" y="133245"/>
                  </a:lnTo>
                  <a:lnTo>
                    <a:pt x="135708" y="126489"/>
                  </a:lnTo>
                  <a:lnTo>
                    <a:pt x="128753" y="113337"/>
                  </a:lnTo>
                  <a:lnTo>
                    <a:pt x="112098" y="92704"/>
                  </a:lnTo>
                  <a:lnTo>
                    <a:pt x="102385" y="88091"/>
                  </a:lnTo>
                  <a:lnTo>
                    <a:pt x="73847" y="85130"/>
                  </a:lnTo>
                  <a:lnTo>
                    <a:pt x="46928" y="89673"/>
                  </a:lnTo>
                  <a:lnTo>
                    <a:pt x="18843" y="102779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56">
              <a:extLst>
                <a:ext uri="{FF2B5EF4-FFF2-40B4-BE49-F238E27FC236}">
                  <a16:creationId xmlns:a16="http://schemas.microsoft.com/office/drawing/2014/main" id="{4C9CD09D-496E-92BD-6EAF-94256609BBB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820849" y="17335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0"/>
                  </a:lnTo>
                  <a:lnTo>
                    <a:pt x="7664" y="2822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57">
              <a:extLst>
                <a:ext uri="{FF2B5EF4-FFF2-40B4-BE49-F238E27FC236}">
                  <a16:creationId xmlns:a16="http://schemas.microsoft.com/office/drawing/2014/main" id="{DBEF21C7-3A86-462F-53D4-E94FF1B7D7E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609975" y="1590678"/>
              <a:ext cx="114287" cy="152398"/>
            </a:xfrm>
            <a:custGeom>
              <a:avLst/>
              <a:gdLst/>
              <a:ahLst/>
              <a:cxnLst/>
              <a:rect l="0" t="0" r="0" b="0"/>
              <a:pathLst>
                <a:path w="114287" h="152398">
                  <a:moveTo>
                    <a:pt x="0" y="19047"/>
                  </a:moveTo>
                  <a:lnTo>
                    <a:pt x="0" y="19047"/>
                  </a:lnTo>
                  <a:lnTo>
                    <a:pt x="13257" y="19047"/>
                  </a:lnTo>
                  <a:lnTo>
                    <a:pt x="57419" y="10110"/>
                  </a:lnTo>
                  <a:lnTo>
                    <a:pt x="93364" y="8541"/>
                  </a:lnTo>
                  <a:lnTo>
                    <a:pt x="97168" y="6752"/>
                  </a:lnTo>
                  <a:lnTo>
                    <a:pt x="99704" y="4500"/>
                  </a:lnTo>
                  <a:lnTo>
                    <a:pt x="105344" y="1998"/>
                  </a:lnTo>
                  <a:lnTo>
                    <a:pt x="114286" y="0"/>
                  </a:lnTo>
                  <a:lnTo>
                    <a:pt x="109239" y="5054"/>
                  </a:lnTo>
                  <a:lnTo>
                    <a:pt x="106759" y="10359"/>
                  </a:lnTo>
                  <a:lnTo>
                    <a:pt x="106098" y="13255"/>
                  </a:lnTo>
                  <a:lnTo>
                    <a:pt x="76431" y="55476"/>
                  </a:lnTo>
                  <a:lnTo>
                    <a:pt x="71012" y="70163"/>
                  </a:lnTo>
                  <a:lnTo>
                    <a:pt x="62475" y="110518"/>
                  </a:lnTo>
                  <a:lnTo>
                    <a:pt x="62338" y="126023"/>
                  </a:lnTo>
                  <a:lnTo>
                    <a:pt x="66675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58">
              <a:extLst>
                <a:ext uri="{FF2B5EF4-FFF2-40B4-BE49-F238E27FC236}">
                  <a16:creationId xmlns:a16="http://schemas.microsoft.com/office/drawing/2014/main" id="{37F68A30-C041-A884-04A2-7DA4C62AAB4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429000" y="16002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23851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59">
              <a:extLst>
                <a:ext uri="{FF2B5EF4-FFF2-40B4-BE49-F238E27FC236}">
                  <a16:creationId xmlns:a16="http://schemas.microsoft.com/office/drawing/2014/main" id="{6BE290C7-8112-E423-ABE1-06DAF88F7F2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392882" y="1600627"/>
              <a:ext cx="99492" cy="128800"/>
            </a:xfrm>
            <a:custGeom>
              <a:avLst/>
              <a:gdLst/>
              <a:ahLst/>
              <a:cxnLst/>
              <a:rect l="0" t="0" r="0" b="0"/>
              <a:pathLst>
                <a:path w="99492" h="128800">
                  <a:moveTo>
                    <a:pt x="36118" y="18623"/>
                  </a:moveTo>
                  <a:lnTo>
                    <a:pt x="36118" y="18623"/>
                  </a:lnTo>
                  <a:lnTo>
                    <a:pt x="36118" y="13567"/>
                  </a:lnTo>
                  <a:lnTo>
                    <a:pt x="37176" y="12077"/>
                  </a:lnTo>
                  <a:lnTo>
                    <a:pt x="38940" y="11084"/>
                  </a:lnTo>
                  <a:lnTo>
                    <a:pt x="41174" y="10422"/>
                  </a:lnTo>
                  <a:lnTo>
                    <a:pt x="42664" y="8922"/>
                  </a:lnTo>
                  <a:lnTo>
                    <a:pt x="45250" y="1013"/>
                  </a:lnTo>
                  <a:lnTo>
                    <a:pt x="44323" y="533"/>
                  </a:lnTo>
                  <a:lnTo>
                    <a:pt x="40470" y="0"/>
                  </a:lnTo>
                  <a:lnTo>
                    <a:pt x="27295" y="9812"/>
                  </a:lnTo>
                  <a:lnTo>
                    <a:pt x="4708" y="31107"/>
                  </a:lnTo>
                  <a:lnTo>
                    <a:pt x="992" y="37577"/>
                  </a:lnTo>
                  <a:lnTo>
                    <a:pt x="0" y="40784"/>
                  </a:lnTo>
                  <a:lnTo>
                    <a:pt x="1721" y="49992"/>
                  </a:lnTo>
                  <a:lnTo>
                    <a:pt x="3662" y="55410"/>
                  </a:lnTo>
                  <a:lnTo>
                    <a:pt x="6014" y="59023"/>
                  </a:lnTo>
                  <a:lnTo>
                    <a:pt x="11449" y="63037"/>
                  </a:lnTo>
                  <a:lnTo>
                    <a:pt x="31167" y="72160"/>
                  </a:lnTo>
                  <a:lnTo>
                    <a:pt x="61702" y="80354"/>
                  </a:lnTo>
                  <a:lnTo>
                    <a:pt x="95219" y="101255"/>
                  </a:lnTo>
                  <a:lnTo>
                    <a:pt x="99427" y="107560"/>
                  </a:lnTo>
                  <a:lnTo>
                    <a:pt x="99491" y="109664"/>
                  </a:lnTo>
                  <a:lnTo>
                    <a:pt x="98475" y="111067"/>
                  </a:lnTo>
                  <a:lnTo>
                    <a:pt x="91989" y="115864"/>
                  </a:lnTo>
                  <a:lnTo>
                    <a:pt x="89240" y="118375"/>
                  </a:lnTo>
                  <a:lnTo>
                    <a:pt x="70202" y="121910"/>
                  </a:lnTo>
                  <a:lnTo>
                    <a:pt x="43987" y="124162"/>
                  </a:lnTo>
                  <a:lnTo>
                    <a:pt x="35029" y="128324"/>
                  </a:lnTo>
                  <a:lnTo>
                    <a:pt x="30100" y="128799"/>
                  </a:lnTo>
                  <a:lnTo>
                    <a:pt x="16226" y="125469"/>
                  </a:lnTo>
                  <a:lnTo>
                    <a:pt x="17068" y="12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60">
              <a:extLst>
                <a:ext uri="{FF2B5EF4-FFF2-40B4-BE49-F238E27FC236}">
                  <a16:creationId xmlns:a16="http://schemas.microsoft.com/office/drawing/2014/main" id="{6053AEBF-6249-5A7D-BBB5-9F5677249B5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209925" y="1590791"/>
              <a:ext cx="104611" cy="142760"/>
            </a:xfrm>
            <a:custGeom>
              <a:avLst/>
              <a:gdLst/>
              <a:ahLst/>
              <a:cxnLst/>
              <a:rect l="0" t="0" r="0" b="0"/>
              <a:pathLst>
                <a:path w="104611" h="142760">
                  <a:moveTo>
                    <a:pt x="9525" y="9409"/>
                  </a:moveTo>
                  <a:lnTo>
                    <a:pt x="9525" y="9409"/>
                  </a:lnTo>
                  <a:lnTo>
                    <a:pt x="9525" y="4353"/>
                  </a:lnTo>
                  <a:lnTo>
                    <a:pt x="11642" y="2863"/>
                  </a:lnTo>
                  <a:lnTo>
                    <a:pt x="30248" y="472"/>
                  </a:lnTo>
                  <a:lnTo>
                    <a:pt x="54306" y="0"/>
                  </a:lnTo>
                  <a:lnTo>
                    <a:pt x="64000" y="2758"/>
                  </a:lnTo>
                  <a:lnTo>
                    <a:pt x="68066" y="4975"/>
                  </a:lnTo>
                  <a:lnTo>
                    <a:pt x="70778" y="9628"/>
                  </a:lnTo>
                  <a:lnTo>
                    <a:pt x="73790" y="23265"/>
                  </a:lnTo>
                  <a:lnTo>
                    <a:pt x="71419" y="30288"/>
                  </a:lnTo>
                  <a:lnTo>
                    <a:pt x="27281" y="77325"/>
                  </a:lnTo>
                  <a:lnTo>
                    <a:pt x="19886" y="81927"/>
                  </a:lnTo>
                  <a:lnTo>
                    <a:pt x="11572" y="84882"/>
                  </a:lnTo>
                  <a:lnTo>
                    <a:pt x="11948" y="85124"/>
                  </a:lnTo>
                  <a:lnTo>
                    <a:pt x="15188" y="85394"/>
                  </a:lnTo>
                  <a:lnTo>
                    <a:pt x="54673" y="76664"/>
                  </a:lnTo>
                  <a:lnTo>
                    <a:pt x="69361" y="76199"/>
                  </a:lnTo>
                  <a:lnTo>
                    <a:pt x="75983" y="78957"/>
                  </a:lnTo>
                  <a:lnTo>
                    <a:pt x="82453" y="82653"/>
                  </a:lnTo>
                  <a:lnTo>
                    <a:pt x="92046" y="85791"/>
                  </a:lnTo>
                  <a:lnTo>
                    <a:pt x="102890" y="93695"/>
                  </a:lnTo>
                  <a:lnTo>
                    <a:pt x="103937" y="97317"/>
                  </a:lnTo>
                  <a:lnTo>
                    <a:pt x="104610" y="113322"/>
                  </a:lnTo>
                  <a:lnTo>
                    <a:pt x="101879" y="121915"/>
                  </a:lnTo>
                  <a:lnTo>
                    <a:pt x="99669" y="125688"/>
                  </a:lnTo>
                  <a:lnTo>
                    <a:pt x="86446" y="136055"/>
                  </a:lnTo>
                  <a:lnTo>
                    <a:pt x="74180" y="140772"/>
                  </a:lnTo>
                  <a:lnTo>
                    <a:pt x="32469" y="142736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61">
              <a:extLst>
                <a:ext uri="{FF2B5EF4-FFF2-40B4-BE49-F238E27FC236}">
                  <a16:creationId xmlns:a16="http://schemas.microsoft.com/office/drawing/2014/main" id="{C431FF5F-93FC-8C85-E400-A99C84F2E6F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00375" y="1562103"/>
              <a:ext cx="114208" cy="180973"/>
            </a:xfrm>
            <a:custGeom>
              <a:avLst/>
              <a:gdLst/>
              <a:ahLst/>
              <a:cxnLst/>
              <a:rect l="0" t="0" r="0" b="0"/>
              <a:pathLst>
                <a:path w="114208" h="180973">
                  <a:moveTo>
                    <a:pt x="0" y="9522"/>
                  </a:moveTo>
                  <a:lnTo>
                    <a:pt x="0" y="9522"/>
                  </a:lnTo>
                  <a:lnTo>
                    <a:pt x="5056" y="9522"/>
                  </a:lnTo>
                  <a:lnTo>
                    <a:pt x="35648" y="1321"/>
                  </a:lnTo>
                  <a:lnTo>
                    <a:pt x="79026" y="171"/>
                  </a:lnTo>
                  <a:lnTo>
                    <a:pt x="113234" y="0"/>
                  </a:lnTo>
                  <a:lnTo>
                    <a:pt x="113826" y="2821"/>
                  </a:lnTo>
                  <a:lnTo>
                    <a:pt x="114207" y="13255"/>
                  </a:lnTo>
                  <a:lnTo>
                    <a:pt x="105619" y="40716"/>
                  </a:lnTo>
                  <a:lnTo>
                    <a:pt x="83706" y="86067"/>
                  </a:lnTo>
                  <a:lnTo>
                    <a:pt x="59288" y="130570"/>
                  </a:lnTo>
                  <a:lnTo>
                    <a:pt x="52808" y="144813"/>
                  </a:lnTo>
                  <a:lnTo>
                    <a:pt x="48308" y="172578"/>
                  </a:lnTo>
                  <a:lnTo>
                    <a:pt x="49139" y="175376"/>
                  </a:lnTo>
                  <a:lnTo>
                    <a:pt x="57150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34">
            <a:extLst>
              <a:ext uri="{FF2B5EF4-FFF2-40B4-BE49-F238E27FC236}">
                <a16:creationId xmlns:a16="http://schemas.microsoft.com/office/drawing/2014/main" id="{CA162549-AA50-199F-3604-E9E314BD0826}"/>
              </a:ext>
            </a:extLst>
          </p:cNvPr>
          <p:cNvGrpSpPr/>
          <p:nvPr/>
        </p:nvGrpSpPr>
        <p:grpSpPr>
          <a:xfrm>
            <a:off x="4600575" y="1314450"/>
            <a:ext cx="152401" cy="85726"/>
            <a:chOff x="4600575" y="1314450"/>
            <a:chExt cx="152401" cy="85726"/>
          </a:xfrm>
        </p:grpSpPr>
        <p:sp>
          <p:nvSpPr>
            <p:cNvPr id="47" name="SMARTInkShape-3662">
              <a:extLst>
                <a:ext uri="{FF2B5EF4-FFF2-40B4-BE49-F238E27FC236}">
                  <a16:creationId xmlns:a16="http://schemas.microsoft.com/office/drawing/2014/main" id="{8A76501F-D982-E7F2-A008-05001D4C2E5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600575" y="13716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5209" y="27517"/>
                  </a:lnTo>
                  <a:lnTo>
                    <a:pt x="58624" y="13387"/>
                  </a:lnTo>
                  <a:lnTo>
                    <a:pt x="104969" y="49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63">
              <a:extLst>
                <a:ext uri="{FF2B5EF4-FFF2-40B4-BE49-F238E27FC236}">
                  <a16:creationId xmlns:a16="http://schemas.microsoft.com/office/drawing/2014/main" id="{501713FE-4E90-BA47-81AE-F1BBCCE031C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614137" y="1314450"/>
              <a:ext cx="81689" cy="9134"/>
            </a:xfrm>
            <a:custGeom>
              <a:avLst/>
              <a:gdLst/>
              <a:ahLst/>
              <a:cxnLst/>
              <a:rect l="0" t="0" r="0" b="0"/>
              <a:pathLst>
                <a:path w="81689" h="9134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6546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14669" y="9133"/>
                  </a:lnTo>
                  <a:lnTo>
                    <a:pt x="59926" y="573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735">
            <a:extLst>
              <a:ext uri="{FF2B5EF4-FFF2-40B4-BE49-F238E27FC236}">
                <a16:creationId xmlns:a16="http://schemas.microsoft.com/office/drawing/2014/main" id="{FC9162B5-6DCA-1765-1EB0-7EA1FC2AE7A6}"/>
              </a:ext>
            </a:extLst>
          </p:cNvPr>
          <p:cNvGrpSpPr/>
          <p:nvPr/>
        </p:nvGrpSpPr>
        <p:grpSpPr>
          <a:xfrm>
            <a:off x="5111285" y="1190625"/>
            <a:ext cx="860891" cy="257176"/>
            <a:chOff x="5111285" y="1190625"/>
            <a:chExt cx="860891" cy="257176"/>
          </a:xfrm>
        </p:grpSpPr>
        <p:sp>
          <p:nvSpPr>
            <p:cNvPr id="50" name="SMARTInkShape-3664">
              <a:extLst>
                <a:ext uri="{FF2B5EF4-FFF2-40B4-BE49-F238E27FC236}">
                  <a16:creationId xmlns:a16="http://schemas.microsoft.com/office/drawing/2014/main" id="{D668334D-78E3-60E1-E17A-A4B0D4A32C0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743575" y="1248283"/>
              <a:ext cx="121394" cy="160934"/>
            </a:xfrm>
            <a:custGeom>
              <a:avLst/>
              <a:gdLst/>
              <a:ahLst/>
              <a:cxnLst/>
              <a:rect l="0" t="0" r="0" b="0"/>
              <a:pathLst>
                <a:path w="121394" h="160934">
                  <a:moveTo>
                    <a:pt x="76200" y="18542"/>
                  </a:moveTo>
                  <a:lnTo>
                    <a:pt x="76200" y="18542"/>
                  </a:lnTo>
                  <a:lnTo>
                    <a:pt x="81256" y="18542"/>
                  </a:lnTo>
                  <a:lnTo>
                    <a:pt x="86561" y="15720"/>
                  </a:lnTo>
                  <a:lnTo>
                    <a:pt x="102942" y="1208"/>
                  </a:lnTo>
                  <a:lnTo>
                    <a:pt x="102495" y="636"/>
                  </a:lnTo>
                  <a:lnTo>
                    <a:pt x="99175" y="0"/>
                  </a:lnTo>
                  <a:lnTo>
                    <a:pt x="94172" y="2540"/>
                  </a:lnTo>
                  <a:lnTo>
                    <a:pt x="50172" y="28146"/>
                  </a:lnTo>
                  <a:lnTo>
                    <a:pt x="42407" y="35511"/>
                  </a:lnTo>
                  <a:lnTo>
                    <a:pt x="33144" y="50498"/>
                  </a:lnTo>
                  <a:lnTo>
                    <a:pt x="30606" y="58498"/>
                  </a:lnTo>
                  <a:lnTo>
                    <a:pt x="30987" y="62112"/>
                  </a:lnTo>
                  <a:lnTo>
                    <a:pt x="34234" y="68951"/>
                  </a:lnTo>
                  <a:lnTo>
                    <a:pt x="47067" y="78751"/>
                  </a:lnTo>
                  <a:lnTo>
                    <a:pt x="89053" y="93501"/>
                  </a:lnTo>
                  <a:lnTo>
                    <a:pt x="111508" y="109157"/>
                  </a:lnTo>
                  <a:lnTo>
                    <a:pt x="115613" y="110702"/>
                  </a:lnTo>
                  <a:lnTo>
                    <a:pt x="118351" y="113849"/>
                  </a:lnTo>
                  <a:lnTo>
                    <a:pt x="121393" y="122989"/>
                  </a:lnTo>
                  <a:lnTo>
                    <a:pt x="120087" y="128390"/>
                  </a:lnTo>
                  <a:lnTo>
                    <a:pt x="112990" y="140036"/>
                  </a:lnTo>
                  <a:lnTo>
                    <a:pt x="105604" y="146623"/>
                  </a:lnTo>
                  <a:lnTo>
                    <a:pt x="80347" y="157744"/>
                  </a:lnTo>
                  <a:lnTo>
                    <a:pt x="37392" y="160933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65">
              <a:extLst>
                <a:ext uri="{FF2B5EF4-FFF2-40B4-BE49-F238E27FC236}">
                  <a16:creationId xmlns:a16="http://schemas.microsoft.com/office/drawing/2014/main" id="{91D87057-D146-B9AB-8A1B-8A9DAB6952B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572125" y="1258743"/>
              <a:ext cx="142177" cy="166487"/>
            </a:xfrm>
            <a:custGeom>
              <a:avLst/>
              <a:gdLst/>
              <a:ahLst/>
              <a:cxnLst/>
              <a:rect l="0" t="0" r="0" b="0"/>
              <a:pathLst>
                <a:path w="142177" h="166487">
                  <a:moveTo>
                    <a:pt x="0" y="27132"/>
                  </a:moveTo>
                  <a:lnTo>
                    <a:pt x="0" y="27132"/>
                  </a:lnTo>
                  <a:lnTo>
                    <a:pt x="5056" y="27132"/>
                  </a:lnTo>
                  <a:lnTo>
                    <a:pt x="40704" y="18931"/>
                  </a:lnTo>
                  <a:lnTo>
                    <a:pt x="87278" y="12667"/>
                  </a:lnTo>
                  <a:lnTo>
                    <a:pt x="130930" y="722"/>
                  </a:lnTo>
                  <a:lnTo>
                    <a:pt x="134912" y="0"/>
                  </a:lnTo>
                  <a:lnTo>
                    <a:pt x="137566" y="577"/>
                  </a:lnTo>
                  <a:lnTo>
                    <a:pt x="139336" y="2021"/>
                  </a:lnTo>
                  <a:lnTo>
                    <a:pt x="142176" y="6885"/>
                  </a:lnTo>
                  <a:lnTo>
                    <a:pt x="134074" y="30658"/>
                  </a:lnTo>
                  <a:lnTo>
                    <a:pt x="107209" y="75221"/>
                  </a:lnTo>
                  <a:lnTo>
                    <a:pt x="83042" y="121835"/>
                  </a:lnTo>
                  <a:lnTo>
                    <a:pt x="71005" y="145126"/>
                  </a:lnTo>
                  <a:lnTo>
                    <a:pt x="67246" y="166312"/>
                  </a:lnTo>
                  <a:lnTo>
                    <a:pt x="68114" y="166486"/>
                  </a:lnTo>
                  <a:lnTo>
                    <a:pt x="76200" y="160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66">
              <a:extLst>
                <a:ext uri="{FF2B5EF4-FFF2-40B4-BE49-F238E27FC236}">
                  <a16:creationId xmlns:a16="http://schemas.microsoft.com/office/drawing/2014/main" id="{8954FAD1-2AF8-F51B-4724-FF14CF96CEC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457825" y="1268149"/>
              <a:ext cx="19051" cy="179652"/>
            </a:xfrm>
            <a:custGeom>
              <a:avLst/>
              <a:gdLst/>
              <a:ahLst/>
              <a:cxnLst/>
              <a:rect l="0" t="0" r="0" b="0"/>
              <a:pathLst>
                <a:path w="19051" h="179652">
                  <a:moveTo>
                    <a:pt x="0" y="8201"/>
                  </a:moveTo>
                  <a:lnTo>
                    <a:pt x="0" y="8201"/>
                  </a:lnTo>
                  <a:lnTo>
                    <a:pt x="16402" y="0"/>
                  </a:lnTo>
                  <a:lnTo>
                    <a:pt x="17285" y="617"/>
                  </a:lnTo>
                  <a:lnTo>
                    <a:pt x="18265" y="4125"/>
                  </a:lnTo>
                  <a:lnTo>
                    <a:pt x="19004" y="49118"/>
                  </a:lnTo>
                  <a:lnTo>
                    <a:pt x="16219" y="92287"/>
                  </a:lnTo>
                  <a:lnTo>
                    <a:pt x="4919" y="132672"/>
                  </a:lnTo>
                  <a:lnTo>
                    <a:pt x="6631" y="146211"/>
                  </a:lnTo>
                  <a:lnTo>
                    <a:pt x="321" y="168179"/>
                  </a:lnTo>
                  <a:lnTo>
                    <a:pt x="95" y="174605"/>
                  </a:lnTo>
                  <a:lnTo>
                    <a:pt x="1121" y="176287"/>
                  </a:lnTo>
                  <a:lnTo>
                    <a:pt x="2865" y="177409"/>
                  </a:lnTo>
                  <a:lnTo>
                    <a:pt x="1905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67">
              <a:extLst>
                <a:ext uri="{FF2B5EF4-FFF2-40B4-BE49-F238E27FC236}">
                  <a16:creationId xmlns:a16="http://schemas.microsoft.com/office/drawing/2014/main" id="{99AE125B-EA7F-0DD5-CC29-164167261B7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295900" y="13906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7333" y="144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68">
              <a:extLst>
                <a:ext uri="{FF2B5EF4-FFF2-40B4-BE49-F238E27FC236}">
                  <a16:creationId xmlns:a16="http://schemas.microsoft.com/office/drawing/2014/main" id="{B7D67647-9A46-F9D6-4117-C3C9D03680C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111285" y="1290318"/>
              <a:ext cx="131120" cy="136271"/>
            </a:xfrm>
            <a:custGeom>
              <a:avLst/>
              <a:gdLst/>
              <a:ahLst/>
              <a:cxnLst/>
              <a:rect l="0" t="0" r="0" b="0"/>
              <a:pathLst>
                <a:path w="131120" h="136271">
                  <a:moveTo>
                    <a:pt x="79840" y="14607"/>
                  </a:moveTo>
                  <a:lnTo>
                    <a:pt x="79840" y="14607"/>
                  </a:lnTo>
                  <a:lnTo>
                    <a:pt x="89365" y="14607"/>
                  </a:lnTo>
                  <a:lnTo>
                    <a:pt x="61919" y="14607"/>
                  </a:lnTo>
                  <a:lnTo>
                    <a:pt x="50355" y="20251"/>
                  </a:lnTo>
                  <a:lnTo>
                    <a:pt x="25686" y="41122"/>
                  </a:lnTo>
                  <a:lnTo>
                    <a:pt x="11818" y="64444"/>
                  </a:lnTo>
                  <a:lnTo>
                    <a:pt x="1006" y="91462"/>
                  </a:lnTo>
                  <a:lnTo>
                    <a:pt x="0" y="110148"/>
                  </a:lnTo>
                  <a:lnTo>
                    <a:pt x="1213" y="119576"/>
                  </a:lnTo>
                  <a:lnTo>
                    <a:pt x="5198" y="125861"/>
                  </a:lnTo>
                  <a:lnTo>
                    <a:pt x="11028" y="130052"/>
                  </a:lnTo>
                  <a:lnTo>
                    <a:pt x="31582" y="135949"/>
                  </a:lnTo>
                  <a:lnTo>
                    <a:pt x="46751" y="136270"/>
                  </a:lnTo>
                  <a:lnTo>
                    <a:pt x="75915" y="130501"/>
                  </a:lnTo>
                  <a:lnTo>
                    <a:pt x="105769" y="115999"/>
                  </a:lnTo>
                  <a:lnTo>
                    <a:pt x="115353" y="106942"/>
                  </a:lnTo>
                  <a:lnTo>
                    <a:pt x="126698" y="87121"/>
                  </a:lnTo>
                  <a:lnTo>
                    <a:pt x="130129" y="78825"/>
                  </a:lnTo>
                  <a:lnTo>
                    <a:pt x="131119" y="63962"/>
                  </a:lnTo>
                  <a:lnTo>
                    <a:pt x="128187" y="37174"/>
                  </a:lnTo>
                  <a:lnTo>
                    <a:pt x="124772" y="31768"/>
                  </a:lnTo>
                  <a:lnTo>
                    <a:pt x="97869" y="12020"/>
                  </a:lnTo>
                  <a:lnTo>
                    <a:pt x="84678" y="8165"/>
                  </a:lnTo>
                  <a:lnTo>
                    <a:pt x="62223" y="3173"/>
                  </a:lnTo>
                  <a:lnTo>
                    <a:pt x="55395" y="635"/>
                  </a:lnTo>
                  <a:lnTo>
                    <a:pt x="49785" y="0"/>
                  </a:lnTo>
                  <a:lnTo>
                    <a:pt x="34738" y="4204"/>
                  </a:lnTo>
                  <a:lnTo>
                    <a:pt x="33897" y="5555"/>
                  </a:lnTo>
                  <a:lnTo>
                    <a:pt x="32215" y="14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69">
              <a:extLst>
                <a:ext uri="{FF2B5EF4-FFF2-40B4-BE49-F238E27FC236}">
                  <a16:creationId xmlns:a16="http://schemas.microsoft.com/office/drawing/2014/main" id="{FBD17BB0-9DB4-3C62-0B58-8C115927B05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810250" y="11906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44781" y="15710"/>
                  </a:lnTo>
                  <a:lnTo>
                    <a:pt x="85724" y="1867"/>
                  </a:lnTo>
                  <a:lnTo>
                    <a:pt x="127186" y="10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736">
            <a:extLst>
              <a:ext uri="{FF2B5EF4-FFF2-40B4-BE49-F238E27FC236}">
                <a16:creationId xmlns:a16="http://schemas.microsoft.com/office/drawing/2014/main" id="{E11864F7-0C5D-CC37-9A62-DEFEE84F074D}"/>
              </a:ext>
            </a:extLst>
          </p:cNvPr>
          <p:cNvGrpSpPr/>
          <p:nvPr/>
        </p:nvGrpSpPr>
        <p:grpSpPr>
          <a:xfrm>
            <a:off x="6749143" y="1095491"/>
            <a:ext cx="1375683" cy="380885"/>
            <a:chOff x="6749143" y="1095491"/>
            <a:chExt cx="1375683" cy="380885"/>
          </a:xfrm>
        </p:grpSpPr>
        <p:sp>
          <p:nvSpPr>
            <p:cNvPr id="57" name="SMARTInkShape-3670">
              <a:extLst>
                <a:ext uri="{FF2B5EF4-FFF2-40B4-BE49-F238E27FC236}">
                  <a16:creationId xmlns:a16="http://schemas.microsoft.com/office/drawing/2014/main" id="{5BA0B9D1-CD87-FA86-0D66-496DF3AF559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953375" y="12382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24929" y="2979"/>
                  </a:lnTo>
                  <a:lnTo>
                    <a:pt x="70148" y="588"/>
                  </a:lnTo>
                  <a:lnTo>
                    <a:pt x="110517" y="116"/>
                  </a:lnTo>
                  <a:lnTo>
                    <a:pt x="156903" y="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71">
              <a:extLst>
                <a:ext uri="{FF2B5EF4-FFF2-40B4-BE49-F238E27FC236}">
                  <a16:creationId xmlns:a16="http://schemas.microsoft.com/office/drawing/2014/main" id="{BF0F7504-B700-8F22-86E4-AFD335430B0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700654" y="1276858"/>
              <a:ext cx="80278" cy="101719"/>
            </a:xfrm>
            <a:custGeom>
              <a:avLst/>
              <a:gdLst/>
              <a:ahLst/>
              <a:cxnLst/>
              <a:rect l="0" t="0" r="0" b="0"/>
              <a:pathLst>
                <a:path w="80278" h="101719">
                  <a:moveTo>
                    <a:pt x="24121" y="18542"/>
                  </a:moveTo>
                  <a:lnTo>
                    <a:pt x="24121" y="18542"/>
                  </a:lnTo>
                  <a:lnTo>
                    <a:pt x="29177" y="13485"/>
                  </a:lnTo>
                  <a:lnTo>
                    <a:pt x="31661" y="8181"/>
                  </a:lnTo>
                  <a:lnTo>
                    <a:pt x="33531" y="0"/>
                  </a:lnTo>
                  <a:lnTo>
                    <a:pt x="23499" y="4699"/>
                  </a:lnTo>
                  <a:lnTo>
                    <a:pt x="15730" y="12742"/>
                  </a:lnTo>
                  <a:lnTo>
                    <a:pt x="9808" y="23373"/>
                  </a:lnTo>
                  <a:lnTo>
                    <a:pt x="0" y="66508"/>
                  </a:lnTo>
                  <a:lnTo>
                    <a:pt x="2112" y="80782"/>
                  </a:lnTo>
                  <a:lnTo>
                    <a:pt x="9251" y="95662"/>
                  </a:lnTo>
                  <a:lnTo>
                    <a:pt x="13149" y="98531"/>
                  </a:lnTo>
                  <a:lnTo>
                    <a:pt x="23125" y="101718"/>
                  </a:lnTo>
                  <a:lnTo>
                    <a:pt x="34614" y="100312"/>
                  </a:lnTo>
                  <a:lnTo>
                    <a:pt x="40642" y="98455"/>
                  </a:lnTo>
                  <a:lnTo>
                    <a:pt x="50160" y="90748"/>
                  </a:lnTo>
                  <a:lnTo>
                    <a:pt x="73725" y="55920"/>
                  </a:lnTo>
                  <a:lnTo>
                    <a:pt x="79035" y="35144"/>
                  </a:lnTo>
                  <a:lnTo>
                    <a:pt x="80277" y="22040"/>
                  </a:lnTo>
                  <a:lnTo>
                    <a:pt x="79550" y="17699"/>
                  </a:lnTo>
                  <a:lnTo>
                    <a:pt x="78007" y="14805"/>
                  </a:lnTo>
                  <a:lnTo>
                    <a:pt x="64966" y="3233"/>
                  </a:lnTo>
                  <a:lnTo>
                    <a:pt x="58855" y="1155"/>
                  </a:lnTo>
                  <a:lnTo>
                    <a:pt x="55744" y="1659"/>
                  </a:lnTo>
                  <a:lnTo>
                    <a:pt x="25516" y="19223"/>
                  </a:lnTo>
                  <a:lnTo>
                    <a:pt x="19449" y="25195"/>
                  </a:lnTo>
                  <a:lnTo>
                    <a:pt x="14596" y="37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72">
              <a:extLst>
                <a:ext uri="{FF2B5EF4-FFF2-40B4-BE49-F238E27FC236}">
                  <a16:creationId xmlns:a16="http://schemas.microsoft.com/office/drawing/2014/main" id="{6E008722-5022-DF79-B1A3-55EDD8C574A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543800" y="1268541"/>
              <a:ext cx="103130" cy="121462"/>
            </a:xfrm>
            <a:custGeom>
              <a:avLst/>
              <a:gdLst/>
              <a:ahLst/>
              <a:cxnLst/>
              <a:rect l="0" t="0" r="0" b="0"/>
              <a:pathLst>
                <a:path w="103130" h="121462">
                  <a:moveTo>
                    <a:pt x="19050" y="17334"/>
                  </a:moveTo>
                  <a:lnTo>
                    <a:pt x="19050" y="17334"/>
                  </a:lnTo>
                  <a:lnTo>
                    <a:pt x="27251" y="17334"/>
                  </a:lnTo>
                  <a:lnTo>
                    <a:pt x="67118" y="859"/>
                  </a:lnTo>
                  <a:lnTo>
                    <a:pt x="73320" y="0"/>
                  </a:lnTo>
                  <a:lnTo>
                    <a:pt x="77455" y="487"/>
                  </a:lnTo>
                  <a:lnTo>
                    <a:pt x="80211" y="1869"/>
                  </a:lnTo>
                  <a:lnTo>
                    <a:pt x="84636" y="6636"/>
                  </a:lnTo>
                  <a:lnTo>
                    <a:pt x="85629" y="15907"/>
                  </a:lnTo>
                  <a:lnTo>
                    <a:pt x="85696" y="21968"/>
                  </a:lnTo>
                  <a:lnTo>
                    <a:pt x="84648" y="23598"/>
                  </a:lnTo>
                  <a:lnTo>
                    <a:pt x="82890" y="24685"/>
                  </a:lnTo>
                  <a:lnTo>
                    <a:pt x="80660" y="25410"/>
                  </a:lnTo>
                  <a:lnTo>
                    <a:pt x="38192" y="55378"/>
                  </a:lnTo>
                  <a:lnTo>
                    <a:pt x="70599" y="56489"/>
                  </a:lnTo>
                  <a:lnTo>
                    <a:pt x="91586" y="63635"/>
                  </a:lnTo>
                  <a:lnTo>
                    <a:pt x="99221" y="69623"/>
                  </a:lnTo>
                  <a:lnTo>
                    <a:pt x="102307" y="77968"/>
                  </a:lnTo>
                  <a:lnTo>
                    <a:pt x="103129" y="83157"/>
                  </a:lnTo>
                  <a:lnTo>
                    <a:pt x="101561" y="86616"/>
                  </a:lnTo>
                  <a:lnTo>
                    <a:pt x="98399" y="88922"/>
                  </a:lnTo>
                  <a:lnTo>
                    <a:pt x="89242" y="93601"/>
                  </a:lnTo>
                  <a:lnTo>
                    <a:pt x="63293" y="111029"/>
                  </a:lnTo>
                  <a:lnTo>
                    <a:pt x="39920" y="118826"/>
                  </a:lnTo>
                  <a:lnTo>
                    <a:pt x="18116" y="121461"/>
                  </a:lnTo>
                  <a:lnTo>
                    <a:pt x="0" y="11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673">
              <a:extLst>
                <a:ext uri="{FF2B5EF4-FFF2-40B4-BE49-F238E27FC236}">
                  <a16:creationId xmlns:a16="http://schemas.microsoft.com/office/drawing/2014/main" id="{B1819609-C049-C82E-381F-8D4D78CB78A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58075" y="1390650"/>
              <a:ext cx="14753" cy="85726"/>
            </a:xfrm>
            <a:custGeom>
              <a:avLst/>
              <a:gdLst/>
              <a:ahLst/>
              <a:cxnLst/>
              <a:rect l="0" t="0" r="0" b="0"/>
              <a:pathLst>
                <a:path w="14753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40" y="10361"/>
                  </a:lnTo>
                  <a:lnTo>
                    <a:pt x="14752" y="38602"/>
                  </a:lnTo>
                  <a:lnTo>
                    <a:pt x="9065" y="6953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74">
              <a:extLst>
                <a:ext uri="{FF2B5EF4-FFF2-40B4-BE49-F238E27FC236}">
                  <a16:creationId xmlns:a16="http://schemas.microsoft.com/office/drawing/2014/main" id="{60B49801-1AFB-41E1-7DB2-5564C9E0574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24725" y="12573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8664" y="11446"/>
                  </a:lnTo>
                  <a:lnTo>
                    <a:pt x="23850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75">
              <a:extLst>
                <a:ext uri="{FF2B5EF4-FFF2-40B4-BE49-F238E27FC236}">
                  <a16:creationId xmlns:a16="http://schemas.microsoft.com/office/drawing/2014/main" id="{C1A905D7-B5FC-5D4D-7A10-999BC7843DE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96150" y="1278459"/>
              <a:ext cx="75804" cy="102667"/>
            </a:xfrm>
            <a:custGeom>
              <a:avLst/>
              <a:gdLst/>
              <a:ahLst/>
              <a:cxnLst/>
              <a:rect l="0" t="0" r="0" b="0"/>
              <a:pathLst>
                <a:path w="75804" h="102667">
                  <a:moveTo>
                    <a:pt x="28575" y="26466"/>
                  </a:moveTo>
                  <a:lnTo>
                    <a:pt x="28575" y="26466"/>
                  </a:lnTo>
                  <a:lnTo>
                    <a:pt x="36115" y="8566"/>
                  </a:lnTo>
                  <a:lnTo>
                    <a:pt x="37709" y="0"/>
                  </a:lnTo>
                  <a:lnTo>
                    <a:pt x="37839" y="355"/>
                  </a:lnTo>
                  <a:lnTo>
                    <a:pt x="37985" y="3572"/>
                  </a:lnTo>
                  <a:lnTo>
                    <a:pt x="36964" y="4853"/>
                  </a:lnTo>
                  <a:lnTo>
                    <a:pt x="27723" y="9732"/>
                  </a:lnTo>
                  <a:lnTo>
                    <a:pt x="15707" y="20573"/>
                  </a:lnTo>
                  <a:lnTo>
                    <a:pt x="12272" y="26669"/>
                  </a:lnTo>
                  <a:lnTo>
                    <a:pt x="11357" y="29777"/>
                  </a:lnTo>
                  <a:lnTo>
                    <a:pt x="11805" y="31848"/>
                  </a:lnTo>
                  <a:lnTo>
                    <a:pt x="13161" y="33229"/>
                  </a:lnTo>
                  <a:lnTo>
                    <a:pt x="17491" y="35822"/>
                  </a:lnTo>
                  <a:lnTo>
                    <a:pt x="25878" y="42173"/>
                  </a:lnTo>
                  <a:lnTo>
                    <a:pt x="35067" y="45584"/>
                  </a:lnTo>
                  <a:lnTo>
                    <a:pt x="41338" y="50132"/>
                  </a:lnTo>
                  <a:lnTo>
                    <a:pt x="74860" y="54913"/>
                  </a:lnTo>
                  <a:lnTo>
                    <a:pt x="75605" y="57806"/>
                  </a:lnTo>
                  <a:lnTo>
                    <a:pt x="75803" y="60060"/>
                  </a:lnTo>
                  <a:lnTo>
                    <a:pt x="65969" y="73344"/>
                  </a:lnTo>
                  <a:lnTo>
                    <a:pt x="50229" y="89191"/>
                  </a:lnTo>
                  <a:lnTo>
                    <a:pt x="39611" y="95972"/>
                  </a:lnTo>
                  <a:lnTo>
                    <a:pt x="0" y="1026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76">
              <a:extLst>
                <a:ext uri="{FF2B5EF4-FFF2-40B4-BE49-F238E27FC236}">
                  <a16:creationId xmlns:a16="http://schemas.microsoft.com/office/drawing/2014/main" id="{9C1B527E-45F4-22D3-DF32-5C97E585B04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172325" y="1286278"/>
              <a:ext cx="85726" cy="94848"/>
            </a:xfrm>
            <a:custGeom>
              <a:avLst/>
              <a:gdLst/>
              <a:ahLst/>
              <a:cxnLst/>
              <a:rect l="0" t="0" r="0" b="0"/>
              <a:pathLst>
                <a:path w="85726" h="94848">
                  <a:moveTo>
                    <a:pt x="0" y="28172"/>
                  </a:moveTo>
                  <a:lnTo>
                    <a:pt x="0" y="28172"/>
                  </a:lnTo>
                  <a:lnTo>
                    <a:pt x="0" y="19971"/>
                  </a:lnTo>
                  <a:lnTo>
                    <a:pt x="5056" y="13983"/>
                  </a:lnTo>
                  <a:lnTo>
                    <a:pt x="10361" y="11282"/>
                  </a:lnTo>
                  <a:lnTo>
                    <a:pt x="17334" y="9549"/>
                  </a:lnTo>
                  <a:lnTo>
                    <a:pt x="26315" y="2660"/>
                  </a:lnTo>
                  <a:lnTo>
                    <a:pt x="35196" y="505"/>
                  </a:lnTo>
                  <a:lnTo>
                    <a:pt x="41396" y="0"/>
                  </a:lnTo>
                  <a:lnTo>
                    <a:pt x="43473" y="924"/>
                  </a:lnTo>
                  <a:lnTo>
                    <a:pt x="44856" y="2599"/>
                  </a:lnTo>
                  <a:lnTo>
                    <a:pt x="46393" y="7281"/>
                  </a:lnTo>
                  <a:lnTo>
                    <a:pt x="47078" y="12890"/>
                  </a:lnTo>
                  <a:lnTo>
                    <a:pt x="50204" y="18911"/>
                  </a:lnTo>
                  <a:lnTo>
                    <a:pt x="52518" y="21998"/>
                  </a:lnTo>
                  <a:lnTo>
                    <a:pt x="53005" y="26172"/>
                  </a:lnTo>
                  <a:lnTo>
                    <a:pt x="50722" y="36456"/>
                  </a:lnTo>
                  <a:lnTo>
                    <a:pt x="30132" y="63704"/>
                  </a:lnTo>
                  <a:lnTo>
                    <a:pt x="9577" y="85269"/>
                  </a:lnTo>
                  <a:lnTo>
                    <a:pt x="14597" y="80250"/>
                  </a:lnTo>
                  <a:lnTo>
                    <a:pt x="22715" y="77776"/>
                  </a:lnTo>
                  <a:lnTo>
                    <a:pt x="34437" y="77735"/>
                  </a:lnTo>
                  <a:lnTo>
                    <a:pt x="78489" y="84964"/>
                  </a:lnTo>
                  <a:lnTo>
                    <a:pt x="80901" y="86142"/>
                  </a:lnTo>
                  <a:lnTo>
                    <a:pt x="85725" y="94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677">
              <a:extLst>
                <a:ext uri="{FF2B5EF4-FFF2-40B4-BE49-F238E27FC236}">
                  <a16:creationId xmlns:a16="http://schemas.microsoft.com/office/drawing/2014/main" id="{6C61FDD7-E126-2D16-20EC-5DEF80D7208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077873" y="1295828"/>
              <a:ext cx="75012" cy="100894"/>
            </a:xfrm>
            <a:custGeom>
              <a:avLst/>
              <a:gdLst/>
              <a:ahLst/>
              <a:cxnLst/>
              <a:rect l="0" t="0" r="0" b="0"/>
              <a:pathLst>
                <a:path w="75012" h="100894">
                  <a:moveTo>
                    <a:pt x="37302" y="28147"/>
                  </a:moveTo>
                  <a:lnTo>
                    <a:pt x="37302" y="28147"/>
                  </a:lnTo>
                  <a:lnTo>
                    <a:pt x="37302" y="23090"/>
                  </a:lnTo>
                  <a:lnTo>
                    <a:pt x="38360" y="21601"/>
                  </a:lnTo>
                  <a:lnTo>
                    <a:pt x="40124" y="20608"/>
                  </a:lnTo>
                  <a:lnTo>
                    <a:pt x="42358" y="19946"/>
                  </a:lnTo>
                  <a:lnTo>
                    <a:pt x="42789" y="18446"/>
                  </a:lnTo>
                  <a:lnTo>
                    <a:pt x="40447" y="13958"/>
                  </a:lnTo>
                  <a:lnTo>
                    <a:pt x="40457" y="12337"/>
                  </a:lnTo>
                  <a:lnTo>
                    <a:pt x="41522" y="11257"/>
                  </a:lnTo>
                  <a:lnTo>
                    <a:pt x="43290" y="10537"/>
                  </a:lnTo>
                  <a:lnTo>
                    <a:pt x="43412" y="10057"/>
                  </a:lnTo>
                  <a:lnTo>
                    <a:pt x="37391" y="9108"/>
                  </a:lnTo>
                  <a:lnTo>
                    <a:pt x="24052" y="9098"/>
                  </a:lnTo>
                  <a:lnTo>
                    <a:pt x="22118" y="12273"/>
                  </a:lnTo>
                  <a:lnTo>
                    <a:pt x="16475" y="44745"/>
                  </a:lnTo>
                  <a:lnTo>
                    <a:pt x="1895" y="76115"/>
                  </a:lnTo>
                  <a:lnTo>
                    <a:pt x="0" y="92689"/>
                  </a:lnTo>
                  <a:lnTo>
                    <a:pt x="792" y="96575"/>
                  </a:lnTo>
                  <a:lnTo>
                    <a:pt x="2379" y="99166"/>
                  </a:lnTo>
                  <a:lnTo>
                    <a:pt x="4495" y="100893"/>
                  </a:lnTo>
                  <a:lnTo>
                    <a:pt x="15313" y="99990"/>
                  </a:lnTo>
                  <a:lnTo>
                    <a:pt x="28587" y="96060"/>
                  </a:lnTo>
                  <a:lnTo>
                    <a:pt x="45732" y="87737"/>
                  </a:lnTo>
                  <a:lnTo>
                    <a:pt x="52690" y="85323"/>
                  </a:lnTo>
                  <a:lnTo>
                    <a:pt x="59311" y="80722"/>
                  </a:lnTo>
                  <a:lnTo>
                    <a:pt x="62959" y="75150"/>
                  </a:lnTo>
                  <a:lnTo>
                    <a:pt x="65493" y="66361"/>
                  </a:lnTo>
                  <a:lnTo>
                    <a:pt x="65877" y="47593"/>
                  </a:lnTo>
                  <a:lnTo>
                    <a:pt x="75011" y="47207"/>
                  </a:lnTo>
                  <a:lnTo>
                    <a:pt x="67167" y="47198"/>
                  </a:lnTo>
                  <a:lnTo>
                    <a:pt x="66737" y="46139"/>
                  </a:lnTo>
                  <a:lnTo>
                    <a:pt x="65877" y="10456"/>
                  </a:lnTo>
                  <a:lnTo>
                    <a:pt x="57677" y="1015"/>
                  </a:lnTo>
                  <a:lnTo>
                    <a:pt x="51688" y="0"/>
                  </a:lnTo>
                  <a:lnTo>
                    <a:pt x="50068" y="916"/>
                  </a:lnTo>
                  <a:lnTo>
                    <a:pt x="48987" y="2584"/>
                  </a:lnTo>
                  <a:lnTo>
                    <a:pt x="46827" y="9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78">
              <a:extLst>
                <a:ext uri="{FF2B5EF4-FFF2-40B4-BE49-F238E27FC236}">
                  <a16:creationId xmlns:a16="http://schemas.microsoft.com/office/drawing/2014/main" id="{42DC7EDC-C913-671B-42FC-3B114BD5A9F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29450" y="1371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79">
              <a:extLst>
                <a:ext uri="{FF2B5EF4-FFF2-40B4-BE49-F238E27FC236}">
                  <a16:creationId xmlns:a16="http://schemas.microsoft.com/office/drawing/2014/main" id="{821E8420-B21E-195B-16DA-5B670C8FACA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05813" y="1299031"/>
              <a:ext cx="65416" cy="89231"/>
            </a:xfrm>
            <a:custGeom>
              <a:avLst/>
              <a:gdLst/>
              <a:ahLst/>
              <a:cxnLst/>
              <a:rect l="0" t="0" r="0" b="0"/>
              <a:pathLst>
                <a:path w="65416" h="89231">
                  <a:moveTo>
                    <a:pt x="28387" y="15419"/>
                  </a:moveTo>
                  <a:lnTo>
                    <a:pt x="28387" y="15419"/>
                  </a:lnTo>
                  <a:lnTo>
                    <a:pt x="37796" y="15419"/>
                  </a:lnTo>
                  <a:lnTo>
                    <a:pt x="37902" y="7218"/>
                  </a:lnTo>
                  <a:lnTo>
                    <a:pt x="7045" y="28570"/>
                  </a:lnTo>
                  <a:lnTo>
                    <a:pt x="3027" y="34669"/>
                  </a:lnTo>
                  <a:lnTo>
                    <a:pt x="1241" y="41967"/>
                  </a:lnTo>
                  <a:lnTo>
                    <a:pt x="0" y="69963"/>
                  </a:lnTo>
                  <a:lnTo>
                    <a:pt x="2054" y="75065"/>
                  </a:lnTo>
                  <a:lnTo>
                    <a:pt x="9980" y="83556"/>
                  </a:lnTo>
                  <a:lnTo>
                    <a:pt x="17737" y="88035"/>
                  </a:lnTo>
                  <a:lnTo>
                    <a:pt x="21287" y="89230"/>
                  </a:lnTo>
                  <a:lnTo>
                    <a:pt x="30876" y="87735"/>
                  </a:lnTo>
                  <a:lnTo>
                    <a:pt x="42193" y="82484"/>
                  </a:lnTo>
                  <a:lnTo>
                    <a:pt x="54279" y="73095"/>
                  </a:lnTo>
                  <a:lnTo>
                    <a:pt x="61061" y="59045"/>
                  </a:lnTo>
                  <a:lnTo>
                    <a:pt x="65415" y="29210"/>
                  </a:lnTo>
                  <a:lnTo>
                    <a:pt x="60366" y="15904"/>
                  </a:lnTo>
                  <a:lnTo>
                    <a:pt x="52125" y="5051"/>
                  </a:lnTo>
                  <a:lnTo>
                    <a:pt x="44934" y="228"/>
                  </a:lnTo>
                  <a:lnTo>
                    <a:pt x="41535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80">
              <a:extLst>
                <a:ext uri="{FF2B5EF4-FFF2-40B4-BE49-F238E27FC236}">
                  <a16:creationId xmlns:a16="http://schemas.microsoft.com/office/drawing/2014/main" id="{E4218A21-8EDA-213E-8A14-C0DB54A3B2A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53225" y="11811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4124" y="5827"/>
                  </a:lnTo>
                  <a:lnTo>
                    <a:pt x="86519" y="7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81">
              <a:extLst>
                <a:ext uri="{FF2B5EF4-FFF2-40B4-BE49-F238E27FC236}">
                  <a16:creationId xmlns:a16="http://schemas.microsoft.com/office/drawing/2014/main" id="{99656A76-21C6-B21D-AE3F-BEE31A0979C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749143" y="1095491"/>
              <a:ext cx="112500" cy="209054"/>
            </a:xfrm>
            <a:custGeom>
              <a:avLst/>
              <a:gdLst/>
              <a:ahLst/>
              <a:cxnLst/>
              <a:rect l="0" t="0" r="0" b="0"/>
              <a:pathLst>
                <a:path w="112500" h="209054">
                  <a:moveTo>
                    <a:pt x="23132" y="18934"/>
                  </a:moveTo>
                  <a:lnTo>
                    <a:pt x="23132" y="18934"/>
                  </a:lnTo>
                  <a:lnTo>
                    <a:pt x="32647" y="9419"/>
                  </a:lnTo>
                  <a:lnTo>
                    <a:pt x="32657" y="0"/>
                  </a:lnTo>
                  <a:lnTo>
                    <a:pt x="32657" y="43759"/>
                  </a:lnTo>
                  <a:lnTo>
                    <a:pt x="32657" y="84318"/>
                  </a:lnTo>
                  <a:lnTo>
                    <a:pt x="30540" y="122356"/>
                  </a:lnTo>
                  <a:lnTo>
                    <a:pt x="14757" y="161542"/>
                  </a:lnTo>
                  <a:lnTo>
                    <a:pt x="0" y="199678"/>
                  </a:lnTo>
                  <a:lnTo>
                    <a:pt x="302" y="202930"/>
                  </a:lnTo>
                  <a:lnTo>
                    <a:pt x="3861" y="209053"/>
                  </a:lnTo>
                  <a:lnTo>
                    <a:pt x="11643" y="202813"/>
                  </a:lnTo>
                  <a:lnTo>
                    <a:pt x="55345" y="189718"/>
                  </a:lnTo>
                  <a:lnTo>
                    <a:pt x="60482" y="186765"/>
                  </a:lnTo>
                  <a:lnTo>
                    <a:pt x="94843" y="181637"/>
                  </a:lnTo>
                  <a:lnTo>
                    <a:pt x="99514" y="181377"/>
                  </a:lnTo>
                  <a:lnTo>
                    <a:pt x="107527" y="178267"/>
                  </a:lnTo>
                  <a:lnTo>
                    <a:pt x="111145" y="175956"/>
                  </a:lnTo>
                  <a:lnTo>
                    <a:pt x="112499" y="174415"/>
                  </a:lnTo>
                  <a:lnTo>
                    <a:pt x="108857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3682">
            <a:extLst>
              <a:ext uri="{FF2B5EF4-FFF2-40B4-BE49-F238E27FC236}">
                <a16:creationId xmlns:a16="http://schemas.microsoft.com/office/drawing/2014/main" id="{1D5ABD24-9F0F-9BBD-44F6-23667CBA0DC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01000" y="1163377"/>
            <a:ext cx="95251" cy="17724"/>
          </a:xfrm>
          <a:custGeom>
            <a:avLst/>
            <a:gdLst/>
            <a:ahLst/>
            <a:cxnLst/>
            <a:rect l="0" t="0" r="0" b="0"/>
            <a:pathLst>
              <a:path w="95251" h="17724">
                <a:moveTo>
                  <a:pt x="0" y="17723"/>
                </a:moveTo>
                <a:lnTo>
                  <a:pt x="0" y="17723"/>
                </a:lnTo>
                <a:lnTo>
                  <a:pt x="34716" y="9522"/>
                </a:lnTo>
                <a:lnTo>
                  <a:pt x="69679" y="8232"/>
                </a:lnTo>
                <a:lnTo>
                  <a:pt x="76125" y="5391"/>
                </a:lnTo>
                <a:lnTo>
                  <a:pt x="83828" y="0"/>
                </a:lnTo>
                <a:lnTo>
                  <a:pt x="85520" y="616"/>
                </a:lnTo>
                <a:lnTo>
                  <a:pt x="95250" y="81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738">
            <a:extLst>
              <a:ext uri="{FF2B5EF4-FFF2-40B4-BE49-F238E27FC236}">
                <a16:creationId xmlns:a16="http://schemas.microsoft.com/office/drawing/2014/main" id="{FA683FC0-6DFE-775B-C0AB-C981952695DA}"/>
              </a:ext>
            </a:extLst>
          </p:cNvPr>
          <p:cNvGrpSpPr/>
          <p:nvPr/>
        </p:nvGrpSpPr>
        <p:grpSpPr>
          <a:xfrm>
            <a:off x="8229600" y="1143010"/>
            <a:ext cx="781051" cy="180966"/>
            <a:chOff x="8229600" y="1143010"/>
            <a:chExt cx="781051" cy="180966"/>
          </a:xfrm>
        </p:grpSpPr>
        <p:sp>
          <p:nvSpPr>
            <p:cNvPr id="71" name="SMARTInkShape-3683">
              <a:extLst>
                <a:ext uri="{FF2B5EF4-FFF2-40B4-BE49-F238E27FC236}">
                  <a16:creationId xmlns:a16="http://schemas.microsoft.com/office/drawing/2014/main" id="{1C5FA933-297A-EF3B-8146-308ADFB6770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858250" y="1152559"/>
              <a:ext cx="152401" cy="171417"/>
            </a:xfrm>
            <a:custGeom>
              <a:avLst/>
              <a:gdLst/>
              <a:ahLst/>
              <a:cxnLst/>
              <a:rect l="0" t="0" r="0" b="0"/>
              <a:pathLst>
                <a:path w="152401" h="171417">
                  <a:moveTo>
                    <a:pt x="0" y="38066"/>
                  </a:moveTo>
                  <a:lnTo>
                    <a:pt x="0" y="38066"/>
                  </a:lnTo>
                  <a:lnTo>
                    <a:pt x="16247" y="22878"/>
                  </a:lnTo>
                  <a:lnTo>
                    <a:pt x="26743" y="19525"/>
                  </a:lnTo>
                  <a:lnTo>
                    <a:pt x="27353" y="18297"/>
                  </a:lnTo>
                  <a:lnTo>
                    <a:pt x="28528" y="9896"/>
                  </a:lnTo>
                  <a:lnTo>
                    <a:pt x="36772" y="9527"/>
                  </a:lnTo>
                  <a:lnTo>
                    <a:pt x="45442" y="2952"/>
                  </a:lnTo>
                  <a:lnTo>
                    <a:pt x="54269" y="851"/>
                  </a:lnTo>
                  <a:lnTo>
                    <a:pt x="74330" y="0"/>
                  </a:lnTo>
                  <a:lnTo>
                    <a:pt x="75369" y="5626"/>
                  </a:lnTo>
                  <a:lnTo>
                    <a:pt x="76151" y="41603"/>
                  </a:lnTo>
                  <a:lnTo>
                    <a:pt x="66071" y="67689"/>
                  </a:lnTo>
                  <a:lnTo>
                    <a:pt x="35380" y="114647"/>
                  </a:lnTo>
                  <a:lnTo>
                    <a:pt x="94" y="152269"/>
                  </a:lnTo>
                  <a:lnTo>
                    <a:pt x="41422" y="152362"/>
                  </a:lnTo>
                  <a:lnTo>
                    <a:pt x="86162" y="152366"/>
                  </a:lnTo>
                  <a:lnTo>
                    <a:pt x="112313" y="153424"/>
                  </a:lnTo>
                  <a:lnTo>
                    <a:pt x="140670" y="161499"/>
                  </a:lnTo>
                  <a:lnTo>
                    <a:pt x="15240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84">
              <a:extLst>
                <a:ext uri="{FF2B5EF4-FFF2-40B4-BE49-F238E27FC236}">
                  <a16:creationId xmlns:a16="http://schemas.microsoft.com/office/drawing/2014/main" id="{95181C25-7B78-E7A3-930F-40F67FB7A00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659776" y="1143010"/>
              <a:ext cx="117769" cy="180966"/>
            </a:xfrm>
            <a:custGeom>
              <a:avLst/>
              <a:gdLst/>
              <a:ahLst/>
              <a:cxnLst/>
              <a:rect l="0" t="0" r="0" b="0"/>
              <a:pathLst>
                <a:path w="117769" h="180966">
                  <a:moveTo>
                    <a:pt x="84174" y="9515"/>
                  </a:moveTo>
                  <a:lnTo>
                    <a:pt x="84174" y="9515"/>
                  </a:lnTo>
                  <a:lnTo>
                    <a:pt x="74684" y="9515"/>
                  </a:lnTo>
                  <a:lnTo>
                    <a:pt x="79715" y="4459"/>
                  </a:lnTo>
                  <a:lnTo>
                    <a:pt x="80143" y="2969"/>
                  </a:lnTo>
                  <a:lnTo>
                    <a:pt x="79370" y="1976"/>
                  </a:lnTo>
                  <a:lnTo>
                    <a:pt x="74674" y="0"/>
                  </a:lnTo>
                  <a:lnTo>
                    <a:pt x="56337" y="18305"/>
                  </a:lnTo>
                  <a:lnTo>
                    <a:pt x="50636" y="29649"/>
                  </a:lnTo>
                  <a:lnTo>
                    <a:pt x="49116" y="35638"/>
                  </a:lnTo>
                  <a:lnTo>
                    <a:pt x="38959" y="47936"/>
                  </a:lnTo>
                  <a:lnTo>
                    <a:pt x="21036" y="66760"/>
                  </a:lnTo>
                  <a:lnTo>
                    <a:pt x="11844" y="82921"/>
                  </a:lnTo>
                  <a:lnTo>
                    <a:pt x="10554" y="87027"/>
                  </a:lnTo>
                  <a:lnTo>
                    <a:pt x="8635" y="89765"/>
                  </a:lnTo>
                  <a:lnTo>
                    <a:pt x="6299" y="91590"/>
                  </a:lnTo>
                  <a:lnTo>
                    <a:pt x="0" y="94519"/>
                  </a:lnTo>
                  <a:lnTo>
                    <a:pt x="35069" y="95221"/>
                  </a:lnTo>
                  <a:lnTo>
                    <a:pt x="44005" y="92409"/>
                  </a:lnTo>
                  <a:lnTo>
                    <a:pt x="68479" y="81981"/>
                  </a:lnTo>
                  <a:lnTo>
                    <a:pt x="102031" y="76341"/>
                  </a:lnTo>
                  <a:lnTo>
                    <a:pt x="112325" y="67061"/>
                  </a:lnTo>
                  <a:lnTo>
                    <a:pt x="112623" y="71839"/>
                  </a:lnTo>
                  <a:lnTo>
                    <a:pt x="115515" y="77078"/>
                  </a:lnTo>
                  <a:lnTo>
                    <a:pt x="117768" y="79957"/>
                  </a:lnTo>
                  <a:lnTo>
                    <a:pt x="117154" y="83993"/>
                  </a:lnTo>
                  <a:lnTo>
                    <a:pt x="108291" y="100845"/>
                  </a:lnTo>
                  <a:lnTo>
                    <a:pt x="97123" y="145278"/>
                  </a:lnTo>
                  <a:lnTo>
                    <a:pt x="94149" y="172633"/>
                  </a:lnTo>
                  <a:lnTo>
                    <a:pt x="95058" y="175410"/>
                  </a:lnTo>
                  <a:lnTo>
                    <a:pt x="96722" y="177262"/>
                  </a:lnTo>
                  <a:lnTo>
                    <a:pt x="103224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85">
              <a:extLst>
                <a:ext uri="{FF2B5EF4-FFF2-40B4-BE49-F238E27FC236}">
                  <a16:creationId xmlns:a16="http://schemas.microsoft.com/office/drawing/2014/main" id="{5C9DFDA6-1FBC-2BCC-F066-28C9653B8F2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515831" y="1171919"/>
              <a:ext cx="118217" cy="141517"/>
            </a:xfrm>
            <a:custGeom>
              <a:avLst/>
              <a:gdLst/>
              <a:ahLst/>
              <a:cxnLst/>
              <a:rect l="0" t="0" r="0" b="0"/>
              <a:pathLst>
                <a:path w="118217" h="141517">
                  <a:moveTo>
                    <a:pt x="47144" y="47281"/>
                  </a:moveTo>
                  <a:lnTo>
                    <a:pt x="47144" y="47281"/>
                  </a:lnTo>
                  <a:lnTo>
                    <a:pt x="47144" y="42225"/>
                  </a:lnTo>
                  <a:lnTo>
                    <a:pt x="49967" y="36920"/>
                  </a:lnTo>
                  <a:lnTo>
                    <a:pt x="55346" y="29947"/>
                  </a:lnTo>
                  <a:lnTo>
                    <a:pt x="56634" y="19143"/>
                  </a:lnTo>
                  <a:lnTo>
                    <a:pt x="48466" y="18744"/>
                  </a:lnTo>
                  <a:lnTo>
                    <a:pt x="48025" y="17673"/>
                  </a:lnTo>
                  <a:lnTo>
                    <a:pt x="47535" y="13661"/>
                  </a:lnTo>
                  <a:lnTo>
                    <a:pt x="45288" y="14284"/>
                  </a:lnTo>
                  <a:lnTo>
                    <a:pt x="20663" y="31033"/>
                  </a:lnTo>
                  <a:lnTo>
                    <a:pt x="16790" y="35391"/>
                  </a:lnTo>
                  <a:lnTo>
                    <a:pt x="1146" y="80450"/>
                  </a:lnTo>
                  <a:lnTo>
                    <a:pt x="0" y="99089"/>
                  </a:lnTo>
                  <a:lnTo>
                    <a:pt x="2556" y="110171"/>
                  </a:lnTo>
                  <a:lnTo>
                    <a:pt x="12820" y="130965"/>
                  </a:lnTo>
                  <a:lnTo>
                    <a:pt x="18969" y="134820"/>
                  </a:lnTo>
                  <a:lnTo>
                    <a:pt x="55925" y="141516"/>
                  </a:lnTo>
                  <a:lnTo>
                    <a:pt x="73264" y="137174"/>
                  </a:lnTo>
                  <a:lnTo>
                    <a:pt x="91806" y="129184"/>
                  </a:lnTo>
                  <a:lnTo>
                    <a:pt x="101566" y="117549"/>
                  </a:lnTo>
                  <a:lnTo>
                    <a:pt x="108373" y="101794"/>
                  </a:lnTo>
                  <a:lnTo>
                    <a:pt x="118158" y="56459"/>
                  </a:lnTo>
                  <a:lnTo>
                    <a:pt x="118216" y="40424"/>
                  </a:lnTo>
                  <a:lnTo>
                    <a:pt x="109631" y="12883"/>
                  </a:lnTo>
                  <a:lnTo>
                    <a:pt x="105736" y="8474"/>
                  </a:lnTo>
                  <a:lnTo>
                    <a:pt x="95764" y="3575"/>
                  </a:lnTo>
                  <a:lnTo>
                    <a:pt x="77966" y="0"/>
                  </a:lnTo>
                  <a:lnTo>
                    <a:pt x="66272" y="9871"/>
                  </a:lnTo>
                  <a:lnTo>
                    <a:pt x="56669" y="28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86">
              <a:extLst>
                <a:ext uri="{FF2B5EF4-FFF2-40B4-BE49-F238E27FC236}">
                  <a16:creationId xmlns:a16="http://schemas.microsoft.com/office/drawing/2014/main" id="{E3399CA9-808D-F8FA-6E25-3C7E9C87D50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420100" y="1295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3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87">
              <a:extLst>
                <a:ext uri="{FF2B5EF4-FFF2-40B4-BE49-F238E27FC236}">
                  <a16:creationId xmlns:a16="http://schemas.microsoft.com/office/drawing/2014/main" id="{1B59C1C5-3AEA-B98E-ABF2-2CD324FCA3D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229600" y="1143130"/>
              <a:ext cx="114301" cy="171321"/>
            </a:xfrm>
            <a:custGeom>
              <a:avLst/>
              <a:gdLst/>
              <a:ahLst/>
              <a:cxnLst/>
              <a:rect l="0" t="0" r="0" b="0"/>
              <a:pathLst>
                <a:path w="114301" h="171321">
                  <a:moveTo>
                    <a:pt x="0" y="47495"/>
                  </a:moveTo>
                  <a:lnTo>
                    <a:pt x="0" y="47495"/>
                  </a:lnTo>
                  <a:lnTo>
                    <a:pt x="5056" y="47495"/>
                  </a:lnTo>
                  <a:lnTo>
                    <a:pt x="6546" y="46437"/>
                  </a:lnTo>
                  <a:lnTo>
                    <a:pt x="7539" y="44673"/>
                  </a:lnTo>
                  <a:lnTo>
                    <a:pt x="9409" y="38362"/>
                  </a:lnTo>
                  <a:lnTo>
                    <a:pt x="22594" y="30443"/>
                  </a:lnTo>
                  <a:lnTo>
                    <a:pt x="32845" y="15590"/>
                  </a:lnTo>
                  <a:lnTo>
                    <a:pt x="38588" y="12148"/>
                  </a:lnTo>
                  <a:lnTo>
                    <a:pt x="44667" y="9560"/>
                  </a:lnTo>
                  <a:lnTo>
                    <a:pt x="56601" y="310"/>
                  </a:lnTo>
                  <a:lnTo>
                    <a:pt x="67101" y="0"/>
                  </a:lnTo>
                  <a:lnTo>
                    <a:pt x="70133" y="1015"/>
                  </a:lnTo>
                  <a:lnTo>
                    <a:pt x="72156" y="2750"/>
                  </a:lnTo>
                  <a:lnTo>
                    <a:pt x="73503" y="4965"/>
                  </a:lnTo>
                  <a:lnTo>
                    <a:pt x="75461" y="6442"/>
                  </a:lnTo>
                  <a:lnTo>
                    <a:pt x="80458" y="8082"/>
                  </a:lnTo>
                  <a:lnTo>
                    <a:pt x="89222" y="9006"/>
                  </a:lnTo>
                  <a:lnTo>
                    <a:pt x="91231" y="10194"/>
                  </a:lnTo>
                  <a:lnTo>
                    <a:pt x="92570" y="12044"/>
                  </a:lnTo>
                  <a:lnTo>
                    <a:pt x="95117" y="16923"/>
                  </a:lnTo>
                  <a:lnTo>
                    <a:pt x="101444" y="25619"/>
                  </a:lnTo>
                  <a:lnTo>
                    <a:pt x="103295" y="31775"/>
                  </a:lnTo>
                  <a:lnTo>
                    <a:pt x="96445" y="72142"/>
                  </a:lnTo>
                  <a:lnTo>
                    <a:pt x="90136" y="85260"/>
                  </a:lnTo>
                  <a:lnTo>
                    <a:pt x="50500" y="130025"/>
                  </a:lnTo>
                  <a:lnTo>
                    <a:pt x="26550" y="158970"/>
                  </a:lnTo>
                  <a:lnTo>
                    <a:pt x="16032" y="165831"/>
                  </a:lnTo>
                  <a:lnTo>
                    <a:pt x="2321" y="170597"/>
                  </a:lnTo>
                  <a:lnTo>
                    <a:pt x="2605" y="170838"/>
                  </a:lnTo>
                  <a:lnTo>
                    <a:pt x="19609" y="171318"/>
                  </a:lnTo>
                  <a:lnTo>
                    <a:pt x="66820" y="162383"/>
                  </a:lnTo>
                  <a:lnTo>
                    <a:pt x="97385" y="162931"/>
                  </a:lnTo>
                  <a:lnTo>
                    <a:pt x="114300" y="171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39">
            <a:extLst>
              <a:ext uri="{FF2B5EF4-FFF2-40B4-BE49-F238E27FC236}">
                <a16:creationId xmlns:a16="http://schemas.microsoft.com/office/drawing/2014/main" id="{EFABAE52-20B7-4498-E0D4-14BA8FB48F45}"/>
              </a:ext>
            </a:extLst>
          </p:cNvPr>
          <p:cNvGrpSpPr/>
          <p:nvPr/>
        </p:nvGrpSpPr>
        <p:grpSpPr>
          <a:xfrm>
            <a:off x="6429375" y="1514475"/>
            <a:ext cx="1066801" cy="314326"/>
            <a:chOff x="6429375" y="1514475"/>
            <a:chExt cx="1066801" cy="314326"/>
          </a:xfrm>
        </p:grpSpPr>
        <p:sp>
          <p:nvSpPr>
            <p:cNvPr id="77" name="SMARTInkShape-3688">
              <a:extLst>
                <a:ext uri="{FF2B5EF4-FFF2-40B4-BE49-F238E27FC236}">
                  <a16:creationId xmlns:a16="http://schemas.microsoft.com/office/drawing/2014/main" id="{B2A3FBA4-3E0F-0F7D-147C-235B99EC1D0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362825" y="16478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38623" y="0"/>
                  </a:lnTo>
                  <a:lnTo>
                    <a:pt x="79248" y="105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689">
              <a:extLst>
                <a:ext uri="{FF2B5EF4-FFF2-40B4-BE49-F238E27FC236}">
                  <a16:creationId xmlns:a16="http://schemas.microsoft.com/office/drawing/2014/main" id="{9030582A-76B6-9E08-4D8D-57338FD92E4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381875" y="16002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690">
              <a:extLst>
                <a:ext uri="{FF2B5EF4-FFF2-40B4-BE49-F238E27FC236}">
                  <a16:creationId xmlns:a16="http://schemas.microsoft.com/office/drawing/2014/main" id="{185B2F6C-CC83-4F7C-B405-8D0C2D6603E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81850" y="1614386"/>
              <a:ext cx="76201" cy="97763"/>
            </a:xfrm>
            <a:custGeom>
              <a:avLst/>
              <a:gdLst/>
              <a:ahLst/>
              <a:cxnLst/>
              <a:rect l="0" t="0" r="0" b="0"/>
              <a:pathLst>
                <a:path w="76201" h="97763">
                  <a:moveTo>
                    <a:pt x="0" y="33439"/>
                  </a:moveTo>
                  <a:lnTo>
                    <a:pt x="0" y="33439"/>
                  </a:lnTo>
                  <a:lnTo>
                    <a:pt x="5056" y="33439"/>
                  </a:lnTo>
                  <a:lnTo>
                    <a:pt x="6547" y="34497"/>
                  </a:lnTo>
                  <a:lnTo>
                    <a:pt x="7540" y="36261"/>
                  </a:lnTo>
                  <a:lnTo>
                    <a:pt x="8201" y="38495"/>
                  </a:lnTo>
                  <a:lnTo>
                    <a:pt x="9701" y="39985"/>
                  </a:lnTo>
                  <a:lnTo>
                    <a:pt x="14190" y="41640"/>
                  </a:lnTo>
                  <a:lnTo>
                    <a:pt x="46370" y="42930"/>
                  </a:lnTo>
                  <a:lnTo>
                    <a:pt x="49964" y="41883"/>
                  </a:lnTo>
                  <a:lnTo>
                    <a:pt x="52360" y="40126"/>
                  </a:lnTo>
                  <a:lnTo>
                    <a:pt x="63065" y="25657"/>
                  </a:lnTo>
                  <a:lnTo>
                    <a:pt x="66535" y="743"/>
                  </a:lnTo>
                  <a:lnTo>
                    <a:pt x="63406" y="0"/>
                  </a:lnTo>
                  <a:lnTo>
                    <a:pt x="44893" y="4011"/>
                  </a:lnTo>
                  <a:lnTo>
                    <a:pt x="31947" y="9071"/>
                  </a:lnTo>
                  <a:lnTo>
                    <a:pt x="21959" y="17670"/>
                  </a:lnTo>
                  <a:lnTo>
                    <a:pt x="13994" y="29606"/>
                  </a:lnTo>
                  <a:lnTo>
                    <a:pt x="3078" y="57494"/>
                  </a:lnTo>
                  <a:lnTo>
                    <a:pt x="2052" y="62176"/>
                  </a:lnTo>
                  <a:lnTo>
                    <a:pt x="3734" y="73022"/>
                  </a:lnTo>
                  <a:lnTo>
                    <a:pt x="8382" y="92176"/>
                  </a:lnTo>
                  <a:lnTo>
                    <a:pt x="11938" y="94821"/>
                  </a:lnTo>
                  <a:lnTo>
                    <a:pt x="24356" y="97762"/>
                  </a:lnTo>
                  <a:lnTo>
                    <a:pt x="37636" y="96246"/>
                  </a:lnTo>
                  <a:lnTo>
                    <a:pt x="65798" y="91086"/>
                  </a:lnTo>
                  <a:lnTo>
                    <a:pt x="76200" y="90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91">
              <a:extLst>
                <a:ext uri="{FF2B5EF4-FFF2-40B4-BE49-F238E27FC236}">
                  <a16:creationId xmlns:a16="http://schemas.microsoft.com/office/drawing/2014/main" id="{9AE9B62B-852F-642E-A8FF-53847E09EDB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067550" y="1600245"/>
              <a:ext cx="76201" cy="102597"/>
            </a:xfrm>
            <a:custGeom>
              <a:avLst/>
              <a:gdLst/>
              <a:ahLst/>
              <a:cxnLst/>
              <a:rect l="0" t="0" r="0" b="0"/>
              <a:pathLst>
                <a:path w="76201" h="102597">
                  <a:moveTo>
                    <a:pt x="0" y="19005"/>
                  </a:moveTo>
                  <a:lnTo>
                    <a:pt x="0" y="19005"/>
                  </a:lnTo>
                  <a:lnTo>
                    <a:pt x="5056" y="19005"/>
                  </a:lnTo>
                  <a:lnTo>
                    <a:pt x="6545" y="17947"/>
                  </a:lnTo>
                  <a:lnTo>
                    <a:pt x="7538" y="16183"/>
                  </a:lnTo>
                  <a:lnTo>
                    <a:pt x="9515" y="106"/>
                  </a:lnTo>
                  <a:lnTo>
                    <a:pt x="9522" y="0"/>
                  </a:lnTo>
                  <a:lnTo>
                    <a:pt x="8467" y="18321"/>
                  </a:lnTo>
                  <a:lnTo>
                    <a:pt x="588" y="61594"/>
                  </a:lnTo>
                  <a:lnTo>
                    <a:pt x="116" y="85979"/>
                  </a:lnTo>
                  <a:lnTo>
                    <a:pt x="2873" y="93927"/>
                  </a:lnTo>
                  <a:lnTo>
                    <a:pt x="5090" y="97528"/>
                  </a:lnTo>
                  <a:lnTo>
                    <a:pt x="7627" y="99929"/>
                  </a:lnTo>
                  <a:lnTo>
                    <a:pt x="13268" y="102596"/>
                  </a:lnTo>
                  <a:lnTo>
                    <a:pt x="16254" y="101191"/>
                  </a:lnTo>
                  <a:lnTo>
                    <a:pt x="22393" y="93985"/>
                  </a:lnTo>
                  <a:lnTo>
                    <a:pt x="48484" y="50973"/>
                  </a:lnTo>
                  <a:lnTo>
                    <a:pt x="76200" y="19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92">
              <a:extLst>
                <a:ext uri="{FF2B5EF4-FFF2-40B4-BE49-F238E27FC236}">
                  <a16:creationId xmlns:a16="http://schemas.microsoft.com/office/drawing/2014/main" id="{D4743041-A087-B409-99E8-82B720A36AB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00875" y="151447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5318" y="45761"/>
                  </a:lnTo>
                  <a:lnTo>
                    <a:pt x="9612" y="91903"/>
                  </a:lnTo>
                  <a:lnTo>
                    <a:pt x="2212" y="1326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93">
              <a:extLst>
                <a:ext uri="{FF2B5EF4-FFF2-40B4-BE49-F238E27FC236}">
                  <a16:creationId xmlns:a16="http://schemas.microsoft.com/office/drawing/2014/main" id="{02393632-D2AB-A937-7686-B94FDB70077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863407" y="1600211"/>
              <a:ext cx="118419" cy="94603"/>
            </a:xfrm>
            <a:custGeom>
              <a:avLst/>
              <a:gdLst/>
              <a:ahLst/>
              <a:cxnLst/>
              <a:rect l="0" t="0" r="0" b="0"/>
              <a:pathLst>
                <a:path w="118419" h="94603">
                  <a:moveTo>
                    <a:pt x="70793" y="38089"/>
                  </a:moveTo>
                  <a:lnTo>
                    <a:pt x="70793" y="38089"/>
                  </a:lnTo>
                  <a:lnTo>
                    <a:pt x="79925" y="28956"/>
                  </a:lnTo>
                  <a:lnTo>
                    <a:pt x="80318" y="117"/>
                  </a:lnTo>
                  <a:lnTo>
                    <a:pt x="72118" y="0"/>
                  </a:lnTo>
                  <a:lnTo>
                    <a:pt x="30793" y="25937"/>
                  </a:lnTo>
                  <a:lnTo>
                    <a:pt x="21970" y="36569"/>
                  </a:lnTo>
                  <a:lnTo>
                    <a:pt x="1117" y="76304"/>
                  </a:lnTo>
                  <a:lnTo>
                    <a:pt x="0" y="80499"/>
                  </a:lnTo>
                  <a:lnTo>
                    <a:pt x="314" y="84354"/>
                  </a:lnTo>
                  <a:lnTo>
                    <a:pt x="3367" y="93089"/>
                  </a:lnTo>
                  <a:lnTo>
                    <a:pt x="9429" y="94283"/>
                  </a:lnTo>
                  <a:lnTo>
                    <a:pt x="14008" y="94602"/>
                  </a:lnTo>
                  <a:lnTo>
                    <a:pt x="21919" y="92134"/>
                  </a:lnTo>
                  <a:lnTo>
                    <a:pt x="25511" y="89994"/>
                  </a:lnTo>
                  <a:lnTo>
                    <a:pt x="45320" y="64631"/>
                  </a:lnTo>
                  <a:lnTo>
                    <a:pt x="48888" y="54825"/>
                  </a:lnTo>
                  <a:lnTo>
                    <a:pt x="51533" y="44469"/>
                  </a:lnTo>
                  <a:lnTo>
                    <a:pt x="59032" y="29197"/>
                  </a:lnTo>
                  <a:lnTo>
                    <a:pt x="60826" y="21045"/>
                  </a:lnTo>
                  <a:lnTo>
                    <a:pt x="60974" y="21435"/>
                  </a:lnTo>
                  <a:lnTo>
                    <a:pt x="61137" y="24690"/>
                  </a:lnTo>
                  <a:lnTo>
                    <a:pt x="58388" y="29665"/>
                  </a:lnTo>
                  <a:lnTo>
                    <a:pt x="56173" y="32473"/>
                  </a:lnTo>
                  <a:lnTo>
                    <a:pt x="53711" y="41237"/>
                  </a:lnTo>
                  <a:lnTo>
                    <a:pt x="51858" y="69466"/>
                  </a:lnTo>
                  <a:lnTo>
                    <a:pt x="52879" y="71707"/>
                  </a:lnTo>
                  <a:lnTo>
                    <a:pt x="54616" y="73201"/>
                  </a:lnTo>
                  <a:lnTo>
                    <a:pt x="59370" y="74861"/>
                  </a:lnTo>
                  <a:lnTo>
                    <a:pt x="65011" y="75599"/>
                  </a:lnTo>
                  <a:lnTo>
                    <a:pt x="90755" y="65750"/>
                  </a:lnTo>
                  <a:lnTo>
                    <a:pt x="96801" y="62880"/>
                  </a:lnTo>
                  <a:lnTo>
                    <a:pt x="118418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94">
              <a:extLst>
                <a:ext uri="{FF2B5EF4-FFF2-40B4-BE49-F238E27FC236}">
                  <a16:creationId xmlns:a16="http://schemas.microsoft.com/office/drawing/2014/main" id="{BC3B5F3A-CB2F-463F-AB2E-3F4441E30A8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734175" y="1609725"/>
              <a:ext cx="114301" cy="103749"/>
            </a:xfrm>
            <a:custGeom>
              <a:avLst/>
              <a:gdLst/>
              <a:ahLst/>
              <a:cxnLst/>
              <a:rect l="0" t="0" r="0" b="0"/>
              <a:pathLst>
                <a:path w="114301" h="103749">
                  <a:moveTo>
                    <a:pt x="0" y="28575"/>
                  </a:moveTo>
                  <a:lnTo>
                    <a:pt x="0" y="28575"/>
                  </a:lnTo>
                  <a:lnTo>
                    <a:pt x="8200" y="20374"/>
                  </a:lnTo>
                  <a:lnTo>
                    <a:pt x="8642" y="20991"/>
                  </a:lnTo>
                  <a:lnTo>
                    <a:pt x="10561" y="66317"/>
                  </a:lnTo>
                  <a:lnTo>
                    <a:pt x="22779" y="93073"/>
                  </a:lnTo>
                  <a:lnTo>
                    <a:pt x="26827" y="96974"/>
                  </a:lnTo>
                  <a:lnTo>
                    <a:pt x="36971" y="101308"/>
                  </a:lnTo>
                  <a:lnTo>
                    <a:pt x="49523" y="103748"/>
                  </a:lnTo>
                  <a:lnTo>
                    <a:pt x="56583" y="101496"/>
                  </a:lnTo>
                  <a:lnTo>
                    <a:pt x="59948" y="99414"/>
                  </a:lnTo>
                  <a:lnTo>
                    <a:pt x="69738" y="81314"/>
                  </a:lnTo>
                  <a:lnTo>
                    <a:pt x="83487" y="37587"/>
                  </a:lnTo>
                  <a:lnTo>
                    <a:pt x="85789" y="26231"/>
                  </a:lnTo>
                  <a:lnTo>
                    <a:pt x="90339" y="176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95">
              <a:extLst>
                <a:ext uri="{FF2B5EF4-FFF2-40B4-BE49-F238E27FC236}">
                  <a16:creationId xmlns:a16="http://schemas.microsoft.com/office/drawing/2014/main" id="{5BE583F8-14A4-EEC8-5C32-3F456BE87A9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581775" y="1647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832" y="9525"/>
                  </a:lnTo>
                  <a:lnTo>
                    <a:pt x="81993" y="4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96">
              <a:extLst>
                <a:ext uri="{FF2B5EF4-FFF2-40B4-BE49-F238E27FC236}">
                  <a16:creationId xmlns:a16="http://schemas.microsoft.com/office/drawing/2014/main" id="{6641FC0E-247B-49A7-211D-AA756C53940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429375" y="1581670"/>
              <a:ext cx="122253" cy="104256"/>
            </a:xfrm>
            <a:custGeom>
              <a:avLst/>
              <a:gdLst/>
              <a:ahLst/>
              <a:cxnLst/>
              <a:rect l="0" t="0" r="0" b="0"/>
              <a:pathLst>
                <a:path w="122253" h="104256">
                  <a:moveTo>
                    <a:pt x="0" y="85205"/>
                  </a:moveTo>
                  <a:lnTo>
                    <a:pt x="0" y="85205"/>
                  </a:lnTo>
                  <a:lnTo>
                    <a:pt x="8201" y="77004"/>
                  </a:lnTo>
                  <a:lnTo>
                    <a:pt x="10321" y="61791"/>
                  </a:lnTo>
                  <a:lnTo>
                    <a:pt x="17052" y="50869"/>
                  </a:lnTo>
                  <a:lnTo>
                    <a:pt x="42613" y="23563"/>
                  </a:lnTo>
                  <a:lnTo>
                    <a:pt x="48220" y="20767"/>
                  </a:lnTo>
                  <a:lnTo>
                    <a:pt x="65499" y="13915"/>
                  </a:lnTo>
                  <a:lnTo>
                    <a:pt x="85152" y="2113"/>
                  </a:lnTo>
                  <a:lnTo>
                    <a:pt x="93256" y="0"/>
                  </a:lnTo>
                  <a:lnTo>
                    <a:pt x="104772" y="4691"/>
                  </a:lnTo>
                  <a:lnTo>
                    <a:pt x="107948" y="8245"/>
                  </a:lnTo>
                  <a:lnTo>
                    <a:pt x="121467" y="44610"/>
                  </a:lnTo>
                  <a:lnTo>
                    <a:pt x="122252" y="48617"/>
                  </a:lnTo>
                  <a:lnTo>
                    <a:pt x="121718" y="52346"/>
                  </a:lnTo>
                  <a:lnTo>
                    <a:pt x="114651" y="73755"/>
                  </a:lnTo>
                  <a:lnTo>
                    <a:pt x="114404" y="80166"/>
                  </a:lnTo>
                  <a:lnTo>
                    <a:pt x="111524" y="85788"/>
                  </a:lnTo>
                  <a:lnTo>
                    <a:pt x="109274" y="88769"/>
                  </a:lnTo>
                  <a:lnTo>
                    <a:pt x="103953" y="92081"/>
                  </a:lnTo>
                  <a:lnTo>
                    <a:pt x="101051" y="92964"/>
                  </a:lnTo>
                  <a:lnTo>
                    <a:pt x="99118" y="94611"/>
                  </a:lnTo>
                  <a:lnTo>
                    <a:pt x="96969" y="99263"/>
                  </a:lnTo>
                  <a:lnTo>
                    <a:pt x="94280" y="100927"/>
                  </a:lnTo>
                  <a:lnTo>
                    <a:pt x="73943" y="103817"/>
                  </a:lnTo>
                  <a:lnTo>
                    <a:pt x="26519" y="104247"/>
                  </a:lnTo>
                  <a:lnTo>
                    <a:pt x="0" y="104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97">
              <a:extLst>
                <a:ext uri="{FF2B5EF4-FFF2-40B4-BE49-F238E27FC236}">
                  <a16:creationId xmlns:a16="http://schemas.microsoft.com/office/drawing/2014/main" id="{C2B4AA39-9849-CE01-42B2-F8419C53138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429375" y="1611165"/>
              <a:ext cx="44978" cy="217636"/>
            </a:xfrm>
            <a:custGeom>
              <a:avLst/>
              <a:gdLst/>
              <a:ahLst/>
              <a:cxnLst/>
              <a:rect l="0" t="0" r="0" b="0"/>
              <a:pathLst>
                <a:path w="44978" h="217636">
                  <a:moveTo>
                    <a:pt x="28575" y="17610"/>
                  </a:moveTo>
                  <a:lnTo>
                    <a:pt x="28575" y="17610"/>
                  </a:lnTo>
                  <a:lnTo>
                    <a:pt x="28575" y="9409"/>
                  </a:lnTo>
                  <a:lnTo>
                    <a:pt x="44977" y="0"/>
                  </a:lnTo>
                  <a:lnTo>
                    <a:pt x="44801" y="578"/>
                  </a:lnTo>
                  <a:lnTo>
                    <a:pt x="41783" y="4043"/>
                  </a:lnTo>
                  <a:lnTo>
                    <a:pt x="39191" y="22057"/>
                  </a:lnTo>
                  <a:lnTo>
                    <a:pt x="37258" y="64193"/>
                  </a:lnTo>
                  <a:lnTo>
                    <a:pt x="27781" y="110459"/>
                  </a:lnTo>
                  <a:lnTo>
                    <a:pt x="15718" y="155542"/>
                  </a:lnTo>
                  <a:lnTo>
                    <a:pt x="2801" y="197098"/>
                  </a:lnTo>
                  <a:lnTo>
                    <a:pt x="0" y="21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40">
            <a:extLst>
              <a:ext uri="{FF2B5EF4-FFF2-40B4-BE49-F238E27FC236}">
                <a16:creationId xmlns:a16="http://schemas.microsoft.com/office/drawing/2014/main" id="{0F3DC393-CCCD-5DC5-9357-CE73D77DAF68}"/>
              </a:ext>
            </a:extLst>
          </p:cNvPr>
          <p:cNvGrpSpPr/>
          <p:nvPr/>
        </p:nvGrpSpPr>
        <p:grpSpPr>
          <a:xfrm>
            <a:off x="7641386" y="1514591"/>
            <a:ext cx="597730" cy="178394"/>
            <a:chOff x="7641386" y="1514591"/>
            <a:chExt cx="597730" cy="178394"/>
          </a:xfrm>
        </p:grpSpPr>
        <p:sp>
          <p:nvSpPr>
            <p:cNvPr id="88" name="SMARTInkShape-3698">
              <a:extLst>
                <a:ext uri="{FF2B5EF4-FFF2-40B4-BE49-F238E27FC236}">
                  <a16:creationId xmlns:a16="http://schemas.microsoft.com/office/drawing/2014/main" id="{495D992D-2082-B13A-6797-3455D6B9FD6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43875" y="1514591"/>
              <a:ext cx="95241" cy="178394"/>
            </a:xfrm>
            <a:custGeom>
              <a:avLst/>
              <a:gdLst/>
              <a:ahLst/>
              <a:cxnLst/>
              <a:rect l="0" t="0" r="0" b="0"/>
              <a:pathLst>
                <a:path w="95241" h="178394">
                  <a:moveTo>
                    <a:pt x="85725" y="9409"/>
                  </a:moveTo>
                  <a:lnTo>
                    <a:pt x="85725" y="9409"/>
                  </a:lnTo>
                  <a:lnTo>
                    <a:pt x="93927" y="9409"/>
                  </a:lnTo>
                  <a:lnTo>
                    <a:pt x="94367" y="8351"/>
                  </a:lnTo>
                  <a:lnTo>
                    <a:pt x="95240" y="0"/>
                  </a:lnTo>
                  <a:lnTo>
                    <a:pt x="90191" y="4975"/>
                  </a:lnTo>
                  <a:lnTo>
                    <a:pt x="84887" y="7438"/>
                  </a:lnTo>
                  <a:lnTo>
                    <a:pt x="81991" y="8095"/>
                  </a:lnTo>
                  <a:lnTo>
                    <a:pt x="48701" y="29959"/>
                  </a:lnTo>
                  <a:lnTo>
                    <a:pt x="31716" y="47953"/>
                  </a:lnTo>
                  <a:lnTo>
                    <a:pt x="5084" y="90365"/>
                  </a:lnTo>
                  <a:lnTo>
                    <a:pt x="2260" y="101481"/>
                  </a:lnTo>
                  <a:lnTo>
                    <a:pt x="298" y="138539"/>
                  </a:lnTo>
                  <a:lnTo>
                    <a:pt x="5145" y="158324"/>
                  </a:lnTo>
                  <a:lnTo>
                    <a:pt x="13223" y="168374"/>
                  </a:lnTo>
                  <a:lnTo>
                    <a:pt x="22810" y="175310"/>
                  </a:lnTo>
                  <a:lnTo>
                    <a:pt x="30599" y="178393"/>
                  </a:lnTo>
                  <a:lnTo>
                    <a:pt x="34157" y="178157"/>
                  </a:lnTo>
                  <a:lnTo>
                    <a:pt x="50698" y="172442"/>
                  </a:lnTo>
                  <a:lnTo>
                    <a:pt x="70027" y="170494"/>
                  </a:lnTo>
                  <a:lnTo>
                    <a:pt x="78043" y="166375"/>
                  </a:lnTo>
                  <a:lnTo>
                    <a:pt x="80604" y="163795"/>
                  </a:lnTo>
                  <a:lnTo>
                    <a:pt x="83448" y="158105"/>
                  </a:lnTo>
                  <a:lnTo>
                    <a:pt x="85051" y="143896"/>
                  </a:lnTo>
                  <a:lnTo>
                    <a:pt x="82603" y="135150"/>
                  </a:lnTo>
                  <a:lnTo>
                    <a:pt x="80469" y="131337"/>
                  </a:lnTo>
                  <a:lnTo>
                    <a:pt x="67352" y="120913"/>
                  </a:lnTo>
                  <a:lnTo>
                    <a:pt x="33055" y="107531"/>
                  </a:lnTo>
                  <a:lnTo>
                    <a:pt x="28386" y="106574"/>
                  </a:lnTo>
                  <a:lnTo>
                    <a:pt x="17555" y="108332"/>
                  </a:lnTo>
                  <a:lnTo>
                    <a:pt x="7801" y="112641"/>
                  </a:lnTo>
                  <a:lnTo>
                    <a:pt x="5200" y="115272"/>
                  </a:lnTo>
                  <a:lnTo>
                    <a:pt x="1027" y="122043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99">
              <a:extLst>
                <a:ext uri="{FF2B5EF4-FFF2-40B4-BE49-F238E27FC236}">
                  <a16:creationId xmlns:a16="http://schemas.microsoft.com/office/drawing/2014/main" id="{B25BCD82-6D69-5067-9489-141E53E22EE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944961" y="1533562"/>
              <a:ext cx="129652" cy="152312"/>
            </a:xfrm>
            <a:custGeom>
              <a:avLst/>
              <a:gdLst/>
              <a:ahLst/>
              <a:cxnLst/>
              <a:rect l="0" t="0" r="0" b="0"/>
              <a:pathLst>
                <a:path w="129652" h="152312">
                  <a:moveTo>
                    <a:pt x="75089" y="19013"/>
                  </a:moveTo>
                  <a:lnTo>
                    <a:pt x="75089" y="19013"/>
                  </a:lnTo>
                  <a:lnTo>
                    <a:pt x="84499" y="19013"/>
                  </a:lnTo>
                  <a:lnTo>
                    <a:pt x="79524" y="19013"/>
                  </a:lnTo>
                  <a:lnTo>
                    <a:pt x="78045" y="17955"/>
                  </a:lnTo>
                  <a:lnTo>
                    <a:pt x="75673" y="11474"/>
                  </a:lnTo>
                  <a:lnTo>
                    <a:pt x="75349" y="9312"/>
                  </a:lnTo>
                  <a:lnTo>
                    <a:pt x="75204" y="4824"/>
                  </a:lnTo>
                  <a:lnTo>
                    <a:pt x="74108" y="3203"/>
                  </a:lnTo>
                  <a:lnTo>
                    <a:pt x="72318" y="2123"/>
                  </a:lnTo>
                  <a:lnTo>
                    <a:pt x="64743" y="603"/>
                  </a:lnTo>
                  <a:lnTo>
                    <a:pt x="43291" y="0"/>
                  </a:lnTo>
                  <a:lnTo>
                    <a:pt x="34146" y="5624"/>
                  </a:lnTo>
                  <a:lnTo>
                    <a:pt x="16083" y="21425"/>
                  </a:lnTo>
                  <a:lnTo>
                    <a:pt x="11822" y="28199"/>
                  </a:lnTo>
                  <a:lnTo>
                    <a:pt x="9424" y="37963"/>
                  </a:lnTo>
                  <a:lnTo>
                    <a:pt x="8613" y="45687"/>
                  </a:lnTo>
                  <a:lnTo>
                    <a:pt x="13529" y="52081"/>
                  </a:lnTo>
                  <a:lnTo>
                    <a:pt x="18801" y="54876"/>
                  </a:lnTo>
                  <a:lnTo>
                    <a:pt x="47019" y="64423"/>
                  </a:lnTo>
                  <a:lnTo>
                    <a:pt x="67969" y="79464"/>
                  </a:lnTo>
                  <a:lnTo>
                    <a:pt x="97294" y="107916"/>
                  </a:lnTo>
                  <a:lnTo>
                    <a:pt x="98360" y="112148"/>
                  </a:lnTo>
                  <a:lnTo>
                    <a:pt x="94904" y="135164"/>
                  </a:lnTo>
                  <a:lnTo>
                    <a:pt x="91656" y="142250"/>
                  </a:lnTo>
                  <a:lnTo>
                    <a:pt x="89309" y="145621"/>
                  </a:lnTo>
                  <a:lnTo>
                    <a:pt x="83878" y="149366"/>
                  </a:lnTo>
                  <a:lnTo>
                    <a:pt x="76879" y="151031"/>
                  </a:lnTo>
                  <a:lnTo>
                    <a:pt x="30461" y="152311"/>
                  </a:lnTo>
                  <a:lnTo>
                    <a:pt x="17861" y="146695"/>
                  </a:lnTo>
                  <a:lnTo>
                    <a:pt x="7321" y="138202"/>
                  </a:lnTo>
                  <a:lnTo>
                    <a:pt x="2637" y="130900"/>
                  </a:lnTo>
                  <a:lnTo>
                    <a:pt x="0" y="120839"/>
                  </a:lnTo>
                  <a:lnTo>
                    <a:pt x="688" y="117589"/>
                  </a:lnTo>
                  <a:lnTo>
                    <a:pt x="4274" y="111155"/>
                  </a:lnTo>
                  <a:lnTo>
                    <a:pt x="22805" y="98401"/>
                  </a:lnTo>
                  <a:lnTo>
                    <a:pt x="66967" y="79339"/>
                  </a:lnTo>
                  <a:lnTo>
                    <a:pt x="114174" y="60288"/>
                  </a:lnTo>
                  <a:lnTo>
                    <a:pt x="123504" y="53938"/>
                  </a:lnTo>
                  <a:lnTo>
                    <a:pt x="128357" y="47588"/>
                  </a:lnTo>
                  <a:lnTo>
                    <a:pt x="129651" y="44413"/>
                  </a:lnTo>
                  <a:lnTo>
                    <a:pt x="128266" y="35241"/>
                  </a:lnTo>
                  <a:lnTo>
                    <a:pt x="124123" y="25167"/>
                  </a:lnTo>
                  <a:lnTo>
                    <a:pt x="118755" y="17162"/>
                  </a:lnTo>
                  <a:lnTo>
                    <a:pt x="107196" y="12899"/>
                  </a:lnTo>
                  <a:lnTo>
                    <a:pt x="78962" y="10162"/>
                  </a:lnTo>
                  <a:lnTo>
                    <a:pt x="46514" y="19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00">
              <a:extLst>
                <a:ext uri="{FF2B5EF4-FFF2-40B4-BE49-F238E27FC236}">
                  <a16:creationId xmlns:a16="http://schemas.microsoft.com/office/drawing/2014/main" id="{4231BEB9-F1A6-1690-88C7-AF769EB4E3C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839075" y="16573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13091" y="1144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01">
              <a:extLst>
                <a:ext uri="{FF2B5EF4-FFF2-40B4-BE49-F238E27FC236}">
                  <a16:creationId xmlns:a16="http://schemas.microsoft.com/office/drawing/2014/main" id="{C1102ECB-5D7F-22AD-2667-BF400F5B1CB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641386" y="1554327"/>
              <a:ext cx="119413" cy="131289"/>
            </a:xfrm>
            <a:custGeom>
              <a:avLst/>
              <a:gdLst/>
              <a:ahLst/>
              <a:cxnLst/>
              <a:rect l="0" t="0" r="0" b="0"/>
              <a:pathLst>
                <a:path w="119413" h="131289">
                  <a:moveTo>
                    <a:pt x="54814" y="36348"/>
                  </a:moveTo>
                  <a:lnTo>
                    <a:pt x="54814" y="36348"/>
                  </a:lnTo>
                  <a:lnTo>
                    <a:pt x="54814" y="31292"/>
                  </a:lnTo>
                  <a:lnTo>
                    <a:pt x="56931" y="29802"/>
                  </a:lnTo>
                  <a:lnTo>
                    <a:pt x="71215" y="27216"/>
                  </a:lnTo>
                  <a:lnTo>
                    <a:pt x="72098" y="26026"/>
                  </a:lnTo>
                  <a:lnTo>
                    <a:pt x="73079" y="21883"/>
                  </a:lnTo>
                  <a:lnTo>
                    <a:pt x="72282" y="20354"/>
                  </a:lnTo>
                  <a:lnTo>
                    <a:pt x="70693" y="19336"/>
                  </a:lnTo>
                  <a:lnTo>
                    <a:pt x="68575" y="18656"/>
                  </a:lnTo>
                  <a:lnTo>
                    <a:pt x="67163" y="17145"/>
                  </a:lnTo>
                  <a:lnTo>
                    <a:pt x="62075" y="7116"/>
                  </a:lnTo>
                  <a:lnTo>
                    <a:pt x="59655" y="4160"/>
                  </a:lnTo>
                  <a:lnTo>
                    <a:pt x="54143" y="875"/>
                  </a:lnTo>
                  <a:lnTo>
                    <a:pt x="51192" y="0"/>
                  </a:lnTo>
                  <a:lnTo>
                    <a:pt x="42268" y="1849"/>
                  </a:lnTo>
                  <a:lnTo>
                    <a:pt x="28165" y="8840"/>
                  </a:lnTo>
                  <a:lnTo>
                    <a:pt x="24348" y="11659"/>
                  </a:lnTo>
                  <a:lnTo>
                    <a:pt x="13920" y="30797"/>
                  </a:lnTo>
                  <a:lnTo>
                    <a:pt x="1972" y="65708"/>
                  </a:lnTo>
                  <a:lnTo>
                    <a:pt x="0" y="91614"/>
                  </a:lnTo>
                  <a:lnTo>
                    <a:pt x="3288" y="102538"/>
                  </a:lnTo>
                  <a:lnTo>
                    <a:pt x="16146" y="119695"/>
                  </a:lnTo>
                  <a:lnTo>
                    <a:pt x="24576" y="126308"/>
                  </a:lnTo>
                  <a:lnTo>
                    <a:pt x="32909" y="129247"/>
                  </a:lnTo>
                  <a:lnTo>
                    <a:pt x="66681" y="131288"/>
                  </a:lnTo>
                  <a:lnTo>
                    <a:pt x="88552" y="126450"/>
                  </a:lnTo>
                  <a:lnTo>
                    <a:pt x="99090" y="118374"/>
                  </a:lnTo>
                  <a:lnTo>
                    <a:pt x="114478" y="100999"/>
                  </a:lnTo>
                  <a:lnTo>
                    <a:pt x="118373" y="91187"/>
                  </a:lnTo>
                  <a:lnTo>
                    <a:pt x="119412" y="85607"/>
                  </a:lnTo>
                  <a:lnTo>
                    <a:pt x="113106" y="40712"/>
                  </a:lnTo>
                  <a:lnTo>
                    <a:pt x="110608" y="35024"/>
                  </a:lnTo>
                  <a:lnTo>
                    <a:pt x="102189" y="25882"/>
                  </a:lnTo>
                  <a:lnTo>
                    <a:pt x="88569" y="21113"/>
                  </a:lnTo>
                  <a:lnTo>
                    <a:pt x="74049" y="17935"/>
                  </a:lnTo>
                  <a:lnTo>
                    <a:pt x="64068" y="12995"/>
                  </a:lnTo>
                  <a:lnTo>
                    <a:pt x="58867" y="12313"/>
                  </a:lnTo>
                  <a:lnTo>
                    <a:pt x="35764" y="26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3702">
            <a:extLst>
              <a:ext uri="{FF2B5EF4-FFF2-40B4-BE49-F238E27FC236}">
                <a16:creationId xmlns:a16="http://schemas.microsoft.com/office/drawing/2014/main" id="{5FBD5FF5-8827-F6A6-0B1C-B9BBDE7F7CC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7650" y="790575"/>
            <a:ext cx="1647826" cy="66676"/>
          </a:xfrm>
          <a:custGeom>
            <a:avLst/>
            <a:gdLst/>
            <a:ahLst/>
            <a:cxnLst/>
            <a:rect l="0" t="0" r="0" b="0"/>
            <a:pathLst>
              <a:path w="1647826" h="66676">
                <a:moveTo>
                  <a:pt x="0" y="66675"/>
                </a:moveTo>
                <a:lnTo>
                  <a:pt x="0" y="66675"/>
                </a:lnTo>
                <a:lnTo>
                  <a:pt x="9133" y="57542"/>
                </a:lnTo>
                <a:lnTo>
                  <a:pt x="23704" y="57160"/>
                </a:lnTo>
                <a:lnTo>
                  <a:pt x="29232" y="54332"/>
                </a:lnTo>
                <a:lnTo>
                  <a:pt x="37581" y="48018"/>
                </a:lnTo>
                <a:lnTo>
                  <a:pt x="46255" y="47659"/>
                </a:lnTo>
                <a:lnTo>
                  <a:pt x="55706" y="55829"/>
                </a:lnTo>
                <a:lnTo>
                  <a:pt x="57245" y="55211"/>
                </a:lnTo>
                <a:lnTo>
                  <a:pt x="64469" y="50343"/>
                </a:lnTo>
                <a:lnTo>
                  <a:pt x="74446" y="47983"/>
                </a:lnTo>
                <a:lnTo>
                  <a:pt x="121715" y="47626"/>
                </a:lnTo>
                <a:lnTo>
                  <a:pt x="163551" y="46567"/>
                </a:lnTo>
                <a:lnTo>
                  <a:pt x="203168" y="40086"/>
                </a:lnTo>
                <a:lnTo>
                  <a:pt x="239056" y="38688"/>
                </a:lnTo>
                <a:lnTo>
                  <a:pt x="279323" y="38274"/>
                </a:lnTo>
                <a:lnTo>
                  <a:pt x="321946" y="38152"/>
                </a:lnTo>
                <a:lnTo>
                  <a:pt x="361386" y="38115"/>
                </a:lnTo>
                <a:lnTo>
                  <a:pt x="399883" y="38105"/>
                </a:lnTo>
                <a:lnTo>
                  <a:pt x="438100" y="38101"/>
                </a:lnTo>
                <a:lnTo>
                  <a:pt x="478827" y="38100"/>
                </a:lnTo>
                <a:lnTo>
                  <a:pt x="523522" y="38100"/>
                </a:lnTo>
                <a:lnTo>
                  <a:pt x="565868" y="37042"/>
                </a:lnTo>
                <a:lnTo>
                  <a:pt x="604639" y="31554"/>
                </a:lnTo>
                <a:lnTo>
                  <a:pt x="638822" y="30516"/>
                </a:lnTo>
                <a:lnTo>
                  <a:pt x="681523" y="35383"/>
                </a:lnTo>
                <a:lnTo>
                  <a:pt x="727689" y="36237"/>
                </a:lnTo>
                <a:lnTo>
                  <a:pt x="771707" y="32374"/>
                </a:lnTo>
                <a:lnTo>
                  <a:pt x="809974" y="33833"/>
                </a:lnTo>
                <a:lnTo>
                  <a:pt x="842737" y="29614"/>
                </a:lnTo>
                <a:lnTo>
                  <a:pt x="883601" y="33428"/>
                </a:lnTo>
                <a:lnTo>
                  <a:pt x="925955" y="29534"/>
                </a:lnTo>
                <a:lnTo>
                  <a:pt x="971128" y="28764"/>
                </a:lnTo>
                <a:lnTo>
                  <a:pt x="1008349" y="28631"/>
                </a:lnTo>
                <a:lnTo>
                  <a:pt x="1052421" y="28592"/>
                </a:lnTo>
                <a:lnTo>
                  <a:pt x="1098993" y="28580"/>
                </a:lnTo>
                <a:lnTo>
                  <a:pt x="1143131" y="28577"/>
                </a:lnTo>
                <a:lnTo>
                  <a:pt x="1187084" y="28575"/>
                </a:lnTo>
                <a:lnTo>
                  <a:pt x="1227676" y="25753"/>
                </a:lnTo>
                <a:lnTo>
                  <a:pt x="1266514" y="21036"/>
                </a:lnTo>
                <a:lnTo>
                  <a:pt x="1307451" y="19442"/>
                </a:lnTo>
                <a:lnTo>
                  <a:pt x="1349418" y="19166"/>
                </a:lnTo>
                <a:lnTo>
                  <a:pt x="1391956" y="19084"/>
                </a:lnTo>
                <a:lnTo>
                  <a:pt x="1438768" y="12511"/>
                </a:lnTo>
                <a:lnTo>
                  <a:pt x="1480519" y="10410"/>
                </a:lnTo>
                <a:lnTo>
                  <a:pt x="1520171" y="8729"/>
                </a:lnTo>
                <a:lnTo>
                  <a:pt x="1557673" y="4115"/>
                </a:lnTo>
                <a:lnTo>
                  <a:pt x="1587246" y="6393"/>
                </a:lnTo>
                <a:lnTo>
                  <a:pt x="16478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742">
            <a:extLst>
              <a:ext uri="{FF2B5EF4-FFF2-40B4-BE49-F238E27FC236}">
                <a16:creationId xmlns:a16="http://schemas.microsoft.com/office/drawing/2014/main" id="{10A961B5-9278-4867-5001-D1BCD942D6AD}"/>
              </a:ext>
            </a:extLst>
          </p:cNvPr>
          <p:cNvGrpSpPr/>
          <p:nvPr/>
        </p:nvGrpSpPr>
        <p:grpSpPr>
          <a:xfrm>
            <a:off x="238125" y="124218"/>
            <a:ext cx="1605679" cy="675883"/>
            <a:chOff x="238125" y="124218"/>
            <a:chExt cx="1605679" cy="675883"/>
          </a:xfrm>
        </p:grpSpPr>
        <p:sp>
          <p:nvSpPr>
            <p:cNvPr id="94" name="SMARTInkShape-3703">
              <a:extLst>
                <a:ext uri="{FF2B5EF4-FFF2-40B4-BE49-F238E27FC236}">
                  <a16:creationId xmlns:a16="http://schemas.microsoft.com/office/drawing/2014/main" id="{87BE6AEC-2978-2FC6-A375-08AB92EDEA1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609725" y="600192"/>
              <a:ext cx="1" cy="199909"/>
            </a:xfrm>
            <a:custGeom>
              <a:avLst/>
              <a:gdLst/>
              <a:ahLst/>
              <a:cxnLst/>
              <a:rect l="0" t="0" r="0" b="0"/>
              <a:pathLst>
                <a:path w="1" h="199909">
                  <a:moveTo>
                    <a:pt x="0" y="18933"/>
                  </a:moveTo>
                  <a:lnTo>
                    <a:pt x="0" y="18933"/>
                  </a:lnTo>
                  <a:lnTo>
                    <a:pt x="0" y="0"/>
                  </a:lnTo>
                  <a:lnTo>
                    <a:pt x="0" y="46433"/>
                  </a:lnTo>
                  <a:lnTo>
                    <a:pt x="0" y="93053"/>
                  </a:lnTo>
                  <a:lnTo>
                    <a:pt x="0" y="139306"/>
                  </a:lnTo>
                  <a:lnTo>
                    <a:pt x="0" y="183901"/>
                  </a:lnTo>
                  <a:lnTo>
                    <a:pt x="0" y="199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04">
              <a:extLst>
                <a:ext uri="{FF2B5EF4-FFF2-40B4-BE49-F238E27FC236}">
                  <a16:creationId xmlns:a16="http://schemas.microsoft.com/office/drawing/2014/main" id="{C96E8C86-6397-E9B5-8CB7-8435B476619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9575" y="628766"/>
              <a:ext cx="9526" cy="152285"/>
            </a:xfrm>
            <a:custGeom>
              <a:avLst/>
              <a:gdLst/>
              <a:ahLst/>
              <a:cxnLst/>
              <a:rect l="0" t="0" r="0" b="0"/>
              <a:pathLst>
                <a:path w="9526" h="152285">
                  <a:moveTo>
                    <a:pt x="0" y="9409"/>
                  </a:moveTo>
                  <a:lnTo>
                    <a:pt x="0" y="9409"/>
                  </a:lnTo>
                  <a:lnTo>
                    <a:pt x="9133" y="9409"/>
                  </a:lnTo>
                  <a:lnTo>
                    <a:pt x="4352" y="4352"/>
                  </a:lnTo>
                  <a:lnTo>
                    <a:pt x="3960" y="2863"/>
                  </a:lnTo>
                  <a:lnTo>
                    <a:pt x="4757" y="1870"/>
                  </a:lnTo>
                  <a:lnTo>
                    <a:pt x="8583" y="276"/>
                  </a:lnTo>
                  <a:lnTo>
                    <a:pt x="4189" y="0"/>
                  </a:lnTo>
                  <a:lnTo>
                    <a:pt x="3851" y="1020"/>
                  </a:lnTo>
                  <a:lnTo>
                    <a:pt x="6298" y="4975"/>
                  </a:lnTo>
                  <a:lnTo>
                    <a:pt x="6315" y="6453"/>
                  </a:lnTo>
                  <a:lnTo>
                    <a:pt x="5268" y="7438"/>
                  </a:lnTo>
                  <a:lnTo>
                    <a:pt x="3512" y="8095"/>
                  </a:lnTo>
                  <a:lnTo>
                    <a:pt x="3400" y="9591"/>
                  </a:lnTo>
                  <a:lnTo>
                    <a:pt x="6097" y="14076"/>
                  </a:lnTo>
                  <a:lnTo>
                    <a:pt x="9074" y="56917"/>
                  </a:lnTo>
                  <a:lnTo>
                    <a:pt x="9466" y="98098"/>
                  </a:lnTo>
                  <a:lnTo>
                    <a:pt x="9523" y="144935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05">
              <a:extLst>
                <a:ext uri="{FF2B5EF4-FFF2-40B4-BE49-F238E27FC236}">
                  <a16:creationId xmlns:a16="http://schemas.microsoft.com/office/drawing/2014/main" id="{7F756BE7-3F8D-F8D2-4185-4E6BAF35BE1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38125" y="124218"/>
              <a:ext cx="1605679" cy="599683"/>
            </a:xfrm>
            <a:custGeom>
              <a:avLst/>
              <a:gdLst/>
              <a:ahLst/>
              <a:cxnLst/>
              <a:rect l="0" t="0" r="0" b="0"/>
              <a:pathLst>
                <a:path w="1605679" h="599683">
                  <a:moveTo>
                    <a:pt x="0" y="599682"/>
                  </a:moveTo>
                  <a:lnTo>
                    <a:pt x="0" y="599682"/>
                  </a:lnTo>
                  <a:lnTo>
                    <a:pt x="5488" y="599682"/>
                  </a:lnTo>
                  <a:lnTo>
                    <a:pt x="2" y="599682"/>
                  </a:lnTo>
                  <a:lnTo>
                    <a:pt x="14189" y="599682"/>
                  </a:lnTo>
                  <a:lnTo>
                    <a:pt x="43654" y="589981"/>
                  </a:lnTo>
                  <a:lnTo>
                    <a:pt x="56993" y="582792"/>
                  </a:lnTo>
                  <a:lnTo>
                    <a:pt x="84422" y="575702"/>
                  </a:lnTo>
                  <a:lnTo>
                    <a:pt x="130616" y="548836"/>
                  </a:lnTo>
                  <a:lnTo>
                    <a:pt x="176515" y="521627"/>
                  </a:lnTo>
                  <a:lnTo>
                    <a:pt x="187107" y="511721"/>
                  </a:lnTo>
                  <a:lnTo>
                    <a:pt x="196400" y="501322"/>
                  </a:lnTo>
                  <a:lnTo>
                    <a:pt x="235462" y="471330"/>
                  </a:lnTo>
                  <a:lnTo>
                    <a:pt x="244350" y="466437"/>
                  </a:lnTo>
                  <a:lnTo>
                    <a:pt x="287770" y="431616"/>
                  </a:lnTo>
                  <a:lnTo>
                    <a:pt x="319894" y="393046"/>
                  </a:lnTo>
                  <a:lnTo>
                    <a:pt x="325891" y="380555"/>
                  </a:lnTo>
                  <a:lnTo>
                    <a:pt x="330049" y="374234"/>
                  </a:lnTo>
                  <a:lnTo>
                    <a:pt x="333448" y="364725"/>
                  </a:lnTo>
                  <a:lnTo>
                    <a:pt x="357332" y="332145"/>
                  </a:lnTo>
                  <a:lnTo>
                    <a:pt x="362014" y="319910"/>
                  </a:lnTo>
                  <a:lnTo>
                    <a:pt x="376623" y="297631"/>
                  </a:lnTo>
                  <a:lnTo>
                    <a:pt x="378082" y="293540"/>
                  </a:lnTo>
                  <a:lnTo>
                    <a:pt x="409121" y="249903"/>
                  </a:lnTo>
                  <a:lnTo>
                    <a:pt x="422185" y="235080"/>
                  </a:lnTo>
                  <a:lnTo>
                    <a:pt x="425763" y="225617"/>
                  </a:lnTo>
                  <a:lnTo>
                    <a:pt x="428411" y="215414"/>
                  </a:lnTo>
                  <a:lnTo>
                    <a:pt x="438735" y="200241"/>
                  </a:lnTo>
                  <a:lnTo>
                    <a:pt x="481287" y="155451"/>
                  </a:lnTo>
                  <a:lnTo>
                    <a:pt x="487711" y="142535"/>
                  </a:lnTo>
                  <a:lnTo>
                    <a:pt x="509712" y="115898"/>
                  </a:lnTo>
                  <a:lnTo>
                    <a:pt x="513347" y="108442"/>
                  </a:lnTo>
                  <a:lnTo>
                    <a:pt x="536660" y="82192"/>
                  </a:lnTo>
                  <a:lnTo>
                    <a:pt x="542963" y="78645"/>
                  </a:lnTo>
                  <a:lnTo>
                    <a:pt x="549292" y="76010"/>
                  </a:lnTo>
                  <a:lnTo>
                    <a:pt x="555632" y="71311"/>
                  </a:lnTo>
                  <a:lnTo>
                    <a:pt x="569385" y="54183"/>
                  </a:lnTo>
                  <a:lnTo>
                    <a:pt x="592401" y="43091"/>
                  </a:lnTo>
                  <a:lnTo>
                    <a:pt x="606164" y="32224"/>
                  </a:lnTo>
                  <a:lnTo>
                    <a:pt x="619073" y="26158"/>
                  </a:lnTo>
                  <a:lnTo>
                    <a:pt x="627569" y="20933"/>
                  </a:lnTo>
                  <a:lnTo>
                    <a:pt x="657749" y="10895"/>
                  </a:lnTo>
                  <a:lnTo>
                    <a:pt x="702164" y="9178"/>
                  </a:lnTo>
                  <a:lnTo>
                    <a:pt x="711770" y="6330"/>
                  </a:lnTo>
                  <a:lnTo>
                    <a:pt x="720625" y="2595"/>
                  </a:lnTo>
                  <a:lnTo>
                    <a:pt x="754761" y="0"/>
                  </a:lnTo>
                  <a:lnTo>
                    <a:pt x="799105" y="8559"/>
                  </a:lnTo>
                  <a:lnTo>
                    <a:pt x="840581" y="14155"/>
                  </a:lnTo>
                  <a:lnTo>
                    <a:pt x="885613" y="25998"/>
                  </a:lnTo>
                  <a:lnTo>
                    <a:pt x="930577" y="50446"/>
                  </a:lnTo>
                  <a:lnTo>
                    <a:pt x="962065" y="69109"/>
                  </a:lnTo>
                  <a:lnTo>
                    <a:pt x="1007260" y="106509"/>
                  </a:lnTo>
                  <a:lnTo>
                    <a:pt x="1050971" y="145967"/>
                  </a:lnTo>
                  <a:lnTo>
                    <a:pt x="1095378" y="182586"/>
                  </a:lnTo>
                  <a:lnTo>
                    <a:pt x="1137533" y="221760"/>
                  </a:lnTo>
                  <a:lnTo>
                    <a:pt x="1155962" y="235704"/>
                  </a:lnTo>
                  <a:lnTo>
                    <a:pt x="1187277" y="278411"/>
                  </a:lnTo>
                  <a:lnTo>
                    <a:pt x="1213090" y="304289"/>
                  </a:lnTo>
                  <a:lnTo>
                    <a:pt x="1233617" y="323422"/>
                  </a:lnTo>
                  <a:lnTo>
                    <a:pt x="1243600" y="335083"/>
                  </a:lnTo>
                  <a:lnTo>
                    <a:pt x="1278658" y="365613"/>
                  </a:lnTo>
                  <a:lnTo>
                    <a:pt x="1292086" y="382985"/>
                  </a:lnTo>
                  <a:lnTo>
                    <a:pt x="1336579" y="421975"/>
                  </a:lnTo>
                  <a:lnTo>
                    <a:pt x="1382939" y="468147"/>
                  </a:lnTo>
                  <a:lnTo>
                    <a:pt x="1396731" y="480880"/>
                  </a:lnTo>
                  <a:lnTo>
                    <a:pt x="1426748" y="495480"/>
                  </a:lnTo>
                  <a:lnTo>
                    <a:pt x="1474067" y="528853"/>
                  </a:lnTo>
                  <a:lnTo>
                    <a:pt x="1520734" y="542600"/>
                  </a:lnTo>
                  <a:lnTo>
                    <a:pt x="1547358" y="552146"/>
                  </a:lnTo>
                  <a:lnTo>
                    <a:pt x="1549097" y="554233"/>
                  </a:lnTo>
                  <a:lnTo>
                    <a:pt x="1550257" y="556682"/>
                  </a:lnTo>
                  <a:lnTo>
                    <a:pt x="1553146" y="558316"/>
                  </a:lnTo>
                  <a:lnTo>
                    <a:pt x="1577328" y="561295"/>
                  </a:lnTo>
                  <a:lnTo>
                    <a:pt x="1605678" y="561582"/>
                  </a:lnTo>
                  <a:lnTo>
                    <a:pt x="1600200" y="561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743">
            <a:extLst>
              <a:ext uri="{FF2B5EF4-FFF2-40B4-BE49-F238E27FC236}">
                <a16:creationId xmlns:a16="http://schemas.microsoft.com/office/drawing/2014/main" id="{658E254A-120A-1C8A-B0AA-79C722AAADFA}"/>
              </a:ext>
            </a:extLst>
          </p:cNvPr>
          <p:cNvGrpSpPr/>
          <p:nvPr/>
        </p:nvGrpSpPr>
        <p:grpSpPr>
          <a:xfrm>
            <a:off x="1600375" y="838238"/>
            <a:ext cx="571326" cy="142823"/>
            <a:chOff x="1600375" y="838238"/>
            <a:chExt cx="571326" cy="142823"/>
          </a:xfrm>
        </p:grpSpPr>
        <p:sp>
          <p:nvSpPr>
            <p:cNvPr id="98" name="SMARTInkShape-3706">
              <a:extLst>
                <a:ext uri="{FF2B5EF4-FFF2-40B4-BE49-F238E27FC236}">
                  <a16:creationId xmlns:a16="http://schemas.microsoft.com/office/drawing/2014/main" id="{F5EE6DC4-485F-0881-A198-C35EFE3B89E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039674" y="838238"/>
              <a:ext cx="132027" cy="123182"/>
            </a:xfrm>
            <a:custGeom>
              <a:avLst/>
              <a:gdLst/>
              <a:ahLst/>
              <a:cxnLst/>
              <a:rect l="0" t="0" r="0" b="0"/>
              <a:pathLst>
                <a:path w="132027" h="123182">
                  <a:moveTo>
                    <a:pt x="8201" y="38062"/>
                  </a:moveTo>
                  <a:lnTo>
                    <a:pt x="8201" y="38062"/>
                  </a:lnTo>
                  <a:lnTo>
                    <a:pt x="3144" y="38062"/>
                  </a:lnTo>
                  <a:lnTo>
                    <a:pt x="1655" y="37004"/>
                  </a:lnTo>
                  <a:lnTo>
                    <a:pt x="662" y="35240"/>
                  </a:lnTo>
                  <a:lnTo>
                    <a:pt x="0" y="33005"/>
                  </a:lnTo>
                  <a:lnTo>
                    <a:pt x="617" y="31516"/>
                  </a:lnTo>
                  <a:lnTo>
                    <a:pt x="2087" y="30523"/>
                  </a:lnTo>
                  <a:lnTo>
                    <a:pt x="4125" y="29861"/>
                  </a:lnTo>
                  <a:lnTo>
                    <a:pt x="5484" y="28361"/>
                  </a:lnTo>
                  <a:lnTo>
                    <a:pt x="6993" y="23873"/>
                  </a:lnTo>
                  <a:lnTo>
                    <a:pt x="7843" y="15396"/>
                  </a:lnTo>
                  <a:lnTo>
                    <a:pt x="9021" y="13426"/>
                  </a:lnTo>
                  <a:lnTo>
                    <a:pt x="10864" y="12113"/>
                  </a:lnTo>
                  <a:lnTo>
                    <a:pt x="15734" y="9596"/>
                  </a:lnTo>
                  <a:lnTo>
                    <a:pt x="25525" y="1440"/>
                  </a:lnTo>
                  <a:lnTo>
                    <a:pt x="35301" y="92"/>
                  </a:lnTo>
                  <a:lnTo>
                    <a:pt x="41395" y="0"/>
                  </a:lnTo>
                  <a:lnTo>
                    <a:pt x="43030" y="1046"/>
                  </a:lnTo>
                  <a:lnTo>
                    <a:pt x="44121" y="2801"/>
                  </a:lnTo>
                  <a:lnTo>
                    <a:pt x="54374" y="35611"/>
                  </a:lnTo>
                  <a:lnTo>
                    <a:pt x="50339" y="54151"/>
                  </a:lnTo>
                  <a:lnTo>
                    <a:pt x="38436" y="79379"/>
                  </a:lnTo>
                  <a:lnTo>
                    <a:pt x="22444" y="101923"/>
                  </a:lnTo>
                  <a:lnTo>
                    <a:pt x="18765" y="109836"/>
                  </a:lnTo>
                  <a:lnTo>
                    <a:pt x="8675" y="123181"/>
                  </a:lnTo>
                  <a:lnTo>
                    <a:pt x="13398" y="118551"/>
                  </a:lnTo>
                  <a:lnTo>
                    <a:pt x="21447" y="116168"/>
                  </a:lnTo>
                  <a:lnTo>
                    <a:pt x="37878" y="112004"/>
                  </a:lnTo>
                  <a:lnTo>
                    <a:pt x="56153" y="106890"/>
                  </a:lnTo>
                  <a:lnTo>
                    <a:pt x="100295" y="104863"/>
                  </a:lnTo>
                  <a:lnTo>
                    <a:pt x="132026" y="104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07">
              <a:extLst>
                <a:ext uri="{FF2B5EF4-FFF2-40B4-BE49-F238E27FC236}">
                  <a16:creationId xmlns:a16="http://schemas.microsoft.com/office/drawing/2014/main" id="{D09BDD70-2B4E-CC57-27A8-9EE34B8BED0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905001" y="839524"/>
              <a:ext cx="76200" cy="127518"/>
            </a:xfrm>
            <a:custGeom>
              <a:avLst/>
              <a:gdLst/>
              <a:ahLst/>
              <a:cxnLst/>
              <a:rect l="0" t="0" r="0" b="0"/>
              <a:pathLst>
                <a:path w="76200" h="127518">
                  <a:moveTo>
                    <a:pt x="47624" y="8201"/>
                  </a:moveTo>
                  <a:lnTo>
                    <a:pt x="47624" y="8201"/>
                  </a:lnTo>
                  <a:lnTo>
                    <a:pt x="47624" y="0"/>
                  </a:lnTo>
                  <a:lnTo>
                    <a:pt x="47624" y="4425"/>
                  </a:lnTo>
                  <a:lnTo>
                    <a:pt x="47624" y="1908"/>
                  </a:lnTo>
                  <a:lnTo>
                    <a:pt x="47624" y="7894"/>
                  </a:lnTo>
                  <a:lnTo>
                    <a:pt x="31815" y="25063"/>
                  </a:lnTo>
                  <a:lnTo>
                    <a:pt x="28476" y="33894"/>
                  </a:lnTo>
                  <a:lnTo>
                    <a:pt x="2630" y="65527"/>
                  </a:lnTo>
                  <a:lnTo>
                    <a:pt x="0" y="74872"/>
                  </a:lnTo>
                  <a:lnTo>
                    <a:pt x="33087" y="74876"/>
                  </a:lnTo>
                  <a:lnTo>
                    <a:pt x="38694" y="72054"/>
                  </a:lnTo>
                  <a:lnTo>
                    <a:pt x="47611" y="65361"/>
                  </a:lnTo>
                  <a:lnTo>
                    <a:pt x="62195" y="65351"/>
                  </a:lnTo>
                  <a:lnTo>
                    <a:pt x="63688" y="64293"/>
                  </a:lnTo>
                  <a:lnTo>
                    <a:pt x="64683" y="62529"/>
                  </a:lnTo>
                  <a:lnTo>
                    <a:pt x="66558" y="56218"/>
                  </a:lnTo>
                  <a:lnTo>
                    <a:pt x="76199" y="55826"/>
                  </a:lnTo>
                  <a:lnTo>
                    <a:pt x="75141" y="88940"/>
                  </a:lnTo>
                  <a:lnTo>
                    <a:pt x="66936" y="121969"/>
                  </a:lnTo>
                  <a:lnTo>
                    <a:pt x="66752" y="127517"/>
                  </a:lnTo>
                  <a:lnTo>
                    <a:pt x="66709" y="125436"/>
                  </a:lnTo>
                  <a:lnTo>
                    <a:pt x="67755" y="124458"/>
                  </a:lnTo>
                  <a:lnTo>
                    <a:pt x="76199" y="122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08">
              <a:extLst>
                <a:ext uri="{FF2B5EF4-FFF2-40B4-BE49-F238E27FC236}">
                  <a16:creationId xmlns:a16="http://schemas.microsoft.com/office/drawing/2014/main" id="{0C212D90-884D-70DF-4504-E413ABE3F08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810269" y="876416"/>
              <a:ext cx="75643" cy="103932"/>
            </a:xfrm>
            <a:custGeom>
              <a:avLst/>
              <a:gdLst/>
              <a:ahLst/>
              <a:cxnLst/>
              <a:rect l="0" t="0" r="0" b="0"/>
              <a:pathLst>
                <a:path w="75643" h="103932">
                  <a:moveTo>
                    <a:pt x="28056" y="9409"/>
                  </a:moveTo>
                  <a:lnTo>
                    <a:pt x="28056" y="9409"/>
                  </a:lnTo>
                  <a:lnTo>
                    <a:pt x="28056" y="276"/>
                  </a:lnTo>
                  <a:lnTo>
                    <a:pt x="22999" y="0"/>
                  </a:lnTo>
                  <a:lnTo>
                    <a:pt x="21510" y="1020"/>
                  </a:lnTo>
                  <a:lnTo>
                    <a:pt x="20517" y="2758"/>
                  </a:lnTo>
                  <a:lnTo>
                    <a:pt x="19855" y="4975"/>
                  </a:lnTo>
                  <a:lnTo>
                    <a:pt x="8344" y="19186"/>
                  </a:lnTo>
                  <a:lnTo>
                    <a:pt x="5390" y="22277"/>
                  </a:lnTo>
                  <a:lnTo>
                    <a:pt x="2107" y="34178"/>
                  </a:lnTo>
                  <a:lnTo>
                    <a:pt x="0" y="62632"/>
                  </a:lnTo>
                  <a:lnTo>
                    <a:pt x="4691" y="82211"/>
                  </a:lnTo>
                  <a:lnTo>
                    <a:pt x="12784" y="96361"/>
                  </a:lnTo>
                  <a:lnTo>
                    <a:pt x="16816" y="99127"/>
                  </a:lnTo>
                  <a:lnTo>
                    <a:pt x="31546" y="103020"/>
                  </a:lnTo>
                  <a:lnTo>
                    <a:pt x="39485" y="103931"/>
                  </a:lnTo>
                  <a:lnTo>
                    <a:pt x="42025" y="103115"/>
                  </a:lnTo>
                  <a:lnTo>
                    <a:pt x="43719" y="101513"/>
                  </a:lnTo>
                  <a:lnTo>
                    <a:pt x="48925" y="94202"/>
                  </a:lnTo>
                  <a:lnTo>
                    <a:pt x="51494" y="91338"/>
                  </a:lnTo>
                  <a:lnTo>
                    <a:pt x="57170" y="88155"/>
                  </a:lnTo>
                  <a:lnTo>
                    <a:pt x="60165" y="87306"/>
                  </a:lnTo>
                  <a:lnTo>
                    <a:pt x="62162" y="85682"/>
                  </a:lnTo>
                  <a:lnTo>
                    <a:pt x="64381" y="81055"/>
                  </a:lnTo>
                  <a:lnTo>
                    <a:pt x="66031" y="79398"/>
                  </a:lnTo>
                  <a:lnTo>
                    <a:pt x="70687" y="77557"/>
                  </a:lnTo>
                  <a:lnTo>
                    <a:pt x="72352" y="76008"/>
                  </a:lnTo>
                  <a:lnTo>
                    <a:pt x="74201" y="71464"/>
                  </a:lnTo>
                  <a:lnTo>
                    <a:pt x="75642" y="31039"/>
                  </a:lnTo>
                  <a:lnTo>
                    <a:pt x="73539" y="25946"/>
                  </a:lnTo>
                  <a:lnTo>
                    <a:pt x="54219" y="6739"/>
                  </a:lnTo>
                  <a:lnTo>
                    <a:pt x="44623" y="2931"/>
                  </a:lnTo>
                  <a:lnTo>
                    <a:pt x="12623" y="62"/>
                  </a:lnTo>
                  <a:lnTo>
                    <a:pt x="11417" y="1061"/>
                  </a:lnTo>
                  <a:lnTo>
                    <a:pt x="9006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09">
              <a:extLst>
                <a:ext uri="{FF2B5EF4-FFF2-40B4-BE49-F238E27FC236}">
                  <a16:creationId xmlns:a16="http://schemas.microsoft.com/office/drawing/2014/main" id="{FD1F91E1-1A59-42B6-27A0-EA227E286A0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62125" y="9525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5488" y="2979"/>
                  </a:lnTo>
                  <a:lnTo>
                    <a:pt x="4717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10">
              <a:extLst>
                <a:ext uri="{FF2B5EF4-FFF2-40B4-BE49-F238E27FC236}">
                  <a16:creationId xmlns:a16="http://schemas.microsoft.com/office/drawing/2014/main" id="{8D296D4E-7E2A-6861-401E-1DBF47089CE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00375" y="857254"/>
              <a:ext cx="104601" cy="123807"/>
            </a:xfrm>
            <a:custGeom>
              <a:avLst/>
              <a:gdLst/>
              <a:ahLst/>
              <a:cxnLst/>
              <a:rect l="0" t="0" r="0" b="0"/>
              <a:pathLst>
                <a:path w="104601" h="123807">
                  <a:moveTo>
                    <a:pt x="18875" y="38096"/>
                  </a:moveTo>
                  <a:lnTo>
                    <a:pt x="18875" y="38096"/>
                  </a:lnTo>
                  <a:lnTo>
                    <a:pt x="18875" y="23549"/>
                  </a:lnTo>
                  <a:lnTo>
                    <a:pt x="19933" y="22048"/>
                  </a:lnTo>
                  <a:lnTo>
                    <a:pt x="21697" y="21047"/>
                  </a:lnTo>
                  <a:lnTo>
                    <a:pt x="23932" y="20380"/>
                  </a:lnTo>
                  <a:lnTo>
                    <a:pt x="25421" y="18877"/>
                  </a:lnTo>
                  <a:lnTo>
                    <a:pt x="30634" y="8860"/>
                  </a:lnTo>
                  <a:lnTo>
                    <a:pt x="36485" y="1747"/>
                  </a:lnTo>
                  <a:lnTo>
                    <a:pt x="40107" y="774"/>
                  </a:lnTo>
                  <a:lnTo>
                    <a:pt x="61877" y="0"/>
                  </a:lnTo>
                  <a:lnTo>
                    <a:pt x="63418" y="1057"/>
                  </a:lnTo>
                  <a:lnTo>
                    <a:pt x="64445" y="2820"/>
                  </a:lnTo>
                  <a:lnTo>
                    <a:pt x="65130" y="5054"/>
                  </a:lnTo>
                  <a:lnTo>
                    <a:pt x="66645" y="6543"/>
                  </a:lnTo>
                  <a:lnTo>
                    <a:pt x="71151" y="8197"/>
                  </a:lnTo>
                  <a:lnTo>
                    <a:pt x="72775" y="9697"/>
                  </a:lnTo>
                  <a:lnTo>
                    <a:pt x="74581" y="14185"/>
                  </a:lnTo>
                  <a:lnTo>
                    <a:pt x="75597" y="27719"/>
                  </a:lnTo>
                  <a:lnTo>
                    <a:pt x="73012" y="36306"/>
                  </a:lnTo>
                  <a:lnTo>
                    <a:pt x="69394" y="43650"/>
                  </a:lnTo>
                  <a:lnTo>
                    <a:pt x="66299" y="53735"/>
                  </a:lnTo>
                  <a:lnTo>
                    <a:pt x="44143" y="87563"/>
                  </a:lnTo>
                  <a:lnTo>
                    <a:pt x="0" y="123655"/>
                  </a:lnTo>
                  <a:lnTo>
                    <a:pt x="18154" y="123806"/>
                  </a:lnTo>
                  <a:lnTo>
                    <a:pt x="64713" y="114688"/>
                  </a:lnTo>
                  <a:lnTo>
                    <a:pt x="104600" y="104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44">
            <a:extLst>
              <a:ext uri="{FF2B5EF4-FFF2-40B4-BE49-F238E27FC236}">
                <a16:creationId xmlns:a16="http://schemas.microsoft.com/office/drawing/2014/main" id="{60515B35-DED2-3BD5-CCDC-B2039EBCDB2D}"/>
              </a:ext>
            </a:extLst>
          </p:cNvPr>
          <p:cNvGrpSpPr/>
          <p:nvPr/>
        </p:nvGrpSpPr>
        <p:grpSpPr>
          <a:xfrm>
            <a:off x="180975" y="904875"/>
            <a:ext cx="676276" cy="190501"/>
            <a:chOff x="180975" y="904875"/>
            <a:chExt cx="676276" cy="190501"/>
          </a:xfrm>
        </p:grpSpPr>
        <p:sp>
          <p:nvSpPr>
            <p:cNvPr id="104" name="SMARTInkShape-3711">
              <a:extLst>
                <a:ext uri="{FF2B5EF4-FFF2-40B4-BE49-F238E27FC236}">
                  <a16:creationId xmlns:a16="http://schemas.microsoft.com/office/drawing/2014/main" id="{6AE93534-E9F6-8AEB-2386-ABA1ABDB0A4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3900" y="905002"/>
              <a:ext cx="133351" cy="123699"/>
            </a:xfrm>
            <a:custGeom>
              <a:avLst/>
              <a:gdLst/>
              <a:ahLst/>
              <a:cxnLst/>
              <a:rect l="0" t="0" r="0" b="0"/>
              <a:pathLst>
                <a:path w="133351" h="123699">
                  <a:moveTo>
                    <a:pt x="0" y="28448"/>
                  </a:moveTo>
                  <a:lnTo>
                    <a:pt x="0" y="28448"/>
                  </a:lnTo>
                  <a:lnTo>
                    <a:pt x="5057" y="28448"/>
                  </a:lnTo>
                  <a:lnTo>
                    <a:pt x="6546" y="27390"/>
                  </a:lnTo>
                  <a:lnTo>
                    <a:pt x="7539" y="25626"/>
                  </a:lnTo>
                  <a:lnTo>
                    <a:pt x="8201" y="23391"/>
                  </a:lnTo>
                  <a:lnTo>
                    <a:pt x="9701" y="21902"/>
                  </a:lnTo>
                  <a:lnTo>
                    <a:pt x="14189" y="20247"/>
                  </a:lnTo>
                  <a:lnTo>
                    <a:pt x="15809" y="18747"/>
                  </a:lnTo>
                  <a:lnTo>
                    <a:pt x="17610" y="14259"/>
                  </a:lnTo>
                  <a:lnTo>
                    <a:pt x="19148" y="12639"/>
                  </a:lnTo>
                  <a:lnTo>
                    <a:pt x="37989" y="840"/>
                  </a:lnTo>
                  <a:lnTo>
                    <a:pt x="46147" y="0"/>
                  </a:lnTo>
                  <a:lnTo>
                    <a:pt x="52243" y="4967"/>
                  </a:lnTo>
                  <a:lnTo>
                    <a:pt x="54969" y="10251"/>
                  </a:lnTo>
                  <a:lnTo>
                    <a:pt x="56719" y="27323"/>
                  </a:lnTo>
                  <a:lnTo>
                    <a:pt x="48911" y="71754"/>
                  </a:lnTo>
                  <a:lnTo>
                    <a:pt x="42950" y="91609"/>
                  </a:lnTo>
                  <a:lnTo>
                    <a:pt x="34480" y="105841"/>
                  </a:lnTo>
                  <a:lnTo>
                    <a:pt x="10463" y="123089"/>
                  </a:lnTo>
                  <a:lnTo>
                    <a:pt x="41072" y="123682"/>
                  </a:lnTo>
                  <a:lnTo>
                    <a:pt x="74631" y="118207"/>
                  </a:lnTo>
                  <a:lnTo>
                    <a:pt x="133350" y="123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12">
              <a:extLst>
                <a:ext uri="{FF2B5EF4-FFF2-40B4-BE49-F238E27FC236}">
                  <a16:creationId xmlns:a16="http://schemas.microsoft.com/office/drawing/2014/main" id="{67F03CEF-46FE-1F5D-6D9D-B7023429E72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2388" y="904875"/>
              <a:ext cx="84197" cy="161926"/>
            </a:xfrm>
            <a:custGeom>
              <a:avLst/>
              <a:gdLst/>
              <a:ahLst/>
              <a:cxnLst/>
              <a:rect l="0" t="0" r="0" b="0"/>
              <a:pathLst>
                <a:path w="84197" h="161926">
                  <a:moveTo>
                    <a:pt x="46262" y="9525"/>
                  </a:moveTo>
                  <a:lnTo>
                    <a:pt x="46262" y="9525"/>
                  </a:lnTo>
                  <a:lnTo>
                    <a:pt x="46262" y="0"/>
                  </a:lnTo>
                  <a:lnTo>
                    <a:pt x="46262" y="5057"/>
                  </a:lnTo>
                  <a:lnTo>
                    <a:pt x="36561" y="34152"/>
                  </a:lnTo>
                  <a:lnTo>
                    <a:pt x="20313" y="57105"/>
                  </a:lnTo>
                  <a:lnTo>
                    <a:pt x="17796" y="63480"/>
                  </a:lnTo>
                  <a:lnTo>
                    <a:pt x="0" y="84352"/>
                  </a:lnTo>
                  <a:lnTo>
                    <a:pt x="604" y="84810"/>
                  </a:lnTo>
                  <a:lnTo>
                    <a:pt x="6958" y="85604"/>
                  </a:lnTo>
                  <a:lnTo>
                    <a:pt x="16257" y="77513"/>
                  </a:lnTo>
                  <a:lnTo>
                    <a:pt x="22320" y="76589"/>
                  </a:lnTo>
                  <a:lnTo>
                    <a:pt x="40396" y="75219"/>
                  </a:lnTo>
                  <a:lnTo>
                    <a:pt x="65154" y="64446"/>
                  </a:lnTo>
                  <a:lnTo>
                    <a:pt x="71592" y="60393"/>
                  </a:lnTo>
                  <a:lnTo>
                    <a:pt x="82471" y="57577"/>
                  </a:lnTo>
                  <a:lnTo>
                    <a:pt x="83102" y="58493"/>
                  </a:lnTo>
                  <a:lnTo>
                    <a:pt x="84196" y="70445"/>
                  </a:lnTo>
                  <a:lnTo>
                    <a:pt x="81466" y="76464"/>
                  </a:lnTo>
                  <a:lnTo>
                    <a:pt x="79256" y="79551"/>
                  </a:lnTo>
                  <a:lnTo>
                    <a:pt x="64648" y="124080"/>
                  </a:lnTo>
                  <a:lnTo>
                    <a:pt x="61695" y="130345"/>
                  </a:lnTo>
                  <a:lnTo>
                    <a:pt x="61235" y="142950"/>
                  </a:lnTo>
                  <a:lnTo>
                    <a:pt x="65312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13">
              <a:extLst>
                <a:ext uri="{FF2B5EF4-FFF2-40B4-BE49-F238E27FC236}">
                  <a16:creationId xmlns:a16="http://schemas.microsoft.com/office/drawing/2014/main" id="{EDB01655-30DB-8820-442E-C91A45345A4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8152" y="925249"/>
              <a:ext cx="74172" cy="144434"/>
            </a:xfrm>
            <a:custGeom>
              <a:avLst/>
              <a:gdLst/>
              <a:ahLst/>
              <a:cxnLst/>
              <a:rect l="0" t="0" r="0" b="0"/>
              <a:pathLst>
                <a:path w="74172" h="144434">
                  <a:moveTo>
                    <a:pt x="36673" y="8201"/>
                  </a:moveTo>
                  <a:lnTo>
                    <a:pt x="36673" y="8201"/>
                  </a:lnTo>
                  <a:lnTo>
                    <a:pt x="36673" y="0"/>
                  </a:lnTo>
                  <a:lnTo>
                    <a:pt x="31617" y="4125"/>
                  </a:lnTo>
                  <a:lnTo>
                    <a:pt x="11163" y="25267"/>
                  </a:lnTo>
                  <a:lnTo>
                    <a:pt x="4874" y="35542"/>
                  </a:lnTo>
                  <a:lnTo>
                    <a:pt x="440" y="58283"/>
                  </a:lnTo>
                  <a:lnTo>
                    <a:pt x="0" y="93353"/>
                  </a:lnTo>
                  <a:lnTo>
                    <a:pt x="11879" y="128358"/>
                  </a:lnTo>
                  <a:lnTo>
                    <a:pt x="20715" y="138509"/>
                  </a:lnTo>
                  <a:lnTo>
                    <a:pt x="26034" y="142698"/>
                  </a:lnTo>
                  <a:lnTo>
                    <a:pt x="31697" y="144433"/>
                  </a:lnTo>
                  <a:lnTo>
                    <a:pt x="43634" y="143537"/>
                  </a:lnTo>
                  <a:lnTo>
                    <a:pt x="53172" y="139612"/>
                  </a:lnTo>
                  <a:lnTo>
                    <a:pt x="57197" y="137083"/>
                  </a:lnTo>
                  <a:lnTo>
                    <a:pt x="67919" y="123411"/>
                  </a:lnTo>
                  <a:lnTo>
                    <a:pt x="72742" y="105955"/>
                  </a:lnTo>
                  <a:lnTo>
                    <a:pt x="74171" y="82321"/>
                  </a:lnTo>
                  <a:lnTo>
                    <a:pt x="68861" y="64426"/>
                  </a:lnTo>
                  <a:lnTo>
                    <a:pt x="53262" y="37181"/>
                  </a:lnTo>
                  <a:lnTo>
                    <a:pt x="46515" y="31664"/>
                  </a:lnTo>
                  <a:lnTo>
                    <a:pt x="43235" y="30193"/>
                  </a:lnTo>
                  <a:lnTo>
                    <a:pt x="39989" y="30271"/>
                  </a:lnTo>
                  <a:lnTo>
                    <a:pt x="27148" y="36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14">
              <a:extLst>
                <a:ext uri="{FF2B5EF4-FFF2-40B4-BE49-F238E27FC236}">
                  <a16:creationId xmlns:a16="http://schemas.microsoft.com/office/drawing/2014/main" id="{8537A979-96D5-A042-3B5D-924871DA85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09575" y="1085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15">
              <a:extLst>
                <a:ext uri="{FF2B5EF4-FFF2-40B4-BE49-F238E27FC236}">
                  <a16:creationId xmlns:a16="http://schemas.microsoft.com/office/drawing/2014/main" id="{FED1B3CA-3885-6BD3-CFF8-7AA0D3F6E84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5750" y="906350"/>
              <a:ext cx="85726" cy="141401"/>
            </a:xfrm>
            <a:custGeom>
              <a:avLst/>
              <a:gdLst/>
              <a:ahLst/>
              <a:cxnLst/>
              <a:rect l="0" t="0" r="0" b="0"/>
              <a:pathLst>
                <a:path w="85726" h="141401">
                  <a:moveTo>
                    <a:pt x="0" y="46150"/>
                  </a:moveTo>
                  <a:lnTo>
                    <a:pt x="0" y="46150"/>
                  </a:lnTo>
                  <a:lnTo>
                    <a:pt x="9133" y="37017"/>
                  </a:lnTo>
                  <a:lnTo>
                    <a:pt x="9491" y="28458"/>
                  </a:lnTo>
                  <a:lnTo>
                    <a:pt x="10560" y="28006"/>
                  </a:lnTo>
                  <a:lnTo>
                    <a:pt x="17723" y="27219"/>
                  </a:lnTo>
                  <a:lnTo>
                    <a:pt x="35219" y="11919"/>
                  </a:lnTo>
                  <a:lnTo>
                    <a:pt x="41406" y="9769"/>
                  </a:lnTo>
                  <a:lnTo>
                    <a:pt x="43479" y="8138"/>
                  </a:lnTo>
                  <a:lnTo>
                    <a:pt x="47455" y="1844"/>
                  </a:lnTo>
                  <a:lnTo>
                    <a:pt x="52135" y="0"/>
                  </a:lnTo>
                  <a:lnTo>
                    <a:pt x="53807" y="567"/>
                  </a:lnTo>
                  <a:lnTo>
                    <a:pt x="54921" y="2003"/>
                  </a:lnTo>
                  <a:lnTo>
                    <a:pt x="56710" y="6855"/>
                  </a:lnTo>
                  <a:lnTo>
                    <a:pt x="62076" y="12753"/>
                  </a:lnTo>
                  <a:lnTo>
                    <a:pt x="65312" y="31316"/>
                  </a:lnTo>
                  <a:lnTo>
                    <a:pt x="66271" y="46811"/>
                  </a:lnTo>
                  <a:lnTo>
                    <a:pt x="45181" y="89613"/>
                  </a:lnTo>
                  <a:lnTo>
                    <a:pt x="19078" y="122064"/>
                  </a:lnTo>
                  <a:lnTo>
                    <a:pt x="36" y="141364"/>
                  </a:lnTo>
                  <a:lnTo>
                    <a:pt x="13261" y="141397"/>
                  </a:lnTo>
                  <a:lnTo>
                    <a:pt x="32057" y="135912"/>
                  </a:lnTo>
                  <a:lnTo>
                    <a:pt x="85725" y="141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16">
              <a:extLst>
                <a:ext uri="{FF2B5EF4-FFF2-40B4-BE49-F238E27FC236}">
                  <a16:creationId xmlns:a16="http://schemas.microsoft.com/office/drawing/2014/main" id="{B88BEA4A-2CBC-8783-9BF8-10B4B6ABAAF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80975" y="9906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8634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745">
            <a:extLst>
              <a:ext uri="{FF2B5EF4-FFF2-40B4-BE49-F238E27FC236}">
                <a16:creationId xmlns:a16="http://schemas.microsoft.com/office/drawing/2014/main" id="{EB34EE94-6D98-64CF-2531-F91557607852}"/>
              </a:ext>
            </a:extLst>
          </p:cNvPr>
          <p:cNvGrpSpPr/>
          <p:nvPr/>
        </p:nvGrpSpPr>
        <p:grpSpPr>
          <a:xfrm>
            <a:off x="1171575" y="104775"/>
            <a:ext cx="1466851" cy="800101"/>
            <a:chOff x="1171575" y="104775"/>
            <a:chExt cx="1466851" cy="800101"/>
          </a:xfrm>
        </p:grpSpPr>
        <p:sp>
          <p:nvSpPr>
            <p:cNvPr id="111" name="SMARTInkShape-3717">
              <a:extLst>
                <a:ext uri="{FF2B5EF4-FFF2-40B4-BE49-F238E27FC236}">
                  <a16:creationId xmlns:a16="http://schemas.microsoft.com/office/drawing/2014/main" id="{BCA79E35-84F6-FD4E-490B-02B6B954EC0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24125" y="104775"/>
              <a:ext cx="114301" cy="66676"/>
            </a:xfrm>
            <a:custGeom>
              <a:avLst/>
              <a:gdLst/>
              <a:ahLst/>
              <a:cxnLst/>
              <a:rect l="0" t="0" r="0" b="0"/>
              <a:pathLst>
                <a:path w="1143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822" y="56314"/>
                  </a:lnTo>
                  <a:lnTo>
                    <a:pt x="8663" y="50428"/>
                  </a:lnTo>
                  <a:lnTo>
                    <a:pt x="49132" y="25386"/>
                  </a:lnTo>
                  <a:lnTo>
                    <a:pt x="62053" y="21866"/>
                  </a:lnTo>
                  <a:lnTo>
                    <a:pt x="76263" y="192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18">
              <a:extLst>
                <a:ext uri="{FF2B5EF4-FFF2-40B4-BE49-F238E27FC236}">
                  <a16:creationId xmlns:a16="http://schemas.microsoft.com/office/drawing/2014/main" id="{B2C57B37-6D14-B832-9B23-35E17EE6C05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86025" y="171460"/>
              <a:ext cx="66522" cy="142866"/>
            </a:xfrm>
            <a:custGeom>
              <a:avLst/>
              <a:gdLst/>
              <a:ahLst/>
              <a:cxnLst/>
              <a:rect l="0" t="0" r="0" b="0"/>
              <a:pathLst>
                <a:path w="66522" h="142866">
                  <a:moveTo>
                    <a:pt x="28575" y="19040"/>
                  </a:moveTo>
                  <a:lnTo>
                    <a:pt x="28575" y="19040"/>
                  </a:lnTo>
                  <a:lnTo>
                    <a:pt x="37708" y="9907"/>
                  </a:lnTo>
                  <a:lnTo>
                    <a:pt x="38100" y="0"/>
                  </a:lnTo>
                  <a:lnTo>
                    <a:pt x="38100" y="5050"/>
                  </a:lnTo>
                  <a:lnTo>
                    <a:pt x="35278" y="10353"/>
                  </a:lnTo>
                  <a:lnTo>
                    <a:pt x="3341" y="45326"/>
                  </a:lnTo>
                  <a:lnTo>
                    <a:pt x="440" y="55375"/>
                  </a:lnTo>
                  <a:lnTo>
                    <a:pt x="4" y="71592"/>
                  </a:lnTo>
                  <a:lnTo>
                    <a:pt x="1061" y="73124"/>
                  </a:lnTo>
                  <a:lnTo>
                    <a:pt x="2824" y="74146"/>
                  </a:lnTo>
                  <a:lnTo>
                    <a:pt x="10362" y="75584"/>
                  </a:lnTo>
                  <a:lnTo>
                    <a:pt x="33088" y="76180"/>
                  </a:lnTo>
                  <a:lnTo>
                    <a:pt x="34759" y="77241"/>
                  </a:lnTo>
                  <a:lnTo>
                    <a:pt x="35872" y="79008"/>
                  </a:lnTo>
                  <a:lnTo>
                    <a:pt x="36615" y="81243"/>
                  </a:lnTo>
                  <a:lnTo>
                    <a:pt x="38168" y="82734"/>
                  </a:lnTo>
                  <a:lnTo>
                    <a:pt x="46170" y="85322"/>
                  </a:lnTo>
                  <a:lnTo>
                    <a:pt x="52250" y="85599"/>
                  </a:lnTo>
                  <a:lnTo>
                    <a:pt x="57795" y="88486"/>
                  </a:lnTo>
                  <a:lnTo>
                    <a:pt x="64921" y="93906"/>
                  </a:lnTo>
                  <a:lnTo>
                    <a:pt x="65895" y="97469"/>
                  </a:lnTo>
                  <a:lnTo>
                    <a:pt x="66521" y="113437"/>
                  </a:lnTo>
                  <a:lnTo>
                    <a:pt x="64456" y="117955"/>
                  </a:lnTo>
                  <a:lnTo>
                    <a:pt x="56516" y="125796"/>
                  </a:lnTo>
                  <a:lnTo>
                    <a:pt x="48754" y="129987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19">
              <a:extLst>
                <a:ext uri="{FF2B5EF4-FFF2-40B4-BE49-F238E27FC236}">
                  <a16:creationId xmlns:a16="http://schemas.microsoft.com/office/drawing/2014/main" id="{52C79EF6-158F-8D22-A833-ED4EAE4266F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314575" y="190534"/>
              <a:ext cx="104772" cy="123792"/>
            </a:xfrm>
            <a:custGeom>
              <a:avLst/>
              <a:gdLst/>
              <a:ahLst/>
              <a:cxnLst/>
              <a:rect l="0" t="0" r="0" b="0"/>
              <a:pathLst>
                <a:path w="104772" h="123792">
                  <a:moveTo>
                    <a:pt x="0" y="19016"/>
                  </a:moveTo>
                  <a:lnTo>
                    <a:pt x="0" y="19016"/>
                  </a:lnTo>
                  <a:lnTo>
                    <a:pt x="5488" y="19016"/>
                  </a:lnTo>
                  <a:lnTo>
                    <a:pt x="3145" y="19016"/>
                  </a:lnTo>
                  <a:lnTo>
                    <a:pt x="23706" y="19016"/>
                  </a:lnTo>
                  <a:lnTo>
                    <a:pt x="29233" y="16194"/>
                  </a:lnTo>
                  <a:lnTo>
                    <a:pt x="35217" y="12470"/>
                  </a:lnTo>
                  <a:lnTo>
                    <a:pt x="47683" y="10079"/>
                  </a:lnTo>
                  <a:lnTo>
                    <a:pt x="89292" y="9492"/>
                  </a:lnTo>
                  <a:lnTo>
                    <a:pt x="91278" y="8433"/>
                  </a:lnTo>
                  <a:lnTo>
                    <a:pt x="92603" y="6669"/>
                  </a:lnTo>
                  <a:lnTo>
                    <a:pt x="93485" y="4435"/>
                  </a:lnTo>
                  <a:lnTo>
                    <a:pt x="95131" y="2945"/>
                  </a:lnTo>
                  <a:lnTo>
                    <a:pt x="104645" y="0"/>
                  </a:lnTo>
                  <a:lnTo>
                    <a:pt x="104771" y="9100"/>
                  </a:lnTo>
                  <a:lnTo>
                    <a:pt x="99717" y="9375"/>
                  </a:lnTo>
                  <a:lnTo>
                    <a:pt x="98228" y="10472"/>
                  </a:lnTo>
                  <a:lnTo>
                    <a:pt x="96573" y="14513"/>
                  </a:lnTo>
                  <a:lnTo>
                    <a:pt x="94269" y="34999"/>
                  </a:lnTo>
                  <a:lnTo>
                    <a:pt x="87726" y="47612"/>
                  </a:lnTo>
                  <a:lnTo>
                    <a:pt x="87059" y="50780"/>
                  </a:lnTo>
                  <a:lnTo>
                    <a:pt x="77641" y="69817"/>
                  </a:lnTo>
                  <a:lnTo>
                    <a:pt x="75226" y="92041"/>
                  </a:lnTo>
                  <a:lnTo>
                    <a:pt x="68678" y="104741"/>
                  </a:lnTo>
                  <a:lnTo>
                    <a:pt x="66675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20">
              <a:extLst>
                <a:ext uri="{FF2B5EF4-FFF2-40B4-BE49-F238E27FC236}">
                  <a16:creationId xmlns:a16="http://schemas.microsoft.com/office/drawing/2014/main" id="{DB1702FB-0470-A0E2-EA7E-4DD05CDC156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57425" y="200141"/>
              <a:ext cx="9526" cy="133235"/>
            </a:xfrm>
            <a:custGeom>
              <a:avLst/>
              <a:gdLst/>
              <a:ahLst/>
              <a:cxnLst/>
              <a:rect l="0" t="0" r="0" b="0"/>
              <a:pathLst>
                <a:path w="9526" h="13323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133" y="0"/>
                  </a:lnTo>
                  <a:lnTo>
                    <a:pt x="9490" y="23265"/>
                  </a:lnTo>
                  <a:lnTo>
                    <a:pt x="6687" y="34264"/>
                  </a:lnTo>
                  <a:lnTo>
                    <a:pt x="1981" y="46407"/>
                  </a:lnTo>
                  <a:lnTo>
                    <a:pt x="23" y="91064"/>
                  </a:lnTo>
                  <a:lnTo>
                    <a:pt x="0" y="121817"/>
                  </a:lnTo>
                  <a:lnTo>
                    <a:pt x="9525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21">
              <a:extLst>
                <a:ext uri="{FF2B5EF4-FFF2-40B4-BE49-F238E27FC236}">
                  <a16:creationId xmlns:a16="http://schemas.microsoft.com/office/drawing/2014/main" id="{A122295F-DB85-F515-70D8-FCD5CD6EB38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90750" y="323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8689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22">
              <a:extLst>
                <a:ext uri="{FF2B5EF4-FFF2-40B4-BE49-F238E27FC236}">
                  <a16:creationId xmlns:a16="http://schemas.microsoft.com/office/drawing/2014/main" id="{EB1E583E-D2E1-8DF8-F12E-30A24BD495C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958274" y="221555"/>
              <a:ext cx="107932" cy="128702"/>
            </a:xfrm>
            <a:custGeom>
              <a:avLst/>
              <a:gdLst/>
              <a:ahLst/>
              <a:cxnLst/>
              <a:rect l="0" t="0" r="0" b="0"/>
              <a:pathLst>
                <a:path w="107932" h="128702">
                  <a:moveTo>
                    <a:pt x="70551" y="26095"/>
                  </a:moveTo>
                  <a:lnTo>
                    <a:pt x="70551" y="26095"/>
                  </a:lnTo>
                  <a:lnTo>
                    <a:pt x="75608" y="21039"/>
                  </a:lnTo>
                  <a:lnTo>
                    <a:pt x="78090" y="15734"/>
                  </a:lnTo>
                  <a:lnTo>
                    <a:pt x="79684" y="8761"/>
                  </a:lnTo>
                  <a:lnTo>
                    <a:pt x="78756" y="8189"/>
                  </a:lnTo>
                  <a:lnTo>
                    <a:pt x="74511" y="7384"/>
                  </a:lnTo>
                  <a:lnTo>
                    <a:pt x="76897" y="7196"/>
                  </a:lnTo>
                  <a:lnTo>
                    <a:pt x="76898" y="7145"/>
                  </a:lnTo>
                  <a:lnTo>
                    <a:pt x="57603" y="7049"/>
                  </a:lnTo>
                  <a:lnTo>
                    <a:pt x="17321" y="28504"/>
                  </a:lnTo>
                  <a:lnTo>
                    <a:pt x="12839" y="34051"/>
                  </a:lnTo>
                  <a:lnTo>
                    <a:pt x="0" y="69711"/>
                  </a:lnTo>
                  <a:lnTo>
                    <a:pt x="233" y="77397"/>
                  </a:lnTo>
                  <a:lnTo>
                    <a:pt x="6137" y="94404"/>
                  </a:lnTo>
                  <a:lnTo>
                    <a:pt x="15817" y="106902"/>
                  </a:lnTo>
                  <a:lnTo>
                    <a:pt x="34222" y="123549"/>
                  </a:lnTo>
                  <a:lnTo>
                    <a:pt x="44174" y="127616"/>
                  </a:lnTo>
                  <a:lnTo>
                    <a:pt x="49792" y="128701"/>
                  </a:lnTo>
                  <a:lnTo>
                    <a:pt x="55653" y="127307"/>
                  </a:lnTo>
                  <a:lnTo>
                    <a:pt x="86555" y="109221"/>
                  </a:lnTo>
                  <a:lnTo>
                    <a:pt x="96361" y="96907"/>
                  </a:lnTo>
                  <a:lnTo>
                    <a:pt x="103189" y="80850"/>
                  </a:lnTo>
                  <a:lnTo>
                    <a:pt x="107931" y="40361"/>
                  </a:lnTo>
                  <a:lnTo>
                    <a:pt x="103381" y="20209"/>
                  </a:lnTo>
                  <a:lnTo>
                    <a:pt x="98788" y="14763"/>
                  </a:lnTo>
                  <a:lnTo>
                    <a:pt x="85218" y="5889"/>
                  </a:lnTo>
                  <a:lnTo>
                    <a:pt x="64784" y="0"/>
                  </a:lnTo>
                  <a:lnTo>
                    <a:pt x="41976" y="7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23">
              <a:extLst>
                <a:ext uri="{FF2B5EF4-FFF2-40B4-BE49-F238E27FC236}">
                  <a16:creationId xmlns:a16="http://schemas.microsoft.com/office/drawing/2014/main" id="{CE41ABB1-5FD6-59A3-C006-4370E5311DC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29118" y="304800"/>
              <a:ext cx="571080" cy="352426"/>
            </a:xfrm>
            <a:custGeom>
              <a:avLst/>
              <a:gdLst/>
              <a:ahLst/>
              <a:cxnLst/>
              <a:rect l="0" t="0" r="0" b="0"/>
              <a:pathLst>
                <a:path w="571080" h="352426">
                  <a:moveTo>
                    <a:pt x="9132" y="352425"/>
                  </a:moveTo>
                  <a:lnTo>
                    <a:pt x="9132" y="352425"/>
                  </a:lnTo>
                  <a:lnTo>
                    <a:pt x="0" y="352425"/>
                  </a:lnTo>
                  <a:lnTo>
                    <a:pt x="4780" y="347368"/>
                  </a:lnTo>
                  <a:lnTo>
                    <a:pt x="7198" y="339242"/>
                  </a:lnTo>
                  <a:lnTo>
                    <a:pt x="7843" y="334111"/>
                  </a:lnTo>
                  <a:lnTo>
                    <a:pt x="14203" y="322766"/>
                  </a:lnTo>
                  <a:lnTo>
                    <a:pt x="32507" y="304479"/>
                  </a:lnTo>
                  <a:lnTo>
                    <a:pt x="70889" y="271949"/>
                  </a:lnTo>
                  <a:lnTo>
                    <a:pt x="112622" y="240103"/>
                  </a:lnTo>
                  <a:lnTo>
                    <a:pt x="151754" y="218172"/>
                  </a:lnTo>
                  <a:lnTo>
                    <a:pt x="190057" y="197103"/>
                  </a:lnTo>
                  <a:lnTo>
                    <a:pt x="228197" y="178830"/>
                  </a:lnTo>
                  <a:lnTo>
                    <a:pt x="271362" y="160208"/>
                  </a:lnTo>
                  <a:lnTo>
                    <a:pt x="315329" y="143067"/>
                  </a:lnTo>
                  <a:lnTo>
                    <a:pt x="355195" y="127025"/>
                  </a:lnTo>
                  <a:lnTo>
                    <a:pt x="397426" y="106894"/>
                  </a:lnTo>
                  <a:lnTo>
                    <a:pt x="434180" y="90534"/>
                  </a:lnTo>
                  <a:lnTo>
                    <a:pt x="476640" y="77696"/>
                  </a:lnTo>
                  <a:lnTo>
                    <a:pt x="511290" y="61836"/>
                  </a:lnTo>
                  <a:lnTo>
                    <a:pt x="557854" y="48335"/>
                  </a:lnTo>
                  <a:lnTo>
                    <a:pt x="560845" y="47765"/>
                  </a:lnTo>
                  <a:lnTo>
                    <a:pt x="561563" y="38496"/>
                  </a:lnTo>
                  <a:lnTo>
                    <a:pt x="533347" y="21640"/>
                  </a:lnTo>
                  <a:lnTo>
                    <a:pt x="526808" y="19143"/>
                  </a:lnTo>
                  <a:lnTo>
                    <a:pt x="517177" y="12845"/>
                  </a:lnTo>
                  <a:lnTo>
                    <a:pt x="507620" y="9450"/>
                  </a:lnTo>
                  <a:lnTo>
                    <a:pt x="495465" y="431"/>
                  </a:lnTo>
                  <a:lnTo>
                    <a:pt x="489529" y="85"/>
                  </a:lnTo>
                  <a:lnTo>
                    <a:pt x="499939" y="0"/>
                  </a:lnTo>
                  <a:lnTo>
                    <a:pt x="505258" y="2822"/>
                  </a:lnTo>
                  <a:lnTo>
                    <a:pt x="508158" y="5057"/>
                  </a:lnTo>
                  <a:lnTo>
                    <a:pt x="512207" y="5488"/>
                  </a:lnTo>
                  <a:lnTo>
                    <a:pt x="528020" y="3155"/>
                  </a:lnTo>
                  <a:lnTo>
                    <a:pt x="570008" y="9433"/>
                  </a:lnTo>
                  <a:lnTo>
                    <a:pt x="570619" y="12306"/>
                  </a:lnTo>
                  <a:lnTo>
                    <a:pt x="571079" y="40114"/>
                  </a:lnTo>
                  <a:lnTo>
                    <a:pt x="550411" y="87325"/>
                  </a:lnTo>
                  <a:lnTo>
                    <a:pt x="544867" y="102427"/>
                  </a:lnTo>
                  <a:lnTo>
                    <a:pt x="54253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24">
              <a:extLst>
                <a:ext uri="{FF2B5EF4-FFF2-40B4-BE49-F238E27FC236}">
                  <a16:creationId xmlns:a16="http://schemas.microsoft.com/office/drawing/2014/main" id="{3A927ABE-0C13-E396-5774-B5DF9F5D2E4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71575" y="73342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5488" y="23"/>
                  </a:lnTo>
                  <a:lnTo>
                    <a:pt x="932" y="3"/>
                  </a:lnTo>
                  <a:lnTo>
                    <a:pt x="5671" y="1"/>
                  </a:lnTo>
                  <a:lnTo>
                    <a:pt x="25" y="0"/>
                  </a:lnTo>
                  <a:lnTo>
                    <a:pt x="5492" y="0"/>
                  </a:lnTo>
                  <a:lnTo>
                    <a:pt x="3147" y="0"/>
                  </a:lnTo>
                  <a:lnTo>
                    <a:pt x="9517" y="0"/>
                  </a:lnTo>
                  <a:lnTo>
                    <a:pt x="9525" y="45342"/>
                  </a:lnTo>
                  <a:lnTo>
                    <a:pt x="9525" y="92077"/>
                  </a:lnTo>
                  <a:lnTo>
                    <a:pt x="9525" y="98426"/>
                  </a:lnTo>
                  <a:lnTo>
                    <a:pt x="4037" y="117671"/>
                  </a:lnTo>
                  <a:lnTo>
                    <a:pt x="9524" y="162692"/>
                  </a:lnTo>
                  <a:lnTo>
                    <a:pt x="9525" y="171450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46">
            <a:extLst>
              <a:ext uri="{FF2B5EF4-FFF2-40B4-BE49-F238E27FC236}">
                <a16:creationId xmlns:a16="http://schemas.microsoft.com/office/drawing/2014/main" id="{6673B0DB-F64E-C83B-DB26-8810233AF482}"/>
              </a:ext>
            </a:extLst>
          </p:cNvPr>
          <p:cNvGrpSpPr/>
          <p:nvPr/>
        </p:nvGrpSpPr>
        <p:grpSpPr>
          <a:xfrm>
            <a:off x="400050" y="5391150"/>
            <a:ext cx="609601" cy="247651"/>
            <a:chOff x="400050" y="5391150"/>
            <a:chExt cx="609601" cy="247651"/>
          </a:xfrm>
        </p:grpSpPr>
        <p:sp>
          <p:nvSpPr>
            <p:cNvPr id="120" name="SMARTInkShape-3725">
              <a:extLst>
                <a:ext uri="{FF2B5EF4-FFF2-40B4-BE49-F238E27FC236}">
                  <a16:creationId xmlns:a16="http://schemas.microsoft.com/office/drawing/2014/main" id="{0F1A8149-8317-CA14-23D2-42654B9B797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00125" y="5392867"/>
              <a:ext cx="9526" cy="217359"/>
            </a:xfrm>
            <a:custGeom>
              <a:avLst/>
              <a:gdLst/>
              <a:ahLst/>
              <a:cxnLst/>
              <a:rect l="0" t="0" r="0" b="0"/>
              <a:pathLst>
                <a:path w="9526" h="21735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43262"/>
                  </a:lnTo>
                  <a:lnTo>
                    <a:pt x="0" y="83812"/>
                  </a:lnTo>
                  <a:lnTo>
                    <a:pt x="0" y="123167"/>
                  </a:lnTo>
                  <a:lnTo>
                    <a:pt x="2822" y="160417"/>
                  </a:lnTo>
                  <a:lnTo>
                    <a:pt x="8642" y="204686"/>
                  </a:lnTo>
                  <a:lnTo>
                    <a:pt x="9525" y="217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26">
              <a:extLst>
                <a:ext uri="{FF2B5EF4-FFF2-40B4-BE49-F238E27FC236}">
                  <a16:creationId xmlns:a16="http://schemas.microsoft.com/office/drawing/2014/main" id="{F933DD99-2AD4-8F2C-AAB7-66EA12D658C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87541" y="5448300"/>
              <a:ext cx="17335" cy="19051"/>
            </a:xfrm>
            <a:custGeom>
              <a:avLst/>
              <a:gdLst/>
              <a:ahLst/>
              <a:cxnLst/>
              <a:rect l="0" t="0" r="0" b="0"/>
              <a:pathLst>
                <a:path w="17335" h="19051">
                  <a:moveTo>
                    <a:pt x="17334" y="19050"/>
                  </a:moveTo>
                  <a:lnTo>
                    <a:pt x="17334" y="19050"/>
                  </a:lnTo>
                  <a:lnTo>
                    <a:pt x="0" y="1717"/>
                  </a:lnTo>
                  <a:lnTo>
                    <a:pt x="487" y="1145"/>
                  </a:lnTo>
                  <a:lnTo>
                    <a:pt x="7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27">
              <a:extLst>
                <a:ext uri="{FF2B5EF4-FFF2-40B4-BE49-F238E27FC236}">
                  <a16:creationId xmlns:a16="http://schemas.microsoft.com/office/drawing/2014/main" id="{DF012035-A868-531A-AC51-89FFE367205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5022" y="5476992"/>
              <a:ext cx="288904" cy="140204"/>
            </a:xfrm>
            <a:custGeom>
              <a:avLst/>
              <a:gdLst/>
              <a:ahLst/>
              <a:cxnLst/>
              <a:rect l="0" t="0" r="0" b="0"/>
              <a:pathLst>
                <a:path w="288904" h="140204">
                  <a:moveTo>
                    <a:pt x="136503" y="37983"/>
                  </a:moveTo>
                  <a:lnTo>
                    <a:pt x="136503" y="37983"/>
                  </a:lnTo>
                  <a:lnTo>
                    <a:pt x="141560" y="37983"/>
                  </a:lnTo>
                  <a:lnTo>
                    <a:pt x="143049" y="36925"/>
                  </a:lnTo>
                  <a:lnTo>
                    <a:pt x="144042" y="35161"/>
                  </a:lnTo>
                  <a:lnTo>
                    <a:pt x="144704" y="32927"/>
                  </a:lnTo>
                  <a:lnTo>
                    <a:pt x="146204" y="31438"/>
                  </a:lnTo>
                  <a:lnTo>
                    <a:pt x="154113" y="28850"/>
                  </a:lnTo>
                  <a:lnTo>
                    <a:pt x="146383" y="28468"/>
                  </a:lnTo>
                  <a:lnTo>
                    <a:pt x="146031" y="9916"/>
                  </a:lnTo>
                  <a:lnTo>
                    <a:pt x="140972" y="9558"/>
                  </a:lnTo>
                  <a:lnTo>
                    <a:pt x="139483" y="8450"/>
                  </a:lnTo>
                  <a:lnTo>
                    <a:pt x="136895" y="1221"/>
                  </a:lnTo>
                  <a:lnTo>
                    <a:pt x="133855" y="477"/>
                  </a:lnTo>
                  <a:lnTo>
                    <a:pt x="118223" y="0"/>
                  </a:lnTo>
                  <a:lnTo>
                    <a:pt x="100865" y="4974"/>
                  </a:lnTo>
                  <a:lnTo>
                    <a:pt x="59373" y="29546"/>
                  </a:lnTo>
                  <a:lnTo>
                    <a:pt x="42956" y="41642"/>
                  </a:lnTo>
                  <a:lnTo>
                    <a:pt x="10014" y="80358"/>
                  </a:lnTo>
                  <a:lnTo>
                    <a:pt x="1616" y="97034"/>
                  </a:lnTo>
                  <a:lnTo>
                    <a:pt x="0" y="112205"/>
                  </a:lnTo>
                  <a:lnTo>
                    <a:pt x="1051" y="119215"/>
                  </a:lnTo>
                  <a:lnTo>
                    <a:pt x="3869" y="124946"/>
                  </a:lnTo>
                  <a:lnTo>
                    <a:pt x="12643" y="134136"/>
                  </a:lnTo>
                  <a:lnTo>
                    <a:pt x="20776" y="138926"/>
                  </a:lnTo>
                  <a:lnTo>
                    <a:pt x="24427" y="140203"/>
                  </a:lnTo>
                  <a:lnTo>
                    <a:pt x="44734" y="136944"/>
                  </a:lnTo>
                  <a:lnTo>
                    <a:pt x="60747" y="129275"/>
                  </a:lnTo>
                  <a:lnTo>
                    <a:pt x="105240" y="84129"/>
                  </a:lnTo>
                  <a:lnTo>
                    <a:pt x="118891" y="73410"/>
                  </a:lnTo>
                  <a:lnTo>
                    <a:pt x="123384" y="66782"/>
                  </a:lnTo>
                  <a:lnTo>
                    <a:pt x="126768" y="57604"/>
                  </a:lnTo>
                  <a:lnTo>
                    <a:pt x="128024" y="86405"/>
                  </a:lnTo>
                  <a:lnTo>
                    <a:pt x="143224" y="117067"/>
                  </a:lnTo>
                  <a:lnTo>
                    <a:pt x="149368" y="125342"/>
                  </a:lnTo>
                  <a:lnTo>
                    <a:pt x="155626" y="129726"/>
                  </a:lnTo>
                  <a:lnTo>
                    <a:pt x="165100" y="132194"/>
                  </a:lnTo>
                  <a:lnTo>
                    <a:pt x="168267" y="132540"/>
                  </a:lnTo>
                  <a:lnTo>
                    <a:pt x="171438" y="130655"/>
                  </a:lnTo>
                  <a:lnTo>
                    <a:pt x="217288" y="88747"/>
                  </a:lnTo>
                  <a:lnTo>
                    <a:pt x="240700" y="57718"/>
                  </a:lnTo>
                  <a:lnTo>
                    <a:pt x="241107" y="62293"/>
                  </a:lnTo>
                  <a:lnTo>
                    <a:pt x="238380" y="67485"/>
                  </a:lnTo>
                  <a:lnTo>
                    <a:pt x="234698" y="73320"/>
                  </a:lnTo>
                  <a:lnTo>
                    <a:pt x="232626" y="83613"/>
                  </a:lnTo>
                  <a:lnTo>
                    <a:pt x="232141" y="93894"/>
                  </a:lnTo>
                  <a:lnTo>
                    <a:pt x="234748" y="102696"/>
                  </a:lnTo>
                  <a:lnTo>
                    <a:pt x="238376" y="110136"/>
                  </a:lnTo>
                  <a:lnTo>
                    <a:pt x="239988" y="116970"/>
                  </a:lnTo>
                  <a:lnTo>
                    <a:pt x="241476" y="119216"/>
                  </a:lnTo>
                  <a:lnTo>
                    <a:pt x="243527" y="120714"/>
                  </a:lnTo>
                  <a:lnTo>
                    <a:pt x="249686" y="122377"/>
                  </a:lnTo>
                  <a:lnTo>
                    <a:pt x="271836" y="123533"/>
                  </a:lnTo>
                  <a:lnTo>
                    <a:pt x="278848" y="120808"/>
                  </a:lnTo>
                  <a:lnTo>
                    <a:pt x="282200" y="118600"/>
                  </a:lnTo>
                  <a:lnTo>
                    <a:pt x="284434" y="116069"/>
                  </a:lnTo>
                  <a:lnTo>
                    <a:pt x="288903" y="104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28">
              <a:extLst>
                <a:ext uri="{FF2B5EF4-FFF2-40B4-BE49-F238E27FC236}">
                  <a16:creationId xmlns:a16="http://schemas.microsoft.com/office/drawing/2014/main" id="{30B4F4FE-CEDA-DE75-3BE0-C5B9DA9702C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28625" y="55245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9344" y="10113"/>
                  </a:lnTo>
                  <a:lnTo>
                    <a:pt x="92693" y="30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29">
              <a:extLst>
                <a:ext uri="{FF2B5EF4-FFF2-40B4-BE49-F238E27FC236}">
                  <a16:creationId xmlns:a16="http://schemas.microsoft.com/office/drawing/2014/main" id="{D155FCDE-2B16-C50E-86BD-E96D0B0231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13612" y="5391150"/>
              <a:ext cx="157889" cy="47626"/>
            </a:xfrm>
            <a:custGeom>
              <a:avLst/>
              <a:gdLst/>
              <a:ahLst/>
              <a:cxnLst/>
              <a:rect l="0" t="0" r="0" b="0"/>
              <a:pathLst>
                <a:path w="157889" h="47626">
                  <a:moveTo>
                    <a:pt x="5488" y="47625"/>
                  </a:moveTo>
                  <a:lnTo>
                    <a:pt x="5488" y="47625"/>
                  </a:lnTo>
                  <a:lnTo>
                    <a:pt x="432" y="47625"/>
                  </a:lnTo>
                  <a:lnTo>
                    <a:pt x="0" y="46567"/>
                  </a:lnTo>
                  <a:lnTo>
                    <a:pt x="9613" y="29311"/>
                  </a:lnTo>
                  <a:lnTo>
                    <a:pt x="13530" y="25891"/>
                  </a:lnTo>
                  <a:lnTo>
                    <a:pt x="60937" y="9089"/>
                  </a:lnTo>
                  <a:lnTo>
                    <a:pt x="76699" y="4039"/>
                  </a:lnTo>
                  <a:lnTo>
                    <a:pt x="118489" y="798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30">
              <a:extLst>
                <a:ext uri="{FF2B5EF4-FFF2-40B4-BE49-F238E27FC236}">
                  <a16:creationId xmlns:a16="http://schemas.microsoft.com/office/drawing/2014/main" id="{8E64F95A-944A-9B20-7A1D-B3B36654F8B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00050" y="5430976"/>
              <a:ext cx="26610" cy="207825"/>
            </a:xfrm>
            <a:custGeom>
              <a:avLst/>
              <a:gdLst/>
              <a:ahLst/>
              <a:cxnLst/>
              <a:rect l="0" t="0" r="0" b="0"/>
              <a:pathLst>
                <a:path w="26610" h="207825">
                  <a:moveTo>
                    <a:pt x="0" y="26849"/>
                  </a:moveTo>
                  <a:lnTo>
                    <a:pt x="0" y="26849"/>
                  </a:lnTo>
                  <a:lnTo>
                    <a:pt x="0" y="21793"/>
                  </a:lnTo>
                  <a:lnTo>
                    <a:pt x="1058" y="20304"/>
                  </a:lnTo>
                  <a:lnTo>
                    <a:pt x="2822" y="19310"/>
                  </a:lnTo>
                  <a:lnTo>
                    <a:pt x="8201" y="17716"/>
                  </a:lnTo>
                  <a:lnTo>
                    <a:pt x="14189" y="12384"/>
                  </a:lnTo>
                  <a:lnTo>
                    <a:pt x="16890" y="7015"/>
                  </a:lnTo>
                  <a:lnTo>
                    <a:pt x="18623" y="0"/>
                  </a:lnTo>
                  <a:lnTo>
                    <a:pt x="19824" y="483"/>
                  </a:lnTo>
                  <a:lnTo>
                    <a:pt x="23980" y="3841"/>
                  </a:lnTo>
                  <a:lnTo>
                    <a:pt x="26533" y="11685"/>
                  </a:lnTo>
                  <a:lnTo>
                    <a:pt x="26609" y="24343"/>
                  </a:lnTo>
                  <a:lnTo>
                    <a:pt x="20254" y="68879"/>
                  </a:lnTo>
                  <a:lnTo>
                    <a:pt x="16386" y="115914"/>
                  </a:lnTo>
                  <a:lnTo>
                    <a:pt x="11558" y="151663"/>
                  </a:lnTo>
                  <a:lnTo>
                    <a:pt x="9525" y="207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747">
            <a:extLst>
              <a:ext uri="{FF2B5EF4-FFF2-40B4-BE49-F238E27FC236}">
                <a16:creationId xmlns:a16="http://schemas.microsoft.com/office/drawing/2014/main" id="{F6C6FB7B-B8D9-7EC9-A22F-570EC888E46C}"/>
              </a:ext>
            </a:extLst>
          </p:cNvPr>
          <p:cNvGrpSpPr/>
          <p:nvPr/>
        </p:nvGrpSpPr>
        <p:grpSpPr>
          <a:xfrm>
            <a:off x="1323975" y="5353835"/>
            <a:ext cx="1438276" cy="372685"/>
            <a:chOff x="1323975" y="5353835"/>
            <a:chExt cx="1438276" cy="372685"/>
          </a:xfrm>
        </p:grpSpPr>
        <p:sp>
          <p:nvSpPr>
            <p:cNvPr id="127" name="SMARTInkShape-3731">
              <a:extLst>
                <a:ext uri="{FF2B5EF4-FFF2-40B4-BE49-F238E27FC236}">
                  <a16:creationId xmlns:a16="http://schemas.microsoft.com/office/drawing/2014/main" id="{31015E1C-E174-3B67-FBF0-B251BDA46EB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38425" y="54864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23370" y="1324"/>
                  </a:lnTo>
                  <a:lnTo>
                    <a:pt x="64549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32">
              <a:extLst>
                <a:ext uri="{FF2B5EF4-FFF2-40B4-BE49-F238E27FC236}">
                  <a16:creationId xmlns:a16="http://schemas.microsoft.com/office/drawing/2014/main" id="{CBAC0907-6B71-A06F-F636-AD1774F7BB7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38862" y="5353835"/>
              <a:ext cx="75764" cy="227797"/>
            </a:xfrm>
            <a:custGeom>
              <a:avLst/>
              <a:gdLst/>
              <a:ahLst/>
              <a:cxnLst/>
              <a:rect l="0" t="0" r="0" b="0"/>
              <a:pathLst>
                <a:path w="75764" h="227797">
                  <a:moveTo>
                    <a:pt x="47188" y="18265"/>
                  </a:moveTo>
                  <a:lnTo>
                    <a:pt x="47188" y="18265"/>
                  </a:lnTo>
                  <a:lnTo>
                    <a:pt x="55389" y="1863"/>
                  </a:lnTo>
                  <a:lnTo>
                    <a:pt x="54772" y="980"/>
                  </a:lnTo>
                  <a:lnTo>
                    <a:pt x="51264" y="0"/>
                  </a:lnTo>
                  <a:lnTo>
                    <a:pt x="49906" y="796"/>
                  </a:lnTo>
                  <a:lnTo>
                    <a:pt x="49000" y="2387"/>
                  </a:lnTo>
                  <a:lnTo>
                    <a:pt x="47546" y="12541"/>
                  </a:lnTo>
                  <a:lnTo>
                    <a:pt x="46200" y="25797"/>
                  </a:lnTo>
                  <a:lnTo>
                    <a:pt x="39663" y="47700"/>
                  </a:lnTo>
                  <a:lnTo>
                    <a:pt x="35433" y="66145"/>
                  </a:lnTo>
                  <a:lnTo>
                    <a:pt x="30300" y="85016"/>
                  </a:lnTo>
                  <a:lnTo>
                    <a:pt x="25506" y="123047"/>
                  </a:lnTo>
                  <a:lnTo>
                    <a:pt x="10816" y="167490"/>
                  </a:lnTo>
                  <a:lnTo>
                    <a:pt x="547" y="210882"/>
                  </a:lnTo>
                  <a:lnTo>
                    <a:pt x="0" y="219583"/>
                  </a:lnTo>
                  <a:lnTo>
                    <a:pt x="913" y="222327"/>
                  </a:lnTo>
                  <a:lnTo>
                    <a:pt x="2580" y="224157"/>
                  </a:lnTo>
                  <a:lnTo>
                    <a:pt x="7802" y="227093"/>
                  </a:lnTo>
                  <a:lnTo>
                    <a:pt x="23244" y="227796"/>
                  </a:lnTo>
                  <a:lnTo>
                    <a:pt x="75763" y="208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33">
              <a:extLst>
                <a:ext uri="{FF2B5EF4-FFF2-40B4-BE49-F238E27FC236}">
                  <a16:creationId xmlns:a16="http://schemas.microsoft.com/office/drawing/2014/main" id="{B6B3864C-5EBD-2336-59D8-86356A8B86F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99098" y="5486516"/>
              <a:ext cx="110753" cy="70376"/>
            </a:xfrm>
            <a:custGeom>
              <a:avLst/>
              <a:gdLst/>
              <a:ahLst/>
              <a:cxnLst/>
              <a:rect l="0" t="0" r="0" b="0"/>
              <a:pathLst>
                <a:path w="110753" h="70376">
                  <a:moveTo>
                    <a:pt x="63127" y="9409"/>
                  </a:moveTo>
                  <a:lnTo>
                    <a:pt x="63127" y="9409"/>
                  </a:lnTo>
                  <a:lnTo>
                    <a:pt x="68183" y="9409"/>
                  </a:lnTo>
                  <a:lnTo>
                    <a:pt x="69673" y="8351"/>
                  </a:lnTo>
                  <a:lnTo>
                    <a:pt x="70666" y="6587"/>
                  </a:lnTo>
                  <a:lnTo>
                    <a:pt x="72536" y="276"/>
                  </a:lnTo>
                  <a:lnTo>
                    <a:pt x="62504" y="0"/>
                  </a:lnTo>
                  <a:lnTo>
                    <a:pt x="46127" y="4975"/>
                  </a:lnTo>
                  <a:lnTo>
                    <a:pt x="9053" y="35535"/>
                  </a:lnTo>
                  <a:lnTo>
                    <a:pt x="2052" y="45009"/>
                  </a:lnTo>
                  <a:lnTo>
                    <a:pt x="186" y="49017"/>
                  </a:lnTo>
                  <a:lnTo>
                    <a:pt x="0" y="52747"/>
                  </a:lnTo>
                  <a:lnTo>
                    <a:pt x="2615" y="59715"/>
                  </a:lnTo>
                  <a:lnTo>
                    <a:pt x="10037" y="69588"/>
                  </a:lnTo>
                  <a:lnTo>
                    <a:pt x="24362" y="70375"/>
                  </a:lnTo>
                  <a:lnTo>
                    <a:pt x="71757" y="64072"/>
                  </a:lnTo>
                  <a:lnTo>
                    <a:pt x="91437" y="59120"/>
                  </a:lnTo>
                  <a:lnTo>
                    <a:pt x="110752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34">
              <a:extLst>
                <a:ext uri="{FF2B5EF4-FFF2-40B4-BE49-F238E27FC236}">
                  <a16:creationId xmlns:a16="http://schemas.microsoft.com/office/drawing/2014/main" id="{33D83DAF-5300-C2FC-1D03-FB843E8E92B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373660" y="5479185"/>
              <a:ext cx="85466" cy="100032"/>
            </a:xfrm>
            <a:custGeom>
              <a:avLst/>
              <a:gdLst/>
              <a:ahLst/>
              <a:cxnLst/>
              <a:rect l="0" t="0" r="0" b="0"/>
              <a:pathLst>
                <a:path w="85466" h="100032">
                  <a:moveTo>
                    <a:pt x="17115" y="45315"/>
                  </a:moveTo>
                  <a:lnTo>
                    <a:pt x="17115" y="45315"/>
                  </a:lnTo>
                  <a:lnTo>
                    <a:pt x="40966" y="44257"/>
                  </a:lnTo>
                  <a:lnTo>
                    <a:pt x="57813" y="37711"/>
                  </a:lnTo>
                  <a:lnTo>
                    <a:pt x="82003" y="22925"/>
                  </a:lnTo>
                  <a:lnTo>
                    <a:pt x="84715" y="19805"/>
                  </a:lnTo>
                  <a:lnTo>
                    <a:pt x="85465" y="16667"/>
                  </a:lnTo>
                  <a:lnTo>
                    <a:pt x="84907" y="13517"/>
                  </a:lnTo>
                  <a:lnTo>
                    <a:pt x="79065" y="4025"/>
                  </a:lnTo>
                  <a:lnTo>
                    <a:pt x="67931" y="505"/>
                  </a:lnTo>
                  <a:lnTo>
                    <a:pt x="53459" y="0"/>
                  </a:lnTo>
                  <a:lnTo>
                    <a:pt x="34468" y="5665"/>
                  </a:lnTo>
                  <a:lnTo>
                    <a:pt x="25533" y="11112"/>
                  </a:lnTo>
                  <a:lnTo>
                    <a:pt x="14553" y="25186"/>
                  </a:lnTo>
                  <a:lnTo>
                    <a:pt x="2420" y="48904"/>
                  </a:lnTo>
                  <a:lnTo>
                    <a:pt x="0" y="61374"/>
                  </a:lnTo>
                  <a:lnTo>
                    <a:pt x="1748" y="73972"/>
                  </a:lnTo>
                  <a:lnTo>
                    <a:pt x="3695" y="80294"/>
                  </a:lnTo>
                  <a:lnTo>
                    <a:pt x="11503" y="90142"/>
                  </a:lnTo>
                  <a:lnTo>
                    <a:pt x="22029" y="96988"/>
                  </a:lnTo>
                  <a:lnTo>
                    <a:pt x="33763" y="100031"/>
                  </a:lnTo>
                  <a:lnTo>
                    <a:pt x="74265" y="92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35">
              <a:extLst>
                <a:ext uri="{FF2B5EF4-FFF2-40B4-BE49-F238E27FC236}">
                  <a16:creationId xmlns:a16="http://schemas.microsoft.com/office/drawing/2014/main" id="{049DAD02-1DCE-1CFF-C81D-56A65E45C47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295525" y="54578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5958" y="23949"/>
                  </a:lnTo>
                  <a:lnTo>
                    <a:pt x="2648" y="166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36">
              <a:extLst>
                <a:ext uri="{FF2B5EF4-FFF2-40B4-BE49-F238E27FC236}">
                  <a16:creationId xmlns:a16="http://schemas.microsoft.com/office/drawing/2014/main" id="{2061AE30-CC77-64BE-4091-B6D8B2184C1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21192" y="5507167"/>
              <a:ext cx="102909" cy="219353"/>
            </a:xfrm>
            <a:custGeom>
              <a:avLst/>
              <a:gdLst/>
              <a:ahLst/>
              <a:cxnLst/>
              <a:rect l="0" t="0" r="0" b="0"/>
              <a:pathLst>
                <a:path w="102909" h="219353">
                  <a:moveTo>
                    <a:pt x="55283" y="17333"/>
                  </a:moveTo>
                  <a:lnTo>
                    <a:pt x="55283" y="17333"/>
                  </a:lnTo>
                  <a:lnTo>
                    <a:pt x="50227" y="12277"/>
                  </a:lnTo>
                  <a:lnTo>
                    <a:pt x="47744" y="6972"/>
                  </a:lnTo>
                  <a:lnTo>
                    <a:pt x="46150" y="0"/>
                  </a:lnTo>
                  <a:lnTo>
                    <a:pt x="45933" y="1868"/>
                  </a:lnTo>
                  <a:lnTo>
                    <a:pt x="44707" y="48732"/>
                  </a:lnTo>
                  <a:lnTo>
                    <a:pt x="38220" y="89074"/>
                  </a:lnTo>
                  <a:lnTo>
                    <a:pt x="36626" y="128165"/>
                  </a:lnTo>
                  <a:lnTo>
                    <a:pt x="36311" y="175594"/>
                  </a:lnTo>
                  <a:lnTo>
                    <a:pt x="35198" y="204630"/>
                  </a:lnTo>
                  <a:lnTo>
                    <a:pt x="31187" y="216287"/>
                  </a:lnTo>
                  <a:lnTo>
                    <a:pt x="28636" y="218761"/>
                  </a:lnTo>
                  <a:lnTo>
                    <a:pt x="25876" y="219352"/>
                  </a:lnTo>
                  <a:lnTo>
                    <a:pt x="22978" y="218687"/>
                  </a:lnTo>
                  <a:lnTo>
                    <a:pt x="13844" y="212695"/>
                  </a:lnTo>
                  <a:lnTo>
                    <a:pt x="4434" y="194104"/>
                  </a:lnTo>
                  <a:lnTo>
                    <a:pt x="0" y="178601"/>
                  </a:lnTo>
                  <a:lnTo>
                    <a:pt x="3743" y="157191"/>
                  </a:lnTo>
                  <a:lnTo>
                    <a:pt x="11554" y="140852"/>
                  </a:lnTo>
                  <a:lnTo>
                    <a:pt x="30222" y="120362"/>
                  </a:lnTo>
                  <a:lnTo>
                    <a:pt x="53616" y="108551"/>
                  </a:lnTo>
                  <a:lnTo>
                    <a:pt x="102908" y="93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37">
              <a:extLst>
                <a:ext uri="{FF2B5EF4-FFF2-40B4-BE49-F238E27FC236}">
                  <a16:creationId xmlns:a16="http://schemas.microsoft.com/office/drawing/2014/main" id="{0D899DAA-2747-89F8-E62E-65C0D556BCC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038350" y="5488634"/>
              <a:ext cx="104776" cy="112067"/>
            </a:xfrm>
            <a:custGeom>
              <a:avLst/>
              <a:gdLst/>
              <a:ahLst/>
              <a:cxnLst/>
              <a:rect l="0" t="0" r="0" b="0"/>
              <a:pathLst>
                <a:path w="104776" h="112067">
                  <a:moveTo>
                    <a:pt x="0" y="54916"/>
                  </a:moveTo>
                  <a:lnTo>
                    <a:pt x="0" y="54916"/>
                  </a:lnTo>
                  <a:lnTo>
                    <a:pt x="33551" y="39728"/>
                  </a:lnTo>
                  <a:lnTo>
                    <a:pt x="71799" y="31318"/>
                  </a:lnTo>
                  <a:lnTo>
                    <a:pt x="97760" y="18577"/>
                  </a:lnTo>
                  <a:lnTo>
                    <a:pt x="99040" y="16932"/>
                  </a:lnTo>
                  <a:lnTo>
                    <a:pt x="98835" y="14777"/>
                  </a:lnTo>
                  <a:lnTo>
                    <a:pt x="95785" y="9559"/>
                  </a:lnTo>
                  <a:lnTo>
                    <a:pt x="90902" y="3713"/>
                  </a:lnTo>
                  <a:lnTo>
                    <a:pt x="79559" y="409"/>
                  </a:lnTo>
                  <a:lnTo>
                    <a:pt x="63934" y="0"/>
                  </a:lnTo>
                  <a:lnTo>
                    <a:pt x="39405" y="5719"/>
                  </a:lnTo>
                  <a:lnTo>
                    <a:pt x="23435" y="15174"/>
                  </a:lnTo>
                  <a:lnTo>
                    <a:pt x="11827" y="25259"/>
                  </a:lnTo>
                  <a:lnTo>
                    <a:pt x="5256" y="39618"/>
                  </a:lnTo>
                  <a:lnTo>
                    <a:pt x="1038" y="69650"/>
                  </a:lnTo>
                  <a:lnTo>
                    <a:pt x="6106" y="82984"/>
                  </a:lnTo>
                  <a:lnTo>
                    <a:pt x="15414" y="94908"/>
                  </a:lnTo>
                  <a:lnTo>
                    <a:pt x="26606" y="103735"/>
                  </a:lnTo>
                  <a:lnTo>
                    <a:pt x="38636" y="108363"/>
                  </a:lnTo>
                  <a:lnTo>
                    <a:pt x="81954" y="111578"/>
                  </a:lnTo>
                  <a:lnTo>
                    <a:pt x="104775" y="112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38">
              <a:extLst>
                <a:ext uri="{FF2B5EF4-FFF2-40B4-BE49-F238E27FC236}">
                  <a16:creationId xmlns:a16="http://schemas.microsoft.com/office/drawing/2014/main" id="{386A9BC2-2236-B00F-8DAD-F3305274998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09750" y="5496352"/>
              <a:ext cx="171451" cy="98376"/>
            </a:xfrm>
            <a:custGeom>
              <a:avLst/>
              <a:gdLst/>
              <a:ahLst/>
              <a:cxnLst/>
              <a:rect l="0" t="0" r="0" b="0"/>
              <a:pathLst>
                <a:path w="171451" h="98376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10113" y="4434"/>
                  </a:lnTo>
                  <a:lnTo>
                    <a:pt x="21459" y="1014"/>
                  </a:lnTo>
                  <a:lnTo>
                    <a:pt x="31523" y="0"/>
                  </a:lnTo>
                  <a:lnTo>
                    <a:pt x="40821" y="5407"/>
                  </a:lnTo>
                  <a:lnTo>
                    <a:pt x="58981" y="21069"/>
                  </a:lnTo>
                  <a:lnTo>
                    <a:pt x="69452" y="41220"/>
                  </a:lnTo>
                  <a:lnTo>
                    <a:pt x="70378" y="58300"/>
                  </a:lnTo>
                  <a:lnTo>
                    <a:pt x="67263" y="74358"/>
                  </a:lnTo>
                  <a:lnTo>
                    <a:pt x="59558" y="89347"/>
                  </a:lnTo>
                  <a:lnTo>
                    <a:pt x="53634" y="96976"/>
                  </a:lnTo>
                  <a:lnTo>
                    <a:pt x="50573" y="98375"/>
                  </a:lnTo>
                  <a:lnTo>
                    <a:pt x="47474" y="98249"/>
                  </a:lnTo>
                  <a:lnTo>
                    <a:pt x="41208" y="95288"/>
                  </a:lnTo>
                  <a:lnTo>
                    <a:pt x="34895" y="90443"/>
                  </a:lnTo>
                  <a:lnTo>
                    <a:pt x="33847" y="85553"/>
                  </a:lnTo>
                  <a:lnTo>
                    <a:pt x="35504" y="71653"/>
                  </a:lnTo>
                  <a:lnTo>
                    <a:pt x="47444" y="45978"/>
                  </a:lnTo>
                  <a:lnTo>
                    <a:pt x="58481" y="33250"/>
                  </a:lnTo>
                  <a:lnTo>
                    <a:pt x="64387" y="28374"/>
                  </a:lnTo>
                  <a:lnTo>
                    <a:pt x="79417" y="22956"/>
                  </a:lnTo>
                  <a:lnTo>
                    <a:pt x="119992" y="14423"/>
                  </a:lnTo>
                  <a:lnTo>
                    <a:pt x="171450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39">
              <a:extLst>
                <a:ext uri="{FF2B5EF4-FFF2-40B4-BE49-F238E27FC236}">
                  <a16:creationId xmlns:a16="http://schemas.microsoft.com/office/drawing/2014/main" id="{DA879B69-34B3-B041-6F38-A88594A7CA5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520165" y="5510471"/>
              <a:ext cx="78928" cy="97215"/>
            </a:xfrm>
            <a:custGeom>
              <a:avLst/>
              <a:gdLst/>
              <a:ahLst/>
              <a:cxnLst/>
              <a:rect l="0" t="0" r="0" b="0"/>
              <a:pathLst>
                <a:path w="78928" h="97215">
                  <a:moveTo>
                    <a:pt x="51460" y="33079"/>
                  </a:moveTo>
                  <a:lnTo>
                    <a:pt x="51460" y="33079"/>
                  </a:lnTo>
                  <a:lnTo>
                    <a:pt x="51460" y="922"/>
                  </a:lnTo>
                  <a:lnTo>
                    <a:pt x="50402" y="0"/>
                  </a:lnTo>
                  <a:lnTo>
                    <a:pt x="48638" y="443"/>
                  </a:lnTo>
                  <a:lnTo>
                    <a:pt x="20869" y="17523"/>
                  </a:lnTo>
                  <a:lnTo>
                    <a:pt x="10528" y="31880"/>
                  </a:lnTo>
                  <a:lnTo>
                    <a:pt x="762" y="54596"/>
                  </a:lnTo>
                  <a:lnTo>
                    <a:pt x="0" y="69453"/>
                  </a:lnTo>
                  <a:lnTo>
                    <a:pt x="1278" y="76378"/>
                  </a:lnTo>
                  <a:lnTo>
                    <a:pt x="8343" y="86895"/>
                  </a:lnTo>
                  <a:lnTo>
                    <a:pt x="13191" y="91182"/>
                  </a:lnTo>
                  <a:lnTo>
                    <a:pt x="24221" y="95944"/>
                  </a:lnTo>
                  <a:lnTo>
                    <a:pt x="30126" y="97214"/>
                  </a:lnTo>
                  <a:lnTo>
                    <a:pt x="42331" y="95803"/>
                  </a:lnTo>
                  <a:lnTo>
                    <a:pt x="48549" y="93945"/>
                  </a:lnTo>
                  <a:lnTo>
                    <a:pt x="61102" y="83413"/>
                  </a:lnTo>
                  <a:lnTo>
                    <a:pt x="67413" y="76160"/>
                  </a:lnTo>
                  <a:lnTo>
                    <a:pt x="74426" y="59634"/>
                  </a:lnTo>
                  <a:lnTo>
                    <a:pt x="78927" y="33268"/>
                  </a:lnTo>
                  <a:lnTo>
                    <a:pt x="77180" y="28972"/>
                  </a:lnTo>
                  <a:lnTo>
                    <a:pt x="69593" y="21376"/>
                  </a:lnTo>
                  <a:lnTo>
                    <a:pt x="61989" y="17294"/>
                  </a:lnTo>
                  <a:lnTo>
                    <a:pt x="48483" y="14674"/>
                  </a:lnTo>
                  <a:lnTo>
                    <a:pt x="22885" y="14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40">
              <a:extLst>
                <a:ext uri="{FF2B5EF4-FFF2-40B4-BE49-F238E27FC236}">
                  <a16:creationId xmlns:a16="http://schemas.microsoft.com/office/drawing/2014/main" id="{68466710-01D6-8850-E2E2-190D9A0D23A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323975" y="55149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1289" y="8689"/>
                  </a:lnTo>
                  <a:lnTo>
                    <a:pt x="47974" y="171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41">
              <a:extLst>
                <a:ext uri="{FF2B5EF4-FFF2-40B4-BE49-F238E27FC236}">
                  <a16:creationId xmlns:a16="http://schemas.microsoft.com/office/drawing/2014/main" id="{1EBB484A-3B42-25DC-D793-433BA8134A1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333548" y="5403323"/>
              <a:ext cx="95203" cy="235423"/>
            </a:xfrm>
            <a:custGeom>
              <a:avLst/>
              <a:gdLst/>
              <a:ahLst/>
              <a:cxnLst/>
              <a:rect l="0" t="0" r="0" b="0"/>
              <a:pathLst>
                <a:path w="95203" h="235423">
                  <a:moveTo>
                    <a:pt x="28527" y="16402"/>
                  </a:moveTo>
                  <a:lnTo>
                    <a:pt x="28527" y="16402"/>
                  </a:lnTo>
                  <a:lnTo>
                    <a:pt x="28527" y="0"/>
                  </a:lnTo>
                  <a:lnTo>
                    <a:pt x="29585" y="175"/>
                  </a:lnTo>
                  <a:lnTo>
                    <a:pt x="33584" y="3193"/>
                  </a:lnTo>
                  <a:lnTo>
                    <a:pt x="36066" y="13706"/>
                  </a:lnTo>
                  <a:lnTo>
                    <a:pt x="36111" y="30021"/>
                  </a:lnTo>
                  <a:lnTo>
                    <a:pt x="30339" y="74988"/>
                  </a:lnTo>
                  <a:lnTo>
                    <a:pt x="26242" y="112078"/>
                  </a:lnTo>
                  <a:lnTo>
                    <a:pt x="15376" y="152423"/>
                  </a:lnTo>
                  <a:lnTo>
                    <a:pt x="2715" y="194906"/>
                  </a:lnTo>
                  <a:lnTo>
                    <a:pt x="0" y="233387"/>
                  </a:lnTo>
                  <a:lnTo>
                    <a:pt x="1043" y="234084"/>
                  </a:lnTo>
                  <a:lnTo>
                    <a:pt x="9683" y="235064"/>
                  </a:lnTo>
                  <a:lnTo>
                    <a:pt x="38745" y="235422"/>
                  </a:lnTo>
                  <a:lnTo>
                    <a:pt x="95202" y="216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748">
            <a:extLst>
              <a:ext uri="{FF2B5EF4-FFF2-40B4-BE49-F238E27FC236}">
                <a16:creationId xmlns:a16="http://schemas.microsoft.com/office/drawing/2014/main" id="{B856AD27-AF35-09B9-4F31-BD3FAA22165C}"/>
              </a:ext>
            </a:extLst>
          </p:cNvPr>
          <p:cNvGrpSpPr/>
          <p:nvPr/>
        </p:nvGrpSpPr>
        <p:grpSpPr>
          <a:xfrm>
            <a:off x="3048000" y="5345866"/>
            <a:ext cx="504826" cy="283410"/>
            <a:chOff x="3048000" y="5345866"/>
            <a:chExt cx="504826" cy="283410"/>
          </a:xfrm>
        </p:grpSpPr>
        <p:sp>
          <p:nvSpPr>
            <p:cNvPr id="139" name="SMARTInkShape-3742">
              <a:extLst>
                <a:ext uri="{FF2B5EF4-FFF2-40B4-BE49-F238E27FC236}">
                  <a16:creationId xmlns:a16="http://schemas.microsoft.com/office/drawing/2014/main" id="{919A5C74-3086-87B1-DB88-FBF95AD0937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43300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43">
              <a:extLst>
                <a:ext uri="{FF2B5EF4-FFF2-40B4-BE49-F238E27FC236}">
                  <a16:creationId xmlns:a16="http://schemas.microsoft.com/office/drawing/2014/main" id="{21145270-ED48-748B-4DB1-A715B737D71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49868" y="5524500"/>
              <a:ext cx="83845" cy="103807"/>
            </a:xfrm>
            <a:custGeom>
              <a:avLst/>
              <a:gdLst/>
              <a:ahLst/>
              <a:cxnLst/>
              <a:rect l="0" t="0" r="0" b="0"/>
              <a:pathLst>
                <a:path w="83845" h="103807">
                  <a:moveTo>
                    <a:pt x="45782" y="19050"/>
                  </a:moveTo>
                  <a:lnTo>
                    <a:pt x="45782" y="19050"/>
                  </a:lnTo>
                  <a:lnTo>
                    <a:pt x="45782" y="13994"/>
                  </a:lnTo>
                  <a:lnTo>
                    <a:pt x="46840" y="12505"/>
                  </a:lnTo>
                  <a:lnTo>
                    <a:pt x="48604" y="11511"/>
                  </a:lnTo>
                  <a:lnTo>
                    <a:pt x="55297" y="9528"/>
                  </a:lnTo>
                  <a:lnTo>
                    <a:pt x="55304" y="14582"/>
                  </a:lnTo>
                  <a:lnTo>
                    <a:pt x="54247" y="16072"/>
                  </a:lnTo>
                  <a:lnTo>
                    <a:pt x="52484" y="17064"/>
                  </a:lnTo>
                  <a:lnTo>
                    <a:pt x="45606" y="18788"/>
                  </a:lnTo>
                  <a:lnTo>
                    <a:pt x="37697" y="19016"/>
                  </a:lnTo>
                  <a:lnTo>
                    <a:pt x="37217" y="20086"/>
                  </a:lnTo>
                  <a:lnTo>
                    <a:pt x="36684" y="24096"/>
                  </a:lnTo>
                  <a:lnTo>
                    <a:pt x="35483" y="25589"/>
                  </a:lnTo>
                  <a:lnTo>
                    <a:pt x="26581" y="29371"/>
                  </a:lnTo>
                  <a:lnTo>
                    <a:pt x="22079" y="33515"/>
                  </a:lnTo>
                  <a:lnTo>
                    <a:pt x="922" y="75092"/>
                  </a:lnTo>
                  <a:lnTo>
                    <a:pt x="0" y="78637"/>
                  </a:lnTo>
                  <a:lnTo>
                    <a:pt x="1799" y="88219"/>
                  </a:lnTo>
                  <a:lnTo>
                    <a:pt x="6520" y="101505"/>
                  </a:lnTo>
                  <a:lnTo>
                    <a:pt x="7966" y="102595"/>
                  </a:lnTo>
                  <a:lnTo>
                    <a:pt x="12394" y="103806"/>
                  </a:lnTo>
                  <a:lnTo>
                    <a:pt x="15057" y="103071"/>
                  </a:lnTo>
                  <a:lnTo>
                    <a:pt x="24985" y="96489"/>
                  </a:lnTo>
                  <a:lnTo>
                    <a:pt x="34780" y="87158"/>
                  </a:lnTo>
                  <a:lnTo>
                    <a:pt x="40876" y="86150"/>
                  </a:lnTo>
                  <a:lnTo>
                    <a:pt x="42512" y="84949"/>
                  </a:lnTo>
                  <a:lnTo>
                    <a:pt x="43602" y="83091"/>
                  </a:lnTo>
                  <a:lnTo>
                    <a:pt x="45351" y="77561"/>
                  </a:lnTo>
                  <a:lnTo>
                    <a:pt x="54904" y="67103"/>
                  </a:lnTo>
                  <a:lnTo>
                    <a:pt x="55304" y="57270"/>
                  </a:lnTo>
                  <a:lnTo>
                    <a:pt x="82431" y="30026"/>
                  </a:lnTo>
                  <a:lnTo>
                    <a:pt x="83452" y="23948"/>
                  </a:lnTo>
                  <a:lnTo>
                    <a:pt x="83844" y="11279"/>
                  </a:lnTo>
                  <a:lnTo>
                    <a:pt x="75677" y="1478"/>
                  </a:lnTo>
                  <a:lnTo>
                    <a:pt x="648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44">
              <a:extLst>
                <a:ext uri="{FF2B5EF4-FFF2-40B4-BE49-F238E27FC236}">
                  <a16:creationId xmlns:a16="http://schemas.microsoft.com/office/drawing/2014/main" id="{C241AE04-904A-128D-ACB3-2F0C813D642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67050" y="5495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16868" y="12505"/>
                  </a:lnTo>
                  <a:lnTo>
                    <a:pt x="25694" y="10408"/>
                  </a:lnTo>
                  <a:lnTo>
                    <a:pt x="69851" y="9528"/>
                  </a:lnTo>
                  <a:lnTo>
                    <a:pt x="76201" y="6705"/>
                  </a:lnTo>
                  <a:lnTo>
                    <a:pt x="82550" y="2980"/>
                  </a:lnTo>
                  <a:lnTo>
                    <a:pt x="95250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45">
              <a:extLst>
                <a:ext uri="{FF2B5EF4-FFF2-40B4-BE49-F238E27FC236}">
                  <a16:creationId xmlns:a16="http://schemas.microsoft.com/office/drawing/2014/main" id="{3A893A85-8083-B95E-4850-0E80ECA19C3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71825" y="5345866"/>
              <a:ext cx="24073" cy="273885"/>
            </a:xfrm>
            <a:custGeom>
              <a:avLst/>
              <a:gdLst/>
              <a:ahLst/>
              <a:cxnLst/>
              <a:rect l="0" t="0" r="0" b="0"/>
              <a:pathLst>
                <a:path w="24073" h="273885">
                  <a:moveTo>
                    <a:pt x="9525" y="45284"/>
                  </a:moveTo>
                  <a:lnTo>
                    <a:pt x="9525" y="45284"/>
                  </a:lnTo>
                  <a:lnTo>
                    <a:pt x="16071" y="30075"/>
                  </a:lnTo>
                  <a:lnTo>
                    <a:pt x="18934" y="0"/>
                  </a:lnTo>
                  <a:lnTo>
                    <a:pt x="20031" y="278"/>
                  </a:lnTo>
                  <a:lnTo>
                    <a:pt x="24072" y="3409"/>
                  </a:lnTo>
                  <a:lnTo>
                    <a:pt x="21139" y="44460"/>
                  </a:lnTo>
                  <a:lnTo>
                    <a:pt x="19669" y="88196"/>
                  </a:lnTo>
                  <a:lnTo>
                    <a:pt x="18175" y="132553"/>
                  </a:lnTo>
                  <a:lnTo>
                    <a:pt x="8725" y="179880"/>
                  </a:lnTo>
                  <a:lnTo>
                    <a:pt x="1723" y="224623"/>
                  </a:lnTo>
                  <a:lnTo>
                    <a:pt x="0" y="273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46">
              <a:extLst>
                <a:ext uri="{FF2B5EF4-FFF2-40B4-BE49-F238E27FC236}">
                  <a16:creationId xmlns:a16="http://schemas.microsoft.com/office/drawing/2014/main" id="{E262EC90-FBAC-A66D-FE80-D2DD7DF4A5F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048000" y="5353050"/>
              <a:ext cx="47626" cy="276226"/>
            </a:xfrm>
            <a:custGeom>
              <a:avLst/>
              <a:gdLst/>
              <a:ahLst/>
              <a:cxnLst/>
              <a:rect l="0" t="0" r="0" b="0"/>
              <a:pathLst>
                <a:path w="47626" h="276226">
                  <a:moveTo>
                    <a:pt x="47625" y="0"/>
                  </a:moveTo>
                  <a:lnTo>
                    <a:pt x="47625" y="0"/>
                  </a:lnTo>
                  <a:lnTo>
                    <a:pt x="42569" y="41685"/>
                  </a:lnTo>
                  <a:lnTo>
                    <a:pt x="29311" y="79496"/>
                  </a:lnTo>
                  <a:lnTo>
                    <a:pt x="17034" y="122568"/>
                  </a:lnTo>
                  <a:lnTo>
                    <a:pt x="4462" y="164891"/>
                  </a:lnTo>
                  <a:lnTo>
                    <a:pt x="1322" y="20384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749">
            <a:extLst>
              <a:ext uri="{FF2B5EF4-FFF2-40B4-BE49-F238E27FC236}">
                <a16:creationId xmlns:a16="http://schemas.microsoft.com/office/drawing/2014/main" id="{206ECD5C-90DD-0D6F-C977-C0DF31A45195}"/>
              </a:ext>
            </a:extLst>
          </p:cNvPr>
          <p:cNvGrpSpPr/>
          <p:nvPr/>
        </p:nvGrpSpPr>
        <p:grpSpPr>
          <a:xfrm>
            <a:off x="3981450" y="5305425"/>
            <a:ext cx="542926" cy="266701"/>
            <a:chOff x="3981450" y="5305425"/>
            <a:chExt cx="542926" cy="266701"/>
          </a:xfrm>
        </p:grpSpPr>
        <p:sp>
          <p:nvSpPr>
            <p:cNvPr id="145" name="SMARTInkShape-3747">
              <a:extLst>
                <a:ext uri="{FF2B5EF4-FFF2-40B4-BE49-F238E27FC236}">
                  <a16:creationId xmlns:a16="http://schemas.microsoft.com/office/drawing/2014/main" id="{45F38907-473E-69DA-9B7E-E17762E207D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00550" y="5430199"/>
              <a:ext cx="123826" cy="122877"/>
            </a:xfrm>
            <a:custGeom>
              <a:avLst/>
              <a:gdLst/>
              <a:ahLst/>
              <a:cxnLst/>
              <a:rect l="0" t="0" r="0" b="0"/>
              <a:pathLst>
                <a:path w="123826" h="122877">
                  <a:moveTo>
                    <a:pt x="0" y="75251"/>
                  </a:moveTo>
                  <a:lnTo>
                    <a:pt x="0" y="75251"/>
                  </a:lnTo>
                  <a:lnTo>
                    <a:pt x="0" y="70195"/>
                  </a:lnTo>
                  <a:lnTo>
                    <a:pt x="2822" y="64890"/>
                  </a:lnTo>
                  <a:lnTo>
                    <a:pt x="5056" y="61994"/>
                  </a:lnTo>
                  <a:lnTo>
                    <a:pt x="10361" y="58776"/>
                  </a:lnTo>
                  <a:lnTo>
                    <a:pt x="49371" y="46066"/>
                  </a:lnTo>
                  <a:lnTo>
                    <a:pt x="64276" y="40055"/>
                  </a:lnTo>
                  <a:lnTo>
                    <a:pt x="93402" y="15263"/>
                  </a:lnTo>
                  <a:lnTo>
                    <a:pt x="102529" y="2253"/>
                  </a:lnTo>
                  <a:lnTo>
                    <a:pt x="100102" y="1186"/>
                  </a:lnTo>
                  <a:lnTo>
                    <a:pt x="88940" y="0"/>
                  </a:lnTo>
                  <a:lnTo>
                    <a:pt x="69861" y="4389"/>
                  </a:lnTo>
                  <a:lnTo>
                    <a:pt x="45746" y="17448"/>
                  </a:lnTo>
                  <a:lnTo>
                    <a:pt x="8624" y="56392"/>
                  </a:lnTo>
                  <a:lnTo>
                    <a:pt x="3833" y="70044"/>
                  </a:lnTo>
                  <a:lnTo>
                    <a:pt x="757" y="94566"/>
                  </a:lnTo>
                  <a:lnTo>
                    <a:pt x="3679" y="99769"/>
                  </a:lnTo>
                  <a:lnTo>
                    <a:pt x="20846" y="115089"/>
                  </a:lnTo>
                  <a:lnTo>
                    <a:pt x="29725" y="119415"/>
                  </a:lnTo>
                  <a:lnTo>
                    <a:pt x="77138" y="122572"/>
                  </a:lnTo>
                  <a:lnTo>
                    <a:pt x="123825" y="122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48">
              <a:extLst>
                <a:ext uri="{FF2B5EF4-FFF2-40B4-BE49-F238E27FC236}">
                  <a16:creationId xmlns:a16="http://schemas.microsoft.com/office/drawing/2014/main" id="{D2DEF914-30C2-A73A-27FA-2231AD75CB5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91000" y="5334624"/>
              <a:ext cx="114301" cy="218452"/>
            </a:xfrm>
            <a:custGeom>
              <a:avLst/>
              <a:gdLst/>
              <a:ahLst/>
              <a:cxnLst/>
              <a:rect l="0" t="0" r="0" b="0"/>
              <a:pathLst>
                <a:path w="114301" h="218452">
                  <a:moveTo>
                    <a:pt x="0" y="27951"/>
                  </a:moveTo>
                  <a:lnTo>
                    <a:pt x="0" y="27951"/>
                  </a:lnTo>
                  <a:lnTo>
                    <a:pt x="17333" y="1484"/>
                  </a:lnTo>
                  <a:lnTo>
                    <a:pt x="21109" y="314"/>
                  </a:lnTo>
                  <a:lnTo>
                    <a:pt x="23598" y="0"/>
                  </a:lnTo>
                  <a:lnTo>
                    <a:pt x="25257" y="850"/>
                  </a:lnTo>
                  <a:lnTo>
                    <a:pt x="26363" y="2475"/>
                  </a:lnTo>
                  <a:lnTo>
                    <a:pt x="27100" y="4618"/>
                  </a:lnTo>
                  <a:lnTo>
                    <a:pt x="28381" y="42243"/>
                  </a:lnTo>
                  <a:lnTo>
                    <a:pt x="23480" y="89217"/>
                  </a:lnTo>
                  <a:lnTo>
                    <a:pt x="15306" y="126655"/>
                  </a:lnTo>
                  <a:lnTo>
                    <a:pt x="2748" y="173906"/>
                  </a:lnTo>
                  <a:lnTo>
                    <a:pt x="48" y="206932"/>
                  </a:lnTo>
                  <a:lnTo>
                    <a:pt x="14" y="203279"/>
                  </a:lnTo>
                  <a:lnTo>
                    <a:pt x="2828" y="198302"/>
                  </a:lnTo>
                  <a:lnTo>
                    <a:pt x="24943" y="169894"/>
                  </a:lnTo>
                  <a:lnTo>
                    <a:pt x="70591" y="129691"/>
                  </a:lnTo>
                  <a:lnTo>
                    <a:pt x="87003" y="117833"/>
                  </a:lnTo>
                  <a:lnTo>
                    <a:pt x="94164" y="106162"/>
                  </a:lnTo>
                  <a:lnTo>
                    <a:pt x="95584" y="106550"/>
                  </a:lnTo>
                  <a:lnTo>
                    <a:pt x="99985" y="109803"/>
                  </a:lnTo>
                  <a:lnTo>
                    <a:pt x="102646" y="120422"/>
                  </a:lnTo>
                  <a:lnTo>
                    <a:pt x="104495" y="161132"/>
                  </a:lnTo>
                  <a:lnTo>
                    <a:pt x="105751" y="182535"/>
                  </a:lnTo>
                  <a:lnTo>
                    <a:pt x="114300" y="218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49">
              <a:extLst>
                <a:ext uri="{FF2B5EF4-FFF2-40B4-BE49-F238E27FC236}">
                  <a16:creationId xmlns:a16="http://schemas.microsoft.com/office/drawing/2014/main" id="{C74C2079-F19C-B963-3FDC-A43CE24089B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029075" y="5391150"/>
              <a:ext cx="57151" cy="180976"/>
            </a:xfrm>
            <a:custGeom>
              <a:avLst/>
              <a:gdLst/>
              <a:ahLst/>
              <a:cxnLst/>
              <a:rect l="0" t="0" r="0" b="0"/>
              <a:pathLst>
                <a:path w="57151" h="180976">
                  <a:moveTo>
                    <a:pt x="57150" y="0"/>
                  </a:moveTo>
                  <a:lnTo>
                    <a:pt x="57150" y="0"/>
                  </a:lnTo>
                  <a:lnTo>
                    <a:pt x="48018" y="0"/>
                  </a:lnTo>
                  <a:lnTo>
                    <a:pt x="40044" y="41156"/>
                  </a:lnTo>
                  <a:lnTo>
                    <a:pt x="28331" y="86956"/>
                  </a:lnTo>
                  <a:lnTo>
                    <a:pt x="20883" y="126656"/>
                  </a:lnTo>
                  <a:lnTo>
                    <a:pt x="11808" y="16036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50">
              <a:extLst>
                <a:ext uri="{FF2B5EF4-FFF2-40B4-BE49-F238E27FC236}">
                  <a16:creationId xmlns:a16="http://schemas.microsoft.com/office/drawing/2014/main" id="{3CA4AE69-C375-4A45-AD4A-E7AF4DD3A61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81450" y="5305425"/>
              <a:ext cx="209551" cy="76201"/>
            </a:xfrm>
            <a:custGeom>
              <a:avLst/>
              <a:gdLst/>
              <a:ahLst/>
              <a:cxnLst/>
              <a:rect l="0" t="0" r="0" b="0"/>
              <a:pathLst>
                <a:path w="209551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10361" y="73378"/>
                  </a:lnTo>
                  <a:lnTo>
                    <a:pt x="18364" y="68596"/>
                  </a:lnTo>
                  <a:lnTo>
                    <a:pt x="61963" y="49631"/>
                  </a:lnTo>
                  <a:lnTo>
                    <a:pt x="106353" y="30539"/>
                  </a:lnTo>
                  <a:lnTo>
                    <a:pt x="150830" y="16263"/>
                  </a:lnTo>
                  <a:lnTo>
                    <a:pt x="196155" y="19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50">
            <a:extLst>
              <a:ext uri="{FF2B5EF4-FFF2-40B4-BE49-F238E27FC236}">
                <a16:creationId xmlns:a16="http://schemas.microsoft.com/office/drawing/2014/main" id="{FA0C7E99-A711-E39A-F4C7-D377B5C39705}"/>
              </a:ext>
            </a:extLst>
          </p:cNvPr>
          <p:cNvGrpSpPr/>
          <p:nvPr/>
        </p:nvGrpSpPr>
        <p:grpSpPr>
          <a:xfrm>
            <a:off x="4810125" y="5316667"/>
            <a:ext cx="1209676" cy="268059"/>
            <a:chOff x="4810125" y="5316667"/>
            <a:chExt cx="1209676" cy="268059"/>
          </a:xfrm>
        </p:grpSpPr>
        <p:sp>
          <p:nvSpPr>
            <p:cNvPr id="150" name="SMARTInkShape-3751">
              <a:extLst>
                <a:ext uri="{FF2B5EF4-FFF2-40B4-BE49-F238E27FC236}">
                  <a16:creationId xmlns:a16="http://schemas.microsoft.com/office/drawing/2014/main" id="{F1CAB2E1-EFA2-31F7-0EC0-21F0C6422BD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57875" y="5448303"/>
              <a:ext cx="161926" cy="114177"/>
            </a:xfrm>
            <a:custGeom>
              <a:avLst/>
              <a:gdLst/>
              <a:ahLst/>
              <a:cxnLst/>
              <a:rect l="0" t="0" r="0" b="0"/>
              <a:pathLst>
                <a:path w="161926" h="114177">
                  <a:moveTo>
                    <a:pt x="0" y="47622"/>
                  </a:moveTo>
                  <a:lnTo>
                    <a:pt x="0" y="47622"/>
                  </a:lnTo>
                  <a:lnTo>
                    <a:pt x="13257" y="47622"/>
                  </a:lnTo>
                  <a:lnTo>
                    <a:pt x="19298" y="44800"/>
                  </a:lnTo>
                  <a:lnTo>
                    <a:pt x="25510" y="41077"/>
                  </a:lnTo>
                  <a:lnTo>
                    <a:pt x="38122" y="38685"/>
                  </a:lnTo>
                  <a:lnTo>
                    <a:pt x="55037" y="37116"/>
                  </a:lnTo>
                  <a:lnTo>
                    <a:pt x="77037" y="30573"/>
                  </a:lnTo>
                  <a:lnTo>
                    <a:pt x="88214" y="28403"/>
                  </a:lnTo>
                  <a:lnTo>
                    <a:pt x="104012" y="21209"/>
                  </a:lnTo>
                  <a:lnTo>
                    <a:pt x="135156" y="10973"/>
                  </a:lnTo>
                  <a:lnTo>
                    <a:pt x="137730" y="9431"/>
                  </a:lnTo>
                  <a:lnTo>
                    <a:pt x="139445" y="7344"/>
                  </a:lnTo>
                  <a:lnTo>
                    <a:pt x="140588" y="4895"/>
                  </a:lnTo>
                  <a:lnTo>
                    <a:pt x="142409" y="3262"/>
                  </a:lnTo>
                  <a:lnTo>
                    <a:pt x="151948" y="124"/>
                  </a:lnTo>
                  <a:lnTo>
                    <a:pt x="129998" y="0"/>
                  </a:lnTo>
                  <a:lnTo>
                    <a:pt x="85470" y="11756"/>
                  </a:lnTo>
                  <a:lnTo>
                    <a:pt x="72912" y="17923"/>
                  </a:lnTo>
                  <a:lnTo>
                    <a:pt x="35478" y="50444"/>
                  </a:lnTo>
                  <a:lnTo>
                    <a:pt x="20980" y="72960"/>
                  </a:lnTo>
                  <a:lnTo>
                    <a:pt x="19622" y="80295"/>
                  </a:lnTo>
                  <a:lnTo>
                    <a:pt x="19219" y="89171"/>
                  </a:lnTo>
                  <a:lnTo>
                    <a:pt x="21947" y="95368"/>
                  </a:lnTo>
                  <a:lnTo>
                    <a:pt x="27265" y="102915"/>
                  </a:lnTo>
                  <a:lnTo>
                    <a:pt x="30815" y="103946"/>
                  </a:lnTo>
                  <a:lnTo>
                    <a:pt x="33244" y="104222"/>
                  </a:lnTo>
                  <a:lnTo>
                    <a:pt x="38764" y="107349"/>
                  </a:lnTo>
                  <a:lnTo>
                    <a:pt x="41717" y="109665"/>
                  </a:lnTo>
                  <a:lnTo>
                    <a:pt x="50644" y="112239"/>
                  </a:lnTo>
                  <a:lnTo>
                    <a:pt x="84051" y="114176"/>
                  </a:lnTo>
                  <a:lnTo>
                    <a:pt x="93094" y="111421"/>
                  </a:lnTo>
                  <a:lnTo>
                    <a:pt x="101700" y="107727"/>
                  </a:lnTo>
                  <a:lnTo>
                    <a:pt x="129208" y="103972"/>
                  </a:lnTo>
                  <a:lnTo>
                    <a:pt x="140472" y="98303"/>
                  </a:lnTo>
                  <a:lnTo>
                    <a:pt x="161925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52">
              <a:extLst>
                <a:ext uri="{FF2B5EF4-FFF2-40B4-BE49-F238E27FC236}">
                  <a16:creationId xmlns:a16="http://schemas.microsoft.com/office/drawing/2014/main" id="{96DBA787-04D9-5CC4-6FD3-A5AFA391F57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19070" y="5316667"/>
              <a:ext cx="81263" cy="255459"/>
            </a:xfrm>
            <a:custGeom>
              <a:avLst/>
              <a:gdLst/>
              <a:ahLst/>
              <a:cxnLst/>
              <a:rect l="0" t="0" r="0" b="0"/>
              <a:pathLst>
                <a:path w="81263" h="255459">
                  <a:moveTo>
                    <a:pt x="72130" y="17333"/>
                  </a:moveTo>
                  <a:lnTo>
                    <a:pt x="72130" y="17333"/>
                  </a:lnTo>
                  <a:lnTo>
                    <a:pt x="77186" y="12277"/>
                  </a:lnTo>
                  <a:lnTo>
                    <a:pt x="79669" y="6972"/>
                  </a:lnTo>
                  <a:lnTo>
                    <a:pt x="81262" y="0"/>
                  </a:lnTo>
                  <a:lnTo>
                    <a:pt x="73973" y="15947"/>
                  </a:lnTo>
                  <a:lnTo>
                    <a:pt x="59519" y="60490"/>
                  </a:lnTo>
                  <a:lnTo>
                    <a:pt x="41652" y="104762"/>
                  </a:lnTo>
                  <a:lnTo>
                    <a:pt x="24673" y="148085"/>
                  </a:lnTo>
                  <a:lnTo>
                    <a:pt x="8292" y="188555"/>
                  </a:lnTo>
                  <a:lnTo>
                    <a:pt x="4507" y="229874"/>
                  </a:lnTo>
                  <a:lnTo>
                    <a:pt x="447" y="238090"/>
                  </a:lnTo>
                  <a:lnTo>
                    <a:pt x="0" y="241762"/>
                  </a:lnTo>
                  <a:lnTo>
                    <a:pt x="5455" y="255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753">
              <a:extLst>
                <a:ext uri="{FF2B5EF4-FFF2-40B4-BE49-F238E27FC236}">
                  <a16:creationId xmlns:a16="http://schemas.microsoft.com/office/drawing/2014/main" id="{563834D6-AEFD-900B-8D11-C0575C66D92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21739" y="5324475"/>
              <a:ext cx="109863" cy="243914"/>
            </a:xfrm>
            <a:custGeom>
              <a:avLst/>
              <a:gdLst/>
              <a:ahLst/>
              <a:cxnLst/>
              <a:rect l="0" t="0" r="0" b="0"/>
              <a:pathLst>
                <a:path w="109863" h="243914">
                  <a:moveTo>
                    <a:pt x="64686" y="0"/>
                  </a:moveTo>
                  <a:lnTo>
                    <a:pt x="64686" y="0"/>
                  </a:lnTo>
                  <a:lnTo>
                    <a:pt x="64686" y="18314"/>
                  </a:lnTo>
                  <a:lnTo>
                    <a:pt x="48284" y="62390"/>
                  </a:lnTo>
                  <a:lnTo>
                    <a:pt x="37497" y="95227"/>
                  </a:lnTo>
                  <a:lnTo>
                    <a:pt x="18903" y="128837"/>
                  </a:lnTo>
                  <a:lnTo>
                    <a:pt x="4725" y="175615"/>
                  </a:lnTo>
                  <a:lnTo>
                    <a:pt x="0" y="197849"/>
                  </a:lnTo>
                  <a:lnTo>
                    <a:pt x="1718" y="209995"/>
                  </a:lnTo>
                  <a:lnTo>
                    <a:pt x="11443" y="235038"/>
                  </a:lnTo>
                  <a:lnTo>
                    <a:pt x="16490" y="239242"/>
                  </a:lnTo>
                  <a:lnTo>
                    <a:pt x="30566" y="243913"/>
                  </a:lnTo>
                  <a:lnTo>
                    <a:pt x="56341" y="241486"/>
                  </a:lnTo>
                  <a:lnTo>
                    <a:pt x="71913" y="233974"/>
                  </a:lnTo>
                  <a:lnTo>
                    <a:pt x="84832" y="223581"/>
                  </a:lnTo>
                  <a:lnTo>
                    <a:pt x="98053" y="204770"/>
                  </a:lnTo>
                  <a:lnTo>
                    <a:pt x="107617" y="179558"/>
                  </a:lnTo>
                  <a:lnTo>
                    <a:pt x="109862" y="154097"/>
                  </a:lnTo>
                  <a:lnTo>
                    <a:pt x="106637" y="143276"/>
                  </a:lnTo>
                  <a:lnTo>
                    <a:pt x="88758" y="126178"/>
                  </a:lnTo>
                  <a:lnTo>
                    <a:pt x="72210" y="119579"/>
                  </a:lnTo>
                  <a:lnTo>
                    <a:pt x="55330" y="117704"/>
                  </a:lnTo>
                  <a:lnTo>
                    <a:pt x="7536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754">
              <a:extLst>
                <a:ext uri="{FF2B5EF4-FFF2-40B4-BE49-F238E27FC236}">
                  <a16:creationId xmlns:a16="http://schemas.microsoft.com/office/drawing/2014/main" id="{3FDCEC9A-7602-95D8-6C87-7257E7EC5D2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77467" y="5477001"/>
              <a:ext cx="142284" cy="105716"/>
            </a:xfrm>
            <a:custGeom>
              <a:avLst/>
              <a:gdLst/>
              <a:ahLst/>
              <a:cxnLst/>
              <a:rect l="0" t="0" r="0" b="0"/>
              <a:pathLst>
                <a:path w="142284" h="105716">
                  <a:moveTo>
                    <a:pt x="75608" y="28449"/>
                  </a:moveTo>
                  <a:lnTo>
                    <a:pt x="75608" y="28449"/>
                  </a:lnTo>
                  <a:lnTo>
                    <a:pt x="80664" y="28449"/>
                  </a:lnTo>
                  <a:lnTo>
                    <a:pt x="82153" y="27391"/>
                  </a:lnTo>
                  <a:lnTo>
                    <a:pt x="83147" y="25627"/>
                  </a:lnTo>
                  <a:lnTo>
                    <a:pt x="83809" y="23393"/>
                  </a:lnTo>
                  <a:lnTo>
                    <a:pt x="85309" y="21904"/>
                  </a:lnTo>
                  <a:lnTo>
                    <a:pt x="93218" y="19316"/>
                  </a:lnTo>
                  <a:lnTo>
                    <a:pt x="94018" y="16276"/>
                  </a:lnTo>
                  <a:lnTo>
                    <a:pt x="94621" y="4745"/>
                  </a:lnTo>
                  <a:lnTo>
                    <a:pt x="93575" y="3121"/>
                  </a:lnTo>
                  <a:lnTo>
                    <a:pt x="91819" y="2039"/>
                  </a:lnTo>
                  <a:lnTo>
                    <a:pt x="84292" y="516"/>
                  </a:lnTo>
                  <a:lnTo>
                    <a:pt x="72267" y="0"/>
                  </a:lnTo>
                  <a:lnTo>
                    <a:pt x="66010" y="2753"/>
                  </a:lnTo>
                  <a:lnTo>
                    <a:pt x="59700" y="6445"/>
                  </a:lnTo>
                  <a:lnTo>
                    <a:pt x="50198" y="9582"/>
                  </a:lnTo>
                  <a:lnTo>
                    <a:pt x="29276" y="27598"/>
                  </a:lnTo>
                  <a:lnTo>
                    <a:pt x="6150" y="63578"/>
                  </a:lnTo>
                  <a:lnTo>
                    <a:pt x="1406" y="82484"/>
                  </a:lnTo>
                  <a:lnTo>
                    <a:pt x="0" y="101491"/>
                  </a:lnTo>
                  <a:lnTo>
                    <a:pt x="861" y="104661"/>
                  </a:lnTo>
                  <a:lnTo>
                    <a:pt x="2494" y="105715"/>
                  </a:lnTo>
                  <a:lnTo>
                    <a:pt x="4640" y="105360"/>
                  </a:lnTo>
                  <a:lnTo>
                    <a:pt x="12717" y="99803"/>
                  </a:lnTo>
                  <a:lnTo>
                    <a:pt x="54888" y="53610"/>
                  </a:lnTo>
                  <a:lnTo>
                    <a:pt x="83125" y="21047"/>
                  </a:lnTo>
                  <a:lnTo>
                    <a:pt x="84240" y="17045"/>
                  </a:lnTo>
                  <a:lnTo>
                    <a:pt x="84957" y="10909"/>
                  </a:lnTo>
                  <a:lnTo>
                    <a:pt x="85081" y="14903"/>
                  </a:lnTo>
                  <a:lnTo>
                    <a:pt x="82288" y="19958"/>
                  </a:lnTo>
                  <a:lnTo>
                    <a:pt x="80062" y="22789"/>
                  </a:lnTo>
                  <a:lnTo>
                    <a:pt x="76488" y="48028"/>
                  </a:lnTo>
                  <a:lnTo>
                    <a:pt x="75724" y="68957"/>
                  </a:lnTo>
                  <a:lnTo>
                    <a:pt x="78482" y="75733"/>
                  </a:lnTo>
                  <a:lnTo>
                    <a:pt x="83820" y="83650"/>
                  </a:lnTo>
                  <a:lnTo>
                    <a:pt x="87371" y="84733"/>
                  </a:lnTo>
                  <a:lnTo>
                    <a:pt x="89801" y="85022"/>
                  </a:lnTo>
                  <a:lnTo>
                    <a:pt x="103332" y="80371"/>
                  </a:lnTo>
                  <a:lnTo>
                    <a:pt x="142283" y="47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755">
              <a:extLst>
                <a:ext uri="{FF2B5EF4-FFF2-40B4-BE49-F238E27FC236}">
                  <a16:creationId xmlns:a16="http://schemas.microsoft.com/office/drawing/2014/main" id="{5F44141F-F015-09A7-BBF2-1D40FCB9E86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57825" y="5400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756">
              <a:extLst>
                <a:ext uri="{FF2B5EF4-FFF2-40B4-BE49-F238E27FC236}">
                  <a16:creationId xmlns:a16="http://schemas.microsoft.com/office/drawing/2014/main" id="{D3720FCC-72DA-4030-0317-92E43052E96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91150" y="5487724"/>
              <a:ext cx="28576" cy="93927"/>
            </a:xfrm>
            <a:custGeom>
              <a:avLst/>
              <a:gdLst/>
              <a:ahLst/>
              <a:cxnLst/>
              <a:rect l="0" t="0" r="0" b="0"/>
              <a:pathLst>
                <a:path w="28576" h="9392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7517" y="1656"/>
                  </a:lnTo>
                  <a:lnTo>
                    <a:pt x="25753" y="662"/>
                  </a:lnTo>
                  <a:lnTo>
                    <a:pt x="23519" y="0"/>
                  </a:lnTo>
                  <a:lnTo>
                    <a:pt x="20971" y="617"/>
                  </a:lnTo>
                  <a:lnTo>
                    <a:pt x="15318" y="4125"/>
                  </a:lnTo>
                  <a:lnTo>
                    <a:pt x="13387" y="7601"/>
                  </a:lnTo>
                  <a:lnTo>
                    <a:pt x="2212" y="54176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757">
              <a:extLst>
                <a:ext uri="{FF2B5EF4-FFF2-40B4-BE49-F238E27FC236}">
                  <a16:creationId xmlns:a16="http://schemas.microsoft.com/office/drawing/2014/main" id="{F77A84E5-3831-44EC-4534-6C43C44A008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91125" y="5459774"/>
              <a:ext cx="180976" cy="124952"/>
            </a:xfrm>
            <a:custGeom>
              <a:avLst/>
              <a:gdLst/>
              <a:ahLst/>
              <a:cxnLst/>
              <a:rect l="0" t="0" r="0" b="0"/>
              <a:pathLst>
                <a:path w="180976" h="124952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2" y="18251"/>
                  </a:lnTo>
                  <a:lnTo>
                    <a:pt x="5056" y="14692"/>
                  </a:lnTo>
                  <a:lnTo>
                    <a:pt x="23370" y="4628"/>
                  </a:lnTo>
                  <a:lnTo>
                    <a:pt x="38792" y="0"/>
                  </a:lnTo>
                  <a:lnTo>
                    <a:pt x="42794" y="409"/>
                  </a:lnTo>
                  <a:lnTo>
                    <a:pt x="50064" y="3685"/>
                  </a:lnTo>
                  <a:lnTo>
                    <a:pt x="54001" y="17135"/>
                  </a:lnTo>
                  <a:lnTo>
                    <a:pt x="62223" y="62614"/>
                  </a:lnTo>
                  <a:lnTo>
                    <a:pt x="60182" y="79153"/>
                  </a:lnTo>
                  <a:lnTo>
                    <a:pt x="63222" y="96988"/>
                  </a:lnTo>
                  <a:lnTo>
                    <a:pt x="60554" y="109404"/>
                  </a:lnTo>
                  <a:lnTo>
                    <a:pt x="53102" y="123237"/>
                  </a:lnTo>
                  <a:lnTo>
                    <a:pt x="51276" y="124899"/>
                  </a:lnTo>
                  <a:lnTo>
                    <a:pt x="50059" y="124951"/>
                  </a:lnTo>
                  <a:lnTo>
                    <a:pt x="49248" y="123926"/>
                  </a:lnTo>
                  <a:lnTo>
                    <a:pt x="48106" y="117427"/>
                  </a:lnTo>
                  <a:lnTo>
                    <a:pt x="47768" y="98686"/>
                  </a:lnTo>
                  <a:lnTo>
                    <a:pt x="53333" y="84758"/>
                  </a:lnTo>
                  <a:lnTo>
                    <a:pt x="63921" y="71512"/>
                  </a:lnTo>
                  <a:lnTo>
                    <a:pt x="88790" y="53214"/>
                  </a:lnTo>
                  <a:lnTo>
                    <a:pt x="128938" y="39835"/>
                  </a:lnTo>
                  <a:lnTo>
                    <a:pt x="180975" y="36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758">
              <a:extLst>
                <a:ext uri="{FF2B5EF4-FFF2-40B4-BE49-F238E27FC236}">
                  <a16:creationId xmlns:a16="http://schemas.microsoft.com/office/drawing/2014/main" id="{905CF43F-F7E2-6F91-8583-B9E28056BA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02765" y="5424771"/>
              <a:ext cx="159786" cy="144834"/>
            </a:xfrm>
            <a:custGeom>
              <a:avLst/>
              <a:gdLst/>
              <a:ahLst/>
              <a:cxnLst/>
              <a:rect l="0" t="0" r="0" b="0"/>
              <a:pathLst>
                <a:path w="159786" h="144834">
                  <a:moveTo>
                    <a:pt x="93110" y="52104"/>
                  </a:moveTo>
                  <a:lnTo>
                    <a:pt x="93110" y="52104"/>
                  </a:lnTo>
                  <a:lnTo>
                    <a:pt x="93110" y="47048"/>
                  </a:lnTo>
                  <a:lnTo>
                    <a:pt x="94168" y="45559"/>
                  </a:lnTo>
                  <a:lnTo>
                    <a:pt x="95932" y="44565"/>
                  </a:lnTo>
                  <a:lnTo>
                    <a:pt x="98166" y="43903"/>
                  </a:lnTo>
                  <a:lnTo>
                    <a:pt x="103471" y="37523"/>
                  </a:lnTo>
                  <a:lnTo>
                    <a:pt x="119852" y="16147"/>
                  </a:lnTo>
                  <a:lnTo>
                    <a:pt x="119405" y="14375"/>
                  </a:lnTo>
                  <a:lnTo>
                    <a:pt x="108267" y="935"/>
                  </a:lnTo>
                  <a:lnTo>
                    <a:pt x="104272" y="0"/>
                  </a:lnTo>
                  <a:lnTo>
                    <a:pt x="71557" y="8736"/>
                  </a:lnTo>
                  <a:lnTo>
                    <a:pt x="56720" y="20130"/>
                  </a:lnTo>
                  <a:lnTo>
                    <a:pt x="24599" y="61331"/>
                  </a:lnTo>
                  <a:lnTo>
                    <a:pt x="12485" y="77769"/>
                  </a:lnTo>
                  <a:lnTo>
                    <a:pt x="294" y="117374"/>
                  </a:lnTo>
                  <a:lnTo>
                    <a:pt x="0" y="129796"/>
                  </a:lnTo>
                  <a:lnTo>
                    <a:pt x="3396" y="138845"/>
                  </a:lnTo>
                  <a:lnTo>
                    <a:pt x="6844" y="141681"/>
                  </a:lnTo>
                  <a:lnTo>
                    <a:pt x="16316" y="144833"/>
                  </a:lnTo>
                  <a:lnTo>
                    <a:pt x="20747" y="144615"/>
                  </a:lnTo>
                  <a:lnTo>
                    <a:pt x="28494" y="141550"/>
                  </a:lnTo>
                  <a:lnTo>
                    <a:pt x="56763" y="116697"/>
                  </a:lnTo>
                  <a:lnTo>
                    <a:pt x="83016" y="72228"/>
                  </a:lnTo>
                  <a:lnTo>
                    <a:pt x="83417" y="76529"/>
                  </a:lnTo>
                  <a:lnTo>
                    <a:pt x="78064" y="95068"/>
                  </a:lnTo>
                  <a:lnTo>
                    <a:pt x="82649" y="120295"/>
                  </a:lnTo>
                  <a:lnTo>
                    <a:pt x="86136" y="124023"/>
                  </a:lnTo>
                  <a:lnTo>
                    <a:pt x="98477" y="130988"/>
                  </a:lnTo>
                  <a:lnTo>
                    <a:pt x="104096" y="132210"/>
                  </a:lnTo>
                  <a:lnTo>
                    <a:pt x="108900" y="131966"/>
                  </a:lnTo>
                  <a:lnTo>
                    <a:pt x="129272" y="129028"/>
                  </a:lnTo>
                  <a:lnTo>
                    <a:pt x="142395" y="128518"/>
                  </a:lnTo>
                  <a:lnTo>
                    <a:pt x="149587" y="125577"/>
                  </a:lnTo>
                  <a:lnTo>
                    <a:pt x="159785" y="118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759">
              <a:extLst>
                <a:ext uri="{FF2B5EF4-FFF2-40B4-BE49-F238E27FC236}">
                  <a16:creationId xmlns:a16="http://schemas.microsoft.com/office/drawing/2014/main" id="{930A0C81-FED5-999F-DEA0-787CC2EF9A4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10125" y="5410200"/>
              <a:ext cx="152401" cy="146582"/>
            </a:xfrm>
            <a:custGeom>
              <a:avLst/>
              <a:gdLst/>
              <a:ahLst/>
              <a:cxnLst/>
              <a:rect l="0" t="0" r="0" b="0"/>
              <a:pathLst>
                <a:path w="152401" h="146582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6545" y="28399"/>
                  </a:lnTo>
                  <a:lnTo>
                    <a:pt x="9132" y="20491"/>
                  </a:lnTo>
                  <a:lnTo>
                    <a:pt x="12173" y="19690"/>
                  </a:lnTo>
                  <a:lnTo>
                    <a:pt x="14465" y="19477"/>
                  </a:lnTo>
                  <a:lnTo>
                    <a:pt x="15994" y="20393"/>
                  </a:lnTo>
                  <a:lnTo>
                    <a:pt x="17013" y="22062"/>
                  </a:lnTo>
                  <a:lnTo>
                    <a:pt x="18446" y="29468"/>
                  </a:lnTo>
                  <a:lnTo>
                    <a:pt x="20029" y="45626"/>
                  </a:lnTo>
                  <a:lnTo>
                    <a:pt x="26574" y="67534"/>
                  </a:lnTo>
                  <a:lnTo>
                    <a:pt x="35916" y="110572"/>
                  </a:lnTo>
                  <a:lnTo>
                    <a:pt x="45874" y="135198"/>
                  </a:lnTo>
                  <a:lnTo>
                    <a:pt x="52491" y="142286"/>
                  </a:lnTo>
                  <a:lnTo>
                    <a:pt x="57219" y="145657"/>
                  </a:lnTo>
                  <a:lnTo>
                    <a:pt x="70939" y="146581"/>
                  </a:lnTo>
                  <a:lnTo>
                    <a:pt x="79043" y="145346"/>
                  </a:lnTo>
                  <a:lnTo>
                    <a:pt x="85503" y="141348"/>
                  </a:lnTo>
                  <a:lnTo>
                    <a:pt x="112141" y="103319"/>
                  </a:lnTo>
                  <a:lnTo>
                    <a:pt x="125420" y="65656"/>
                  </a:lnTo>
                  <a:lnTo>
                    <a:pt x="137711" y="222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751">
            <a:extLst>
              <a:ext uri="{FF2B5EF4-FFF2-40B4-BE49-F238E27FC236}">
                <a16:creationId xmlns:a16="http://schemas.microsoft.com/office/drawing/2014/main" id="{16E83862-1820-5A2D-758A-05A639C0A804}"/>
              </a:ext>
            </a:extLst>
          </p:cNvPr>
          <p:cNvGrpSpPr/>
          <p:nvPr/>
        </p:nvGrpSpPr>
        <p:grpSpPr>
          <a:xfrm>
            <a:off x="6357644" y="5334003"/>
            <a:ext cx="820599" cy="276223"/>
            <a:chOff x="6357644" y="5334003"/>
            <a:chExt cx="820599" cy="276223"/>
          </a:xfrm>
        </p:grpSpPr>
        <p:sp>
          <p:nvSpPr>
            <p:cNvPr id="160" name="SMARTInkShape-3760">
              <a:extLst>
                <a:ext uri="{FF2B5EF4-FFF2-40B4-BE49-F238E27FC236}">
                  <a16:creationId xmlns:a16="http://schemas.microsoft.com/office/drawing/2014/main" id="{3F1448D1-9134-8D39-D52D-5B6387DE228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19925" y="5486792"/>
              <a:ext cx="158318" cy="102191"/>
            </a:xfrm>
            <a:custGeom>
              <a:avLst/>
              <a:gdLst/>
              <a:ahLst/>
              <a:cxnLst/>
              <a:rect l="0" t="0" r="0" b="0"/>
              <a:pathLst>
                <a:path w="158318" h="102191">
                  <a:moveTo>
                    <a:pt x="114300" y="9133"/>
                  </a:moveTo>
                  <a:lnTo>
                    <a:pt x="114300" y="9133"/>
                  </a:lnTo>
                  <a:lnTo>
                    <a:pt x="136054" y="8075"/>
                  </a:lnTo>
                  <a:lnTo>
                    <a:pt x="158100" y="932"/>
                  </a:lnTo>
                  <a:lnTo>
                    <a:pt x="158317" y="491"/>
                  </a:lnTo>
                  <a:lnTo>
                    <a:pt x="155735" y="0"/>
                  </a:lnTo>
                  <a:lnTo>
                    <a:pt x="116064" y="12900"/>
                  </a:lnTo>
                  <a:lnTo>
                    <a:pt x="86269" y="18579"/>
                  </a:lnTo>
                  <a:lnTo>
                    <a:pt x="82913" y="20722"/>
                  </a:lnTo>
                  <a:lnTo>
                    <a:pt x="80675" y="23208"/>
                  </a:lnTo>
                  <a:lnTo>
                    <a:pt x="78189" y="28795"/>
                  </a:lnTo>
                  <a:lnTo>
                    <a:pt x="77526" y="31765"/>
                  </a:lnTo>
                  <a:lnTo>
                    <a:pt x="78143" y="34805"/>
                  </a:lnTo>
                  <a:lnTo>
                    <a:pt x="84065" y="44139"/>
                  </a:lnTo>
                  <a:lnTo>
                    <a:pt x="93583" y="53607"/>
                  </a:lnTo>
                  <a:lnTo>
                    <a:pt x="108279" y="62057"/>
                  </a:lnTo>
                  <a:lnTo>
                    <a:pt x="116210" y="64404"/>
                  </a:lnTo>
                  <a:lnTo>
                    <a:pt x="118749" y="67148"/>
                  </a:lnTo>
                  <a:lnTo>
                    <a:pt x="123156" y="82520"/>
                  </a:lnTo>
                  <a:lnTo>
                    <a:pt x="123627" y="89556"/>
                  </a:lnTo>
                  <a:lnTo>
                    <a:pt x="120517" y="91323"/>
                  </a:lnTo>
                  <a:lnTo>
                    <a:pt x="73463" y="102190"/>
                  </a:lnTo>
                  <a:lnTo>
                    <a:pt x="41170" y="100912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761">
              <a:extLst>
                <a:ext uri="{FF2B5EF4-FFF2-40B4-BE49-F238E27FC236}">
                  <a16:creationId xmlns:a16="http://schemas.microsoft.com/office/drawing/2014/main" id="{7EC047F2-557C-F5DB-9FF9-60F12C868D3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17840" y="5372633"/>
              <a:ext cx="146423" cy="176270"/>
            </a:xfrm>
            <a:custGeom>
              <a:avLst/>
              <a:gdLst/>
              <a:ahLst/>
              <a:cxnLst/>
              <a:rect l="0" t="0" r="0" b="0"/>
              <a:pathLst>
                <a:path w="146423" h="176270">
                  <a:moveTo>
                    <a:pt x="16360" y="56617"/>
                  </a:moveTo>
                  <a:lnTo>
                    <a:pt x="16360" y="56617"/>
                  </a:lnTo>
                  <a:lnTo>
                    <a:pt x="16360" y="51561"/>
                  </a:lnTo>
                  <a:lnTo>
                    <a:pt x="19182" y="46256"/>
                  </a:lnTo>
                  <a:lnTo>
                    <a:pt x="34674" y="29171"/>
                  </a:lnTo>
                  <a:lnTo>
                    <a:pt x="46019" y="23252"/>
                  </a:lnTo>
                  <a:lnTo>
                    <a:pt x="85952" y="8572"/>
                  </a:lnTo>
                  <a:lnTo>
                    <a:pt x="115836" y="666"/>
                  </a:lnTo>
                  <a:lnTo>
                    <a:pt x="123367" y="0"/>
                  </a:lnTo>
                  <a:lnTo>
                    <a:pt x="138611" y="4681"/>
                  </a:lnTo>
                  <a:lnTo>
                    <a:pt x="142311" y="7177"/>
                  </a:lnTo>
                  <a:lnTo>
                    <a:pt x="146422" y="12772"/>
                  </a:lnTo>
                  <a:lnTo>
                    <a:pt x="145427" y="21607"/>
                  </a:lnTo>
                  <a:lnTo>
                    <a:pt x="140398" y="32591"/>
                  </a:lnTo>
                  <a:lnTo>
                    <a:pt x="131107" y="44528"/>
                  </a:lnTo>
                  <a:lnTo>
                    <a:pt x="86648" y="72925"/>
                  </a:lnTo>
                  <a:lnTo>
                    <a:pt x="48236" y="87826"/>
                  </a:lnTo>
                  <a:lnTo>
                    <a:pt x="22395" y="102788"/>
                  </a:lnTo>
                  <a:lnTo>
                    <a:pt x="6389" y="120627"/>
                  </a:lnTo>
                  <a:lnTo>
                    <a:pt x="0" y="134262"/>
                  </a:lnTo>
                  <a:lnTo>
                    <a:pt x="1221" y="139071"/>
                  </a:lnTo>
                  <a:lnTo>
                    <a:pt x="8220" y="150061"/>
                  </a:lnTo>
                  <a:lnTo>
                    <a:pt x="24061" y="163091"/>
                  </a:lnTo>
                  <a:lnTo>
                    <a:pt x="47217" y="168598"/>
                  </a:lnTo>
                  <a:lnTo>
                    <a:pt x="74822" y="171517"/>
                  </a:lnTo>
                  <a:lnTo>
                    <a:pt x="83971" y="175769"/>
                  </a:lnTo>
                  <a:lnTo>
                    <a:pt x="88952" y="176269"/>
                  </a:lnTo>
                  <a:lnTo>
                    <a:pt x="111610" y="170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762">
              <a:extLst>
                <a:ext uri="{FF2B5EF4-FFF2-40B4-BE49-F238E27FC236}">
                  <a16:creationId xmlns:a16="http://schemas.microsoft.com/office/drawing/2014/main" id="{32436B77-81F4-5E0A-3D5E-BFB7E0F4FE8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15150" y="5429874"/>
              <a:ext cx="56643" cy="123202"/>
            </a:xfrm>
            <a:custGeom>
              <a:avLst/>
              <a:gdLst/>
              <a:ahLst/>
              <a:cxnLst/>
              <a:rect l="0" t="0" r="0" b="0"/>
              <a:pathLst>
                <a:path w="56643" h="123202">
                  <a:moveTo>
                    <a:pt x="38100" y="27951"/>
                  </a:moveTo>
                  <a:lnTo>
                    <a:pt x="38100" y="27951"/>
                  </a:lnTo>
                  <a:lnTo>
                    <a:pt x="38100" y="17838"/>
                  </a:lnTo>
                  <a:lnTo>
                    <a:pt x="40922" y="10051"/>
                  </a:lnTo>
                  <a:lnTo>
                    <a:pt x="43156" y="6492"/>
                  </a:lnTo>
                  <a:lnTo>
                    <a:pt x="45704" y="4120"/>
                  </a:lnTo>
                  <a:lnTo>
                    <a:pt x="55433" y="0"/>
                  </a:lnTo>
                  <a:lnTo>
                    <a:pt x="56005" y="850"/>
                  </a:lnTo>
                  <a:lnTo>
                    <a:pt x="56642" y="4618"/>
                  </a:lnTo>
                  <a:lnTo>
                    <a:pt x="43848" y="51442"/>
                  </a:lnTo>
                  <a:lnTo>
                    <a:pt x="14807" y="96538"/>
                  </a:lnTo>
                  <a:lnTo>
                    <a:pt x="6580" y="107118"/>
                  </a:lnTo>
                  <a:lnTo>
                    <a:pt x="0" y="123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763">
              <a:extLst>
                <a:ext uri="{FF2B5EF4-FFF2-40B4-BE49-F238E27FC236}">
                  <a16:creationId xmlns:a16="http://schemas.microsoft.com/office/drawing/2014/main" id="{D2B19328-3D9D-BFF6-2BAB-7AF363002F2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34175" y="5391577"/>
              <a:ext cx="170419" cy="178275"/>
            </a:xfrm>
            <a:custGeom>
              <a:avLst/>
              <a:gdLst/>
              <a:ahLst/>
              <a:cxnLst/>
              <a:rect l="0" t="0" r="0" b="0"/>
              <a:pathLst>
                <a:path w="170419" h="178275">
                  <a:moveTo>
                    <a:pt x="28575" y="18623"/>
                  </a:moveTo>
                  <a:lnTo>
                    <a:pt x="28575" y="18623"/>
                  </a:lnTo>
                  <a:lnTo>
                    <a:pt x="28575" y="10422"/>
                  </a:lnTo>
                  <a:lnTo>
                    <a:pt x="57934" y="2813"/>
                  </a:lnTo>
                  <a:lnTo>
                    <a:pt x="104878" y="0"/>
                  </a:lnTo>
                  <a:lnTo>
                    <a:pt x="128324" y="4756"/>
                  </a:lnTo>
                  <a:lnTo>
                    <a:pt x="143620" y="12868"/>
                  </a:lnTo>
                  <a:lnTo>
                    <a:pt x="144430" y="15845"/>
                  </a:lnTo>
                  <a:lnTo>
                    <a:pt x="142854" y="18888"/>
                  </a:lnTo>
                  <a:lnTo>
                    <a:pt x="123822" y="35591"/>
                  </a:lnTo>
                  <a:lnTo>
                    <a:pt x="80964" y="62193"/>
                  </a:lnTo>
                  <a:lnTo>
                    <a:pt x="59659" y="72777"/>
                  </a:lnTo>
                  <a:lnTo>
                    <a:pt x="48329" y="75597"/>
                  </a:lnTo>
                  <a:lnTo>
                    <a:pt x="52891" y="75721"/>
                  </a:lnTo>
                  <a:lnTo>
                    <a:pt x="95579" y="95068"/>
                  </a:lnTo>
                  <a:lnTo>
                    <a:pt x="142864" y="117062"/>
                  </a:lnTo>
                  <a:lnTo>
                    <a:pt x="163608" y="129751"/>
                  </a:lnTo>
                  <a:lnTo>
                    <a:pt x="167965" y="136100"/>
                  </a:lnTo>
                  <a:lnTo>
                    <a:pt x="170418" y="145623"/>
                  </a:lnTo>
                  <a:lnTo>
                    <a:pt x="159703" y="154795"/>
                  </a:lnTo>
                  <a:lnTo>
                    <a:pt x="123386" y="172874"/>
                  </a:lnTo>
                  <a:lnTo>
                    <a:pt x="95121" y="178274"/>
                  </a:lnTo>
                  <a:lnTo>
                    <a:pt x="50430" y="172710"/>
                  </a:lnTo>
                  <a:lnTo>
                    <a:pt x="17302" y="170187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64">
              <a:extLst>
                <a:ext uri="{FF2B5EF4-FFF2-40B4-BE49-F238E27FC236}">
                  <a16:creationId xmlns:a16="http://schemas.microsoft.com/office/drawing/2014/main" id="{A4B7137F-F7FE-C3BD-6568-C1133AB3117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753225" y="5403323"/>
              <a:ext cx="36776" cy="168803"/>
            </a:xfrm>
            <a:custGeom>
              <a:avLst/>
              <a:gdLst/>
              <a:ahLst/>
              <a:cxnLst/>
              <a:rect l="0" t="0" r="0" b="0"/>
              <a:pathLst>
                <a:path w="36776" h="168803">
                  <a:moveTo>
                    <a:pt x="28575" y="16402"/>
                  </a:moveTo>
                  <a:lnTo>
                    <a:pt x="28575" y="16402"/>
                  </a:lnTo>
                  <a:lnTo>
                    <a:pt x="36775" y="0"/>
                  </a:lnTo>
                  <a:lnTo>
                    <a:pt x="31292" y="13083"/>
                  </a:lnTo>
                  <a:lnTo>
                    <a:pt x="23876" y="52315"/>
                  </a:lnTo>
                  <a:lnTo>
                    <a:pt x="12147" y="94300"/>
                  </a:lnTo>
                  <a:lnTo>
                    <a:pt x="3324" y="139392"/>
                  </a:lnTo>
                  <a:lnTo>
                    <a:pt x="0" y="168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765">
              <a:extLst>
                <a:ext uri="{FF2B5EF4-FFF2-40B4-BE49-F238E27FC236}">
                  <a16:creationId xmlns:a16="http://schemas.microsoft.com/office/drawing/2014/main" id="{37713EB1-BF4F-8E56-E572-FB3E7F0F6D6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357644" y="5486400"/>
              <a:ext cx="271757" cy="19051"/>
            </a:xfrm>
            <a:custGeom>
              <a:avLst/>
              <a:gdLst/>
              <a:ahLst/>
              <a:cxnLst/>
              <a:rect l="0" t="0" r="0" b="0"/>
              <a:pathLst>
                <a:path w="271757" h="1905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37608" y="0"/>
                  </a:lnTo>
                  <a:lnTo>
                    <a:pt x="68207" y="0"/>
                  </a:lnTo>
                  <a:lnTo>
                    <a:pt x="115490" y="0"/>
                  </a:lnTo>
                  <a:lnTo>
                    <a:pt x="161955" y="2822"/>
                  </a:lnTo>
                  <a:lnTo>
                    <a:pt x="196496" y="7604"/>
                  </a:lnTo>
                  <a:lnTo>
                    <a:pt x="241461" y="15188"/>
                  </a:lnTo>
                  <a:lnTo>
                    <a:pt x="27175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766">
              <a:extLst>
                <a:ext uri="{FF2B5EF4-FFF2-40B4-BE49-F238E27FC236}">
                  <a16:creationId xmlns:a16="http://schemas.microsoft.com/office/drawing/2014/main" id="{B9C40D53-D5ED-DC78-2AF7-0E8F31D5308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29375" y="5404790"/>
              <a:ext cx="209551" cy="14936"/>
            </a:xfrm>
            <a:custGeom>
              <a:avLst/>
              <a:gdLst/>
              <a:ahLst/>
              <a:cxnLst/>
              <a:rect l="0" t="0" r="0" b="0"/>
              <a:pathLst>
                <a:path w="209551" h="14936">
                  <a:moveTo>
                    <a:pt x="0" y="14935"/>
                  </a:moveTo>
                  <a:lnTo>
                    <a:pt x="0" y="14935"/>
                  </a:lnTo>
                  <a:lnTo>
                    <a:pt x="0" y="9879"/>
                  </a:lnTo>
                  <a:lnTo>
                    <a:pt x="2117" y="8390"/>
                  </a:lnTo>
                  <a:lnTo>
                    <a:pt x="17326" y="6293"/>
                  </a:lnTo>
                  <a:lnTo>
                    <a:pt x="59318" y="2762"/>
                  </a:lnTo>
                  <a:lnTo>
                    <a:pt x="81397" y="0"/>
                  </a:lnTo>
                  <a:lnTo>
                    <a:pt x="118463" y="4028"/>
                  </a:lnTo>
                  <a:lnTo>
                    <a:pt x="165922" y="10193"/>
                  </a:lnTo>
                  <a:lnTo>
                    <a:pt x="209550" y="1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67">
              <a:extLst>
                <a:ext uri="{FF2B5EF4-FFF2-40B4-BE49-F238E27FC236}">
                  <a16:creationId xmlns:a16="http://schemas.microsoft.com/office/drawing/2014/main" id="{7CB2E88C-022B-1682-0714-59E04FDEB3A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62725" y="5359114"/>
              <a:ext cx="57151" cy="241587"/>
            </a:xfrm>
            <a:custGeom>
              <a:avLst/>
              <a:gdLst/>
              <a:ahLst/>
              <a:cxnLst/>
              <a:rect l="0" t="0" r="0" b="0"/>
              <a:pathLst>
                <a:path w="57151" h="241587">
                  <a:moveTo>
                    <a:pt x="57150" y="32036"/>
                  </a:moveTo>
                  <a:lnTo>
                    <a:pt x="57150" y="32036"/>
                  </a:lnTo>
                  <a:lnTo>
                    <a:pt x="52094" y="26980"/>
                  </a:lnTo>
                  <a:lnTo>
                    <a:pt x="51663" y="23374"/>
                  </a:lnTo>
                  <a:lnTo>
                    <a:pt x="56529" y="0"/>
                  </a:lnTo>
                  <a:lnTo>
                    <a:pt x="56736" y="95"/>
                  </a:lnTo>
                  <a:lnTo>
                    <a:pt x="57069" y="17966"/>
                  </a:lnTo>
                  <a:lnTo>
                    <a:pt x="44042" y="58616"/>
                  </a:lnTo>
                  <a:lnTo>
                    <a:pt x="36451" y="98317"/>
                  </a:lnTo>
                  <a:lnTo>
                    <a:pt x="22008" y="140796"/>
                  </a:lnTo>
                  <a:lnTo>
                    <a:pt x="12304" y="183028"/>
                  </a:lnTo>
                  <a:lnTo>
                    <a:pt x="3345" y="228700"/>
                  </a:lnTo>
                  <a:lnTo>
                    <a:pt x="0" y="241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768">
              <a:extLst>
                <a:ext uri="{FF2B5EF4-FFF2-40B4-BE49-F238E27FC236}">
                  <a16:creationId xmlns:a16="http://schemas.microsoft.com/office/drawing/2014/main" id="{6504E8C0-C8C0-0AB6-1B0F-E7DECBFF36F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29375" y="5334003"/>
              <a:ext cx="114175" cy="276223"/>
            </a:xfrm>
            <a:custGeom>
              <a:avLst/>
              <a:gdLst/>
              <a:ahLst/>
              <a:cxnLst/>
              <a:rect l="0" t="0" r="0" b="0"/>
              <a:pathLst>
                <a:path w="114175" h="276223">
                  <a:moveTo>
                    <a:pt x="95250" y="9522"/>
                  </a:moveTo>
                  <a:lnTo>
                    <a:pt x="95250" y="9522"/>
                  </a:lnTo>
                  <a:lnTo>
                    <a:pt x="95250" y="4466"/>
                  </a:lnTo>
                  <a:lnTo>
                    <a:pt x="96308" y="2977"/>
                  </a:lnTo>
                  <a:lnTo>
                    <a:pt x="98072" y="1983"/>
                  </a:lnTo>
                  <a:lnTo>
                    <a:pt x="104951" y="259"/>
                  </a:lnTo>
                  <a:lnTo>
                    <a:pt x="114174" y="0"/>
                  </a:lnTo>
                  <a:lnTo>
                    <a:pt x="113217" y="15206"/>
                  </a:lnTo>
                  <a:lnTo>
                    <a:pt x="97823" y="57294"/>
                  </a:lnTo>
                  <a:lnTo>
                    <a:pt x="94277" y="70971"/>
                  </a:lnTo>
                  <a:lnTo>
                    <a:pt x="70462" y="117653"/>
                  </a:lnTo>
                  <a:lnTo>
                    <a:pt x="49795" y="165195"/>
                  </a:lnTo>
                  <a:lnTo>
                    <a:pt x="24171" y="211755"/>
                  </a:lnTo>
                  <a:lnTo>
                    <a:pt x="8989" y="257116"/>
                  </a:lnTo>
                  <a:lnTo>
                    <a:pt x="0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752">
            <a:extLst>
              <a:ext uri="{FF2B5EF4-FFF2-40B4-BE49-F238E27FC236}">
                <a16:creationId xmlns:a16="http://schemas.microsoft.com/office/drawing/2014/main" id="{4A4BDF44-FA6A-11C6-7975-29E0B7D413B9}"/>
              </a:ext>
            </a:extLst>
          </p:cNvPr>
          <p:cNvGrpSpPr/>
          <p:nvPr/>
        </p:nvGrpSpPr>
        <p:grpSpPr>
          <a:xfrm>
            <a:off x="7448550" y="5357349"/>
            <a:ext cx="504826" cy="214777"/>
            <a:chOff x="7448550" y="5357349"/>
            <a:chExt cx="504826" cy="214777"/>
          </a:xfrm>
        </p:grpSpPr>
        <p:sp>
          <p:nvSpPr>
            <p:cNvPr id="170" name="SMARTInkShape-3769">
              <a:extLst>
                <a:ext uri="{FF2B5EF4-FFF2-40B4-BE49-F238E27FC236}">
                  <a16:creationId xmlns:a16="http://schemas.microsoft.com/office/drawing/2014/main" id="{BD586E17-CE37-A467-C3EF-8D8189DC103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10500" y="5429642"/>
              <a:ext cx="142876" cy="9134"/>
            </a:xfrm>
            <a:custGeom>
              <a:avLst/>
              <a:gdLst/>
              <a:ahLst/>
              <a:cxnLst/>
              <a:rect l="0" t="0" r="0" b="0"/>
              <a:pathLst>
                <a:path w="142876" h="9134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7446" y="0"/>
                  </a:lnTo>
                  <a:lnTo>
                    <a:pt x="72959" y="6232"/>
                  </a:lnTo>
                  <a:lnTo>
                    <a:pt x="115345" y="8560"/>
                  </a:lnTo>
                  <a:lnTo>
                    <a:pt x="14287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70">
              <a:extLst>
                <a:ext uri="{FF2B5EF4-FFF2-40B4-BE49-F238E27FC236}">
                  <a16:creationId xmlns:a16="http://schemas.microsoft.com/office/drawing/2014/main" id="{5FC55B87-1DBA-2EC4-D0A8-C556EAA299A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94809" y="5357349"/>
              <a:ext cx="129992" cy="195696"/>
            </a:xfrm>
            <a:custGeom>
              <a:avLst/>
              <a:gdLst/>
              <a:ahLst/>
              <a:cxnLst/>
              <a:rect l="0" t="0" r="0" b="0"/>
              <a:pathLst>
                <a:path w="129992" h="195696">
                  <a:moveTo>
                    <a:pt x="82366" y="14751"/>
                  </a:moveTo>
                  <a:lnTo>
                    <a:pt x="82366" y="14751"/>
                  </a:lnTo>
                  <a:lnTo>
                    <a:pt x="87422" y="9695"/>
                  </a:lnTo>
                  <a:lnTo>
                    <a:pt x="92727" y="7212"/>
                  </a:lnTo>
                  <a:lnTo>
                    <a:pt x="95623" y="6550"/>
                  </a:lnTo>
                  <a:lnTo>
                    <a:pt x="97554" y="5050"/>
                  </a:lnTo>
                  <a:lnTo>
                    <a:pt x="99700" y="562"/>
                  </a:lnTo>
                  <a:lnTo>
                    <a:pt x="100271" y="0"/>
                  </a:lnTo>
                  <a:lnTo>
                    <a:pt x="100653" y="685"/>
                  </a:lnTo>
                  <a:lnTo>
                    <a:pt x="101265" y="19498"/>
                  </a:lnTo>
                  <a:lnTo>
                    <a:pt x="86177" y="55905"/>
                  </a:lnTo>
                  <a:lnTo>
                    <a:pt x="65636" y="100569"/>
                  </a:lnTo>
                  <a:lnTo>
                    <a:pt x="34654" y="145330"/>
                  </a:lnTo>
                  <a:lnTo>
                    <a:pt x="91" y="191731"/>
                  </a:lnTo>
                  <a:lnTo>
                    <a:pt x="0" y="193063"/>
                  </a:lnTo>
                  <a:lnTo>
                    <a:pt x="997" y="193951"/>
                  </a:lnTo>
                  <a:lnTo>
                    <a:pt x="4928" y="194937"/>
                  </a:lnTo>
                  <a:lnTo>
                    <a:pt x="49925" y="195695"/>
                  </a:lnTo>
                  <a:lnTo>
                    <a:pt x="92636" y="188183"/>
                  </a:lnTo>
                  <a:lnTo>
                    <a:pt x="109155" y="186024"/>
                  </a:lnTo>
                  <a:lnTo>
                    <a:pt x="129991" y="17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71">
              <a:extLst>
                <a:ext uri="{FF2B5EF4-FFF2-40B4-BE49-F238E27FC236}">
                  <a16:creationId xmlns:a16="http://schemas.microsoft.com/office/drawing/2014/main" id="{C76A6541-3F15-650A-DB69-E7C239ACCCE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96200" y="5506546"/>
              <a:ext cx="64295" cy="64518"/>
            </a:xfrm>
            <a:custGeom>
              <a:avLst/>
              <a:gdLst/>
              <a:ahLst/>
              <a:cxnLst/>
              <a:rect l="0" t="0" r="0" b="0"/>
              <a:pathLst>
                <a:path w="64295" h="64518">
                  <a:moveTo>
                    <a:pt x="19050" y="17954"/>
                  </a:moveTo>
                  <a:lnTo>
                    <a:pt x="19050" y="17954"/>
                  </a:lnTo>
                  <a:lnTo>
                    <a:pt x="32307" y="17954"/>
                  </a:lnTo>
                  <a:lnTo>
                    <a:pt x="38347" y="15132"/>
                  </a:lnTo>
                  <a:lnTo>
                    <a:pt x="47465" y="8545"/>
                  </a:lnTo>
                  <a:lnTo>
                    <a:pt x="37464" y="8463"/>
                  </a:lnTo>
                  <a:lnTo>
                    <a:pt x="29704" y="11266"/>
                  </a:lnTo>
                  <a:lnTo>
                    <a:pt x="16098" y="21689"/>
                  </a:lnTo>
                  <a:lnTo>
                    <a:pt x="6416" y="35877"/>
                  </a:lnTo>
                  <a:lnTo>
                    <a:pt x="5335" y="41544"/>
                  </a:lnTo>
                  <a:lnTo>
                    <a:pt x="6958" y="53486"/>
                  </a:lnTo>
                  <a:lnTo>
                    <a:pt x="8872" y="57516"/>
                  </a:lnTo>
                  <a:lnTo>
                    <a:pt x="11206" y="60204"/>
                  </a:lnTo>
                  <a:lnTo>
                    <a:pt x="13822" y="61996"/>
                  </a:lnTo>
                  <a:lnTo>
                    <a:pt x="27614" y="64517"/>
                  </a:lnTo>
                  <a:lnTo>
                    <a:pt x="45106" y="60208"/>
                  </a:lnTo>
                  <a:lnTo>
                    <a:pt x="54619" y="52255"/>
                  </a:lnTo>
                  <a:lnTo>
                    <a:pt x="61317" y="41665"/>
                  </a:lnTo>
                  <a:lnTo>
                    <a:pt x="64294" y="29904"/>
                  </a:lnTo>
                  <a:lnTo>
                    <a:pt x="62794" y="17621"/>
                  </a:lnTo>
                  <a:lnTo>
                    <a:pt x="60913" y="11382"/>
                  </a:lnTo>
                  <a:lnTo>
                    <a:pt x="57541" y="7223"/>
                  </a:lnTo>
                  <a:lnTo>
                    <a:pt x="48151" y="2601"/>
                  </a:lnTo>
                  <a:lnTo>
                    <a:pt x="30965" y="0"/>
                  </a:lnTo>
                  <a:lnTo>
                    <a:pt x="0" y="8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772">
              <a:extLst>
                <a:ext uri="{FF2B5EF4-FFF2-40B4-BE49-F238E27FC236}">
                  <a16:creationId xmlns:a16="http://schemas.microsoft.com/office/drawing/2014/main" id="{4C08A6FA-1BDE-4FC2-A274-78651126844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48550" y="5496044"/>
              <a:ext cx="196509" cy="76082"/>
            </a:xfrm>
            <a:custGeom>
              <a:avLst/>
              <a:gdLst/>
              <a:ahLst/>
              <a:cxnLst/>
              <a:rect l="0" t="0" r="0" b="0"/>
              <a:pathLst>
                <a:path w="196509" h="76082">
                  <a:moveTo>
                    <a:pt x="0" y="9406"/>
                  </a:moveTo>
                  <a:lnTo>
                    <a:pt x="0" y="9406"/>
                  </a:lnTo>
                  <a:lnTo>
                    <a:pt x="5488" y="9406"/>
                  </a:lnTo>
                  <a:lnTo>
                    <a:pt x="276" y="9406"/>
                  </a:lnTo>
                  <a:lnTo>
                    <a:pt x="5138" y="14462"/>
                  </a:lnTo>
                  <a:lnTo>
                    <a:pt x="6600" y="14894"/>
                  </a:lnTo>
                  <a:lnTo>
                    <a:pt x="7575" y="14122"/>
                  </a:lnTo>
                  <a:lnTo>
                    <a:pt x="9140" y="10338"/>
                  </a:lnTo>
                  <a:lnTo>
                    <a:pt x="23599" y="8532"/>
                  </a:lnTo>
                  <a:lnTo>
                    <a:pt x="37744" y="1903"/>
                  </a:lnTo>
                  <a:lnTo>
                    <a:pt x="60304" y="0"/>
                  </a:lnTo>
                  <a:lnTo>
                    <a:pt x="62428" y="1018"/>
                  </a:lnTo>
                  <a:lnTo>
                    <a:pt x="63843" y="2756"/>
                  </a:lnTo>
                  <a:lnTo>
                    <a:pt x="66475" y="7509"/>
                  </a:lnTo>
                  <a:lnTo>
                    <a:pt x="71172" y="13150"/>
                  </a:lnTo>
                  <a:lnTo>
                    <a:pt x="71790" y="17193"/>
                  </a:lnTo>
                  <a:lnTo>
                    <a:pt x="69655" y="27331"/>
                  </a:lnTo>
                  <a:lnTo>
                    <a:pt x="47763" y="70891"/>
                  </a:lnTo>
                  <a:lnTo>
                    <a:pt x="45600" y="72621"/>
                  </a:lnTo>
                  <a:lnTo>
                    <a:pt x="43100" y="73774"/>
                  </a:lnTo>
                  <a:lnTo>
                    <a:pt x="42491" y="73485"/>
                  </a:lnTo>
                  <a:lnTo>
                    <a:pt x="46740" y="67677"/>
                  </a:lnTo>
                  <a:lnTo>
                    <a:pt x="87326" y="26861"/>
                  </a:lnTo>
                  <a:lnTo>
                    <a:pt x="134326" y="6369"/>
                  </a:lnTo>
                  <a:lnTo>
                    <a:pt x="163203" y="735"/>
                  </a:lnTo>
                  <a:lnTo>
                    <a:pt x="175193" y="1319"/>
                  </a:lnTo>
                  <a:lnTo>
                    <a:pt x="187577" y="5107"/>
                  </a:lnTo>
                  <a:lnTo>
                    <a:pt x="191727" y="7598"/>
                  </a:lnTo>
                  <a:lnTo>
                    <a:pt x="196337" y="13189"/>
                  </a:lnTo>
                  <a:lnTo>
                    <a:pt x="196508" y="17219"/>
                  </a:lnTo>
                  <a:lnTo>
                    <a:pt x="183405" y="62019"/>
                  </a:lnTo>
                  <a:lnTo>
                    <a:pt x="182594" y="66706"/>
                  </a:lnTo>
                  <a:lnTo>
                    <a:pt x="180997" y="69831"/>
                  </a:lnTo>
                  <a:lnTo>
                    <a:pt x="171450" y="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3773">
            <a:extLst>
              <a:ext uri="{FF2B5EF4-FFF2-40B4-BE49-F238E27FC236}">
                <a16:creationId xmlns:a16="http://schemas.microsoft.com/office/drawing/2014/main" id="{198BEA90-1F55-410D-0F23-3A9101D96DE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26914" y="5754586"/>
            <a:ext cx="211737" cy="137493"/>
          </a:xfrm>
          <a:custGeom>
            <a:avLst/>
            <a:gdLst/>
            <a:ahLst/>
            <a:cxnLst/>
            <a:rect l="0" t="0" r="0" b="0"/>
            <a:pathLst>
              <a:path w="211737" h="137493">
                <a:moveTo>
                  <a:pt x="78386" y="74714"/>
                </a:moveTo>
                <a:lnTo>
                  <a:pt x="78386" y="74714"/>
                </a:lnTo>
                <a:lnTo>
                  <a:pt x="78386" y="69658"/>
                </a:lnTo>
                <a:lnTo>
                  <a:pt x="81208" y="64353"/>
                </a:lnTo>
                <a:lnTo>
                  <a:pt x="105487" y="38099"/>
                </a:lnTo>
                <a:lnTo>
                  <a:pt x="106524" y="31997"/>
                </a:lnTo>
                <a:lnTo>
                  <a:pt x="106923" y="14262"/>
                </a:lnTo>
                <a:lnTo>
                  <a:pt x="105877" y="12188"/>
                </a:lnTo>
                <a:lnTo>
                  <a:pt x="104122" y="10805"/>
                </a:lnTo>
                <a:lnTo>
                  <a:pt x="77300" y="743"/>
                </a:lnTo>
                <a:lnTo>
                  <a:pt x="71312" y="0"/>
                </a:lnTo>
                <a:lnTo>
                  <a:pt x="56192" y="4819"/>
                </a:lnTo>
                <a:lnTo>
                  <a:pt x="47715" y="9067"/>
                </a:lnTo>
                <a:lnTo>
                  <a:pt x="32652" y="25076"/>
                </a:lnTo>
                <a:lnTo>
                  <a:pt x="21018" y="44186"/>
                </a:lnTo>
                <a:lnTo>
                  <a:pt x="2824" y="85445"/>
                </a:lnTo>
                <a:lnTo>
                  <a:pt x="0" y="101003"/>
                </a:lnTo>
                <a:lnTo>
                  <a:pt x="4360" y="121662"/>
                </a:lnTo>
                <a:lnTo>
                  <a:pt x="6810" y="128237"/>
                </a:lnTo>
                <a:lnTo>
                  <a:pt x="10561" y="132621"/>
                </a:lnTo>
                <a:lnTo>
                  <a:pt x="20372" y="137492"/>
                </a:lnTo>
                <a:lnTo>
                  <a:pt x="31788" y="136835"/>
                </a:lnTo>
                <a:lnTo>
                  <a:pt x="43918" y="131957"/>
                </a:lnTo>
                <a:lnTo>
                  <a:pt x="60529" y="118368"/>
                </a:lnTo>
                <a:lnTo>
                  <a:pt x="83338" y="75393"/>
                </a:lnTo>
                <a:lnTo>
                  <a:pt x="106651" y="27985"/>
                </a:lnTo>
                <a:lnTo>
                  <a:pt x="106868" y="27354"/>
                </a:lnTo>
                <a:lnTo>
                  <a:pt x="93696" y="53627"/>
                </a:lnTo>
                <a:lnTo>
                  <a:pt x="93304" y="68517"/>
                </a:lnTo>
                <a:lnTo>
                  <a:pt x="97950" y="98043"/>
                </a:lnTo>
                <a:lnTo>
                  <a:pt x="104879" y="109025"/>
                </a:lnTo>
                <a:lnTo>
                  <a:pt x="110622" y="115716"/>
                </a:lnTo>
                <a:lnTo>
                  <a:pt x="122346" y="119395"/>
                </a:lnTo>
                <a:lnTo>
                  <a:pt x="145630" y="121758"/>
                </a:lnTo>
                <a:lnTo>
                  <a:pt x="211736" y="1128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754">
            <a:extLst>
              <a:ext uri="{FF2B5EF4-FFF2-40B4-BE49-F238E27FC236}">
                <a16:creationId xmlns:a16="http://schemas.microsoft.com/office/drawing/2014/main" id="{9F2FB4CB-2A83-C1A7-4139-90DDCD14048C}"/>
              </a:ext>
            </a:extLst>
          </p:cNvPr>
          <p:cNvGrpSpPr/>
          <p:nvPr/>
        </p:nvGrpSpPr>
        <p:grpSpPr>
          <a:xfrm>
            <a:off x="4772025" y="5688142"/>
            <a:ext cx="1685926" cy="295709"/>
            <a:chOff x="4772025" y="5688142"/>
            <a:chExt cx="1685926" cy="295709"/>
          </a:xfrm>
        </p:grpSpPr>
        <p:sp>
          <p:nvSpPr>
            <p:cNvPr id="176" name="SMARTInkShape-3774">
              <a:extLst>
                <a:ext uri="{FF2B5EF4-FFF2-40B4-BE49-F238E27FC236}">
                  <a16:creationId xmlns:a16="http://schemas.microsoft.com/office/drawing/2014/main" id="{B4B6C06F-A490-FBAF-F032-0BC92B5A91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57775" y="57435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775">
              <a:extLst>
                <a:ext uri="{FF2B5EF4-FFF2-40B4-BE49-F238E27FC236}">
                  <a16:creationId xmlns:a16="http://schemas.microsoft.com/office/drawing/2014/main" id="{5D7682E1-8D93-B62E-8BE2-EE3D844DFAF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92147" y="5773474"/>
              <a:ext cx="122779" cy="84388"/>
            </a:xfrm>
            <a:custGeom>
              <a:avLst/>
              <a:gdLst/>
              <a:ahLst/>
              <a:cxnLst/>
              <a:rect l="0" t="0" r="0" b="0"/>
              <a:pathLst>
                <a:path w="122779" h="84388">
                  <a:moveTo>
                    <a:pt x="18003" y="8201"/>
                  </a:moveTo>
                  <a:lnTo>
                    <a:pt x="18003" y="8201"/>
                  </a:lnTo>
                  <a:lnTo>
                    <a:pt x="23059" y="8201"/>
                  </a:lnTo>
                  <a:lnTo>
                    <a:pt x="28364" y="5379"/>
                  </a:lnTo>
                  <a:lnTo>
                    <a:pt x="34250" y="1656"/>
                  </a:lnTo>
                  <a:lnTo>
                    <a:pt x="40393" y="0"/>
                  </a:lnTo>
                  <a:lnTo>
                    <a:pt x="42455" y="617"/>
                  </a:lnTo>
                  <a:lnTo>
                    <a:pt x="43829" y="2087"/>
                  </a:lnTo>
                  <a:lnTo>
                    <a:pt x="44745" y="4125"/>
                  </a:lnTo>
                  <a:lnTo>
                    <a:pt x="42941" y="12034"/>
                  </a:lnTo>
                  <a:lnTo>
                    <a:pt x="37553" y="22604"/>
                  </a:lnTo>
                  <a:lnTo>
                    <a:pt x="4255" y="70167"/>
                  </a:lnTo>
                  <a:lnTo>
                    <a:pt x="0" y="81590"/>
                  </a:lnTo>
                  <a:lnTo>
                    <a:pt x="709" y="82527"/>
                  </a:lnTo>
                  <a:lnTo>
                    <a:pt x="4320" y="83568"/>
                  </a:lnTo>
                  <a:lnTo>
                    <a:pt x="50784" y="84387"/>
                  </a:lnTo>
                  <a:lnTo>
                    <a:pt x="69108" y="83339"/>
                  </a:lnTo>
                  <a:lnTo>
                    <a:pt x="122778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76">
              <a:extLst>
                <a:ext uri="{FF2B5EF4-FFF2-40B4-BE49-F238E27FC236}">
                  <a16:creationId xmlns:a16="http://schemas.microsoft.com/office/drawing/2014/main" id="{6F263338-2C01-F864-C1ED-C2138CBD9C7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72025" y="5739062"/>
              <a:ext cx="160931" cy="128339"/>
            </a:xfrm>
            <a:custGeom>
              <a:avLst/>
              <a:gdLst/>
              <a:ahLst/>
              <a:cxnLst/>
              <a:rect l="0" t="0" r="0" b="0"/>
              <a:pathLst>
                <a:path w="160931" h="128339">
                  <a:moveTo>
                    <a:pt x="133350" y="33088"/>
                  </a:moveTo>
                  <a:lnTo>
                    <a:pt x="133350" y="33088"/>
                  </a:lnTo>
                  <a:lnTo>
                    <a:pt x="148538" y="16841"/>
                  </a:lnTo>
                  <a:lnTo>
                    <a:pt x="150683" y="10698"/>
                  </a:lnTo>
                  <a:lnTo>
                    <a:pt x="150197" y="8636"/>
                  </a:lnTo>
                  <a:lnTo>
                    <a:pt x="148815" y="7262"/>
                  </a:lnTo>
                  <a:lnTo>
                    <a:pt x="133936" y="0"/>
                  </a:lnTo>
                  <a:lnTo>
                    <a:pt x="119852" y="38"/>
                  </a:lnTo>
                  <a:lnTo>
                    <a:pt x="90886" y="4982"/>
                  </a:lnTo>
                  <a:lnTo>
                    <a:pt x="83432" y="9308"/>
                  </a:lnTo>
                  <a:lnTo>
                    <a:pt x="79414" y="14758"/>
                  </a:lnTo>
                  <a:lnTo>
                    <a:pt x="78343" y="17693"/>
                  </a:lnTo>
                  <a:lnTo>
                    <a:pt x="79745" y="21766"/>
                  </a:lnTo>
                  <a:lnTo>
                    <a:pt x="86948" y="31937"/>
                  </a:lnTo>
                  <a:lnTo>
                    <a:pt x="108819" y="48109"/>
                  </a:lnTo>
                  <a:lnTo>
                    <a:pt x="139581" y="68996"/>
                  </a:lnTo>
                  <a:lnTo>
                    <a:pt x="158565" y="87023"/>
                  </a:lnTo>
                  <a:lnTo>
                    <a:pt x="160432" y="94454"/>
                  </a:lnTo>
                  <a:lnTo>
                    <a:pt x="160930" y="99399"/>
                  </a:lnTo>
                  <a:lnTo>
                    <a:pt x="158660" y="107715"/>
                  </a:lnTo>
                  <a:lnTo>
                    <a:pt x="156575" y="111414"/>
                  </a:lnTo>
                  <a:lnTo>
                    <a:pt x="142966" y="118347"/>
                  </a:lnTo>
                  <a:lnTo>
                    <a:pt x="111505" y="125378"/>
                  </a:lnTo>
                  <a:lnTo>
                    <a:pt x="75372" y="127462"/>
                  </a:lnTo>
                  <a:lnTo>
                    <a:pt x="37855" y="128078"/>
                  </a:lnTo>
                  <a:lnTo>
                    <a:pt x="0" y="128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77">
              <a:extLst>
                <a:ext uri="{FF2B5EF4-FFF2-40B4-BE49-F238E27FC236}">
                  <a16:creationId xmlns:a16="http://schemas.microsoft.com/office/drawing/2014/main" id="{B957F3B0-FC26-2B39-AD6C-C14D2C3E7BB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63611" y="5744248"/>
              <a:ext cx="122765" cy="239603"/>
            </a:xfrm>
            <a:custGeom>
              <a:avLst/>
              <a:gdLst/>
              <a:ahLst/>
              <a:cxnLst/>
              <a:rect l="0" t="0" r="0" b="0"/>
              <a:pathLst>
                <a:path w="122765" h="239603">
                  <a:moveTo>
                    <a:pt x="65614" y="66002"/>
                  </a:moveTo>
                  <a:lnTo>
                    <a:pt x="65614" y="66002"/>
                  </a:lnTo>
                  <a:lnTo>
                    <a:pt x="70670" y="66002"/>
                  </a:lnTo>
                  <a:lnTo>
                    <a:pt x="72159" y="64944"/>
                  </a:lnTo>
                  <a:lnTo>
                    <a:pt x="73153" y="63180"/>
                  </a:lnTo>
                  <a:lnTo>
                    <a:pt x="74746" y="52745"/>
                  </a:lnTo>
                  <a:lnTo>
                    <a:pt x="75105" y="34204"/>
                  </a:lnTo>
                  <a:lnTo>
                    <a:pt x="70071" y="19656"/>
                  </a:lnTo>
                  <a:lnTo>
                    <a:pt x="61878" y="6997"/>
                  </a:lnTo>
                  <a:lnTo>
                    <a:pt x="55840" y="2736"/>
                  </a:lnTo>
                  <a:lnTo>
                    <a:pt x="48397" y="0"/>
                  </a:lnTo>
                  <a:lnTo>
                    <a:pt x="44556" y="2448"/>
                  </a:lnTo>
                  <a:lnTo>
                    <a:pt x="30424" y="16671"/>
                  </a:lnTo>
                  <a:lnTo>
                    <a:pt x="11271" y="46387"/>
                  </a:lnTo>
                  <a:lnTo>
                    <a:pt x="10335" y="49751"/>
                  </a:lnTo>
                  <a:lnTo>
                    <a:pt x="12118" y="59132"/>
                  </a:lnTo>
                  <a:lnTo>
                    <a:pt x="19071" y="73491"/>
                  </a:lnTo>
                  <a:lnTo>
                    <a:pt x="24821" y="79914"/>
                  </a:lnTo>
                  <a:lnTo>
                    <a:pt x="30903" y="82768"/>
                  </a:lnTo>
                  <a:lnTo>
                    <a:pt x="40277" y="84375"/>
                  </a:lnTo>
                  <a:lnTo>
                    <a:pt x="46592" y="81929"/>
                  </a:lnTo>
                  <a:lnTo>
                    <a:pt x="64126" y="67438"/>
                  </a:lnTo>
                  <a:lnTo>
                    <a:pt x="70229" y="81597"/>
                  </a:lnTo>
                  <a:lnTo>
                    <a:pt x="73684" y="105900"/>
                  </a:lnTo>
                  <a:lnTo>
                    <a:pt x="68306" y="150161"/>
                  </a:lnTo>
                  <a:lnTo>
                    <a:pt x="63324" y="191203"/>
                  </a:lnTo>
                  <a:lnTo>
                    <a:pt x="48379" y="227246"/>
                  </a:lnTo>
                  <a:lnTo>
                    <a:pt x="38199" y="237503"/>
                  </a:lnTo>
                  <a:lnTo>
                    <a:pt x="32520" y="239602"/>
                  </a:lnTo>
                  <a:lnTo>
                    <a:pt x="20567" y="239112"/>
                  </a:lnTo>
                  <a:lnTo>
                    <a:pt x="11021" y="235368"/>
                  </a:lnTo>
                  <a:lnTo>
                    <a:pt x="6994" y="232888"/>
                  </a:lnTo>
                  <a:lnTo>
                    <a:pt x="4309" y="228059"/>
                  </a:lnTo>
                  <a:lnTo>
                    <a:pt x="0" y="194675"/>
                  </a:lnTo>
                  <a:lnTo>
                    <a:pt x="2075" y="165511"/>
                  </a:lnTo>
                  <a:lnTo>
                    <a:pt x="7740" y="150445"/>
                  </a:lnTo>
                  <a:lnTo>
                    <a:pt x="23890" y="130063"/>
                  </a:lnTo>
                  <a:lnTo>
                    <a:pt x="61335" y="102882"/>
                  </a:lnTo>
                  <a:lnTo>
                    <a:pt x="122764" y="85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78">
              <a:extLst>
                <a:ext uri="{FF2B5EF4-FFF2-40B4-BE49-F238E27FC236}">
                  <a16:creationId xmlns:a16="http://schemas.microsoft.com/office/drawing/2014/main" id="{BDB3A037-44DB-28EE-5F44-2FA1206A7CE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05425" y="5801302"/>
              <a:ext cx="161368" cy="113724"/>
            </a:xfrm>
            <a:custGeom>
              <a:avLst/>
              <a:gdLst/>
              <a:ahLst/>
              <a:cxnLst/>
              <a:rect l="0" t="0" r="0" b="0"/>
              <a:pathLst>
                <a:path w="161368" h="113724">
                  <a:moveTo>
                    <a:pt x="0" y="37523"/>
                  </a:moveTo>
                  <a:lnTo>
                    <a:pt x="0" y="37523"/>
                  </a:lnTo>
                  <a:lnTo>
                    <a:pt x="31057" y="9289"/>
                  </a:lnTo>
                  <a:lnTo>
                    <a:pt x="45538" y="2346"/>
                  </a:lnTo>
                  <a:lnTo>
                    <a:pt x="59913" y="0"/>
                  </a:lnTo>
                  <a:lnTo>
                    <a:pt x="63225" y="1925"/>
                  </a:lnTo>
                  <a:lnTo>
                    <a:pt x="69728" y="9707"/>
                  </a:lnTo>
                  <a:lnTo>
                    <a:pt x="70502" y="23044"/>
                  </a:lnTo>
                  <a:lnTo>
                    <a:pt x="64188" y="65663"/>
                  </a:lnTo>
                  <a:lnTo>
                    <a:pt x="57562" y="92208"/>
                  </a:lnTo>
                  <a:lnTo>
                    <a:pt x="57424" y="91971"/>
                  </a:lnTo>
                  <a:lnTo>
                    <a:pt x="57186" y="81199"/>
                  </a:lnTo>
                  <a:lnTo>
                    <a:pt x="67273" y="67162"/>
                  </a:lnTo>
                  <a:lnTo>
                    <a:pt x="107112" y="35458"/>
                  </a:lnTo>
                  <a:lnTo>
                    <a:pt x="129823" y="21048"/>
                  </a:lnTo>
                  <a:lnTo>
                    <a:pt x="149194" y="3604"/>
                  </a:lnTo>
                  <a:lnTo>
                    <a:pt x="155561" y="1281"/>
                  </a:lnTo>
                  <a:lnTo>
                    <a:pt x="157682" y="2779"/>
                  </a:lnTo>
                  <a:lnTo>
                    <a:pt x="160040" y="10086"/>
                  </a:lnTo>
                  <a:lnTo>
                    <a:pt x="161367" y="21045"/>
                  </a:lnTo>
                  <a:lnTo>
                    <a:pt x="151490" y="55344"/>
                  </a:lnTo>
                  <a:lnTo>
                    <a:pt x="144577" y="76673"/>
                  </a:lnTo>
                  <a:lnTo>
                    <a:pt x="142153" y="97625"/>
                  </a:lnTo>
                  <a:lnTo>
                    <a:pt x="133350" y="113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79">
              <a:extLst>
                <a:ext uri="{FF2B5EF4-FFF2-40B4-BE49-F238E27FC236}">
                  <a16:creationId xmlns:a16="http://schemas.microsoft.com/office/drawing/2014/main" id="{FEFC4A45-D9CA-637E-80C7-BAD56359321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24500" y="5811574"/>
              <a:ext cx="28068" cy="84402"/>
            </a:xfrm>
            <a:custGeom>
              <a:avLst/>
              <a:gdLst/>
              <a:ahLst/>
              <a:cxnLst/>
              <a:rect l="0" t="0" r="0" b="0"/>
              <a:pathLst>
                <a:path w="28068" h="84402">
                  <a:moveTo>
                    <a:pt x="9525" y="8201"/>
                  </a:moveTo>
                  <a:lnTo>
                    <a:pt x="9525" y="8201"/>
                  </a:lnTo>
                  <a:lnTo>
                    <a:pt x="14581" y="8201"/>
                  </a:lnTo>
                  <a:lnTo>
                    <a:pt x="19886" y="5379"/>
                  </a:lnTo>
                  <a:lnTo>
                    <a:pt x="26858" y="0"/>
                  </a:lnTo>
                  <a:lnTo>
                    <a:pt x="27430" y="617"/>
                  </a:lnTo>
                  <a:lnTo>
                    <a:pt x="28067" y="4125"/>
                  </a:lnTo>
                  <a:lnTo>
                    <a:pt x="12298" y="45943"/>
                  </a:lnTo>
                  <a:lnTo>
                    <a:pt x="2742" y="64026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780">
              <a:extLst>
                <a:ext uri="{FF2B5EF4-FFF2-40B4-BE49-F238E27FC236}">
                  <a16:creationId xmlns:a16="http://schemas.microsoft.com/office/drawing/2014/main" id="{223CB2EF-2942-039E-FC0B-7486C316223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72125" y="57340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2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781">
              <a:extLst>
                <a:ext uri="{FF2B5EF4-FFF2-40B4-BE49-F238E27FC236}">
                  <a16:creationId xmlns:a16="http://schemas.microsoft.com/office/drawing/2014/main" id="{2B2D318D-5B0C-1E56-18E4-ADF085178BD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02739" y="5707755"/>
              <a:ext cx="127013" cy="273946"/>
            </a:xfrm>
            <a:custGeom>
              <a:avLst/>
              <a:gdLst/>
              <a:ahLst/>
              <a:cxnLst/>
              <a:rect l="0" t="0" r="0" b="0"/>
              <a:pathLst>
                <a:path w="127013" h="273946">
                  <a:moveTo>
                    <a:pt x="112261" y="64395"/>
                  </a:moveTo>
                  <a:lnTo>
                    <a:pt x="112261" y="64395"/>
                  </a:lnTo>
                  <a:lnTo>
                    <a:pt x="119800" y="46495"/>
                  </a:lnTo>
                  <a:lnTo>
                    <a:pt x="120462" y="42936"/>
                  </a:lnTo>
                  <a:lnTo>
                    <a:pt x="124020" y="36161"/>
                  </a:lnTo>
                  <a:lnTo>
                    <a:pt x="126450" y="32872"/>
                  </a:lnTo>
                  <a:lnTo>
                    <a:pt x="127012" y="28563"/>
                  </a:lnTo>
                  <a:lnTo>
                    <a:pt x="122683" y="5414"/>
                  </a:lnTo>
                  <a:lnTo>
                    <a:pt x="121326" y="2850"/>
                  </a:lnTo>
                  <a:lnTo>
                    <a:pt x="119363" y="1140"/>
                  </a:lnTo>
                  <a:lnTo>
                    <a:pt x="116995" y="0"/>
                  </a:lnTo>
                  <a:lnTo>
                    <a:pt x="113301" y="2415"/>
                  </a:lnTo>
                  <a:lnTo>
                    <a:pt x="74557" y="46593"/>
                  </a:lnTo>
                  <a:lnTo>
                    <a:pt x="47768" y="88078"/>
                  </a:lnTo>
                  <a:lnTo>
                    <a:pt x="24224" y="135552"/>
                  </a:lnTo>
                  <a:lnTo>
                    <a:pt x="8284" y="180521"/>
                  </a:lnTo>
                  <a:lnTo>
                    <a:pt x="0" y="224799"/>
                  </a:lnTo>
                  <a:lnTo>
                    <a:pt x="3622" y="254444"/>
                  </a:lnTo>
                  <a:lnTo>
                    <a:pt x="8591" y="265278"/>
                  </a:lnTo>
                  <a:lnTo>
                    <a:pt x="14327" y="270093"/>
                  </a:lnTo>
                  <a:lnTo>
                    <a:pt x="26536" y="273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82">
              <a:extLst>
                <a:ext uri="{FF2B5EF4-FFF2-40B4-BE49-F238E27FC236}">
                  <a16:creationId xmlns:a16="http://schemas.microsoft.com/office/drawing/2014/main" id="{17AF1142-BB47-EC4B-934F-C509737C120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81650" y="5848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2166" y="7291"/>
                  </a:lnTo>
                  <a:lnTo>
                    <a:pt x="80368" y="21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783">
              <a:extLst>
                <a:ext uri="{FF2B5EF4-FFF2-40B4-BE49-F238E27FC236}">
                  <a16:creationId xmlns:a16="http://schemas.microsoft.com/office/drawing/2014/main" id="{EA1D86AD-0098-49CB-9CA8-BACC033FDC1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53100" y="58293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6919" y="39039"/>
                  </a:lnTo>
                  <a:lnTo>
                    <a:pt x="911" y="6767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84">
              <a:extLst>
                <a:ext uri="{FF2B5EF4-FFF2-40B4-BE49-F238E27FC236}">
                  <a16:creationId xmlns:a16="http://schemas.microsoft.com/office/drawing/2014/main" id="{59D99C8D-AB49-4000-0EFE-1CA3ACDAEB6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48350" y="57626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14151" y="595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85">
              <a:extLst>
                <a:ext uri="{FF2B5EF4-FFF2-40B4-BE49-F238E27FC236}">
                  <a16:creationId xmlns:a16="http://schemas.microsoft.com/office/drawing/2014/main" id="{93B06DA6-F699-0BBC-39FD-2AB96CA4398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888380" y="5792543"/>
              <a:ext cx="126501" cy="106183"/>
            </a:xfrm>
            <a:custGeom>
              <a:avLst/>
              <a:gdLst/>
              <a:ahLst/>
              <a:cxnLst/>
              <a:rect l="0" t="0" r="0" b="0"/>
              <a:pathLst>
                <a:path w="126501" h="106183">
                  <a:moveTo>
                    <a:pt x="112370" y="17707"/>
                  </a:moveTo>
                  <a:lnTo>
                    <a:pt x="112370" y="17707"/>
                  </a:lnTo>
                  <a:lnTo>
                    <a:pt x="117426" y="12651"/>
                  </a:lnTo>
                  <a:lnTo>
                    <a:pt x="122731" y="10168"/>
                  </a:lnTo>
                  <a:lnTo>
                    <a:pt x="125627" y="9506"/>
                  </a:lnTo>
                  <a:lnTo>
                    <a:pt x="126500" y="8006"/>
                  </a:lnTo>
                  <a:lnTo>
                    <a:pt x="126023" y="5948"/>
                  </a:lnTo>
                  <a:lnTo>
                    <a:pt x="124647" y="3518"/>
                  </a:lnTo>
                  <a:lnTo>
                    <a:pt x="122671" y="1897"/>
                  </a:lnTo>
                  <a:lnTo>
                    <a:pt x="117653" y="97"/>
                  </a:lnTo>
                  <a:lnTo>
                    <a:pt x="86172" y="0"/>
                  </a:lnTo>
                  <a:lnTo>
                    <a:pt x="39128" y="21059"/>
                  </a:lnTo>
                  <a:lnTo>
                    <a:pt x="25287" y="30459"/>
                  </a:lnTo>
                  <a:lnTo>
                    <a:pt x="14483" y="45003"/>
                  </a:lnTo>
                  <a:lnTo>
                    <a:pt x="2409" y="75428"/>
                  </a:lnTo>
                  <a:lnTo>
                    <a:pt x="0" y="89574"/>
                  </a:lnTo>
                  <a:lnTo>
                    <a:pt x="1750" y="100095"/>
                  </a:lnTo>
                  <a:lnTo>
                    <a:pt x="3698" y="104383"/>
                  </a:lnTo>
                  <a:lnTo>
                    <a:pt x="8172" y="106182"/>
                  </a:lnTo>
                  <a:lnTo>
                    <a:pt x="36913" y="104004"/>
                  </a:lnTo>
                  <a:lnTo>
                    <a:pt x="74270" y="9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786">
              <a:extLst>
                <a:ext uri="{FF2B5EF4-FFF2-40B4-BE49-F238E27FC236}">
                  <a16:creationId xmlns:a16="http://schemas.microsoft.com/office/drawing/2014/main" id="{1E6B5012-EFD1-FCB6-E8AC-FA9103AB3B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30320" y="5783126"/>
              <a:ext cx="284071" cy="120761"/>
            </a:xfrm>
            <a:custGeom>
              <a:avLst/>
              <a:gdLst/>
              <a:ahLst/>
              <a:cxnLst/>
              <a:rect l="0" t="0" r="0" b="0"/>
              <a:pathLst>
                <a:path w="284071" h="120761">
                  <a:moveTo>
                    <a:pt x="75205" y="27124"/>
                  </a:moveTo>
                  <a:lnTo>
                    <a:pt x="75205" y="27124"/>
                  </a:lnTo>
                  <a:lnTo>
                    <a:pt x="91607" y="18923"/>
                  </a:lnTo>
                  <a:lnTo>
                    <a:pt x="92490" y="17423"/>
                  </a:lnTo>
                  <a:lnTo>
                    <a:pt x="93470" y="12935"/>
                  </a:lnTo>
                  <a:lnTo>
                    <a:pt x="91615" y="11314"/>
                  </a:lnTo>
                  <a:lnTo>
                    <a:pt x="76251" y="5892"/>
                  </a:lnTo>
                  <a:lnTo>
                    <a:pt x="72727" y="3444"/>
                  </a:lnTo>
                  <a:lnTo>
                    <a:pt x="57655" y="0"/>
                  </a:lnTo>
                  <a:lnTo>
                    <a:pt x="45885" y="4837"/>
                  </a:lnTo>
                  <a:lnTo>
                    <a:pt x="10338" y="35166"/>
                  </a:lnTo>
                  <a:lnTo>
                    <a:pt x="4042" y="46926"/>
                  </a:lnTo>
                  <a:lnTo>
                    <a:pt x="0" y="71723"/>
                  </a:lnTo>
                  <a:lnTo>
                    <a:pt x="2270" y="81519"/>
                  </a:lnTo>
                  <a:lnTo>
                    <a:pt x="4355" y="85612"/>
                  </a:lnTo>
                  <a:lnTo>
                    <a:pt x="7864" y="88341"/>
                  </a:lnTo>
                  <a:lnTo>
                    <a:pt x="21855" y="92182"/>
                  </a:lnTo>
                  <a:lnTo>
                    <a:pt x="29622" y="93081"/>
                  </a:lnTo>
                  <a:lnTo>
                    <a:pt x="36602" y="90657"/>
                  </a:lnTo>
                  <a:lnTo>
                    <a:pt x="54762" y="75422"/>
                  </a:lnTo>
                  <a:lnTo>
                    <a:pt x="87786" y="28910"/>
                  </a:lnTo>
                  <a:lnTo>
                    <a:pt x="94202" y="22626"/>
                  </a:lnTo>
                  <a:lnTo>
                    <a:pt x="97395" y="20951"/>
                  </a:lnTo>
                  <a:lnTo>
                    <a:pt x="99523" y="18775"/>
                  </a:lnTo>
                  <a:lnTo>
                    <a:pt x="103219" y="9692"/>
                  </a:lnTo>
                  <a:lnTo>
                    <a:pt x="103614" y="23723"/>
                  </a:lnTo>
                  <a:lnTo>
                    <a:pt x="95565" y="67086"/>
                  </a:lnTo>
                  <a:lnTo>
                    <a:pt x="94289" y="110293"/>
                  </a:lnTo>
                  <a:lnTo>
                    <a:pt x="96394" y="110087"/>
                  </a:lnTo>
                  <a:lnTo>
                    <a:pt x="104378" y="107035"/>
                  </a:lnTo>
                  <a:lnTo>
                    <a:pt x="120773" y="94310"/>
                  </a:lnTo>
                  <a:lnTo>
                    <a:pt x="153411" y="53426"/>
                  </a:lnTo>
                  <a:lnTo>
                    <a:pt x="160819" y="41032"/>
                  </a:lnTo>
                  <a:lnTo>
                    <a:pt x="177039" y="29165"/>
                  </a:lnTo>
                  <a:lnTo>
                    <a:pt x="184165" y="27729"/>
                  </a:lnTo>
                  <a:lnTo>
                    <a:pt x="185946" y="29644"/>
                  </a:lnTo>
                  <a:lnTo>
                    <a:pt x="187923" y="37416"/>
                  </a:lnTo>
                  <a:lnTo>
                    <a:pt x="185980" y="47926"/>
                  </a:lnTo>
                  <a:lnTo>
                    <a:pt x="170145" y="94788"/>
                  </a:lnTo>
                  <a:lnTo>
                    <a:pt x="161470" y="120760"/>
                  </a:lnTo>
                  <a:lnTo>
                    <a:pt x="171203" y="116839"/>
                  </a:lnTo>
                  <a:lnTo>
                    <a:pt x="210781" y="81628"/>
                  </a:lnTo>
                  <a:lnTo>
                    <a:pt x="258367" y="49484"/>
                  </a:lnTo>
                  <a:lnTo>
                    <a:pt x="268794" y="42353"/>
                  </a:lnTo>
                  <a:lnTo>
                    <a:pt x="282444" y="37401"/>
                  </a:lnTo>
                  <a:lnTo>
                    <a:pt x="283214" y="38208"/>
                  </a:lnTo>
                  <a:lnTo>
                    <a:pt x="284070" y="41928"/>
                  </a:lnTo>
                  <a:lnTo>
                    <a:pt x="274304" y="73876"/>
                  </a:lnTo>
                  <a:lnTo>
                    <a:pt x="256180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787">
              <a:extLst>
                <a:ext uri="{FF2B5EF4-FFF2-40B4-BE49-F238E27FC236}">
                  <a16:creationId xmlns:a16="http://schemas.microsoft.com/office/drawing/2014/main" id="{6CE2F660-8A1F-78BD-675B-09B46C62D72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01627" y="5688142"/>
              <a:ext cx="137274" cy="207019"/>
            </a:xfrm>
            <a:custGeom>
              <a:avLst/>
              <a:gdLst/>
              <a:ahLst/>
              <a:cxnLst/>
              <a:rect l="0" t="0" r="0" b="0"/>
              <a:pathLst>
                <a:path w="137274" h="207019">
                  <a:moveTo>
                    <a:pt x="99173" y="17333"/>
                  </a:moveTo>
                  <a:lnTo>
                    <a:pt x="99173" y="17333"/>
                  </a:lnTo>
                  <a:lnTo>
                    <a:pt x="107835" y="9729"/>
                  </a:lnTo>
                  <a:lnTo>
                    <a:pt x="124708" y="0"/>
                  </a:lnTo>
                  <a:lnTo>
                    <a:pt x="123575" y="7512"/>
                  </a:lnTo>
                  <a:lnTo>
                    <a:pt x="118485" y="20376"/>
                  </a:lnTo>
                  <a:lnTo>
                    <a:pt x="82589" y="67773"/>
                  </a:lnTo>
                  <a:lnTo>
                    <a:pt x="72753" y="84201"/>
                  </a:lnTo>
                  <a:lnTo>
                    <a:pt x="36476" y="126079"/>
                  </a:lnTo>
                  <a:lnTo>
                    <a:pt x="8144" y="166515"/>
                  </a:lnTo>
                  <a:lnTo>
                    <a:pt x="1213" y="182061"/>
                  </a:lnTo>
                  <a:lnTo>
                    <a:pt x="0" y="188535"/>
                  </a:lnTo>
                  <a:lnTo>
                    <a:pt x="1475" y="198550"/>
                  </a:lnTo>
                  <a:lnTo>
                    <a:pt x="4407" y="201644"/>
                  </a:lnTo>
                  <a:lnTo>
                    <a:pt x="13310" y="205083"/>
                  </a:lnTo>
                  <a:lnTo>
                    <a:pt x="30223" y="207018"/>
                  </a:lnTo>
                  <a:lnTo>
                    <a:pt x="69051" y="200067"/>
                  </a:lnTo>
                  <a:lnTo>
                    <a:pt x="108393" y="185681"/>
                  </a:lnTo>
                  <a:lnTo>
                    <a:pt x="137273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88">
              <a:extLst>
                <a:ext uri="{FF2B5EF4-FFF2-40B4-BE49-F238E27FC236}">
                  <a16:creationId xmlns:a16="http://schemas.microsoft.com/office/drawing/2014/main" id="{056E94EF-CE1D-E32A-0239-18927313973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15075" y="5762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3246" y="7539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755">
            <a:extLst>
              <a:ext uri="{FF2B5EF4-FFF2-40B4-BE49-F238E27FC236}">
                <a16:creationId xmlns:a16="http://schemas.microsoft.com/office/drawing/2014/main" id="{5D4A2CF2-1D6E-B6C8-0B0D-F4548220CB9B}"/>
              </a:ext>
            </a:extLst>
          </p:cNvPr>
          <p:cNvGrpSpPr/>
          <p:nvPr/>
        </p:nvGrpSpPr>
        <p:grpSpPr>
          <a:xfrm>
            <a:off x="6743700" y="5662319"/>
            <a:ext cx="1771651" cy="367007"/>
            <a:chOff x="6743700" y="5662319"/>
            <a:chExt cx="1771651" cy="367007"/>
          </a:xfrm>
        </p:grpSpPr>
        <p:sp>
          <p:nvSpPr>
            <p:cNvPr id="192" name="SMARTInkShape-3789">
              <a:extLst>
                <a:ext uri="{FF2B5EF4-FFF2-40B4-BE49-F238E27FC236}">
                  <a16:creationId xmlns:a16="http://schemas.microsoft.com/office/drawing/2014/main" id="{2504ADDF-FCF7-BBD8-9E5B-CB2862188F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43700" y="5776187"/>
              <a:ext cx="76201" cy="253139"/>
            </a:xfrm>
            <a:custGeom>
              <a:avLst/>
              <a:gdLst/>
              <a:ahLst/>
              <a:cxnLst/>
              <a:rect l="0" t="0" r="0" b="0"/>
              <a:pathLst>
                <a:path w="76201" h="253139">
                  <a:moveTo>
                    <a:pt x="76200" y="5488"/>
                  </a:moveTo>
                  <a:lnTo>
                    <a:pt x="76200" y="5488"/>
                  </a:lnTo>
                  <a:lnTo>
                    <a:pt x="76200" y="0"/>
                  </a:lnTo>
                  <a:lnTo>
                    <a:pt x="76200" y="41839"/>
                  </a:lnTo>
                  <a:lnTo>
                    <a:pt x="71144" y="81758"/>
                  </a:lnTo>
                  <a:lnTo>
                    <a:pt x="63017" y="103239"/>
                  </a:lnTo>
                  <a:lnTo>
                    <a:pt x="42048" y="147634"/>
                  </a:lnTo>
                  <a:lnTo>
                    <a:pt x="25502" y="192887"/>
                  </a:lnTo>
                  <a:lnTo>
                    <a:pt x="4239" y="236534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790">
              <a:extLst>
                <a:ext uri="{FF2B5EF4-FFF2-40B4-BE49-F238E27FC236}">
                  <a16:creationId xmlns:a16="http://schemas.microsoft.com/office/drawing/2014/main" id="{CC58BC75-B0E5-17AC-883C-EA46A5207E3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62750" y="5777610"/>
              <a:ext cx="130975" cy="105605"/>
            </a:xfrm>
            <a:custGeom>
              <a:avLst/>
              <a:gdLst/>
              <a:ahLst/>
              <a:cxnLst/>
              <a:rect l="0" t="0" r="0" b="0"/>
              <a:pathLst>
                <a:path w="130975" h="105605">
                  <a:moveTo>
                    <a:pt x="0" y="70740"/>
                  </a:moveTo>
                  <a:lnTo>
                    <a:pt x="0" y="70740"/>
                  </a:lnTo>
                  <a:lnTo>
                    <a:pt x="0" y="60627"/>
                  </a:lnTo>
                  <a:lnTo>
                    <a:pt x="15170" y="39169"/>
                  </a:lnTo>
                  <a:lnTo>
                    <a:pt x="34715" y="22815"/>
                  </a:lnTo>
                  <a:lnTo>
                    <a:pt x="77008" y="4443"/>
                  </a:lnTo>
                  <a:lnTo>
                    <a:pt x="93493" y="0"/>
                  </a:lnTo>
                  <a:lnTo>
                    <a:pt x="104346" y="1553"/>
                  </a:lnTo>
                  <a:lnTo>
                    <a:pt x="116407" y="8377"/>
                  </a:lnTo>
                  <a:lnTo>
                    <a:pt x="126683" y="17102"/>
                  </a:lnTo>
                  <a:lnTo>
                    <a:pt x="130387" y="31730"/>
                  </a:lnTo>
                  <a:lnTo>
                    <a:pt x="130974" y="49169"/>
                  </a:lnTo>
                  <a:lnTo>
                    <a:pt x="127708" y="60448"/>
                  </a:lnTo>
                  <a:lnTo>
                    <a:pt x="116988" y="76311"/>
                  </a:lnTo>
                  <a:lnTo>
                    <a:pt x="99034" y="92458"/>
                  </a:lnTo>
                  <a:lnTo>
                    <a:pt x="83174" y="101560"/>
                  </a:lnTo>
                  <a:lnTo>
                    <a:pt x="65541" y="105604"/>
                  </a:lnTo>
                  <a:lnTo>
                    <a:pt x="28575" y="99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791">
              <a:extLst>
                <a:ext uri="{FF2B5EF4-FFF2-40B4-BE49-F238E27FC236}">
                  <a16:creationId xmlns:a16="http://schemas.microsoft.com/office/drawing/2014/main" id="{A5D0F299-77CD-4AD6-EA22-2D6F5B7204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34200" y="5764342"/>
              <a:ext cx="142876" cy="89957"/>
            </a:xfrm>
            <a:custGeom>
              <a:avLst/>
              <a:gdLst/>
              <a:ahLst/>
              <a:cxnLst/>
              <a:rect l="0" t="0" r="0" b="0"/>
              <a:pathLst>
                <a:path w="142876" h="89957">
                  <a:moveTo>
                    <a:pt x="0" y="17333"/>
                  </a:moveTo>
                  <a:lnTo>
                    <a:pt x="0" y="17333"/>
                  </a:lnTo>
                  <a:lnTo>
                    <a:pt x="36628" y="4076"/>
                  </a:lnTo>
                  <a:lnTo>
                    <a:pt x="61182" y="0"/>
                  </a:lnTo>
                  <a:lnTo>
                    <a:pt x="72348" y="1868"/>
                  </a:lnTo>
                  <a:lnTo>
                    <a:pt x="76806" y="3849"/>
                  </a:lnTo>
                  <a:lnTo>
                    <a:pt x="84583" y="14515"/>
                  </a:lnTo>
                  <a:lnTo>
                    <a:pt x="90510" y="28780"/>
                  </a:lnTo>
                  <a:lnTo>
                    <a:pt x="93143" y="42176"/>
                  </a:lnTo>
                  <a:lnTo>
                    <a:pt x="91491" y="55185"/>
                  </a:lnTo>
                  <a:lnTo>
                    <a:pt x="81807" y="80785"/>
                  </a:lnTo>
                  <a:lnTo>
                    <a:pt x="77822" y="85033"/>
                  </a:lnTo>
                  <a:lnTo>
                    <a:pt x="67749" y="89756"/>
                  </a:lnTo>
                  <a:lnTo>
                    <a:pt x="63157" y="89956"/>
                  </a:lnTo>
                  <a:lnTo>
                    <a:pt x="55234" y="87357"/>
                  </a:lnTo>
                  <a:lnTo>
                    <a:pt x="52698" y="85182"/>
                  </a:lnTo>
                  <a:lnTo>
                    <a:pt x="49880" y="79944"/>
                  </a:lnTo>
                  <a:lnTo>
                    <a:pt x="51244" y="76007"/>
                  </a:lnTo>
                  <a:lnTo>
                    <a:pt x="74339" y="48448"/>
                  </a:lnTo>
                  <a:lnTo>
                    <a:pt x="142875" y="2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792">
              <a:extLst>
                <a:ext uri="{FF2B5EF4-FFF2-40B4-BE49-F238E27FC236}">
                  <a16:creationId xmlns:a16="http://schemas.microsoft.com/office/drawing/2014/main" id="{9612CDE1-92BB-E43C-1258-DC69C03ED3A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59065" y="5778375"/>
              <a:ext cx="131495" cy="105631"/>
            </a:xfrm>
            <a:custGeom>
              <a:avLst/>
              <a:gdLst/>
              <a:ahLst/>
              <a:cxnLst/>
              <a:rect l="0" t="0" r="0" b="0"/>
              <a:pathLst>
                <a:path w="131495" h="105631">
                  <a:moveTo>
                    <a:pt x="13260" y="3300"/>
                  </a:moveTo>
                  <a:lnTo>
                    <a:pt x="13260" y="3300"/>
                  </a:lnTo>
                  <a:lnTo>
                    <a:pt x="13260" y="8356"/>
                  </a:lnTo>
                  <a:lnTo>
                    <a:pt x="16082" y="13661"/>
                  </a:lnTo>
                  <a:lnTo>
                    <a:pt x="31574" y="30746"/>
                  </a:lnTo>
                  <a:lnTo>
                    <a:pt x="45742" y="36665"/>
                  </a:lnTo>
                  <a:lnTo>
                    <a:pt x="90424" y="49324"/>
                  </a:lnTo>
                  <a:lnTo>
                    <a:pt x="100824" y="47391"/>
                  </a:lnTo>
                  <a:lnTo>
                    <a:pt x="115758" y="40352"/>
                  </a:lnTo>
                  <a:lnTo>
                    <a:pt x="130285" y="28493"/>
                  </a:lnTo>
                  <a:lnTo>
                    <a:pt x="131494" y="24329"/>
                  </a:lnTo>
                  <a:lnTo>
                    <a:pt x="130013" y="14057"/>
                  </a:lnTo>
                  <a:lnTo>
                    <a:pt x="126021" y="9413"/>
                  </a:lnTo>
                  <a:lnTo>
                    <a:pt x="113117" y="1431"/>
                  </a:lnTo>
                  <a:lnTo>
                    <a:pt x="93978" y="0"/>
                  </a:lnTo>
                  <a:lnTo>
                    <a:pt x="72418" y="3950"/>
                  </a:lnTo>
                  <a:lnTo>
                    <a:pt x="43488" y="18075"/>
                  </a:lnTo>
                  <a:lnTo>
                    <a:pt x="28106" y="29622"/>
                  </a:lnTo>
                  <a:lnTo>
                    <a:pt x="8588" y="60828"/>
                  </a:lnTo>
                  <a:lnTo>
                    <a:pt x="1306" y="75082"/>
                  </a:lnTo>
                  <a:lnTo>
                    <a:pt x="0" y="80788"/>
                  </a:lnTo>
                  <a:lnTo>
                    <a:pt x="187" y="85650"/>
                  </a:lnTo>
                  <a:lnTo>
                    <a:pt x="1369" y="89951"/>
                  </a:lnTo>
                  <a:lnTo>
                    <a:pt x="11151" y="97550"/>
                  </a:lnTo>
                  <a:lnTo>
                    <a:pt x="26082" y="103397"/>
                  </a:lnTo>
                  <a:lnTo>
                    <a:pt x="54454" y="105630"/>
                  </a:lnTo>
                  <a:lnTo>
                    <a:pt x="108510" y="98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793">
              <a:extLst>
                <a:ext uri="{FF2B5EF4-FFF2-40B4-BE49-F238E27FC236}">
                  <a16:creationId xmlns:a16="http://schemas.microsoft.com/office/drawing/2014/main" id="{527A4FFE-D896-9AE5-3966-2538A075275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22715" y="5676900"/>
              <a:ext cx="154411" cy="186676"/>
            </a:xfrm>
            <a:custGeom>
              <a:avLst/>
              <a:gdLst/>
              <a:ahLst/>
              <a:cxnLst/>
              <a:rect l="0" t="0" r="0" b="0"/>
              <a:pathLst>
                <a:path w="154411" h="186676">
                  <a:moveTo>
                    <a:pt x="116310" y="133350"/>
                  </a:moveTo>
                  <a:lnTo>
                    <a:pt x="116310" y="133350"/>
                  </a:lnTo>
                  <a:lnTo>
                    <a:pt x="116310" y="116017"/>
                  </a:lnTo>
                  <a:lnTo>
                    <a:pt x="106197" y="109753"/>
                  </a:lnTo>
                  <a:lnTo>
                    <a:pt x="84739" y="106249"/>
                  </a:lnTo>
                  <a:lnTo>
                    <a:pt x="44613" y="112671"/>
                  </a:lnTo>
                  <a:lnTo>
                    <a:pt x="32234" y="118161"/>
                  </a:lnTo>
                  <a:lnTo>
                    <a:pt x="14257" y="137316"/>
                  </a:lnTo>
                  <a:lnTo>
                    <a:pt x="582" y="158044"/>
                  </a:lnTo>
                  <a:lnTo>
                    <a:pt x="0" y="164629"/>
                  </a:lnTo>
                  <a:lnTo>
                    <a:pt x="4997" y="177590"/>
                  </a:lnTo>
                  <a:lnTo>
                    <a:pt x="9293" y="181894"/>
                  </a:lnTo>
                  <a:lnTo>
                    <a:pt x="19710" y="186675"/>
                  </a:lnTo>
                  <a:lnTo>
                    <a:pt x="34219" y="185978"/>
                  </a:lnTo>
                  <a:lnTo>
                    <a:pt x="64347" y="176907"/>
                  </a:lnTo>
                  <a:lnTo>
                    <a:pt x="77693" y="162587"/>
                  </a:lnTo>
                  <a:lnTo>
                    <a:pt x="102287" y="120933"/>
                  </a:lnTo>
                  <a:lnTo>
                    <a:pt x="124368" y="75819"/>
                  </a:lnTo>
                  <a:lnTo>
                    <a:pt x="147653" y="29129"/>
                  </a:lnTo>
                  <a:lnTo>
                    <a:pt x="1544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794">
              <a:extLst>
                <a:ext uri="{FF2B5EF4-FFF2-40B4-BE49-F238E27FC236}">
                  <a16:creationId xmlns:a16="http://schemas.microsoft.com/office/drawing/2014/main" id="{255E0027-52FA-F167-E286-6E556D634DC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86650" y="5800725"/>
              <a:ext cx="46302" cy="85726"/>
            </a:xfrm>
            <a:custGeom>
              <a:avLst/>
              <a:gdLst/>
              <a:ahLst/>
              <a:cxnLst/>
              <a:rect l="0" t="0" r="0" b="0"/>
              <a:pathLst>
                <a:path w="46302" h="8572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39912" y="10361"/>
                  </a:lnTo>
                  <a:lnTo>
                    <a:pt x="33401" y="27446"/>
                  </a:lnTo>
                  <a:lnTo>
                    <a:pt x="8068" y="7485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95">
              <a:extLst>
                <a:ext uri="{FF2B5EF4-FFF2-40B4-BE49-F238E27FC236}">
                  <a16:creationId xmlns:a16="http://schemas.microsoft.com/office/drawing/2014/main" id="{367C453F-E3FC-5C46-9F94-DF4923EDD62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62850" y="5753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96">
              <a:extLst>
                <a:ext uri="{FF2B5EF4-FFF2-40B4-BE49-F238E27FC236}">
                  <a16:creationId xmlns:a16="http://schemas.microsoft.com/office/drawing/2014/main" id="{6984C884-F41B-9B32-C77C-9ADB95E35FF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41338" y="5800725"/>
              <a:ext cx="154863" cy="103435"/>
            </a:xfrm>
            <a:custGeom>
              <a:avLst/>
              <a:gdLst/>
              <a:ahLst/>
              <a:cxnLst/>
              <a:rect l="0" t="0" r="0" b="0"/>
              <a:pathLst>
                <a:path w="154863" h="103435">
                  <a:moveTo>
                    <a:pt x="126287" y="0"/>
                  </a:moveTo>
                  <a:lnTo>
                    <a:pt x="126287" y="0"/>
                  </a:lnTo>
                  <a:lnTo>
                    <a:pt x="121231" y="5056"/>
                  </a:lnTo>
                  <a:lnTo>
                    <a:pt x="77382" y="27446"/>
                  </a:lnTo>
                  <a:lnTo>
                    <a:pt x="33690" y="54597"/>
                  </a:lnTo>
                  <a:lnTo>
                    <a:pt x="20575" y="63424"/>
                  </a:lnTo>
                  <a:lnTo>
                    <a:pt x="0" y="87427"/>
                  </a:lnTo>
                  <a:lnTo>
                    <a:pt x="821" y="91093"/>
                  </a:lnTo>
                  <a:lnTo>
                    <a:pt x="10200" y="97988"/>
                  </a:lnTo>
                  <a:lnTo>
                    <a:pt x="48637" y="103434"/>
                  </a:lnTo>
                  <a:lnTo>
                    <a:pt x="90723" y="101688"/>
                  </a:lnTo>
                  <a:lnTo>
                    <a:pt x="118572" y="94336"/>
                  </a:lnTo>
                  <a:lnTo>
                    <a:pt x="154862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797">
              <a:extLst>
                <a:ext uri="{FF2B5EF4-FFF2-40B4-BE49-F238E27FC236}">
                  <a16:creationId xmlns:a16="http://schemas.microsoft.com/office/drawing/2014/main" id="{A95D090F-6A95-4745-89D8-59706748868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724943" y="5662319"/>
              <a:ext cx="95083" cy="237753"/>
            </a:xfrm>
            <a:custGeom>
              <a:avLst/>
              <a:gdLst/>
              <a:ahLst/>
              <a:cxnLst/>
              <a:rect l="0" t="0" r="0" b="0"/>
              <a:pathLst>
                <a:path w="95083" h="237753">
                  <a:moveTo>
                    <a:pt x="95082" y="5056"/>
                  </a:moveTo>
                  <a:lnTo>
                    <a:pt x="95082" y="5056"/>
                  </a:lnTo>
                  <a:lnTo>
                    <a:pt x="95082" y="0"/>
                  </a:lnTo>
                  <a:lnTo>
                    <a:pt x="95082" y="6968"/>
                  </a:lnTo>
                  <a:lnTo>
                    <a:pt x="74360" y="47484"/>
                  </a:lnTo>
                  <a:lnTo>
                    <a:pt x="55358" y="89754"/>
                  </a:lnTo>
                  <a:lnTo>
                    <a:pt x="34867" y="135224"/>
                  </a:lnTo>
                  <a:lnTo>
                    <a:pt x="12821" y="182185"/>
                  </a:lnTo>
                  <a:lnTo>
                    <a:pt x="0" y="223308"/>
                  </a:lnTo>
                  <a:lnTo>
                    <a:pt x="4938" y="228944"/>
                  </a:lnTo>
                  <a:lnTo>
                    <a:pt x="18160" y="237316"/>
                  </a:lnTo>
                  <a:lnTo>
                    <a:pt x="35141" y="237752"/>
                  </a:lnTo>
                  <a:lnTo>
                    <a:pt x="85557" y="224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798">
              <a:extLst>
                <a:ext uri="{FF2B5EF4-FFF2-40B4-BE49-F238E27FC236}">
                  <a16:creationId xmlns:a16="http://schemas.microsoft.com/office/drawing/2014/main" id="{B40A5914-95F9-ECD9-D783-F93A870CF1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734300" y="5781675"/>
              <a:ext cx="142114" cy="93096"/>
            </a:xfrm>
            <a:custGeom>
              <a:avLst/>
              <a:gdLst/>
              <a:ahLst/>
              <a:cxnLst/>
              <a:rect l="0" t="0" r="0" b="0"/>
              <a:pathLst>
                <a:path w="142114" h="93096">
                  <a:moveTo>
                    <a:pt x="0" y="9525"/>
                  </a:moveTo>
                  <a:lnTo>
                    <a:pt x="0" y="9525"/>
                  </a:lnTo>
                  <a:lnTo>
                    <a:pt x="45761" y="9525"/>
                  </a:lnTo>
                  <a:lnTo>
                    <a:pt x="87465" y="1986"/>
                  </a:lnTo>
                  <a:lnTo>
                    <a:pt x="132100" y="34"/>
                  </a:lnTo>
                  <a:lnTo>
                    <a:pt x="127922" y="5068"/>
                  </a:lnTo>
                  <a:lnTo>
                    <a:pt x="120002" y="7544"/>
                  </a:lnTo>
                  <a:lnTo>
                    <a:pt x="114926" y="8204"/>
                  </a:lnTo>
                  <a:lnTo>
                    <a:pt x="92613" y="19247"/>
                  </a:lnTo>
                  <a:lnTo>
                    <a:pt x="70950" y="35924"/>
                  </a:lnTo>
                  <a:lnTo>
                    <a:pt x="56183" y="59327"/>
                  </a:lnTo>
                  <a:lnTo>
                    <a:pt x="50161" y="76257"/>
                  </a:lnTo>
                  <a:lnTo>
                    <a:pt x="50374" y="80471"/>
                  </a:lnTo>
                  <a:lnTo>
                    <a:pt x="53433" y="87976"/>
                  </a:lnTo>
                  <a:lnTo>
                    <a:pt x="57847" y="90401"/>
                  </a:lnTo>
                  <a:lnTo>
                    <a:pt x="71218" y="93095"/>
                  </a:lnTo>
                  <a:lnTo>
                    <a:pt x="96596" y="89554"/>
                  </a:lnTo>
                  <a:lnTo>
                    <a:pt x="119167" y="76747"/>
                  </a:lnTo>
                  <a:lnTo>
                    <a:pt x="129869" y="62685"/>
                  </a:lnTo>
                  <a:lnTo>
                    <a:pt x="137095" y="46910"/>
                  </a:lnTo>
                  <a:lnTo>
                    <a:pt x="142113" y="18081"/>
                  </a:lnTo>
                  <a:lnTo>
                    <a:pt x="139715" y="10505"/>
                  </a:lnTo>
                  <a:lnTo>
                    <a:pt x="137592" y="7003"/>
                  </a:lnTo>
                  <a:lnTo>
                    <a:pt x="135120" y="466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799">
              <a:extLst>
                <a:ext uri="{FF2B5EF4-FFF2-40B4-BE49-F238E27FC236}">
                  <a16:creationId xmlns:a16="http://schemas.microsoft.com/office/drawing/2014/main" id="{818094DA-5CDE-95F5-36D4-C2C7EA40260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24800" y="5782334"/>
              <a:ext cx="209551" cy="107904"/>
            </a:xfrm>
            <a:custGeom>
              <a:avLst/>
              <a:gdLst/>
              <a:ahLst/>
              <a:cxnLst/>
              <a:rect l="0" t="0" r="0" b="0"/>
              <a:pathLst>
                <a:path w="209551" h="107904">
                  <a:moveTo>
                    <a:pt x="0" y="37441"/>
                  </a:moveTo>
                  <a:lnTo>
                    <a:pt x="0" y="37441"/>
                  </a:lnTo>
                  <a:lnTo>
                    <a:pt x="21754" y="28779"/>
                  </a:lnTo>
                  <a:lnTo>
                    <a:pt x="58969" y="6849"/>
                  </a:lnTo>
                  <a:lnTo>
                    <a:pt x="82889" y="0"/>
                  </a:lnTo>
                  <a:lnTo>
                    <a:pt x="87287" y="2456"/>
                  </a:lnTo>
                  <a:lnTo>
                    <a:pt x="89941" y="4592"/>
                  </a:lnTo>
                  <a:lnTo>
                    <a:pt x="92890" y="12611"/>
                  </a:lnTo>
                  <a:lnTo>
                    <a:pt x="93677" y="17713"/>
                  </a:lnTo>
                  <a:lnTo>
                    <a:pt x="88906" y="29026"/>
                  </a:lnTo>
                  <a:lnTo>
                    <a:pt x="77143" y="50117"/>
                  </a:lnTo>
                  <a:lnTo>
                    <a:pt x="64133" y="73652"/>
                  </a:lnTo>
                  <a:lnTo>
                    <a:pt x="41136" y="99438"/>
                  </a:lnTo>
                  <a:lnTo>
                    <a:pt x="30278" y="106623"/>
                  </a:lnTo>
                  <a:lnTo>
                    <a:pt x="25477" y="107903"/>
                  </a:lnTo>
                  <a:lnTo>
                    <a:pt x="21218" y="107699"/>
                  </a:lnTo>
                  <a:lnTo>
                    <a:pt x="13664" y="104651"/>
                  </a:lnTo>
                  <a:lnTo>
                    <a:pt x="6779" y="99767"/>
                  </a:lnTo>
                  <a:lnTo>
                    <a:pt x="5577" y="96983"/>
                  </a:lnTo>
                  <a:lnTo>
                    <a:pt x="5835" y="94069"/>
                  </a:lnTo>
                  <a:lnTo>
                    <a:pt x="7065" y="91068"/>
                  </a:lnTo>
                  <a:lnTo>
                    <a:pt x="14077" y="84911"/>
                  </a:lnTo>
                  <a:lnTo>
                    <a:pt x="60281" y="58463"/>
                  </a:lnTo>
                  <a:lnTo>
                    <a:pt x="65587" y="54631"/>
                  </a:lnTo>
                  <a:lnTo>
                    <a:pt x="103463" y="47422"/>
                  </a:lnTo>
                  <a:lnTo>
                    <a:pt x="147172" y="38965"/>
                  </a:lnTo>
                  <a:lnTo>
                    <a:pt x="209550" y="37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00">
              <a:extLst>
                <a:ext uri="{FF2B5EF4-FFF2-40B4-BE49-F238E27FC236}">
                  <a16:creationId xmlns:a16="http://schemas.microsoft.com/office/drawing/2014/main" id="{467F587D-8D8C-A5F9-2D5E-6D0517C58BE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255189" y="5782102"/>
              <a:ext cx="78644" cy="79924"/>
            </a:xfrm>
            <a:custGeom>
              <a:avLst/>
              <a:gdLst/>
              <a:ahLst/>
              <a:cxnLst/>
              <a:rect l="0" t="0" r="0" b="0"/>
              <a:pathLst>
                <a:path w="78644" h="79924">
                  <a:moveTo>
                    <a:pt x="50611" y="18623"/>
                  </a:moveTo>
                  <a:lnTo>
                    <a:pt x="50611" y="18623"/>
                  </a:lnTo>
                  <a:lnTo>
                    <a:pt x="55667" y="13567"/>
                  </a:lnTo>
                  <a:lnTo>
                    <a:pt x="60972" y="11084"/>
                  </a:lnTo>
                  <a:lnTo>
                    <a:pt x="63868" y="10422"/>
                  </a:lnTo>
                  <a:lnTo>
                    <a:pt x="78643" y="0"/>
                  </a:lnTo>
                  <a:lnTo>
                    <a:pt x="50778" y="8320"/>
                  </a:lnTo>
                  <a:lnTo>
                    <a:pt x="10688" y="34791"/>
                  </a:lnTo>
                  <a:lnTo>
                    <a:pt x="1823" y="45564"/>
                  </a:lnTo>
                  <a:lnTo>
                    <a:pt x="94" y="50342"/>
                  </a:lnTo>
                  <a:lnTo>
                    <a:pt x="0" y="54586"/>
                  </a:lnTo>
                  <a:lnTo>
                    <a:pt x="995" y="58473"/>
                  </a:lnTo>
                  <a:lnTo>
                    <a:pt x="7746" y="65615"/>
                  </a:lnTo>
                  <a:lnTo>
                    <a:pt x="29326" y="78823"/>
                  </a:lnTo>
                  <a:lnTo>
                    <a:pt x="35363" y="79923"/>
                  </a:lnTo>
                  <a:lnTo>
                    <a:pt x="47714" y="78322"/>
                  </a:lnTo>
                  <a:lnTo>
                    <a:pt x="61512" y="71472"/>
                  </a:lnTo>
                  <a:lnTo>
                    <a:pt x="72303" y="57683"/>
                  </a:lnTo>
                  <a:lnTo>
                    <a:pt x="77147" y="40192"/>
                  </a:lnTo>
                  <a:lnTo>
                    <a:pt x="76768" y="36177"/>
                  </a:lnTo>
                  <a:lnTo>
                    <a:pt x="75457" y="33501"/>
                  </a:lnTo>
                  <a:lnTo>
                    <a:pt x="60136" y="18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801">
              <a:extLst>
                <a:ext uri="{FF2B5EF4-FFF2-40B4-BE49-F238E27FC236}">
                  <a16:creationId xmlns:a16="http://schemas.microsoft.com/office/drawing/2014/main" id="{2A15BE4D-D23D-5771-06F8-C42D2DFC68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72475" y="5697994"/>
              <a:ext cx="113641" cy="293232"/>
            </a:xfrm>
            <a:custGeom>
              <a:avLst/>
              <a:gdLst/>
              <a:ahLst/>
              <a:cxnLst/>
              <a:rect l="0" t="0" r="0" b="0"/>
              <a:pathLst>
                <a:path w="113641" h="293232">
                  <a:moveTo>
                    <a:pt x="76200" y="93206"/>
                  </a:moveTo>
                  <a:lnTo>
                    <a:pt x="76200" y="93206"/>
                  </a:lnTo>
                  <a:lnTo>
                    <a:pt x="89384" y="72483"/>
                  </a:lnTo>
                  <a:lnTo>
                    <a:pt x="106791" y="48426"/>
                  </a:lnTo>
                  <a:lnTo>
                    <a:pt x="112076" y="29608"/>
                  </a:lnTo>
                  <a:lnTo>
                    <a:pt x="113640" y="15684"/>
                  </a:lnTo>
                  <a:lnTo>
                    <a:pt x="111185" y="8304"/>
                  </a:lnTo>
                  <a:lnTo>
                    <a:pt x="109048" y="4855"/>
                  </a:lnTo>
                  <a:lnTo>
                    <a:pt x="106566" y="2555"/>
                  </a:lnTo>
                  <a:lnTo>
                    <a:pt x="100985" y="0"/>
                  </a:lnTo>
                  <a:lnTo>
                    <a:pt x="98015" y="376"/>
                  </a:lnTo>
                  <a:lnTo>
                    <a:pt x="91893" y="3618"/>
                  </a:lnTo>
                  <a:lnTo>
                    <a:pt x="72793" y="21927"/>
                  </a:lnTo>
                  <a:lnTo>
                    <a:pt x="49306" y="67330"/>
                  </a:lnTo>
                  <a:lnTo>
                    <a:pt x="32710" y="109850"/>
                  </a:lnTo>
                  <a:lnTo>
                    <a:pt x="16001" y="151502"/>
                  </a:lnTo>
                  <a:lnTo>
                    <a:pt x="10804" y="194170"/>
                  </a:lnTo>
                  <a:lnTo>
                    <a:pt x="6954" y="225176"/>
                  </a:lnTo>
                  <a:lnTo>
                    <a:pt x="2060" y="248019"/>
                  </a:lnTo>
                  <a:lnTo>
                    <a:pt x="407" y="279126"/>
                  </a:lnTo>
                  <a:lnTo>
                    <a:pt x="1329" y="283828"/>
                  </a:lnTo>
                  <a:lnTo>
                    <a:pt x="3002" y="286963"/>
                  </a:lnTo>
                  <a:lnTo>
                    <a:pt x="5176" y="289053"/>
                  </a:lnTo>
                  <a:lnTo>
                    <a:pt x="5567" y="290445"/>
                  </a:lnTo>
                  <a:lnTo>
                    <a:pt x="0" y="293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02">
              <a:extLst>
                <a:ext uri="{FF2B5EF4-FFF2-40B4-BE49-F238E27FC236}">
                  <a16:creationId xmlns:a16="http://schemas.microsoft.com/office/drawing/2014/main" id="{0158D4A7-63EF-2C56-6F3B-C8B1AFE865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362950" y="58578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1083" y="1986"/>
                  </a:lnTo>
                  <a:lnTo>
                    <a:pt x="72227" y="393"/>
                  </a:lnTo>
                  <a:lnTo>
                    <a:pt x="119003" y="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756">
            <a:extLst>
              <a:ext uri="{FF2B5EF4-FFF2-40B4-BE49-F238E27FC236}">
                <a16:creationId xmlns:a16="http://schemas.microsoft.com/office/drawing/2014/main" id="{11BC24B0-BE9B-0045-33C3-925C9D3CB962}"/>
              </a:ext>
            </a:extLst>
          </p:cNvPr>
          <p:cNvGrpSpPr/>
          <p:nvPr/>
        </p:nvGrpSpPr>
        <p:grpSpPr>
          <a:xfrm>
            <a:off x="3981450" y="6172200"/>
            <a:ext cx="1009651" cy="323851"/>
            <a:chOff x="3981450" y="6172200"/>
            <a:chExt cx="1009651" cy="323851"/>
          </a:xfrm>
        </p:grpSpPr>
        <p:sp>
          <p:nvSpPr>
            <p:cNvPr id="207" name="SMARTInkShape-3803">
              <a:extLst>
                <a:ext uri="{FF2B5EF4-FFF2-40B4-BE49-F238E27FC236}">
                  <a16:creationId xmlns:a16="http://schemas.microsoft.com/office/drawing/2014/main" id="{7ADF6A9E-A328-EE68-8662-D09C34CA085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81450" y="6220218"/>
              <a:ext cx="43157" cy="275833"/>
            </a:xfrm>
            <a:custGeom>
              <a:avLst/>
              <a:gdLst/>
              <a:ahLst/>
              <a:cxnLst/>
              <a:rect l="0" t="0" r="0" b="0"/>
              <a:pathLst>
                <a:path w="43157" h="275833">
                  <a:moveTo>
                    <a:pt x="38100" y="9132"/>
                  </a:moveTo>
                  <a:lnTo>
                    <a:pt x="38100" y="9132"/>
                  </a:lnTo>
                  <a:lnTo>
                    <a:pt x="38100" y="0"/>
                  </a:lnTo>
                  <a:lnTo>
                    <a:pt x="43156" y="4780"/>
                  </a:lnTo>
                  <a:lnTo>
                    <a:pt x="42816" y="18488"/>
                  </a:lnTo>
                  <a:lnTo>
                    <a:pt x="36675" y="52826"/>
                  </a:lnTo>
                  <a:lnTo>
                    <a:pt x="30975" y="90870"/>
                  </a:lnTo>
                  <a:lnTo>
                    <a:pt x="29049" y="137226"/>
                  </a:lnTo>
                  <a:lnTo>
                    <a:pt x="21098" y="183771"/>
                  </a:lnTo>
                  <a:lnTo>
                    <a:pt x="11690" y="231218"/>
                  </a:lnTo>
                  <a:lnTo>
                    <a:pt x="9430" y="241187"/>
                  </a:lnTo>
                  <a:lnTo>
                    <a:pt x="2176" y="256210"/>
                  </a:lnTo>
                  <a:lnTo>
                    <a:pt x="0" y="275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04">
              <a:extLst>
                <a:ext uri="{FF2B5EF4-FFF2-40B4-BE49-F238E27FC236}">
                  <a16:creationId xmlns:a16="http://schemas.microsoft.com/office/drawing/2014/main" id="{136D9246-B428-DB64-E1AC-DD4A15353EA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48125" y="6210912"/>
              <a:ext cx="120996" cy="89862"/>
            </a:xfrm>
            <a:custGeom>
              <a:avLst/>
              <a:gdLst/>
              <a:ahLst/>
              <a:cxnLst/>
              <a:rect l="0" t="0" r="0" b="0"/>
              <a:pathLst>
                <a:path w="120996" h="89862">
                  <a:moveTo>
                    <a:pt x="0" y="85113"/>
                  </a:moveTo>
                  <a:lnTo>
                    <a:pt x="0" y="85113"/>
                  </a:lnTo>
                  <a:lnTo>
                    <a:pt x="1058" y="45453"/>
                  </a:lnTo>
                  <a:lnTo>
                    <a:pt x="5056" y="31856"/>
                  </a:lnTo>
                  <a:lnTo>
                    <a:pt x="13183" y="21580"/>
                  </a:lnTo>
                  <a:lnTo>
                    <a:pt x="35648" y="6358"/>
                  </a:lnTo>
                  <a:lnTo>
                    <a:pt x="54189" y="1453"/>
                  </a:lnTo>
                  <a:lnTo>
                    <a:pt x="73089" y="0"/>
                  </a:lnTo>
                  <a:lnTo>
                    <a:pt x="97150" y="4626"/>
                  </a:lnTo>
                  <a:lnTo>
                    <a:pt x="109500" y="12652"/>
                  </a:lnTo>
                  <a:lnTo>
                    <a:pt x="114275" y="17756"/>
                  </a:lnTo>
                  <a:lnTo>
                    <a:pt x="119581" y="29071"/>
                  </a:lnTo>
                  <a:lnTo>
                    <a:pt x="120995" y="35051"/>
                  </a:lnTo>
                  <a:lnTo>
                    <a:pt x="119823" y="41155"/>
                  </a:lnTo>
                  <a:lnTo>
                    <a:pt x="108057" y="59859"/>
                  </a:lnTo>
                  <a:lnTo>
                    <a:pt x="92225" y="76690"/>
                  </a:lnTo>
                  <a:lnTo>
                    <a:pt x="78243" y="83675"/>
                  </a:lnTo>
                  <a:lnTo>
                    <a:pt x="63350" y="89060"/>
                  </a:lnTo>
                  <a:lnTo>
                    <a:pt x="57050" y="89861"/>
                  </a:lnTo>
                  <a:lnTo>
                    <a:pt x="47228" y="87928"/>
                  </a:lnTo>
                  <a:lnTo>
                    <a:pt x="28575" y="75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05">
              <a:extLst>
                <a:ext uri="{FF2B5EF4-FFF2-40B4-BE49-F238E27FC236}">
                  <a16:creationId xmlns:a16="http://schemas.microsoft.com/office/drawing/2014/main" id="{F4B88F6D-1938-3459-B04E-5030F00A0EA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81475" y="6220368"/>
              <a:ext cx="209551" cy="92137"/>
            </a:xfrm>
            <a:custGeom>
              <a:avLst/>
              <a:gdLst/>
              <a:ahLst/>
              <a:cxnLst/>
              <a:rect l="0" t="0" r="0" b="0"/>
              <a:pathLst>
                <a:path w="209551" h="92137">
                  <a:moveTo>
                    <a:pt x="0" y="28032"/>
                  </a:moveTo>
                  <a:lnTo>
                    <a:pt x="0" y="28032"/>
                  </a:lnTo>
                  <a:lnTo>
                    <a:pt x="13257" y="14775"/>
                  </a:lnTo>
                  <a:lnTo>
                    <a:pt x="45148" y="3580"/>
                  </a:lnTo>
                  <a:lnTo>
                    <a:pt x="78800" y="0"/>
                  </a:lnTo>
                  <a:lnTo>
                    <a:pt x="100489" y="4674"/>
                  </a:lnTo>
                  <a:lnTo>
                    <a:pt x="106151" y="9285"/>
                  </a:lnTo>
                  <a:lnTo>
                    <a:pt x="115265" y="22875"/>
                  </a:lnTo>
                  <a:lnTo>
                    <a:pt x="121288" y="48376"/>
                  </a:lnTo>
                  <a:lnTo>
                    <a:pt x="117054" y="63885"/>
                  </a:lnTo>
                  <a:lnTo>
                    <a:pt x="102145" y="86032"/>
                  </a:lnTo>
                  <a:lnTo>
                    <a:pt x="92670" y="90851"/>
                  </a:lnTo>
                  <a:lnTo>
                    <a:pt x="87180" y="92136"/>
                  </a:lnTo>
                  <a:lnTo>
                    <a:pt x="75435" y="90743"/>
                  </a:lnTo>
                  <a:lnTo>
                    <a:pt x="65277" y="86595"/>
                  </a:lnTo>
                  <a:lnTo>
                    <a:pt x="62568" y="84008"/>
                  </a:lnTo>
                  <a:lnTo>
                    <a:pt x="59558" y="78310"/>
                  </a:lnTo>
                  <a:lnTo>
                    <a:pt x="58220" y="72251"/>
                  </a:lnTo>
                  <a:lnTo>
                    <a:pt x="67580" y="52775"/>
                  </a:lnTo>
                  <a:lnTo>
                    <a:pt x="80835" y="41499"/>
                  </a:lnTo>
                  <a:lnTo>
                    <a:pt x="97310" y="34017"/>
                  </a:lnTo>
                  <a:lnTo>
                    <a:pt x="143147" y="28821"/>
                  </a:lnTo>
                  <a:lnTo>
                    <a:pt x="209550" y="28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06">
              <a:extLst>
                <a:ext uri="{FF2B5EF4-FFF2-40B4-BE49-F238E27FC236}">
                  <a16:creationId xmlns:a16="http://schemas.microsoft.com/office/drawing/2014/main" id="{AC52071B-B228-A5CE-A60C-C1F062B5680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29125" y="6238875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16641" y="39773"/>
                  </a:lnTo>
                  <a:lnTo>
                    <a:pt x="2923" y="859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07">
              <a:extLst>
                <a:ext uri="{FF2B5EF4-FFF2-40B4-BE49-F238E27FC236}">
                  <a16:creationId xmlns:a16="http://schemas.microsoft.com/office/drawing/2014/main" id="{789C97BA-BCA7-CD68-BC55-C05DA70029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16290" y="6172200"/>
              <a:ext cx="17611" cy="28576"/>
            </a:xfrm>
            <a:custGeom>
              <a:avLst/>
              <a:gdLst/>
              <a:ahLst/>
              <a:cxnLst/>
              <a:rect l="0" t="0" r="0" b="0"/>
              <a:pathLst>
                <a:path w="17611" h="28576">
                  <a:moveTo>
                    <a:pt x="17610" y="28575"/>
                  </a:moveTo>
                  <a:lnTo>
                    <a:pt x="17610" y="28575"/>
                  </a:lnTo>
                  <a:lnTo>
                    <a:pt x="7909" y="10232"/>
                  </a:lnTo>
                  <a:lnTo>
                    <a:pt x="0" y="1556"/>
                  </a:lnTo>
                  <a:lnTo>
                    <a:pt x="578" y="1038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08">
              <a:extLst>
                <a:ext uri="{FF2B5EF4-FFF2-40B4-BE49-F238E27FC236}">
                  <a16:creationId xmlns:a16="http://schemas.microsoft.com/office/drawing/2014/main" id="{7FCF450D-1741-94AB-DFD5-3587639CF8E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62954" y="6258433"/>
              <a:ext cx="104297" cy="167951"/>
            </a:xfrm>
            <a:custGeom>
              <a:avLst/>
              <a:gdLst/>
              <a:ahLst/>
              <a:cxnLst/>
              <a:rect l="0" t="0" r="0" b="0"/>
              <a:pathLst>
                <a:path w="104297" h="167951">
                  <a:moveTo>
                    <a:pt x="66196" y="18542"/>
                  </a:moveTo>
                  <a:lnTo>
                    <a:pt x="66196" y="18542"/>
                  </a:lnTo>
                  <a:lnTo>
                    <a:pt x="71252" y="13486"/>
                  </a:lnTo>
                  <a:lnTo>
                    <a:pt x="71684" y="10938"/>
                  </a:lnTo>
                  <a:lnTo>
                    <a:pt x="70912" y="8181"/>
                  </a:lnTo>
                  <a:lnTo>
                    <a:pt x="69340" y="5285"/>
                  </a:lnTo>
                  <a:lnTo>
                    <a:pt x="67234" y="3354"/>
                  </a:lnTo>
                  <a:lnTo>
                    <a:pt x="62071" y="1209"/>
                  </a:lnTo>
                  <a:lnTo>
                    <a:pt x="48158" y="0"/>
                  </a:lnTo>
                  <a:lnTo>
                    <a:pt x="43588" y="1948"/>
                  </a:lnTo>
                  <a:lnTo>
                    <a:pt x="20231" y="26052"/>
                  </a:lnTo>
                  <a:lnTo>
                    <a:pt x="14017" y="38108"/>
                  </a:lnTo>
                  <a:lnTo>
                    <a:pt x="3154" y="77014"/>
                  </a:lnTo>
                  <a:lnTo>
                    <a:pt x="0" y="118435"/>
                  </a:lnTo>
                  <a:lnTo>
                    <a:pt x="5378" y="132084"/>
                  </a:lnTo>
                  <a:lnTo>
                    <a:pt x="13766" y="143088"/>
                  </a:lnTo>
                  <a:lnTo>
                    <a:pt x="41170" y="160845"/>
                  </a:lnTo>
                  <a:lnTo>
                    <a:pt x="62192" y="167950"/>
                  </a:lnTo>
                  <a:lnTo>
                    <a:pt x="104296" y="16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809">
              <a:extLst>
                <a:ext uri="{FF2B5EF4-FFF2-40B4-BE49-F238E27FC236}">
                  <a16:creationId xmlns:a16="http://schemas.microsoft.com/office/drawing/2014/main" id="{33A90FB8-409A-4BCE-642A-4ACDA180EDF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99058" y="6229631"/>
              <a:ext cx="175593" cy="149914"/>
            </a:xfrm>
            <a:custGeom>
              <a:avLst/>
              <a:gdLst/>
              <a:ahLst/>
              <a:cxnLst/>
              <a:rect l="0" t="0" r="0" b="0"/>
              <a:pathLst>
                <a:path w="175593" h="149914">
                  <a:moveTo>
                    <a:pt x="44392" y="37819"/>
                  </a:moveTo>
                  <a:lnTo>
                    <a:pt x="44392" y="37819"/>
                  </a:lnTo>
                  <a:lnTo>
                    <a:pt x="49448" y="37819"/>
                  </a:lnTo>
                  <a:lnTo>
                    <a:pt x="54753" y="40641"/>
                  </a:lnTo>
                  <a:lnTo>
                    <a:pt x="62755" y="45423"/>
                  </a:lnTo>
                  <a:lnTo>
                    <a:pt x="92593" y="55152"/>
                  </a:lnTo>
                  <a:lnTo>
                    <a:pt x="119071" y="56719"/>
                  </a:lnTo>
                  <a:lnTo>
                    <a:pt x="148632" y="49234"/>
                  </a:lnTo>
                  <a:lnTo>
                    <a:pt x="166857" y="37566"/>
                  </a:lnTo>
                  <a:lnTo>
                    <a:pt x="172904" y="31356"/>
                  </a:lnTo>
                  <a:lnTo>
                    <a:pt x="175592" y="25068"/>
                  </a:lnTo>
                  <a:lnTo>
                    <a:pt x="173964" y="15925"/>
                  </a:lnTo>
                  <a:lnTo>
                    <a:pt x="172049" y="10523"/>
                  </a:lnTo>
                  <a:lnTo>
                    <a:pt x="169713" y="6922"/>
                  </a:lnTo>
                  <a:lnTo>
                    <a:pt x="164295" y="2920"/>
                  </a:lnTo>
                  <a:lnTo>
                    <a:pt x="141530" y="140"/>
                  </a:lnTo>
                  <a:lnTo>
                    <a:pt x="137725" y="0"/>
                  </a:lnTo>
                  <a:lnTo>
                    <a:pt x="91523" y="15982"/>
                  </a:lnTo>
                  <a:lnTo>
                    <a:pt x="70586" y="26293"/>
                  </a:lnTo>
                  <a:lnTo>
                    <a:pt x="28033" y="59324"/>
                  </a:lnTo>
                  <a:lnTo>
                    <a:pt x="13132" y="77009"/>
                  </a:lnTo>
                  <a:lnTo>
                    <a:pt x="4041" y="95454"/>
                  </a:lnTo>
                  <a:lnTo>
                    <a:pt x="0" y="114234"/>
                  </a:lnTo>
                  <a:lnTo>
                    <a:pt x="1038" y="121571"/>
                  </a:lnTo>
                  <a:lnTo>
                    <a:pt x="3848" y="127520"/>
                  </a:lnTo>
                  <a:lnTo>
                    <a:pt x="12614" y="136952"/>
                  </a:lnTo>
                  <a:lnTo>
                    <a:pt x="23566" y="144673"/>
                  </a:lnTo>
                  <a:lnTo>
                    <a:pt x="56801" y="149913"/>
                  </a:lnTo>
                  <a:lnTo>
                    <a:pt x="100230" y="145137"/>
                  </a:lnTo>
                  <a:lnTo>
                    <a:pt x="158692" y="142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10">
              <a:extLst>
                <a:ext uri="{FF2B5EF4-FFF2-40B4-BE49-F238E27FC236}">
                  <a16:creationId xmlns:a16="http://schemas.microsoft.com/office/drawing/2014/main" id="{CB07278F-9A5B-30DD-CB59-BA835117D8C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73767" y="6347687"/>
              <a:ext cx="17334" cy="5489"/>
            </a:xfrm>
            <a:custGeom>
              <a:avLst/>
              <a:gdLst/>
              <a:ahLst/>
              <a:cxnLst/>
              <a:rect l="0" t="0" r="0" b="0"/>
              <a:pathLst>
                <a:path w="17334" h="5489">
                  <a:moveTo>
                    <a:pt x="17333" y="5488"/>
                  </a:moveTo>
                  <a:lnTo>
                    <a:pt x="17333" y="5488"/>
                  </a:lnTo>
                  <a:lnTo>
                    <a:pt x="4076" y="5488"/>
                  </a:lnTo>
                  <a:lnTo>
                    <a:pt x="2145" y="4430"/>
                  </a:lnTo>
                  <a:lnTo>
                    <a:pt x="858" y="2666"/>
                  </a:lnTo>
                  <a:lnTo>
                    <a:pt x="0" y="432"/>
                  </a:lnTo>
                  <a:lnTo>
                    <a:pt x="486" y="0"/>
                  </a:lnTo>
                  <a:lnTo>
                    <a:pt x="7808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40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Concerning the Multiple Regression Model and Its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Multiple regression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Might test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7833"/>
                <a:ext cx="8229600" cy="4968240"/>
              </a:xfrm>
              <a:blipFill>
                <a:blip r:embed="rId87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MARTInkShape-Group143">
            <a:extLst>
              <a:ext uri="{FF2B5EF4-FFF2-40B4-BE49-F238E27FC236}">
                <a16:creationId xmlns:a16="http://schemas.microsoft.com/office/drawing/2014/main" id="{05EA76A0-E77C-30F1-21E0-3E49CD19DBDA}"/>
              </a:ext>
            </a:extLst>
          </p:cNvPr>
          <p:cNvGrpSpPr/>
          <p:nvPr/>
        </p:nvGrpSpPr>
        <p:grpSpPr>
          <a:xfrm>
            <a:off x="4478077" y="2540773"/>
            <a:ext cx="1318612" cy="335778"/>
            <a:chOff x="4478077" y="2540773"/>
            <a:chExt cx="1318612" cy="335778"/>
          </a:xfrm>
        </p:grpSpPr>
        <p:sp>
          <p:nvSpPr>
            <p:cNvPr id="4" name="SMARTInkShape-725">
              <a:extLst>
                <a:ext uri="{FF2B5EF4-FFF2-40B4-BE49-F238E27FC236}">
                  <a16:creationId xmlns:a16="http://schemas.microsoft.com/office/drawing/2014/main" id="{47943D79-AB38-46F1-58C2-33C4CAE5BB8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478077" y="2762250"/>
              <a:ext cx="332009" cy="47626"/>
            </a:xfrm>
            <a:custGeom>
              <a:avLst/>
              <a:gdLst/>
              <a:ahLst/>
              <a:cxnLst/>
              <a:rect l="0" t="0" r="0" b="0"/>
              <a:pathLst>
                <a:path w="332009" h="47626">
                  <a:moveTo>
                    <a:pt x="17723" y="47625"/>
                  </a:moveTo>
                  <a:lnTo>
                    <a:pt x="17723" y="47625"/>
                  </a:lnTo>
                  <a:lnTo>
                    <a:pt x="17723" y="38100"/>
                  </a:lnTo>
                  <a:lnTo>
                    <a:pt x="8232" y="38100"/>
                  </a:lnTo>
                  <a:lnTo>
                    <a:pt x="0" y="46301"/>
                  </a:lnTo>
                  <a:lnTo>
                    <a:pt x="616" y="46742"/>
                  </a:lnTo>
                  <a:lnTo>
                    <a:pt x="7840" y="47590"/>
                  </a:lnTo>
                  <a:lnTo>
                    <a:pt x="13148" y="42558"/>
                  </a:lnTo>
                  <a:lnTo>
                    <a:pt x="21334" y="40081"/>
                  </a:lnTo>
                  <a:lnTo>
                    <a:pt x="62385" y="38216"/>
                  </a:lnTo>
                  <a:lnTo>
                    <a:pt x="104312" y="30576"/>
                  </a:lnTo>
                  <a:lnTo>
                    <a:pt x="151187" y="22292"/>
                  </a:lnTo>
                  <a:lnTo>
                    <a:pt x="198713" y="19477"/>
                  </a:lnTo>
                  <a:lnTo>
                    <a:pt x="238787" y="11567"/>
                  </a:lnTo>
                  <a:lnTo>
                    <a:pt x="285276" y="9645"/>
                  </a:lnTo>
                  <a:lnTo>
                    <a:pt x="314645" y="9536"/>
                  </a:lnTo>
                  <a:lnTo>
                    <a:pt x="317271" y="8474"/>
                  </a:lnTo>
                  <a:lnTo>
                    <a:pt x="319021" y="6708"/>
                  </a:lnTo>
                  <a:lnTo>
                    <a:pt x="320189" y="4472"/>
                  </a:lnTo>
                  <a:lnTo>
                    <a:pt x="322025" y="2981"/>
                  </a:lnTo>
                  <a:lnTo>
                    <a:pt x="332008" y="10"/>
                  </a:lnTo>
                  <a:lnTo>
                    <a:pt x="3225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26">
              <a:extLst>
                <a:ext uri="{FF2B5EF4-FFF2-40B4-BE49-F238E27FC236}">
                  <a16:creationId xmlns:a16="http://schemas.microsoft.com/office/drawing/2014/main" id="{4DB51A68-15BD-878B-F969-6BD8F992B7F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67253" y="2686050"/>
              <a:ext cx="113653" cy="190501"/>
            </a:xfrm>
            <a:custGeom>
              <a:avLst/>
              <a:gdLst/>
              <a:ahLst/>
              <a:cxnLst/>
              <a:rect l="0" t="0" r="0" b="0"/>
              <a:pathLst>
                <a:path w="113653" h="190501">
                  <a:moveTo>
                    <a:pt x="19047" y="9525"/>
                  </a:moveTo>
                  <a:lnTo>
                    <a:pt x="19047" y="9525"/>
                  </a:lnTo>
                  <a:lnTo>
                    <a:pt x="9915" y="9525"/>
                  </a:lnTo>
                  <a:lnTo>
                    <a:pt x="9556" y="1324"/>
                  </a:lnTo>
                  <a:lnTo>
                    <a:pt x="8486" y="883"/>
                  </a:lnTo>
                  <a:lnTo>
                    <a:pt x="0" y="0"/>
                  </a:lnTo>
                  <a:lnTo>
                    <a:pt x="5054" y="5056"/>
                  </a:lnTo>
                  <a:lnTo>
                    <a:pt x="52047" y="22390"/>
                  </a:lnTo>
                  <a:lnTo>
                    <a:pt x="95047" y="41290"/>
                  </a:lnTo>
                  <a:lnTo>
                    <a:pt x="106948" y="55861"/>
                  </a:lnTo>
                  <a:lnTo>
                    <a:pt x="112120" y="68527"/>
                  </a:lnTo>
                  <a:lnTo>
                    <a:pt x="113652" y="78983"/>
                  </a:lnTo>
                  <a:lnTo>
                    <a:pt x="112809" y="81230"/>
                  </a:lnTo>
                  <a:lnTo>
                    <a:pt x="111188" y="82729"/>
                  </a:lnTo>
                  <a:lnTo>
                    <a:pt x="106566" y="85452"/>
                  </a:lnTo>
                  <a:lnTo>
                    <a:pt x="100982" y="90190"/>
                  </a:lnTo>
                  <a:lnTo>
                    <a:pt x="97796" y="95823"/>
                  </a:lnTo>
                  <a:lnTo>
                    <a:pt x="96946" y="98807"/>
                  </a:lnTo>
                  <a:lnTo>
                    <a:pt x="49579" y="144344"/>
                  </a:lnTo>
                  <a:lnTo>
                    <a:pt x="11930" y="178657"/>
                  </a:lnTo>
                  <a:lnTo>
                    <a:pt x="12185" y="180488"/>
                  </a:lnTo>
                  <a:lnTo>
                    <a:pt x="19047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27">
              <a:extLst>
                <a:ext uri="{FF2B5EF4-FFF2-40B4-BE49-F238E27FC236}">
                  <a16:creationId xmlns:a16="http://schemas.microsoft.com/office/drawing/2014/main" id="{95844038-92CA-78BB-36E5-A2ED3A436A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019675" y="2726136"/>
              <a:ext cx="294558" cy="130490"/>
            </a:xfrm>
            <a:custGeom>
              <a:avLst/>
              <a:gdLst/>
              <a:ahLst/>
              <a:cxnLst/>
              <a:rect l="0" t="0" r="0" b="0"/>
              <a:pathLst>
                <a:path w="294558" h="130490">
                  <a:moveTo>
                    <a:pt x="0" y="55164"/>
                  </a:moveTo>
                  <a:lnTo>
                    <a:pt x="0" y="55164"/>
                  </a:lnTo>
                  <a:lnTo>
                    <a:pt x="0" y="50108"/>
                  </a:lnTo>
                  <a:lnTo>
                    <a:pt x="1058" y="48618"/>
                  </a:lnTo>
                  <a:lnTo>
                    <a:pt x="2822" y="47625"/>
                  </a:lnTo>
                  <a:lnTo>
                    <a:pt x="5056" y="46963"/>
                  </a:lnTo>
                  <a:lnTo>
                    <a:pt x="13257" y="40975"/>
                  </a:lnTo>
                  <a:lnTo>
                    <a:pt x="41290" y="4718"/>
                  </a:lnTo>
                  <a:lnTo>
                    <a:pt x="47632" y="993"/>
                  </a:lnTo>
                  <a:lnTo>
                    <a:pt x="50804" y="0"/>
                  </a:lnTo>
                  <a:lnTo>
                    <a:pt x="53978" y="397"/>
                  </a:lnTo>
                  <a:lnTo>
                    <a:pt x="60327" y="3659"/>
                  </a:lnTo>
                  <a:lnTo>
                    <a:pt x="69850" y="11446"/>
                  </a:lnTo>
                  <a:lnTo>
                    <a:pt x="79375" y="30569"/>
                  </a:lnTo>
                  <a:lnTo>
                    <a:pt x="83844" y="51287"/>
                  </a:lnTo>
                  <a:lnTo>
                    <a:pt x="80760" y="94008"/>
                  </a:lnTo>
                  <a:lnTo>
                    <a:pt x="84744" y="121398"/>
                  </a:lnTo>
                  <a:lnTo>
                    <a:pt x="84012" y="124720"/>
                  </a:lnTo>
                  <a:lnTo>
                    <a:pt x="82467" y="126935"/>
                  </a:lnTo>
                  <a:lnTo>
                    <a:pt x="77438" y="130489"/>
                  </a:lnTo>
                  <a:lnTo>
                    <a:pt x="86680" y="120992"/>
                  </a:lnTo>
                  <a:lnTo>
                    <a:pt x="91441" y="110526"/>
                  </a:lnTo>
                  <a:lnTo>
                    <a:pt x="92710" y="104772"/>
                  </a:lnTo>
                  <a:lnTo>
                    <a:pt x="99766" y="95556"/>
                  </a:lnTo>
                  <a:lnTo>
                    <a:pt x="119991" y="76632"/>
                  </a:lnTo>
                  <a:lnTo>
                    <a:pt x="154225" y="34667"/>
                  </a:lnTo>
                  <a:lnTo>
                    <a:pt x="169757" y="23926"/>
                  </a:lnTo>
                  <a:lnTo>
                    <a:pt x="182707" y="19097"/>
                  </a:lnTo>
                  <a:lnTo>
                    <a:pt x="185305" y="19478"/>
                  </a:lnTo>
                  <a:lnTo>
                    <a:pt x="187037" y="20790"/>
                  </a:lnTo>
                  <a:lnTo>
                    <a:pt x="194872" y="35556"/>
                  </a:lnTo>
                  <a:lnTo>
                    <a:pt x="199007" y="57798"/>
                  </a:lnTo>
                  <a:lnTo>
                    <a:pt x="200014" y="92271"/>
                  </a:lnTo>
                  <a:lnTo>
                    <a:pt x="200025" y="84976"/>
                  </a:lnTo>
                  <a:lnTo>
                    <a:pt x="222415" y="53180"/>
                  </a:lnTo>
                  <a:lnTo>
                    <a:pt x="260731" y="24346"/>
                  </a:lnTo>
                  <a:lnTo>
                    <a:pt x="289821" y="12215"/>
                  </a:lnTo>
                  <a:lnTo>
                    <a:pt x="291639" y="12773"/>
                  </a:lnTo>
                  <a:lnTo>
                    <a:pt x="292852" y="14204"/>
                  </a:lnTo>
                  <a:lnTo>
                    <a:pt x="294557" y="26329"/>
                  </a:lnTo>
                  <a:lnTo>
                    <a:pt x="287641" y="65909"/>
                  </a:lnTo>
                  <a:lnTo>
                    <a:pt x="283488" y="90803"/>
                  </a:lnTo>
                  <a:lnTo>
                    <a:pt x="281067" y="97973"/>
                  </a:lnTo>
                  <a:lnTo>
                    <a:pt x="280512" y="103812"/>
                  </a:lnTo>
                  <a:lnTo>
                    <a:pt x="285750" y="12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28">
              <a:extLst>
                <a:ext uri="{FF2B5EF4-FFF2-40B4-BE49-F238E27FC236}">
                  <a16:creationId xmlns:a16="http://schemas.microsoft.com/office/drawing/2014/main" id="{5A7A944B-13AE-F43B-6BD2-991A57A778E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91350" y="2715172"/>
              <a:ext cx="56824" cy="108256"/>
            </a:xfrm>
            <a:custGeom>
              <a:avLst/>
              <a:gdLst/>
              <a:ahLst/>
              <a:cxnLst/>
              <a:rect l="0" t="0" r="0" b="0"/>
              <a:pathLst>
                <a:path w="56824" h="108256">
                  <a:moveTo>
                    <a:pt x="37900" y="47078"/>
                  </a:moveTo>
                  <a:lnTo>
                    <a:pt x="37900" y="47078"/>
                  </a:lnTo>
                  <a:lnTo>
                    <a:pt x="42956" y="42022"/>
                  </a:lnTo>
                  <a:lnTo>
                    <a:pt x="45439" y="36717"/>
                  </a:lnTo>
                  <a:lnTo>
                    <a:pt x="46101" y="33820"/>
                  </a:lnTo>
                  <a:lnTo>
                    <a:pt x="47601" y="31890"/>
                  </a:lnTo>
                  <a:lnTo>
                    <a:pt x="52089" y="29744"/>
                  </a:lnTo>
                  <a:lnTo>
                    <a:pt x="53710" y="28114"/>
                  </a:lnTo>
                  <a:lnTo>
                    <a:pt x="55510" y="23480"/>
                  </a:lnTo>
                  <a:lnTo>
                    <a:pt x="56823" y="5683"/>
                  </a:lnTo>
                  <a:lnTo>
                    <a:pt x="55807" y="3606"/>
                  </a:lnTo>
                  <a:lnTo>
                    <a:pt x="54071" y="2221"/>
                  </a:lnTo>
                  <a:lnTo>
                    <a:pt x="49321" y="683"/>
                  </a:lnTo>
                  <a:lnTo>
                    <a:pt x="43681" y="0"/>
                  </a:lnTo>
                  <a:lnTo>
                    <a:pt x="37648" y="2519"/>
                  </a:lnTo>
                  <a:lnTo>
                    <a:pt x="20093" y="17815"/>
                  </a:lnTo>
                  <a:lnTo>
                    <a:pt x="7460" y="40171"/>
                  </a:lnTo>
                  <a:lnTo>
                    <a:pt x="473" y="84820"/>
                  </a:lnTo>
                  <a:lnTo>
                    <a:pt x="0" y="96831"/>
                  </a:lnTo>
                  <a:lnTo>
                    <a:pt x="2049" y="100355"/>
                  </a:lnTo>
                  <a:lnTo>
                    <a:pt x="9971" y="107093"/>
                  </a:lnTo>
                  <a:lnTo>
                    <a:pt x="13989" y="108255"/>
                  </a:lnTo>
                  <a:lnTo>
                    <a:pt x="17726" y="107971"/>
                  </a:lnTo>
                  <a:lnTo>
                    <a:pt x="21276" y="106723"/>
                  </a:lnTo>
                  <a:lnTo>
                    <a:pt x="28042" y="99692"/>
                  </a:lnTo>
                  <a:lnTo>
                    <a:pt x="41009" y="72876"/>
                  </a:lnTo>
                  <a:lnTo>
                    <a:pt x="53596" y="28217"/>
                  </a:lnTo>
                  <a:lnTo>
                    <a:pt x="55459" y="18234"/>
                  </a:lnTo>
                  <a:lnTo>
                    <a:pt x="54898" y="14090"/>
                  </a:lnTo>
                  <a:lnTo>
                    <a:pt x="51451" y="6664"/>
                  </a:lnTo>
                  <a:lnTo>
                    <a:pt x="50109" y="5319"/>
                  </a:lnTo>
                  <a:lnTo>
                    <a:pt x="47425" y="8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29">
              <a:extLst>
                <a:ext uri="{FF2B5EF4-FFF2-40B4-BE49-F238E27FC236}">
                  <a16:creationId xmlns:a16="http://schemas.microsoft.com/office/drawing/2014/main" id="{ADAC36DD-594D-8176-A569-D1E185AF88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488422" y="2562225"/>
              <a:ext cx="74179" cy="244142"/>
            </a:xfrm>
            <a:custGeom>
              <a:avLst/>
              <a:gdLst/>
              <a:ahLst/>
              <a:cxnLst/>
              <a:rect l="0" t="0" r="0" b="0"/>
              <a:pathLst>
                <a:path w="74179" h="244142">
                  <a:moveTo>
                    <a:pt x="55128" y="209550"/>
                  </a:moveTo>
                  <a:lnTo>
                    <a:pt x="55128" y="209550"/>
                  </a:lnTo>
                  <a:lnTo>
                    <a:pt x="60184" y="204494"/>
                  </a:lnTo>
                  <a:lnTo>
                    <a:pt x="62667" y="199189"/>
                  </a:lnTo>
                  <a:lnTo>
                    <a:pt x="63329" y="196292"/>
                  </a:lnTo>
                  <a:lnTo>
                    <a:pt x="73218" y="181138"/>
                  </a:lnTo>
                  <a:lnTo>
                    <a:pt x="73751" y="176462"/>
                  </a:lnTo>
                  <a:lnTo>
                    <a:pt x="68995" y="162822"/>
                  </a:lnTo>
                  <a:lnTo>
                    <a:pt x="56832" y="145114"/>
                  </a:lnTo>
                  <a:lnTo>
                    <a:pt x="50241" y="146693"/>
                  </a:lnTo>
                  <a:lnTo>
                    <a:pt x="40256" y="151980"/>
                  </a:lnTo>
                  <a:lnTo>
                    <a:pt x="28763" y="161386"/>
                  </a:lnTo>
                  <a:lnTo>
                    <a:pt x="4801" y="200226"/>
                  </a:lnTo>
                  <a:lnTo>
                    <a:pt x="1010" y="211050"/>
                  </a:lnTo>
                  <a:lnTo>
                    <a:pt x="0" y="216901"/>
                  </a:lnTo>
                  <a:lnTo>
                    <a:pt x="1699" y="229045"/>
                  </a:lnTo>
                  <a:lnTo>
                    <a:pt x="5982" y="239381"/>
                  </a:lnTo>
                  <a:lnTo>
                    <a:pt x="8605" y="242137"/>
                  </a:lnTo>
                  <a:lnTo>
                    <a:pt x="11413" y="243975"/>
                  </a:lnTo>
                  <a:lnTo>
                    <a:pt x="15401" y="244141"/>
                  </a:lnTo>
                  <a:lnTo>
                    <a:pt x="25477" y="241505"/>
                  </a:lnTo>
                  <a:lnTo>
                    <a:pt x="34189" y="231160"/>
                  </a:lnTo>
                  <a:lnTo>
                    <a:pt x="48404" y="198649"/>
                  </a:lnTo>
                  <a:lnTo>
                    <a:pt x="53799" y="160595"/>
                  </a:lnTo>
                  <a:lnTo>
                    <a:pt x="57688" y="113410"/>
                  </a:lnTo>
                  <a:lnTo>
                    <a:pt x="63277" y="68381"/>
                  </a:lnTo>
                  <a:lnTo>
                    <a:pt x="72011" y="24919"/>
                  </a:lnTo>
                  <a:lnTo>
                    <a:pt x="741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30">
              <a:extLst>
                <a:ext uri="{FF2B5EF4-FFF2-40B4-BE49-F238E27FC236}">
                  <a16:creationId xmlns:a16="http://schemas.microsoft.com/office/drawing/2014/main" id="{C496CDA3-9095-7C82-7165-687C21E28CD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593474" y="2697569"/>
              <a:ext cx="121527" cy="130830"/>
            </a:xfrm>
            <a:custGeom>
              <a:avLst/>
              <a:gdLst/>
              <a:ahLst/>
              <a:cxnLst/>
              <a:rect l="0" t="0" r="0" b="0"/>
              <a:pathLst>
                <a:path w="121527" h="130830">
                  <a:moveTo>
                    <a:pt x="7226" y="55156"/>
                  </a:moveTo>
                  <a:lnTo>
                    <a:pt x="7226" y="55156"/>
                  </a:lnTo>
                  <a:lnTo>
                    <a:pt x="15427" y="63357"/>
                  </a:lnTo>
                  <a:lnTo>
                    <a:pt x="24836" y="64565"/>
                  </a:lnTo>
                  <a:lnTo>
                    <a:pt x="54454" y="52918"/>
                  </a:lnTo>
                  <a:lnTo>
                    <a:pt x="67472" y="42014"/>
                  </a:lnTo>
                  <a:lnTo>
                    <a:pt x="71044" y="33087"/>
                  </a:lnTo>
                  <a:lnTo>
                    <a:pt x="73734" y="4737"/>
                  </a:lnTo>
                  <a:lnTo>
                    <a:pt x="72731" y="2493"/>
                  </a:lnTo>
                  <a:lnTo>
                    <a:pt x="71004" y="997"/>
                  </a:lnTo>
                  <a:lnTo>
                    <a:pt x="68795" y="0"/>
                  </a:lnTo>
                  <a:lnTo>
                    <a:pt x="60694" y="1714"/>
                  </a:lnTo>
                  <a:lnTo>
                    <a:pt x="44236" y="5808"/>
                  </a:lnTo>
                  <a:lnTo>
                    <a:pt x="38249" y="6382"/>
                  </a:lnTo>
                  <a:lnTo>
                    <a:pt x="34257" y="7823"/>
                  </a:lnTo>
                  <a:lnTo>
                    <a:pt x="31597" y="9842"/>
                  </a:lnTo>
                  <a:lnTo>
                    <a:pt x="10236" y="41684"/>
                  </a:lnTo>
                  <a:lnTo>
                    <a:pt x="491" y="72486"/>
                  </a:lnTo>
                  <a:lnTo>
                    <a:pt x="0" y="87200"/>
                  </a:lnTo>
                  <a:lnTo>
                    <a:pt x="3308" y="104323"/>
                  </a:lnTo>
                  <a:lnTo>
                    <a:pt x="8307" y="114049"/>
                  </a:lnTo>
                  <a:lnTo>
                    <a:pt x="23244" y="127352"/>
                  </a:lnTo>
                  <a:lnTo>
                    <a:pt x="32668" y="130170"/>
                  </a:lnTo>
                  <a:lnTo>
                    <a:pt x="38996" y="130829"/>
                  </a:lnTo>
                  <a:lnTo>
                    <a:pt x="45335" y="128300"/>
                  </a:lnTo>
                  <a:lnTo>
                    <a:pt x="48507" y="126143"/>
                  </a:lnTo>
                  <a:lnTo>
                    <a:pt x="89010" y="117153"/>
                  </a:lnTo>
                  <a:lnTo>
                    <a:pt x="121526" y="93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31">
              <a:extLst>
                <a:ext uri="{FF2B5EF4-FFF2-40B4-BE49-F238E27FC236}">
                  <a16:creationId xmlns:a16="http://schemas.microsoft.com/office/drawing/2014/main" id="{3B997E44-1658-5140-C9C4-4C23080B87F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81686" y="2540773"/>
              <a:ext cx="15003" cy="240528"/>
            </a:xfrm>
            <a:custGeom>
              <a:avLst/>
              <a:gdLst/>
              <a:ahLst/>
              <a:cxnLst/>
              <a:rect l="0" t="0" r="0" b="0"/>
              <a:pathLst>
                <a:path w="15003" h="240528">
                  <a:moveTo>
                    <a:pt x="9514" y="30977"/>
                  </a:moveTo>
                  <a:lnTo>
                    <a:pt x="9514" y="30977"/>
                  </a:lnTo>
                  <a:lnTo>
                    <a:pt x="9514" y="12663"/>
                  </a:lnTo>
                  <a:lnTo>
                    <a:pt x="12336" y="4140"/>
                  </a:lnTo>
                  <a:lnTo>
                    <a:pt x="14570" y="386"/>
                  </a:lnTo>
                  <a:lnTo>
                    <a:pt x="15002" y="0"/>
                  </a:lnTo>
                  <a:lnTo>
                    <a:pt x="12658" y="5215"/>
                  </a:lnTo>
                  <a:lnTo>
                    <a:pt x="9077" y="48623"/>
                  </a:lnTo>
                  <a:lnTo>
                    <a:pt x="3152" y="92768"/>
                  </a:lnTo>
                  <a:lnTo>
                    <a:pt x="927" y="138303"/>
                  </a:lnTo>
                  <a:lnTo>
                    <a:pt x="174" y="183685"/>
                  </a:lnTo>
                  <a:lnTo>
                    <a:pt x="0" y="230990"/>
                  </a:lnTo>
                  <a:lnTo>
                    <a:pt x="1054" y="234169"/>
                  </a:lnTo>
                  <a:lnTo>
                    <a:pt x="2816" y="236288"/>
                  </a:lnTo>
                  <a:lnTo>
                    <a:pt x="9514" y="240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44">
            <a:extLst>
              <a:ext uri="{FF2B5EF4-FFF2-40B4-BE49-F238E27FC236}">
                <a16:creationId xmlns:a16="http://schemas.microsoft.com/office/drawing/2014/main" id="{DAF29F66-E1E2-B846-7B37-AE8694AA5825}"/>
              </a:ext>
            </a:extLst>
          </p:cNvPr>
          <p:cNvGrpSpPr/>
          <p:nvPr/>
        </p:nvGrpSpPr>
        <p:grpSpPr>
          <a:xfrm>
            <a:off x="6162675" y="2520664"/>
            <a:ext cx="600076" cy="297546"/>
            <a:chOff x="6162675" y="2520664"/>
            <a:chExt cx="600076" cy="297546"/>
          </a:xfrm>
        </p:grpSpPr>
        <p:sp>
          <p:nvSpPr>
            <p:cNvPr id="12" name="SMARTInkShape-732">
              <a:extLst>
                <a:ext uri="{FF2B5EF4-FFF2-40B4-BE49-F238E27FC236}">
                  <a16:creationId xmlns:a16="http://schemas.microsoft.com/office/drawing/2014/main" id="{158FF4BF-ACE3-AA65-00E4-1B9427AE2B2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162675" y="2696200"/>
              <a:ext cx="161926" cy="122010"/>
            </a:xfrm>
            <a:custGeom>
              <a:avLst/>
              <a:gdLst/>
              <a:ahLst/>
              <a:cxnLst/>
              <a:rect l="0" t="0" r="0" b="0"/>
              <a:pathLst>
                <a:path w="161926" h="122010">
                  <a:moveTo>
                    <a:pt x="0" y="27950"/>
                  </a:moveTo>
                  <a:lnTo>
                    <a:pt x="0" y="27950"/>
                  </a:lnTo>
                  <a:lnTo>
                    <a:pt x="24890" y="4119"/>
                  </a:lnTo>
                  <a:lnTo>
                    <a:pt x="31522" y="1484"/>
                  </a:lnTo>
                  <a:lnTo>
                    <a:pt x="41207" y="0"/>
                  </a:lnTo>
                  <a:lnTo>
                    <a:pt x="44405" y="1908"/>
                  </a:lnTo>
                  <a:lnTo>
                    <a:pt x="50780" y="9673"/>
                  </a:lnTo>
                  <a:lnTo>
                    <a:pt x="55263" y="31001"/>
                  </a:lnTo>
                  <a:lnTo>
                    <a:pt x="55719" y="72140"/>
                  </a:lnTo>
                  <a:lnTo>
                    <a:pt x="48002" y="119179"/>
                  </a:lnTo>
                  <a:lnTo>
                    <a:pt x="46819" y="120519"/>
                  </a:lnTo>
                  <a:lnTo>
                    <a:pt x="42681" y="122009"/>
                  </a:lnTo>
                  <a:lnTo>
                    <a:pt x="42212" y="120289"/>
                  </a:lnTo>
                  <a:lnTo>
                    <a:pt x="51759" y="91524"/>
                  </a:lnTo>
                  <a:lnTo>
                    <a:pt x="71294" y="63517"/>
                  </a:lnTo>
                  <a:lnTo>
                    <a:pt x="95535" y="40424"/>
                  </a:lnTo>
                  <a:lnTo>
                    <a:pt x="125980" y="23046"/>
                  </a:lnTo>
                  <a:lnTo>
                    <a:pt x="134660" y="20479"/>
                  </a:lnTo>
                  <a:lnTo>
                    <a:pt x="138457" y="20853"/>
                  </a:lnTo>
                  <a:lnTo>
                    <a:pt x="145498" y="24090"/>
                  </a:lnTo>
                  <a:lnTo>
                    <a:pt x="149332" y="37523"/>
                  </a:lnTo>
                  <a:lnTo>
                    <a:pt x="149978" y="55488"/>
                  </a:lnTo>
                  <a:lnTo>
                    <a:pt x="143638" y="97430"/>
                  </a:lnTo>
                  <a:lnTo>
                    <a:pt x="142976" y="119389"/>
                  </a:lnTo>
                  <a:lnTo>
                    <a:pt x="144001" y="120659"/>
                  </a:lnTo>
                  <a:lnTo>
                    <a:pt x="161925" y="11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33">
              <a:extLst>
                <a:ext uri="{FF2B5EF4-FFF2-40B4-BE49-F238E27FC236}">
                  <a16:creationId xmlns:a16="http://schemas.microsoft.com/office/drawing/2014/main" id="{1D5EDFF2-04B4-C41A-879B-85F4931BA83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407409" y="2661418"/>
              <a:ext cx="77762" cy="135984"/>
            </a:xfrm>
            <a:custGeom>
              <a:avLst/>
              <a:gdLst/>
              <a:ahLst/>
              <a:cxnLst/>
              <a:rect l="0" t="0" r="0" b="0"/>
              <a:pathLst>
                <a:path w="77762" h="135984">
                  <a:moveTo>
                    <a:pt x="41016" y="62732"/>
                  </a:moveTo>
                  <a:lnTo>
                    <a:pt x="41016" y="62732"/>
                  </a:lnTo>
                  <a:lnTo>
                    <a:pt x="55205" y="48543"/>
                  </a:lnTo>
                  <a:lnTo>
                    <a:pt x="57906" y="43021"/>
                  </a:lnTo>
                  <a:lnTo>
                    <a:pt x="59639" y="35908"/>
                  </a:lnTo>
                  <a:lnTo>
                    <a:pt x="54883" y="29619"/>
                  </a:lnTo>
                  <a:lnTo>
                    <a:pt x="49648" y="26848"/>
                  </a:lnTo>
                  <a:lnTo>
                    <a:pt x="37664" y="25070"/>
                  </a:lnTo>
                  <a:lnTo>
                    <a:pt x="28590" y="33293"/>
                  </a:lnTo>
                  <a:lnTo>
                    <a:pt x="10576" y="59386"/>
                  </a:lnTo>
                  <a:lnTo>
                    <a:pt x="129" y="83613"/>
                  </a:lnTo>
                  <a:lnTo>
                    <a:pt x="0" y="92528"/>
                  </a:lnTo>
                  <a:lnTo>
                    <a:pt x="8873" y="118127"/>
                  </a:lnTo>
                  <a:lnTo>
                    <a:pt x="15441" y="128980"/>
                  </a:lnTo>
                  <a:lnTo>
                    <a:pt x="19732" y="132297"/>
                  </a:lnTo>
                  <a:lnTo>
                    <a:pt x="30147" y="135983"/>
                  </a:lnTo>
                  <a:lnTo>
                    <a:pt x="35886" y="134849"/>
                  </a:lnTo>
                  <a:lnTo>
                    <a:pt x="57485" y="120643"/>
                  </a:lnTo>
                  <a:lnTo>
                    <a:pt x="61521" y="117215"/>
                  </a:lnTo>
                  <a:lnTo>
                    <a:pt x="72256" y="92163"/>
                  </a:lnTo>
                  <a:lnTo>
                    <a:pt x="77761" y="53376"/>
                  </a:lnTo>
                  <a:lnTo>
                    <a:pt x="77656" y="25740"/>
                  </a:lnTo>
                  <a:lnTo>
                    <a:pt x="73881" y="10661"/>
                  </a:lnTo>
                  <a:lnTo>
                    <a:pt x="71392" y="5793"/>
                  </a:lnTo>
                  <a:lnTo>
                    <a:pt x="68675" y="2547"/>
                  </a:lnTo>
                  <a:lnTo>
                    <a:pt x="65806" y="384"/>
                  </a:lnTo>
                  <a:lnTo>
                    <a:pt x="63893" y="0"/>
                  </a:lnTo>
                  <a:lnTo>
                    <a:pt x="60066" y="5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34">
              <a:extLst>
                <a:ext uri="{FF2B5EF4-FFF2-40B4-BE49-F238E27FC236}">
                  <a16:creationId xmlns:a16="http://schemas.microsoft.com/office/drawing/2014/main" id="{4280B4E8-AF6A-C510-7B57-ACEB006EC0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81775" y="2520664"/>
              <a:ext cx="95251" cy="270141"/>
            </a:xfrm>
            <a:custGeom>
              <a:avLst/>
              <a:gdLst/>
              <a:ahLst/>
              <a:cxnLst/>
              <a:rect l="0" t="0" r="0" b="0"/>
              <a:pathLst>
                <a:path w="95251" h="270141">
                  <a:moveTo>
                    <a:pt x="0" y="32036"/>
                  </a:moveTo>
                  <a:lnTo>
                    <a:pt x="0" y="32036"/>
                  </a:lnTo>
                  <a:lnTo>
                    <a:pt x="21734" y="9243"/>
                  </a:lnTo>
                  <a:lnTo>
                    <a:pt x="25535" y="1445"/>
                  </a:lnTo>
                  <a:lnTo>
                    <a:pt x="27607" y="0"/>
                  </a:lnTo>
                  <a:lnTo>
                    <a:pt x="30046" y="96"/>
                  </a:lnTo>
                  <a:lnTo>
                    <a:pt x="32731" y="1217"/>
                  </a:lnTo>
                  <a:lnTo>
                    <a:pt x="34520" y="5140"/>
                  </a:lnTo>
                  <a:lnTo>
                    <a:pt x="36510" y="17966"/>
                  </a:lnTo>
                  <a:lnTo>
                    <a:pt x="29759" y="62372"/>
                  </a:lnTo>
                  <a:lnTo>
                    <a:pt x="23623" y="109715"/>
                  </a:lnTo>
                  <a:lnTo>
                    <a:pt x="20404" y="152419"/>
                  </a:lnTo>
                  <a:lnTo>
                    <a:pt x="18259" y="193320"/>
                  </a:lnTo>
                  <a:lnTo>
                    <a:pt x="7307" y="236646"/>
                  </a:lnTo>
                  <a:lnTo>
                    <a:pt x="428" y="267433"/>
                  </a:lnTo>
                  <a:lnTo>
                    <a:pt x="1343" y="268342"/>
                  </a:lnTo>
                  <a:lnTo>
                    <a:pt x="5183" y="269353"/>
                  </a:lnTo>
                  <a:lnTo>
                    <a:pt x="49136" y="270140"/>
                  </a:lnTo>
                  <a:lnTo>
                    <a:pt x="95250" y="260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35">
              <a:extLst>
                <a:ext uri="{FF2B5EF4-FFF2-40B4-BE49-F238E27FC236}">
                  <a16:creationId xmlns:a16="http://schemas.microsoft.com/office/drawing/2014/main" id="{FA83048D-EF12-8532-4C39-97480EEAE65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81775" y="2681784"/>
              <a:ext cx="180976" cy="32842"/>
            </a:xfrm>
            <a:custGeom>
              <a:avLst/>
              <a:gdLst/>
              <a:ahLst/>
              <a:cxnLst/>
              <a:rect l="0" t="0" r="0" b="0"/>
              <a:pathLst>
                <a:path w="180976" h="32842">
                  <a:moveTo>
                    <a:pt x="0" y="32841"/>
                  </a:moveTo>
                  <a:lnTo>
                    <a:pt x="0" y="32841"/>
                  </a:lnTo>
                  <a:lnTo>
                    <a:pt x="44829" y="19583"/>
                  </a:lnTo>
                  <a:lnTo>
                    <a:pt x="86231" y="7331"/>
                  </a:lnTo>
                  <a:lnTo>
                    <a:pt x="121741" y="0"/>
                  </a:lnTo>
                  <a:lnTo>
                    <a:pt x="169124" y="3495"/>
                  </a:lnTo>
                  <a:lnTo>
                    <a:pt x="180975" y="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5">
            <a:extLst>
              <a:ext uri="{FF2B5EF4-FFF2-40B4-BE49-F238E27FC236}">
                <a16:creationId xmlns:a16="http://schemas.microsoft.com/office/drawing/2014/main" id="{76696E97-9D77-303A-9B80-1EE84B00F1F5}"/>
              </a:ext>
            </a:extLst>
          </p:cNvPr>
          <p:cNvGrpSpPr/>
          <p:nvPr/>
        </p:nvGrpSpPr>
        <p:grpSpPr>
          <a:xfrm>
            <a:off x="7115577" y="2534248"/>
            <a:ext cx="798375" cy="313728"/>
            <a:chOff x="7115577" y="2534248"/>
            <a:chExt cx="798375" cy="313728"/>
          </a:xfrm>
        </p:grpSpPr>
        <p:sp>
          <p:nvSpPr>
            <p:cNvPr id="17" name="SMARTInkShape-736">
              <a:extLst>
                <a:ext uri="{FF2B5EF4-FFF2-40B4-BE49-F238E27FC236}">
                  <a16:creationId xmlns:a16="http://schemas.microsoft.com/office/drawing/2014/main" id="{8925A8ED-AB74-CD1D-DD26-5A794203CCC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15577" y="2604661"/>
              <a:ext cx="104374" cy="173708"/>
            </a:xfrm>
            <a:custGeom>
              <a:avLst/>
              <a:gdLst/>
              <a:ahLst/>
              <a:cxnLst/>
              <a:rect l="0" t="0" r="0" b="0"/>
              <a:pathLst>
                <a:path w="104374" h="173708">
                  <a:moveTo>
                    <a:pt x="9123" y="33764"/>
                  </a:moveTo>
                  <a:lnTo>
                    <a:pt x="9123" y="33764"/>
                  </a:lnTo>
                  <a:lnTo>
                    <a:pt x="14179" y="33764"/>
                  </a:lnTo>
                  <a:lnTo>
                    <a:pt x="15668" y="32706"/>
                  </a:lnTo>
                  <a:lnTo>
                    <a:pt x="16661" y="30942"/>
                  </a:lnTo>
                  <a:lnTo>
                    <a:pt x="18645" y="24249"/>
                  </a:lnTo>
                  <a:lnTo>
                    <a:pt x="13591" y="29299"/>
                  </a:lnTo>
                  <a:lnTo>
                    <a:pt x="11108" y="34601"/>
                  </a:lnTo>
                  <a:lnTo>
                    <a:pt x="4183" y="79409"/>
                  </a:lnTo>
                  <a:lnTo>
                    <a:pt x="0" y="121963"/>
                  </a:lnTo>
                  <a:lnTo>
                    <a:pt x="5422" y="139639"/>
                  </a:lnTo>
                  <a:lnTo>
                    <a:pt x="14886" y="155961"/>
                  </a:lnTo>
                  <a:lnTo>
                    <a:pt x="26149" y="166743"/>
                  </a:lnTo>
                  <a:lnTo>
                    <a:pt x="38210" y="172241"/>
                  </a:lnTo>
                  <a:lnTo>
                    <a:pt x="44389" y="173707"/>
                  </a:lnTo>
                  <a:lnTo>
                    <a:pt x="49568" y="172567"/>
                  </a:lnTo>
                  <a:lnTo>
                    <a:pt x="58142" y="165657"/>
                  </a:lnTo>
                  <a:lnTo>
                    <a:pt x="77758" y="137428"/>
                  </a:lnTo>
                  <a:lnTo>
                    <a:pt x="86651" y="101905"/>
                  </a:lnTo>
                  <a:lnTo>
                    <a:pt x="98285" y="54985"/>
                  </a:lnTo>
                  <a:lnTo>
                    <a:pt x="103838" y="12257"/>
                  </a:lnTo>
                  <a:lnTo>
                    <a:pt x="104267" y="0"/>
                  </a:lnTo>
                  <a:lnTo>
                    <a:pt x="104373" y="5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37">
              <a:extLst>
                <a:ext uri="{FF2B5EF4-FFF2-40B4-BE49-F238E27FC236}">
                  <a16:creationId xmlns:a16="http://schemas.microsoft.com/office/drawing/2014/main" id="{070BCCBF-90F9-0144-7778-09D3E3B312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48525" y="2619918"/>
              <a:ext cx="131243" cy="161383"/>
            </a:xfrm>
            <a:custGeom>
              <a:avLst/>
              <a:gdLst/>
              <a:ahLst/>
              <a:cxnLst/>
              <a:rect l="0" t="0" r="0" b="0"/>
              <a:pathLst>
                <a:path w="131243" h="161383">
                  <a:moveTo>
                    <a:pt x="104775" y="28032"/>
                  </a:moveTo>
                  <a:lnTo>
                    <a:pt x="104775" y="28032"/>
                  </a:lnTo>
                  <a:lnTo>
                    <a:pt x="126233" y="14774"/>
                  </a:lnTo>
                  <a:lnTo>
                    <a:pt x="130187" y="8735"/>
                  </a:lnTo>
                  <a:lnTo>
                    <a:pt x="131242" y="5642"/>
                  </a:lnTo>
                  <a:lnTo>
                    <a:pt x="130886" y="3580"/>
                  </a:lnTo>
                  <a:lnTo>
                    <a:pt x="129591" y="2206"/>
                  </a:lnTo>
                  <a:lnTo>
                    <a:pt x="127669" y="1289"/>
                  </a:lnTo>
                  <a:lnTo>
                    <a:pt x="114851" y="0"/>
                  </a:lnTo>
                  <a:lnTo>
                    <a:pt x="74088" y="12762"/>
                  </a:lnTo>
                  <a:lnTo>
                    <a:pt x="40858" y="31522"/>
                  </a:lnTo>
                  <a:lnTo>
                    <a:pt x="34034" y="39461"/>
                  </a:lnTo>
                  <a:lnTo>
                    <a:pt x="31002" y="46517"/>
                  </a:lnTo>
                  <a:lnTo>
                    <a:pt x="30193" y="49881"/>
                  </a:lnTo>
                  <a:lnTo>
                    <a:pt x="32116" y="59262"/>
                  </a:lnTo>
                  <a:lnTo>
                    <a:pt x="34110" y="64727"/>
                  </a:lnTo>
                  <a:lnTo>
                    <a:pt x="41972" y="73621"/>
                  </a:lnTo>
                  <a:lnTo>
                    <a:pt x="51463" y="80044"/>
                  </a:lnTo>
                  <a:lnTo>
                    <a:pt x="93953" y="95243"/>
                  </a:lnTo>
                  <a:lnTo>
                    <a:pt x="115337" y="107513"/>
                  </a:lnTo>
                  <a:lnTo>
                    <a:pt x="120052" y="113804"/>
                  </a:lnTo>
                  <a:lnTo>
                    <a:pt x="121310" y="116964"/>
                  </a:lnTo>
                  <a:lnTo>
                    <a:pt x="120031" y="120128"/>
                  </a:lnTo>
                  <a:lnTo>
                    <a:pt x="92032" y="141041"/>
                  </a:lnTo>
                  <a:lnTo>
                    <a:pt x="45307" y="153255"/>
                  </a:lnTo>
                  <a:lnTo>
                    <a:pt x="33895" y="157770"/>
                  </a:lnTo>
                  <a:lnTo>
                    <a:pt x="0" y="161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38">
              <a:extLst>
                <a:ext uri="{FF2B5EF4-FFF2-40B4-BE49-F238E27FC236}">
                  <a16:creationId xmlns:a16="http://schemas.microsoft.com/office/drawing/2014/main" id="{05F921F6-DB6F-0966-7E67-ED99D3EA3D1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92137" y="2640728"/>
              <a:ext cx="132614" cy="125748"/>
            </a:xfrm>
            <a:custGeom>
              <a:avLst/>
              <a:gdLst/>
              <a:ahLst/>
              <a:cxnLst/>
              <a:rect l="0" t="0" r="0" b="0"/>
              <a:pathLst>
                <a:path w="132614" h="125748">
                  <a:moveTo>
                    <a:pt x="37363" y="45322"/>
                  </a:moveTo>
                  <a:lnTo>
                    <a:pt x="37363" y="45322"/>
                  </a:lnTo>
                  <a:lnTo>
                    <a:pt x="42419" y="40266"/>
                  </a:lnTo>
                  <a:lnTo>
                    <a:pt x="47724" y="37783"/>
                  </a:lnTo>
                  <a:lnTo>
                    <a:pt x="92534" y="35812"/>
                  </a:lnTo>
                  <a:lnTo>
                    <a:pt x="101041" y="34746"/>
                  </a:lnTo>
                  <a:lnTo>
                    <a:pt x="111879" y="30744"/>
                  </a:lnTo>
                  <a:lnTo>
                    <a:pt x="115615" y="28195"/>
                  </a:lnTo>
                  <a:lnTo>
                    <a:pt x="119766" y="22540"/>
                  </a:lnTo>
                  <a:lnTo>
                    <a:pt x="122104" y="13407"/>
                  </a:lnTo>
                  <a:lnTo>
                    <a:pt x="121373" y="10287"/>
                  </a:lnTo>
                  <a:lnTo>
                    <a:pt x="117740" y="3998"/>
                  </a:lnTo>
                  <a:lnTo>
                    <a:pt x="104130" y="498"/>
                  </a:lnTo>
                  <a:lnTo>
                    <a:pt x="85029" y="0"/>
                  </a:lnTo>
                  <a:lnTo>
                    <a:pt x="65956" y="3307"/>
                  </a:lnTo>
                  <a:lnTo>
                    <a:pt x="42424" y="16175"/>
                  </a:lnTo>
                  <a:lnTo>
                    <a:pt x="7660" y="55045"/>
                  </a:lnTo>
                  <a:lnTo>
                    <a:pt x="2995" y="65871"/>
                  </a:lnTo>
                  <a:lnTo>
                    <a:pt x="0" y="90068"/>
                  </a:lnTo>
                  <a:lnTo>
                    <a:pt x="5235" y="102604"/>
                  </a:lnTo>
                  <a:lnTo>
                    <a:pt x="13559" y="113114"/>
                  </a:lnTo>
                  <a:lnTo>
                    <a:pt x="35861" y="125471"/>
                  </a:lnTo>
                  <a:lnTo>
                    <a:pt x="50454" y="125747"/>
                  </a:lnTo>
                  <a:lnTo>
                    <a:pt x="94983" y="121020"/>
                  </a:lnTo>
                  <a:lnTo>
                    <a:pt x="132613" y="111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39">
              <a:extLst>
                <a:ext uri="{FF2B5EF4-FFF2-40B4-BE49-F238E27FC236}">
                  <a16:creationId xmlns:a16="http://schemas.microsoft.com/office/drawing/2014/main" id="{360CB8AA-4ABB-099D-9B60-2CC76697A7D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46572" y="2534248"/>
              <a:ext cx="140104" cy="313728"/>
            </a:xfrm>
            <a:custGeom>
              <a:avLst/>
              <a:gdLst/>
              <a:ahLst/>
              <a:cxnLst/>
              <a:rect l="0" t="0" r="0" b="0"/>
              <a:pathLst>
                <a:path w="140104" h="313728">
                  <a:moveTo>
                    <a:pt x="140103" y="56552"/>
                  </a:moveTo>
                  <a:lnTo>
                    <a:pt x="140103" y="56552"/>
                  </a:lnTo>
                  <a:lnTo>
                    <a:pt x="140103" y="16828"/>
                  </a:lnTo>
                  <a:lnTo>
                    <a:pt x="137281" y="9616"/>
                  </a:lnTo>
                  <a:lnTo>
                    <a:pt x="131902" y="1420"/>
                  </a:lnTo>
                  <a:lnTo>
                    <a:pt x="128343" y="299"/>
                  </a:lnTo>
                  <a:lnTo>
                    <a:pt x="125913" y="0"/>
                  </a:lnTo>
                  <a:lnTo>
                    <a:pt x="112380" y="4636"/>
                  </a:lnTo>
                  <a:lnTo>
                    <a:pt x="93008" y="18723"/>
                  </a:lnTo>
                  <a:lnTo>
                    <a:pt x="89656" y="21808"/>
                  </a:lnTo>
                  <a:lnTo>
                    <a:pt x="73475" y="62965"/>
                  </a:lnTo>
                  <a:lnTo>
                    <a:pt x="51013" y="103963"/>
                  </a:lnTo>
                  <a:lnTo>
                    <a:pt x="32546" y="143712"/>
                  </a:lnTo>
                  <a:lnTo>
                    <a:pt x="23869" y="188196"/>
                  </a:lnTo>
                  <a:lnTo>
                    <a:pt x="15704" y="219030"/>
                  </a:lnTo>
                  <a:lnTo>
                    <a:pt x="0" y="261342"/>
                  </a:lnTo>
                  <a:lnTo>
                    <a:pt x="6753" y="313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40">
              <a:extLst>
                <a:ext uri="{FF2B5EF4-FFF2-40B4-BE49-F238E27FC236}">
                  <a16:creationId xmlns:a16="http://schemas.microsoft.com/office/drawing/2014/main" id="{710EA2F5-EE0A-8087-2142-32BCFDEDC6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524750" y="26955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44240" y="9278"/>
                  </a:lnTo>
                  <a:lnTo>
                    <a:pt x="85056" y="1832"/>
                  </a:lnTo>
                  <a:lnTo>
                    <a:pt x="130239" y="3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1">
              <a:extLst>
                <a:ext uri="{FF2B5EF4-FFF2-40B4-BE49-F238E27FC236}">
                  <a16:creationId xmlns:a16="http://schemas.microsoft.com/office/drawing/2014/main" id="{D472C496-7EE0-7575-7CEC-C2B8887C4EB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53350" y="2680824"/>
              <a:ext cx="76201" cy="84608"/>
            </a:xfrm>
            <a:custGeom>
              <a:avLst/>
              <a:gdLst/>
              <a:ahLst/>
              <a:cxnLst/>
              <a:rect l="0" t="0" r="0" b="0"/>
              <a:pathLst>
                <a:path w="76201" h="84608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6547" y="5050"/>
                  </a:lnTo>
                  <a:lnTo>
                    <a:pt x="8201" y="562"/>
                  </a:lnTo>
                  <a:lnTo>
                    <a:pt x="7585" y="0"/>
                  </a:lnTo>
                  <a:lnTo>
                    <a:pt x="1208" y="4329"/>
                  </a:lnTo>
                  <a:lnTo>
                    <a:pt x="47" y="48503"/>
                  </a:lnTo>
                  <a:lnTo>
                    <a:pt x="1065" y="74700"/>
                  </a:lnTo>
                  <a:lnTo>
                    <a:pt x="5059" y="83022"/>
                  </a:lnTo>
                  <a:lnTo>
                    <a:pt x="7607" y="84607"/>
                  </a:lnTo>
                  <a:lnTo>
                    <a:pt x="10363" y="84605"/>
                  </a:lnTo>
                  <a:lnTo>
                    <a:pt x="19299" y="82368"/>
                  </a:lnTo>
                  <a:lnTo>
                    <a:pt x="22391" y="82054"/>
                  </a:lnTo>
                  <a:lnTo>
                    <a:pt x="41504" y="67400"/>
                  </a:lnTo>
                  <a:lnTo>
                    <a:pt x="53102" y="55515"/>
                  </a:lnTo>
                  <a:lnTo>
                    <a:pt x="62183" y="40117"/>
                  </a:lnTo>
                  <a:lnTo>
                    <a:pt x="66084" y="26571"/>
                  </a:lnTo>
                  <a:lnTo>
                    <a:pt x="76200" y="14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2">
              <a:extLst>
                <a:ext uri="{FF2B5EF4-FFF2-40B4-BE49-F238E27FC236}">
                  <a16:creationId xmlns:a16="http://schemas.microsoft.com/office/drawing/2014/main" id="{26E9E646-66C8-62A1-0760-761E22A4019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77304" y="2552700"/>
              <a:ext cx="36648" cy="255099"/>
            </a:xfrm>
            <a:custGeom>
              <a:avLst/>
              <a:gdLst/>
              <a:ahLst/>
              <a:cxnLst/>
              <a:rect l="0" t="0" r="0" b="0"/>
              <a:pathLst>
                <a:path w="36648" h="255099">
                  <a:moveTo>
                    <a:pt x="28446" y="0"/>
                  </a:moveTo>
                  <a:lnTo>
                    <a:pt x="28446" y="0"/>
                  </a:lnTo>
                  <a:lnTo>
                    <a:pt x="33502" y="5056"/>
                  </a:lnTo>
                  <a:lnTo>
                    <a:pt x="36647" y="23370"/>
                  </a:lnTo>
                  <a:lnTo>
                    <a:pt x="31163" y="66666"/>
                  </a:lnTo>
                  <a:lnTo>
                    <a:pt x="28193" y="108770"/>
                  </a:lnTo>
                  <a:lnTo>
                    <a:pt x="21080" y="148527"/>
                  </a:lnTo>
                  <a:lnTo>
                    <a:pt x="12017" y="194243"/>
                  </a:lnTo>
                  <a:lnTo>
                    <a:pt x="7350" y="217362"/>
                  </a:lnTo>
                  <a:lnTo>
                    <a:pt x="856" y="242995"/>
                  </a:lnTo>
                  <a:lnTo>
                    <a:pt x="0" y="255098"/>
                  </a:lnTo>
                  <a:lnTo>
                    <a:pt x="1016" y="254732"/>
                  </a:lnTo>
                  <a:lnTo>
                    <a:pt x="9396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46">
            <a:extLst>
              <a:ext uri="{FF2B5EF4-FFF2-40B4-BE49-F238E27FC236}">
                <a16:creationId xmlns:a16="http://schemas.microsoft.com/office/drawing/2014/main" id="{71CD4477-6673-1AC1-8E5C-2368642BFB01}"/>
              </a:ext>
            </a:extLst>
          </p:cNvPr>
          <p:cNvGrpSpPr/>
          <p:nvPr/>
        </p:nvGrpSpPr>
        <p:grpSpPr>
          <a:xfrm>
            <a:off x="1658674" y="4095750"/>
            <a:ext cx="541602" cy="264741"/>
            <a:chOff x="1658674" y="4095750"/>
            <a:chExt cx="541602" cy="264741"/>
          </a:xfrm>
        </p:grpSpPr>
        <p:sp>
          <p:nvSpPr>
            <p:cNvPr id="25" name="SMARTInkShape-743">
              <a:extLst>
                <a:ext uri="{FF2B5EF4-FFF2-40B4-BE49-F238E27FC236}">
                  <a16:creationId xmlns:a16="http://schemas.microsoft.com/office/drawing/2014/main" id="{A0AE2556-5300-D7D4-A154-432D4E5F5FA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66875" y="4095750"/>
              <a:ext cx="28566" cy="257176"/>
            </a:xfrm>
            <a:custGeom>
              <a:avLst/>
              <a:gdLst/>
              <a:ahLst/>
              <a:cxnLst/>
              <a:rect l="0" t="0" r="0" b="0"/>
              <a:pathLst>
                <a:path w="28566" h="257176">
                  <a:moveTo>
                    <a:pt x="9525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0"/>
                  </a:lnTo>
                  <a:lnTo>
                    <a:pt x="19050" y="31881"/>
                  </a:lnTo>
                  <a:lnTo>
                    <a:pt x="21872" y="38158"/>
                  </a:lnTo>
                  <a:lnTo>
                    <a:pt x="25596" y="44476"/>
                  </a:lnTo>
                  <a:lnTo>
                    <a:pt x="27986" y="57155"/>
                  </a:lnTo>
                  <a:lnTo>
                    <a:pt x="28565" y="97101"/>
                  </a:lnTo>
                  <a:lnTo>
                    <a:pt x="19442" y="141155"/>
                  </a:lnTo>
                  <a:lnTo>
                    <a:pt x="18069" y="164329"/>
                  </a:lnTo>
                  <a:lnTo>
                    <a:pt x="10859" y="183630"/>
                  </a:lnTo>
                  <a:lnTo>
                    <a:pt x="8490" y="22727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44">
              <a:extLst>
                <a:ext uri="{FF2B5EF4-FFF2-40B4-BE49-F238E27FC236}">
                  <a16:creationId xmlns:a16="http://schemas.microsoft.com/office/drawing/2014/main" id="{C93487C3-6CBB-B831-873A-5DB08754ABE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00225" y="4105818"/>
              <a:ext cx="19046" cy="218533"/>
            </a:xfrm>
            <a:custGeom>
              <a:avLst/>
              <a:gdLst/>
              <a:ahLst/>
              <a:cxnLst/>
              <a:rect l="0" t="0" r="0" b="0"/>
              <a:pathLst>
                <a:path w="19046" h="218533">
                  <a:moveTo>
                    <a:pt x="0" y="28032"/>
                  </a:moveTo>
                  <a:lnTo>
                    <a:pt x="0" y="28032"/>
                  </a:lnTo>
                  <a:lnTo>
                    <a:pt x="5057" y="22975"/>
                  </a:lnTo>
                  <a:lnTo>
                    <a:pt x="7539" y="17671"/>
                  </a:lnTo>
                  <a:lnTo>
                    <a:pt x="9409" y="1289"/>
                  </a:lnTo>
                  <a:lnTo>
                    <a:pt x="10506" y="679"/>
                  </a:lnTo>
                  <a:lnTo>
                    <a:pt x="14547" y="0"/>
                  </a:lnTo>
                  <a:lnTo>
                    <a:pt x="16048" y="1936"/>
                  </a:lnTo>
                  <a:lnTo>
                    <a:pt x="18161" y="14773"/>
                  </a:lnTo>
                  <a:lnTo>
                    <a:pt x="18933" y="59421"/>
                  </a:lnTo>
                  <a:lnTo>
                    <a:pt x="19027" y="103965"/>
                  </a:lnTo>
                  <a:lnTo>
                    <a:pt x="19045" y="146787"/>
                  </a:lnTo>
                  <a:lnTo>
                    <a:pt x="17991" y="181881"/>
                  </a:lnTo>
                  <a:lnTo>
                    <a:pt x="11511" y="201336"/>
                  </a:lnTo>
                  <a:lnTo>
                    <a:pt x="9525" y="218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45">
              <a:extLst>
                <a:ext uri="{FF2B5EF4-FFF2-40B4-BE49-F238E27FC236}">
                  <a16:creationId xmlns:a16="http://schemas.microsoft.com/office/drawing/2014/main" id="{62B42492-7748-958D-B244-7C7073C9E0C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658674" y="4229100"/>
              <a:ext cx="151077" cy="9526"/>
            </a:xfrm>
            <a:custGeom>
              <a:avLst/>
              <a:gdLst/>
              <a:ahLst/>
              <a:cxnLst/>
              <a:rect l="0" t="0" r="0" b="0"/>
              <a:pathLst>
                <a:path w="1510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9414" y="9525"/>
                  </a:lnTo>
                  <a:lnTo>
                    <a:pt x="74339" y="846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46">
              <a:extLst>
                <a:ext uri="{FF2B5EF4-FFF2-40B4-BE49-F238E27FC236}">
                  <a16:creationId xmlns:a16="http://schemas.microsoft.com/office/drawing/2014/main" id="{ABB9C1A6-7CD2-1F1E-0421-DF77AA27480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924050" y="4267626"/>
              <a:ext cx="56585" cy="92865"/>
            </a:xfrm>
            <a:custGeom>
              <a:avLst/>
              <a:gdLst/>
              <a:ahLst/>
              <a:cxnLst/>
              <a:rect l="0" t="0" r="0" b="0"/>
              <a:pathLst>
                <a:path w="56585" h="92865">
                  <a:moveTo>
                    <a:pt x="19050" y="18624"/>
                  </a:moveTo>
                  <a:lnTo>
                    <a:pt x="19050" y="18624"/>
                  </a:lnTo>
                  <a:lnTo>
                    <a:pt x="28540" y="18624"/>
                  </a:lnTo>
                  <a:lnTo>
                    <a:pt x="28575" y="1014"/>
                  </a:lnTo>
                  <a:lnTo>
                    <a:pt x="27517" y="534"/>
                  </a:lnTo>
                  <a:lnTo>
                    <a:pt x="23518" y="0"/>
                  </a:lnTo>
                  <a:lnTo>
                    <a:pt x="18214" y="2586"/>
                  </a:lnTo>
                  <a:lnTo>
                    <a:pt x="6185" y="12869"/>
                  </a:lnTo>
                  <a:lnTo>
                    <a:pt x="2749" y="21711"/>
                  </a:lnTo>
                  <a:lnTo>
                    <a:pt x="161" y="66399"/>
                  </a:lnTo>
                  <a:lnTo>
                    <a:pt x="2894" y="74430"/>
                  </a:lnTo>
                  <a:lnTo>
                    <a:pt x="5104" y="78053"/>
                  </a:lnTo>
                  <a:lnTo>
                    <a:pt x="18328" y="88209"/>
                  </a:lnTo>
                  <a:lnTo>
                    <a:pt x="30595" y="92864"/>
                  </a:lnTo>
                  <a:lnTo>
                    <a:pt x="34155" y="92459"/>
                  </a:lnTo>
                  <a:lnTo>
                    <a:pt x="40933" y="89187"/>
                  </a:lnTo>
                  <a:lnTo>
                    <a:pt x="50699" y="76338"/>
                  </a:lnTo>
                  <a:lnTo>
                    <a:pt x="55239" y="59125"/>
                  </a:lnTo>
                  <a:lnTo>
                    <a:pt x="56584" y="40620"/>
                  </a:lnTo>
                  <a:lnTo>
                    <a:pt x="54076" y="30869"/>
                  </a:lnTo>
                  <a:lnTo>
                    <a:pt x="43843" y="15987"/>
                  </a:lnTo>
                  <a:lnTo>
                    <a:pt x="35008" y="12160"/>
                  </a:lnTo>
                  <a:lnTo>
                    <a:pt x="29689" y="11140"/>
                  </a:lnTo>
                  <a:lnTo>
                    <a:pt x="25084" y="11518"/>
                  </a:lnTo>
                  <a:lnTo>
                    <a:pt x="6726" y="17479"/>
                  </a:lnTo>
                  <a:lnTo>
                    <a:pt x="4484" y="18919"/>
                  </a:lnTo>
                  <a:lnTo>
                    <a:pt x="0" y="28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47">
              <a:extLst>
                <a:ext uri="{FF2B5EF4-FFF2-40B4-BE49-F238E27FC236}">
                  <a16:creationId xmlns:a16="http://schemas.microsoft.com/office/drawing/2014/main" id="{7E823716-AAC1-0B14-9F87-68A13BB6D45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81225" y="4181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48">
              <a:extLst>
                <a:ext uri="{FF2B5EF4-FFF2-40B4-BE49-F238E27FC236}">
                  <a16:creationId xmlns:a16="http://schemas.microsoft.com/office/drawing/2014/main" id="{3854F2E6-0866-FF85-6045-96EFD77E7B3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90750" y="4286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47">
            <a:extLst>
              <a:ext uri="{FF2B5EF4-FFF2-40B4-BE49-F238E27FC236}">
                <a16:creationId xmlns:a16="http://schemas.microsoft.com/office/drawing/2014/main" id="{97E53C12-C3EC-510C-FF4B-2EB2152A3C60}"/>
              </a:ext>
            </a:extLst>
          </p:cNvPr>
          <p:cNvGrpSpPr/>
          <p:nvPr/>
        </p:nvGrpSpPr>
        <p:grpSpPr>
          <a:xfrm>
            <a:off x="2533650" y="4078144"/>
            <a:ext cx="238126" cy="350982"/>
            <a:chOff x="2533650" y="4078144"/>
            <a:chExt cx="238126" cy="350982"/>
          </a:xfrm>
        </p:grpSpPr>
        <p:sp>
          <p:nvSpPr>
            <p:cNvPr id="32" name="SMARTInkShape-749">
              <a:extLst>
                <a:ext uri="{FF2B5EF4-FFF2-40B4-BE49-F238E27FC236}">
                  <a16:creationId xmlns:a16="http://schemas.microsoft.com/office/drawing/2014/main" id="{2AF280DE-371B-D67A-FACA-92484417D1E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552700" y="4114919"/>
              <a:ext cx="15007" cy="314207"/>
            </a:xfrm>
            <a:custGeom>
              <a:avLst/>
              <a:gdLst/>
              <a:ahLst/>
              <a:cxnLst/>
              <a:rect l="0" t="0" r="0" b="0"/>
              <a:pathLst>
                <a:path w="15007" h="314207">
                  <a:moveTo>
                    <a:pt x="0" y="18931"/>
                  </a:moveTo>
                  <a:lnTo>
                    <a:pt x="0" y="18931"/>
                  </a:lnTo>
                  <a:lnTo>
                    <a:pt x="0" y="9799"/>
                  </a:lnTo>
                  <a:lnTo>
                    <a:pt x="9409" y="0"/>
                  </a:lnTo>
                  <a:lnTo>
                    <a:pt x="15006" y="46531"/>
                  </a:lnTo>
                  <a:lnTo>
                    <a:pt x="10921" y="91058"/>
                  </a:lnTo>
                  <a:lnTo>
                    <a:pt x="9939" y="134846"/>
                  </a:lnTo>
                  <a:lnTo>
                    <a:pt x="9647" y="175690"/>
                  </a:lnTo>
                  <a:lnTo>
                    <a:pt x="9541" y="220196"/>
                  </a:lnTo>
                  <a:lnTo>
                    <a:pt x="9527" y="266607"/>
                  </a:lnTo>
                  <a:lnTo>
                    <a:pt x="9525" y="314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0">
              <a:extLst>
                <a:ext uri="{FF2B5EF4-FFF2-40B4-BE49-F238E27FC236}">
                  <a16:creationId xmlns:a16="http://schemas.microsoft.com/office/drawing/2014/main" id="{F72C619A-E877-9E6E-1F39-260EC2DD8D3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33650" y="4078144"/>
              <a:ext cx="149318" cy="179532"/>
            </a:xfrm>
            <a:custGeom>
              <a:avLst/>
              <a:gdLst/>
              <a:ahLst/>
              <a:cxnLst/>
              <a:rect l="0" t="0" r="0" b="0"/>
              <a:pathLst>
                <a:path w="149318" h="179532">
                  <a:moveTo>
                    <a:pt x="0" y="36656"/>
                  </a:moveTo>
                  <a:lnTo>
                    <a:pt x="0" y="36656"/>
                  </a:lnTo>
                  <a:lnTo>
                    <a:pt x="0" y="27248"/>
                  </a:lnTo>
                  <a:lnTo>
                    <a:pt x="9133" y="18002"/>
                  </a:lnTo>
                  <a:lnTo>
                    <a:pt x="27845" y="7928"/>
                  </a:lnTo>
                  <a:lnTo>
                    <a:pt x="32837" y="3427"/>
                  </a:lnTo>
                  <a:lnTo>
                    <a:pt x="41405" y="721"/>
                  </a:lnTo>
                  <a:lnTo>
                    <a:pt x="46654" y="0"/>
                  </a:lnTo>
                  <a:lnTo>
                    <a:pt x="55307" y="2020"/>
                  </a:lnTo>
                  <a:lnTo>
                    <a:pt x="68951" y="11930"/>
                  </a:lnTo>
                  <a:lnTo>
                    <a:pt x="87468" y="29185"/>
                  </a:lnTo>
                  <a:lnTo>
                    <a:pt x="91791" y="38980"/>
                  </a:lnTo>
                  <a:lnTo>
                    <a:pt x="92945" y="44555"/>
                  </a:lnTo>
                  <a:lnTo>
                    <a:pt x="88581" y="59217"/>
                  </a:lnTo>
                  <a:lnTo>
                    <a:pt x="79586" y="74200"/>
                  </a:lnTo>
                  <a:lnTo>
                    <a:pt x="48313" y="102693"/>
                  </a:lnTo>
                  <a:lnTo>
                    <a:pt x="52886" y="98085"/>
                  </a:lnTo>
                  <a:lnTo>
                    <a:pt x="60899" y="95708"/>
                  </a:lnTo>
                  <a:lnTo>
                    <a:pt x="70458" y="93593"/>
                  </a:lnTo>
                  <a:lnTo>
                    <a:pt x="82848" y="87510"/>
                  </a:lnTo>
                  <a:lnTo>
                    <a:pt x="93618" y="85716"/>
                  </a:lnTo>
                  <a:lnTo>
                    <a:pt x="128399" y="92608"/>
                  </a:lnTo>
                  <a:lnTo>
                    <a:pt x="141996" y="98508"/>
                  </a:lnTo>
                  <a:lnTo>
                    <a:pt x="145464" y="101174"/>
                  </a:lnTo>
                  <a:lnTo>
                    <a:pt x="149317" y="106958"/>
                  </a:lnTo>
                  <a:lnTo>
                    <a:pt x="148228" y="111041"/>
                  </a:lnTo>
                  <a:lnTo>
                    <a:pt x="125615" y="138853"/>
                  </a:lnTo>
                  <a:lnTo>
                    <a:pt x="102483" y="152426"/>
                  </a:lnTo>
                  <a:lnTo>
                    <a:pt x="54954" y="169782"/>
                  </a:lnTo>
                  <a:lnTo>
                    <a:pt x="42415" y="175198"/>
                  </a:lnTo>
                  <a:lnTo>
                    <a:pt x="0" y="179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1">
              <a:extLst>
                <a:ext uri="{FF2B5EF4-FFF2-40B4-BE49-F238E27FC236}">
                  <a16:creationId xmlns:a16="http://schemas.microsoft.com/office/drawing/2014/main" id="{6F48F09E-5DFA-366C-024A-CF9F36E4D07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762250" y="42576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9525" y="18314"/>
                  </a:lnTo>
                  <a:lnTo>
                    <a:pt x="6703" y="26837"/>
                  </a:lnTo>
                  <a:lnTo>
                    <a:pt x="2979" y="34152"/>
                  </a:lnTo>
                  <a:lnTo>
                    <a:pt x="15" y="568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48">
            <a:extLst>
              <a:ext uri="{FF2B5EF4-FFF2-40B4-BE49-F238E27FC236}">
                <a16:creationId xmlns:a16="http://schemas.microsoft.com/office/drawing/2014/main" id="{5D9F011F-D5D7-28FD-B914-11A7D07A5416}"/>
              </a:ext>
            </a:extLst>
          </p:cNvPr>
          <p:cNvGrpSpPr/>
          <p:nvPr/>
        </p:nvGrpSpPr>
        <p:grpSpPr>
          <a:xfrm>
            <a:off x="3057525" y="4067568"/>
            <a:ext cx="800101" cy="352033"/>
            <a:chOff x="3057525" y="4067568"/>
            <a:chExt cx="800101" cy="352033"/>
          </a:xfrm>
        </p:grpSpPr>
        <p:sp>
          <p:nvSpPr>
            <p:cNvPr id="36" name="SMARTInkShape-752">
              <a:extLst>
                <a:ext uri="{FF2B5EF4-FFF2-40B4-BE49-F238E27FC236}">
                  <a16:creationId xmlns:a16="http://schemas.microsoft.com/office/drawing/2014/main" id="{2C89DEB7-A760-1833-246D-BEEC1E20358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57525" y="41624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59245" y="11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53">
              <a:extLst>
                <a:ext uri="{FF2B5EF4-FFF2-40B4-BE49-F238E27FC236}">
                  <a16:creationId xmlns:a16="http://schemas.microsoft.com/office/drawing/2014/main" id="{AC37C5B9-71FD-75BA-57B5-53C8C610BDB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67050" y="4229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1757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54">
              <a:extLst>
                <a:ext uri="{FF2B5EF4-FFF2-40B4-BE49-F238E27FC236}">
                  <a16:creationId xmlns:a16="http://schemas.microsoft.com/office/drawing/2014/main" id="{FEB016EA-D1D5-B25C-517C-A508D16B2D0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24225" y="4067568"/>
              <a:ext cx="57084" cy="352033"/>
            </a:xfrm>
            <a:custGeom>
              <a:avLst/>
              <a:gdLst/>
              <a:ahLst/>
              <a:cxnLst/>
              <a:rect l="0" t="0" r="0" b="0"/>
              <a:pathLst>
                <a:path w="57084" h="352033">
                  <a:moveTo>
                    <a:pt x="38100" y="9132"/>
                  </a:moveTo>
                  <a:lnTo>
                    <a:pt x="38100" y="9132"/>
                  </a:lnTo>
                  <a:lnTo>
                    <a:pt x="43156" y="4075"/>
                  </a:lnTo>
                  <a:lnTo>
                    <a:pt x="48461" y="1593"/>
                  </a:lnTo>
                  <a:lnTo>
                    <a:pt x="55434" y="0"/>
                  </a:lnTo>
                  <a:lnTo>
                    <a:pt x="56641" y="9836"/>
                  </a:lnTo>
                  <a:lnTo>
                    <a:pt x="57083" y="53296"/>
                  </a:lnTo>
                  <a:lnTo>
                    <a:pt x="54308" y="86070"/>
                  </a:lnTo>
                  <a:lnTo>
                    <a:pt x="46783" y="127531"/>
                  </a:lnTo>
                  <a:lnTo>
                    <a:pt x="39815" y="169985"/>
                  </a:lnTo>
                  <a:lnTo>
                    <a:pt x="30835" y="210003"/>
                  </a:lnTo>
                  <a:lnTo>
                    <a:pt x="18869" y="254754"/>
                  </a:lnTo>
                  <a:lnTo>
                    <a:pt x="10756" y="297594"/>
                  </a:lnTo>
                  <a:lnTo>
                    <a:pt x="0" y="352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5">
              <a:extLst>
                <a:ext uri="{FF2B5EF4-FFF2-40B4-BE49-F238E27FC236}">
                  <a16:creationId xmlns:a16="http://schemas.microsoft.com/office/drawing/2014/main" id="{B36DD4E9-CA60-55A9-3DEA-0928F1186E2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62325" y="4067694"/>
              <a:ext cx="103390" cy="161407"/>
            </a:xfrm>
            <a:custGeom>
              <a:avLst/>
              <a:gdLst/>
              <a:ahLst/>
              <a:cxnLst/>
              <a:rect l="0" t="0" r="0" b="0"/>
              <a:pathLst>
                <a:path w="103390" h="161407">
                  <a:moveTo>
                    <a:pt x="0" y="28056"/>
                  </a:moveTo>
                  <a:lnTo>
                    <a:pt x="0" y="28056"/>
                  </a:lnTo>
                  <a:lnTo>
                    <a:pt x="0" y="22999"/>
                  </a:lnTo>
                  <a:lnTo>
                    <a:pt x="1058" y="21510"/>
                  </a:lnTo>
                  <a:lnTo>
                    <a:pt x="2822" y="20517"/>
                  </a:lnTo>
                  <a:lnTo>
                    <a:pt x="47946" y="2107"/>
                  </a:lnTo>
                  <a:lnTo>
                    <a:pt x="68032" y="0"/>
                  </a:lnTo>
                  <a:lnTo>
                    <a:pt x="75393" y="2534"/>
                  </a:lnTo>
                  <a:lnTo>
                    <a:pt x="78837" y="4692"/>
                  </a:lnTo>
                  <a:lnTo>
                    <a:pt x="81132" y="8246"/>
                  </a:lnTo>
                  <a:lnTo>
                    <a:pt x="83684" y="17841"/>
                  </a:lnTo>
                  <a:lnTo>
                    <a:pt x="79174" y="31983"/>
                  </a:lnTo>
                  <a:lnTo>
                    <a:pt x="59031" y="61875"/>
                  </a:lnTo>
                  <a:lnTo>
                    <a:pt x="47050" y="69545"/>
                  </a:lnTo>
                  <a:lnTo>
                    <a:pt x="31227" y="76685"/>
                  </a:lnTo>
                  <a:lnTo>
                    <a:pt x="19261" y="85058"/>
                  </a:lnTo>
                  <a:lnTo>
                    <a:pt x="24169" y="85162"/>
                  </a:lnTo>
                  <a:lnTo>
                    <a:pt x="64176" y="76268"/>
                  </a:lnTo>
                  <a:lnTo>
                    <a:pt x="74031" y="77000"/>
                  </a:lnTo>
                  <a:lnTo>
                    <a:pt x="88995" y="80853"/>
                  </a:lnTo>
                  <a:lnTo>
                    <a:pt x="94255" y="84421"/>
                  </a:lnTo>
                  <a:lnTo>
                    <a:pt x="97761" y="88916"/>
                  </a:lnTo>
                  <a:lnTo>
                    <a:pt x="102697" y="102533"/>
                  </a:lnTo>
                  <a:lnTo>
                    <a:pt x="103389" y="106282"/>
                  </a:lnTo>
                  <a:lnTo>
                    <a:pt x="98515" y="116093"/>
                  </a:lnTo>
                  <a:lnTo>
                    <a:pt x="83195" y="134581"/>
                  </a:lnTo>
                  <a:lnTo>
                    <a:pt x="68159" y="145109"/>
                  </a:lnTo>
                  <a:lnTo>
                    <a:pt x="28575" y="161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56">
              <a:extLst>
                <a:ext uri="{FF2B5EF4-FFF2-40B4-BE49-F238E27FC236}">
                  <a16:creationId xmlns:a16="http://schemas.microsoft.com/office/drawing/2014/main" id="{B95A88D2-4D94-9829-4F98-8054BF1EF20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05200" y="4220001"/>
              <a:ext cx="114301" cy="104350"/>
            </a:xfrm>
            <a:custGeom>
              <a:avLst/>
              <a:gdLst/>
              <a:ahLst/>
              <a:cxnLst/>
              <a:rect l="0" t="0" r="0" b="0"/>
              <a:pathLst>
                <a:path w="114301" h="104350">
                  <a:moveTo>
                    <a:pt x="0" y="18624"/>
                  </a:moveTo>
                  <a:lnTo>
                    <a:pt x="0" y="18624"/>
                  </a:lnTo>
                  <a:lnTo>
                    <a:pt x="0" y="13567"/>
                  </a:lnTo>
                  <a:lnTo>
                    <a:pt x="1058" y="12078"/>
                  </a:lnTo>
                  <a:lnTo>
                    <a:pt x="2822" y="11085"/>
                  </a:lnTo>
                  <a:lnTo>
                    <a:pt x="5056" y="10423"/>
                  </a:lnTo>
                  <a:lnTo>
                    <a:pt x="19298" y="1734"/>
                  </a:lnTo>
                  <a:lnTo>
                    <a:pt x="31798" y="0"/>
                  </a:lnTo>
                  <a:lnTo>
                    <a:pt x="33899" y="917"/>
                  </a:lnTo>
                  <a:lnTo>
                    <a:pt x="35300" y="2586"/>
                  </a:lnTo>
                  <a:lnTo>
                    <a:pt x="42603" y="22982"/>
                  </a:lnTo>
                  <a:lnTo>
                    <a:pt x="42571" y="36789"/>
                  </a:lnTo>
                  <a:lnTo>
                    <a:pt x="33926" y="62899"/>
                  </a:lnTo>
                  <a:lnTo>
                    <a:pt x="25309" y="72874"/>
                  </a:lnTo>
                  <a:lnTo>
                    <a:pt x="16540" y="80835"/>
                  </a:lnTo>
                  <a:lnTo>
                    <a:pt x="9799" y="94216"/>
                  </a:lnTo>
                  <a:lnTo>
                    <a:pt x="56078" y="102356"/>
                  </a:lnTo>
                  <a:lnTo>
                    <a:pt x="114300" y="104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57">
              <a:extLst>
                <a:ext uri="{FF2B5EF4-FFF2-40B4-BE49-F238E27FC236}">
                  <a16:creationId xmlns:a16="http://schemas.microsoft.com/office/drawing/2014/main" id="{07090755-EC46-D772-BC17-DC5A0A817D0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52850" y="41433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5" y="6703"/>
                  </a:lnTo>
                  <a:lnTo>
                    <a:pt x="17333" y="4468"/>
                  </a:lnTo>
                  <a:lnTo>
                    <a:pt x="20022" y="2979"/>
                  </a:lnTo>
                  <a:lnTo>
                    <a:pt x="53673" y="1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58">
              <a:extLst>
                <a:ext uri="{FF2B5EF4-FFF2-40B4-BE49-F238E27FC236}">
                  <a16:creationId xmlns:a16="http://schemas.microsoft.com/office/drawing/2014/main" id="{38A948FC-670B-FE71-D2E2-E20DFBDEA9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762375" y="42100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0397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49">
            <a:extLst>
              <a:ext uri="{FF2B5EF4-FFF2-40B4-BE49-F238E27FC236}">
                <a16:creationId xmlns:a16="http://schemas.microsoft.com/office/drawing/2014/main" id="{EA3BD92F-F191-851F-97F2-DF82EDB2C305}"/>
              </a:ext>
            </a:extLst>
          </p:cNvPr>
          <p:cNvGrpSpPr/>
          <p:nvPr/>
        </p:nvGrpSpPr>
        <p:grpSpPr>
          <a:xfrm>
            <a:off x="4095750" y="4019550"/>
            <a:ext cx="1000126" cy="371476"/>
            <a:chOff x="4095750" y="4019550"/>
            <a:chExt cx="1000126" cy="371476"/>
          </a:xfrm>
        </p:grpSpPr>
        <p:sp>
          <p:nvSpPr>
            <p:cNvPr id="44" name="SMARTInkShape-759">
              <a:extLst>
                <a:ext uri="{FF2B5EF4-FFF2-40B4-BE49-F238E27FC236}">
                  <a16:creationId xmlns:a16="http://schemas.microsoft.com/office/drawing/2014/main" id="{1E513BD5-80A5-1778-39AC-B55E0B1D5C9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95750" y="4238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60">
              <a:extLst>
                <a:ext uri="{FF2B5EF4-FFF2-40B4-BE49-F238E27FC236}">
                  <a16:creationId xmlns:a16="http://schemas.microsoft.com/office/drawing/2014/main" id="{4BB359D8-8B37-ABEB-4076-4198A127268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19575" y="42386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61">
              <a:extLst>
                <a:ext uri="{FF2B5EF4-FFF2-40B4-BE49-F238E27FC236}">
                  <a16:creationId xmlns:a16="http://schemas.microsoft.com/office/drawing/2014/main" id="{9BF7AB78-A49B-336F-31A7-B10878EF8CF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43400" y="42291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62">
              <a:extLst>
                <a:ext uri="{FF2B5EF4-FFF2-40B4-BE49-F238E27FC236}">
                  <a16:creationId xmlns:a16="http://schemas.microsoft.com/office/drawing/2014/main" id="{699B8D97-6195-507E-188E-B56A8526357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91050" y="4143409"/>
              <a:ext cx="76201" cy="9492"/>
            </a:xfrm>
            <a:custGeom>
              <a:avLst/>
              <a:gdLst/>
              <a:ahLst/>
              <a:cxnLst/>
              <a:rect l="0" t="0" r="0" b="0"/>
              <a:pathLst>
                <a:path w="76201" h="9492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10361" y="6669"/>
                  </a:lnTo>
                  <a:lnTo>
                    <a:pt x="16247" y="2945"/>
                  </a:lnTo>
                  <a:lnTo>
                    <a:pt x="26742" y="359"/>
                  </a:lnTo>
                  <a:lnTo>
                    <a:pt x="49873" y="0"/>
                  </a:lnTo>
                  <a:lnTo>
                    <a:pt x="7620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63">
              <a:extLst>
                <a:ext uri="{FF2B5EF4-FFF2-40B4-BE49-F238E27FC236}">
                  <a16:creationId xmlns:a16="http://schemas.microsoft.com/office/drawing/2014/main" id="{00CE3E7A-821C-131E-4A62-1EC77F6DD44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91050" y="42005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64">
              <a:extLst>
                <a:ext uri="{FF2B5EF4-FFF2-40B4-BE49-F238E27FC236}">
                  <a16:creationId xmlns:a16="http://schemas.microsoft.com/office/drawing/2014/main" id="{657264A7-27DA-411D-611A-5C46147C022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29175" y="4021267"/>
              <a:ext cx="55711" cy="369759"/>
            </a:xfrm>
            <a:custGeom>
              <a:avLst/>
              <a:gdLst/>
              <a:ahLst/>
              <a:cxnLst/>
              <a:rect l="0" t="0" r="0" b="0"/>
              <a:pathLst>
                <a:path w="55711" h="369759">
                  <a:moveTo>
                    <a:pt x="38100" y="17333"/>
                  </a:moveTo>
                  <a:lnTo>
                    <a:pt x="38100" y="17333"/>
                  </a:lnTo>
                  <a:lnTo>
                    <a:pt x="38100" y="12276"/>
                  </a:lnTo>
                  <a:lnTo>
                    <a:pt x="40922" y="6972"/>
                  </a:lnTo>
                  <a:lnTo>
                    <a:pt x="46301" y="0"/>
                  </a:lnTo>
                  <a:lnTo>
                    <a:pt x="47801" y="486"/>
                  </a:lnTo>
                  <a:lnTo>
                    <a:pt x="52289" y="3848"/>
                  </a:lnTo>
                  <a:lnTo>
                    <a:pt x="55710" y="26861"/>
                  </a:lnTo>
                  <a:lnTo>
                    <a:pt x="54138" y="72589"/>
                  </a:lnTo>
                  <a:lnTo>
                    <a:pt x="46732" y="117666"/>
                  </a:lnTo>
                  <a:lnTo>
                    <a:pt x="40878" y="151884"/>
                  </a:lnTo>
                  <a:lnTo>
                    <a:pt x="32691" y="198781"/>
                  </a:lnTo>
                  <a:lnTo>
                    <a:pt x="28736" y="235843"/>
                  </a:lnTo>
                  <a:lnTo>
                    <a:pt x="21332" y="279397"/>
                  </a:lnTo>
                  <a:lnTo>
                    <a:pt x="12435" y="323699"/>
                  </a:lnTo>
                  <a:lnTo>
                    <a:pt x="0" y="369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65">
              <a:extLst>
                <a:ext uri="{FF2B5EF4-FFF2-40B4-BE49-F238E27FC236}">
                  <a16:creationId xmlns:a16="http://schemas.microsoft.com/office/drawing/2014/main" id="{F44670B0-55AE-F173-3DF2-12375DF96E7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38700" y="4019550"/>
              <a:ext cx="123778" cy="171451"/>
            </a:xfrm>
            <a:custGeom>
              <a:avLst/>
              <a:gdLst/>
              <a:ahLst/>
              <a:cxnLst/>
              <a:rect l="0" t="0" r="0" b="0"/>
              <a:pathLst>
                <a:path w="123778" h="1714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4106" y="9525"/>
                  </a:lnTo>
                  <a:lnTo>
                    <a:pt x="25595" y="8467"/>
                  </a:lnTo>
                  <a:lnTo>
                    <a:pt x="26589" y="6703"/>
                  </a:lnTo>
                  <a:lnTo>
                    <a:pt x="27251" y="4468"/>
                  </a:lnTo>
                  <a:lnTo>
                    <a:pt x="28751" y="2979"/>
                  </a:lnTo>
                  <a:lnTo>
                    <a:pt x="33239" y="1324"/>
                  </a:lnTo>
                  <a:lnTo>
                    <a:pt x="79768" y="0"/>
                  </a:lnTo>
                  <a:lnTo>
                    <a:pt x="83960" y="0"/>
                  </a:lnTo>
                  <a:lnTo>
                    <a:pt x="84548" y="1058"/>
                  </a:lnTo>
                  <a:lnTo>
                    <a:pt x="85202" y="5057"/>
                  </a:lnTo>
                  <a:lnTo>
                    <a:pt x="86435" y="6546"/>
                  </a:lnTo>
                  <a:lnTo>
                    <a:pt x="90627" y="8201"/>
                  </a:lnTo>
                  <a:lnTo>
                    <a:pt x="91110" y="9701"/>
                  </a:lnTo>
                  <a:lnTo>
                    <a:pt x="85279" y="25694"/>
                  </a:lnTo>
                  <a:lnTo>
                    <a:pt x="41267" y="73026"/>
                  </a:lnTo>
                  <a:lnTo>
                    <a:pt x="10863" y="103437"/>
                  </a:lnTo>
                  <a:lnTo>
                    <a:pt x="11475" y="103883"/>
                  </a:lnTo>
                  <a:lnTo>
                    <a:pt x="27144" y="104765"/>
                  </a:lnTo>
                  <a:lnTo>
                    <a:pt x="49908" y="96573"/>
                  </a:lnTo>
                  <a:lnTo>
                    <a:pt x="69771" y="95366"/>
                  </a:lnTo>
                  <a:lnTo>
                    <a:pt x="76165" y="98124"/>
                  </a:lnTo>
                  <a:lnTo>
                    <a:pt x="82534" y="101819"/>
                  </a:lnTo>
                  <a:lnTo>
                    <a:pt x="92070" y="104957"/>
                  </a:lnTo>
                  <a:lnTo>
                    <a:pt x="101598" y="111061"/>
                  </a:lnTo>
                  <a:lnTo>
                    <a:pt x="111125" y="114399"/>
                  </a:lnTo>
                  <a:lnTo>
                    <a:pt x="121944" y="122374"/>
                  </a:lnTo>
                  <a:lnTo>
                    <a:pt x="122989" y="126003"/>
                  </a:lnTo>
                  <a:lnTo>
                    <a:pt x="123777" y="146178"/>
                  </a:lnTo>
                  <a:lnTo>
                    <a:pt x="122734" y="148252"/>
                  </a:lnTo>
                  <a:lnTo>
                    <a:pt x="120981" y="149635"/>
                  </a:lnTo>
                  <a:lnTo>
                    <a:pt x="116211" y="152229"/>
                  </a:lnTo>
                  <a:lnTo>
                    <a:pt x="107575" y="158582"/>
                  </a:lnTo>
                  <a:lnTo>
                    <a:pt x="98314" y="160935"/>
                  </a:lnTo>
                  <a:lnTo>
                    <a:pt x="61205" y="162957"/>
                  </a:lnTo>
                  <a:lnTo>
                    <a:pt x="47800" y="16945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66">
              <a:extLst>
                <a:ext uri="{FF2B5EF4-FFF2-40B4-BE49-F238E27FC236}">
                  <a16:creationId xmlns:a16="http://schemas.microsoft.com/office/drawing/2014/main" id="{F19492B1-3D76-3833-7F8E-8FF04589541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53000" y="4200535"/>
              <a:ext cx="38098" cy="133341"/>
            </a:xfrm>
            <a:custGeom>
              <a:avLst/>
              <a:gdLst/>
              <a:ahLst/>
              <a:cxnLst/>
              <a:rect l="0" t="0" r="0" b="0"/>
              <a:pathLst>
                <a:path w="38098" h="133341">
                  <a:moveTo>
                    <a:pt x="19050" y="9515"/>
                  </a:moveTo>
                  <a:lnTo>
                    <a:pt x="19050" y="9515"/>
                  </a:lnTo>
                  <a:lnTo>
                    <a:pt x="27251" y="9515"/>
                  </a:lnTo>
                  <a:lnTo>
                    <a:pt x="27692" y="8457"/>
                  </a:lnTo>
                  <a:lnTo>
                    <a:pt x="28459" y="1314"/>
                  </a:lnTo>
                  <a:lnTo>
                    <a:pt x="31346" y="579"/>
                  </a:lnTo>
                  <a:lnTo>
                    <a:pt x="37983" y="0"/>
                  </a:lnTo>
                  <a:lnTo>
                    <a:pt x="38097" y="14179"/>
                  </a:lnTo>
                  <a:lnTo>
                    <a:pt x="35277" y="19702"/>
                  </a:lnTo>
                  <a:lnTo>
                    <a:pt x="31553" y="25684"/>
                  </a:lnTo>
                  <a:lnTo>
                    <a:pt x="28399" y="35002"/>
                  </a:lnTo>
                  <a:lnTo>
                    <a:pt x="22290" y="45524"/>
                  </a:lnTo>
                  <a:lnTo>
                    <a:pt x="18952" y="60518"/>
                  </a:lnTo>
                  <a:lnTo>
                    <a:pt x="11700" y="75603"/>
                  </a:lnTo>
                  <a:lnTo>
                    <a:pt x="287" y="120371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67">
              <a:extLst>
                <a:ext uri="{FF2B5EF4-FFF2-40B4-BE49-F238E27FC236}">
                  <a16:creationId xmlns:a16="http://schemas.microsoft.com/office/drawing/2014/main" id="{2CFB23E7-C6A1-5A1A-7A2B-EC8CB01F46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83033" y="4229100"/>
              <a:ext cx="112843" cy="95251"/>
            </a:xfrm>
            <a:custGeom>
              <a:avLst/>
              <a:gdLst/>
              <a:ahLst/>
              <a:cxnLst/>
              <a:rect l="0" t="0" r="0" b="0"/>
              <a:pathLst>
                <a:path w="112843" h="95251">
                  <a:moveTo>
                    <a:pt x="55692" y="9525"/>
                  </a:moveTo>
                  <a:lnTo>
                    <a:pt x="55692" y="9525"/>
                  </a:lnTo>
                  <a:lnTo>
                    <a:pt x="63893" y="9525"/>
                  </a:lnTo>
                  <a:lnTo>
                    <a:pt x="64334" y="8467"/>
                  </a:lnTo>
                  <a:lnTo>
                    <a:pt x="65217" y="3"/>
                  </a:lnTo>
                  <a:lnTo>
                    <a:pt x="60161" y="0"/>
                  </a:lnTo>
                  <a:lnTo>
                    <a:pt x="58672" y="1058"/>
                  </a:lnTo>
                  <a:lnTo>
                    <a:pt x="57678" y="2823"/>
                  </a:lnTo>
                  <a:lnTo>
                    <a:pt x="57016" y="5057"/>
                  </a:lnTo>
                  <a:lnTo>
                    <a:pt x="55516" y="6546"/>
                  </a:lnTo>
                  <a:lnTo>
                    <a:pt x="51028" y="8201"/>
                  </a:lnTo>
                  <a:lnTo>
                    <a:pt x="32977" y="10321"/>
                  </a:lnTo>
                  <a:lnTo>
                    <a:pt x="19828" y="17692"/>
                  </a:lnTo>
                  <a:lnTo>
                    <a:pt x="0" y="36649"/>
                  </a:lnTo>
                  <a:lnTo>
                    <a:pt x="572" y="37133"/>
                  </a:lnTo>
                  <a:lnTo>
                    <a:pt x="6871" y="37972"/>
                  </a:lnTo>
                  <a:lnTo>
                    <a:pt x="7535" y="40865"/>
                  </a:lnTo>
                  <a:lnTo>
                    <a:pt x="7963" y="46290"/>
                  </a:lnTo>
                  <a:lnTo>
                    <a:pt x="10842" y="47032"/>
                  </a:lnTo>
                  <a:lnTo>
                    <a:pt x="13093" y="47229"/>
                  </a:lnTo>
                  <a:lnTo>
                    <a:pt x="14592" y="48420"/>
                  </a:lnTo>
                  <a:lnTo>
                    <a:pt x="16259" y="52564"/>
                  </a:lnTo>
                  <a:lnTo>
                    <a:pt x="17761" y="54092"/>
                  </a:lnTo>
                  <a:lnTo>
                    <a:pt x="22253" y="55792"/>
                  </a:lnTo>
                  <a:lnTo>
                    <a:pt x="33760" y="57940"/>
                  </a:lnTo>
                  <a:lnTo>
                    <a:pt x="43079" y="63617"/>
                  </a:lnTo>
                  <a:lnTo>
                    <a:pt x="52543" y="66827"/>
                  </a:lnTo>
                  <a:lnTo>
                    <a:pt x="75331" y="83549"/>
                  </a:lnTo>
                  <a:lnTo>
                    <a:pt x="78310" y="84274"/>
                  </a:lnTo>
                  <a:lnTo>
                    <a:pt x="93619" y="94283"/>
                  </a:lnTo>
                  <a:lnTo>
                    <a:pt x="11284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50">
            <a:extLst>
              <a:ext uri="{FF2B5EF4-FFF2-40B4-BE49-F238E27FC236}">
                <a16:creationId xmlns:a16="http://schemas.microsoft.com/office/drawing/2014/main" id="{B47D2B5E-F1AB-F808-DECC-40FA6C412459}"/>
              </a:ext>
            </a:extLst>
          </p:cNvPr>
          <p:cNvGrpSpPr/>
          <p:nvPr/>
        </p:nvGrpSpPr>
        <p:grpSpPr>
          <a:xfrm>
            <a:off x="5324475" y="4057812"/>
            <a:ext cx="561666" cy="169301"/>
            <a:chOff x="5324475" y="4057812"/>
            <a:chExt cx="561666" cy="169301"/>
          </a:xfrm>
        </p:grpSpPr>
        <p:sp>
          <p:nvSpPr>
            <p:cNvPr id="54" name="SMARTInkShape-768">
              <a:extLst>
                <a:ext uri="{FF2B5EF4-FFF2-40B4-BE49-F238E27FC236}">
                  <a16:creationId xmlns:a16="http://schemas.microsoft.com/office/drawing/2014/main" id="{1D8716A4-CE03-C77D-1D9E-DB4B025035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24475" y="4108698"/>
              <a:ext cx="123826" cy="15628"/>
            </a:xfrm>
            <a:custGeom>
              <a:avLst/>
              <a:gdLst/>
              <a:ahLst/>
              <a:cxnLst/>
              <a:rect l="0" t="0" r="0" b="0"/>
              <a:pathLst>
                <a:path w="123826" h="15628">
                  <a:moveTo>
                    <a:pt x="0" y="15627"/>
                  </a:moveTo>
                  <a:lnTo>
                    <a:pt x="0" y="15627"/>
                  </a:lnTo>
                  <a:lnTo>
                    <a:pt x="5056" y="15627"/>
                  </a:lnTo>
                  <a:lnTo>
                    <a:pt x="10361" y="12805"/>
                  </a:lnTo>
                  <a:lnTo>
                    <a:pt x="13257" y="10570"/>
                  </a:lnTo>
                  <a:lnTo>
                    <a:pt x="54088" y="6691"/>
                  </a:lnTo>
                  <a:lnTo>
                    <a:pt x="68489" y="5306"/>
                  </a:lnTo>
                  <a:lnTo>
                    <a:pt x="87438" y="692"/>
                  </a:lnTo>
                  <a:lnTo>
                    <a:pt x="100226" y="2970"/>
                  </a:lnTo>
                  <a:lnTo>
                    <a:pt x="107339" y="124"/>
                  </a:lnTo>
                  <a:lnTo>
                    <a:pt x="109660" y="0"/>
                  </a:lnTo>
                  <a:lnTo>
                    <a:pt x="111207" y="976"/>
                  </a:lnTo>
                  <a:lnTo>
                    <a:pt x="112238" y="2684"/>
                  </a:lnTo>
                  <a:lnTo>
                    <a:pt x="113984" y="3823"/>
                  </a:lnTo>
                  <a:lnTo>
                    <a:pt x="123825" y="6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69">
              <a:extLst>
                <a:ext uri="{FF2B5EF4-FFF2-40B4-BE49-F238E27FC236}">
                  <a16:creationId xmlns:a16="http://schemas.microsoft.com/office/drawing/2014/main" id="{2F4A46B8-22A7-9E40-0E57-9C3A82081B6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24475" y="41910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6135" y="0"/>
                  </a:lnTo>
                  <a:lnTo>
                    <a:pt x="92270" y="10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70">
              <a:extLst>
                <a:ext uri="{FF2B5EF4-FFF2-40B4-BE49-F238E27FC236}">
                  <a16:creationId xmlns:a16="http://schemas.microsoft.com/office/drawing/2014/main" id="{C00B5021-EBC2-A197-32BF-0E60BC5673D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98268" y="4057812"/>
              <a:ext cx="187873" cy="169301"/>
            </a:xfrm>
            <a:custGeom>
              <a:avLst/>
              <a:gdLst/>
              <a:ahLst/>
              <a:cxnLst/>
              <a:rect l="0" t="0" r="0" b="0"/>
              <a:pathLst>
                <a:path w="187873" h="169301">
                  <a:moveTo>
                    <a:pt x="73882" y="37938"/>
                  </a:moveTo>
                  <a:lnTo>
                    <a:pt x="73882" y="37938"/>
                  </a:lnTo>
                  <a:lnTo>
                    <a:pt x="88071" y="23749"/>
                  </a:lnTo>
                  <a:lnTo>
                    <a:pt x="90772" y="18226"/>
                  </a:lnTo>
                  <a:lnTo>
                    <a:pt x="92505" y="6057"/>
                  </a:lnTo>
                  <a:lnTo>
                    <a:pt x="91589" y="3984"/>
                  </a:lnTo>
                  <a:lnTo>
                    <a:pt x="89920" y="2602"/>
                  </a:lnTo>
                  <a:lnTo>
                    <a:pt x="85244" y="1066"/>
                  </a:lnTo>
                  <a:lnTo>
                    <a:pt x="65474" y="0"/>
                  </a:lnTo>
                  <a:lnTo>
                    <a:pt x="53918" y="5554"/>
                  </a:lnTo>
                  <a:lnTo>
                    <a:pt x="18529" y="36421"/>
                  </a:lnTo>
                  <a:lnTo>
                    <a:pt x="5505" y="59361"/>
                  </a:lnTo>
                  <a:lnTo>
                    <a:pt x="0" y="91323"/>
                  </a:lnTo>
                  <a:lnTo>
                    <a:pt x="3426" y="122547"/>
                  </a:lnTo>
                  <a:lnTo>
                    <a:pt x="11171" y="136573"/>
                  </a:lnTo>
                  <a:lnTo>
                    <a:pt x="27431" y="150419"/>
                  </a:lnTo>
                  <a:lnTo>
                    <a:pt x="56945" y="164579"/>
                  </a:lnTo>
                  <a:lnTo>
                    <a:pt x="84033" y="169300"/>
                  </a:lnTo>
                  <a:lnTo>
                    <a:pt x="102735" y="164760"/>
                  </a:lnTo>
                  <a:lnTo>
                    <a:pt x="148002" y="145224"/>
                  </a:lnTo>
                  <a:lnTo>
                    <a:pt x="164517" y="127817"/>
                  </a:lnTo>
                  <a:lnTo>
                    <a:pt x="180229" y="104080"/>
                  </a:lnTo>
                  <a:lnTo>
                    <a:pt x="185826" y="83171"/>
                  </a:lnTo>
                  <a:lnTo>
                    <a:pt x="187872" y="45684"/>
                  </a:lnTo>
                  <a:lnTo>
                    <a:pt x="185858" y="38869"/>
                  </a:lnTo>
                  <a:lnTo>
                    <a:pt x="177978" y="28474"/>
                  </a:lnTo>
                  <a:lnTo>
                    <a:pt x="161639" y="16672"/>
                  </a:lnTo>
                  <a:lnTo>
                    <a:pt x="148450" y="11528"/>
                  </a:lnTo>
                  <a:lnTo>
                    <a:pt x="101970" y="1218"/>
                  </a:lnTo>
                  <a:lnTo>
                    <a:pt x="85498" y="247"/>
                  </a:lnTo>
                  <a:lnTo>
                    <a:pt x="76223" y="2842"/>
                  </a:lnTo>
                  <a:lnTo>
                    <a:pt x="72267" y="5016"/>
                  </a:lnTo>
                  <a:lnTo>
                    <a:pt x="69631" y="7523"/>
                  </a:lnTo>
                  <a:lnTo>
                    <a:pt x="54832" y="18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51">
            <a:extLst>
              <a:ext uri="{FF2B5EF4-FFF2-40B4-BE49-F238E27FC236}">
                <a16:creationId xmlns:a16="http://schemas.microsoft.com/office/drawing/2014/main" id="{4E7CFA50-237B-2100-8C1E-07E23B336929}"/>
              </a:ext>
            </a:extLst>
          </p:cNvPr>
          <p:cNvGrpSpPr/>
          <p:nvPr/>
        </p:nvGrpSpPr>
        <p:grpSpPr>
          <a:xfrm>
            <a:off x="1696004" y="4657761"/>
            <a:ext cx="494747" cy="333340"/>
            <a:chOff x="1696004" y="4657761"/>
            <a:chExt cx="494747" cy="333340"/>
          </a:xfrm>
        </p:grpSpPr>
        <p:sp>
          <p:nvSpPr>
            <p:cNvPr id="58" name="SMARTInkShape-771">
              <a:extLst>
                <a:ext uri="{FF2B5EF4-FFF2-40B4-BE49-F238E27FC236}">
                  <a16:creationId xmlns:a16="http://schemas.microsoft.com/office/drawing/2014/main" id="{48CC06EB-F164-0F77-040E-3F0680453B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696004" y="4657761"/>
              <a:ext cx="47035" cy="333340"/>
            </a:xfrm>
            <a:custGeom>
              <a:avLst/>
              <a:gdLst/>
              <a:ahLst/>
              <a:cxnLst/>
              <a:rect l="0" t="0" r="0" b="0"/>
              <a:pathLst>
                <a:path w="47035" h="333340">
                  <a:moveTo>
                    <a:pt x="28021" y="19014"/>
                  </a:moveTo>
                  <a:lnTo>
                    <a:pt x="28021" y="19014"/>
                  </a:lnTo>
                  <a:lnTo>
                    <a:pt x="28021" y="13957"/>
                  </a:lnTo>
                  <a:lnTo>
                    <a:pt x="29079" y="12468"/>
                  </a:lnTo>
                  <a:lnTo>
                    <a:pt x="30843" y="11475"/>
                  </a:lnTo>
                  <a:lnTo>
                    <a:pt x="36222" y="9881"/>
                  </a:lnTo>
                  <a:lnTo>
                    <a:pt x="47034" y="0"/>
                  </a:lnTo>
                  <a:lnTo>
                    <a:pt x="42003" y="5032"/>
                  </a:lnTo>
                  <a:lnTo>
                    <a:pt x="38867" y="38507"/>
                  </a:lnTo>
                  <a:lnTo>
                    <a:pt x="32881" y="83586"/>
                  </a:lnTo>
                  <a:lnTo>
                    <a:pt x="24404" y="130457"/>
                  </a:lnTo>
                  <a:lnTo>
                    <a:pt x="15190" y="167746"/>
                  </a:lnTo>
                  <a:lnTo>
                    <a:pt x="5757" y="209015"/>
                  </a:lnTo>
                  <a:lnTo>
                    <a:pt x="1316" y="249701"/>
                  </a:lnTo>
                  <a:lnTo>
                    <a:pt x="0" y="288567"/>
                  </a:lnTo>
                  <a:lnTo>
                    <a:pt x="8971" y="3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2">
              <a:extLst>
                <a:ext uri="{FF2B5EF4-FFF2-40B4-BE49-F238E27FC236}">
                  <a16:creationId xmlns:a16="http://schemas.microsoft.com/office/drawing/2014/main" id="{23F442E5-AF12-3ECB-E328-D8747605BCF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28800" y="4667329"/>
              <a:ext cx="19051" cy="276147"/>
            </a:xfrm>
            <a:custGeom>
              <a:avLst/>
              <a:gdLst/>
              <a:ahLst/>
              <a:cxnLst/>
              <a:rect l="0" t="0" r="0" b="0"/>
              <a:pathLst>
                <a:path w="19051" h="276147">
                  <a:moveTo>
                    <a:pt x="0" y="28496"/>
                  </a:moveTo>
                  <a:lnTo>
                    <a:pt x="0" y="28496"/>
                  </a:lnTo>
                  <a:lnTo>
                    <a:pt x="7604" y="19834"/>
                  </a:lnTo>
                  <a:lnTo>
                    <a:pt x="19005" y="0"/>
                  </a:lnTo>
                  <a:lnTo>
                    <a:pt x="16222" y="31015"/>
                  </a:lnTo>
                  <a:lnTo>
                    <a:pt x="10848" y="77207"/>
                  </a:lnTo>
                  <a:lnTo>
                    <a:pt x="6877" y="124620"/>
                  </a:lnTo>
                  <a:lnTo>
                    <a:pt x="4115" y="142126"/>
                  </a:lnTo>
                  <a:lnTo>
                    <a:pt x="8604" y="187328"/>
                  </a:lnTo>
                  <a:lnTo>
                    <a:pt x="9252" y="228192"/>
                  </a:lnTo>
                  <a:lnTo>
                    <a:pt x="12226" y="247072"/>
                  </a:lnTo>
                  <a:lnTo>
                    <a:pt x="19050" y="276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73">
              <a:extLst>
                <a:ext uri="{FF2B5EF4-FFF2-40B4-BE49-F238E27FC236}">
                  <a16:creationId xmlns:a16="http://schemas.microsoft.com/office/drawing/2014/main" id="{60DF812C-0CC7-AC3F-FF85-40B6B518351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724025" y="48482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40000" y="1208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74">
              <a:extLst>
                <a:ext uri="{FF2B5EF4-FFF2-40B4-BE49-F238E27FC236}">
                  <a16:creationId xmlns:a16="http://schemas.microsoft.com/office/drawing/2014/main" id="{9BE1D3EB-EFEB-CD37-F5CA-5A6F77804EC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905199" y="4857784"/>
              <a:ext cx="152202" cy="109227"/>
            </a:xfrm>
            <a:custGeom>
              <a:avLst/>
              <a:gdLst/>
              <a:ahLst/>
              <a:cxnLst/>
              <a:rect l="0" t="0" r="0" b="0"/>
              <a:pathLst>
                <a:path w="152202" h="109227">
                  <a:moveTo>
                    <a:pt x="85526" y="19016"/>
                  </a:moveTo>
                  <a:lnTo>
                    <a:pt x="85526" y="19016"/>
                  </a:lnTo>
                  <a:lnTo>
                    <a:pt x="76393" y="19016"/>
                  </a:lnTo>
                  <a:lnTo>
                    <a:pt x="76036" y="10815"/>
                  </a:lnTo>
                  <a:lnTo>
                    <a:pt x="74966" y="10374"/>
                  </a:lnTo>
                  <a:lnTo>
                    <a:pt x="66592" y="9501"/>
                  </a:lnTo>
                  <a:lnTo>
                    <a:pt x="58285" y="1291"/>
                  </a:lnTo>
                  <a:lnTo>
                    <a:pt x="48867" y="83"/>
                  </a:lnTo>
                  <a:lnTo>
                    <a:pt x="42796" y="0"/>
                  </a:lnTo>
                  <a:lnTo>
                    <a:pt x="40106" y="2106"/>
                  </a:lnTo>
                  <a:lnTo>
                    <a:pt x="7438" y="44747"/>
                  </a:lnTo>
                  <a:lnTo>
                    <a:pt x="2064" y="63564"/>
                  </a:lnTo>
                  <a:lnTo>
                    <a:pt x="0" y="99663"/>
                  </a:lnTo>
                  <a:lnTo>
                    <a:pt x="2711" y="105306"/>
                  </a:lnTo>
                  <a:lnTo>
                    <a:pt x="4916" y="108293"/>
                  </a:lnTo>
                  <a:lnTo>
                    <a:pt x="7445" y="109226"/>
                  </a:lnTo>
                  <a:lnTo>
                    <a:pt x="10188" y="108789"/>
                  </a:lnTo>
                  <a:lnTo>
                    <a:pt x="19106" y="103118"/>
                  </a:lnTo>
                  <a:lnTo>
                    <a:pt x="35818" y="86536"/>
                  </a:lnTo>
                  <a:lnTo>
                    <a:pt x="52149" y="61046"/>
                  </a:lnTo>
                  <a:lnTo>
                    <a:pt x="55875" y="52512"/>
                  </a:lnTo>
                  <a:lnTo>
                    <a:pt x="66000" y="38691"/>
                  </a:lnTo>
                  <a:lnTo>
                    <a:pt x="67526" y="72230"/>
                  </a:lnTo>
                  <a:lnTo>
                    <a:pt x="74078" y="82290"/>
                  </a:lnTo>
                  <a:lnTo>
                    <a:pt x="79732" y="88765"/>
                  </a:lnTo>
                  <a:lnTo>
                    <a:pt x="85774" y="92349"/>
                  </a:lnTo>
                  <a:lnTo>
                    <a:pt x="94888" y="94839"/>
                  </a:lnTo>
                  <a:lnTo>
                    <a:pt x="113204" y="95166"/>
                  </a:lnTo>
                  <a:lnTo>
                    <a:pt x="130651" y="90145"/>
                  </a:lnTo>
                  <a:lnTo>
                    <a:pt x="152201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75">
              <a:extLst>
                <a:ext uri="{FF2B5EF4-FFF2-40B4-BE49-F238E27FC236}">
                  <a16:creationId xmlns:a16="http://schemas.microsoft.com/office/drawing/2014/main" id="{DDBB532A-B61F-9A86-C1F7-7DF5CF4A173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62175" y="4781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76">
              <a:extLst>
                <a:ext uri="{FF2B5EF4-FFF2-40B4-BE49-F238E27FC236}">
                  <a16:creationId xmlns:a16="http://schemas.microsoft.com/office/drawing/2014/main" id="{8912FC58-CC9B-951B-9FF9-C1FBBB089C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62175" y="48958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52">
            <a:extLst>
              <a:ext uri="{FF2B5EF4-FFF2-40B4-BE49-F238E27FC236}">
                <a16:creationId xmlns:a16="http://schemas.microsoft.com/office/drawing/2014/main" id="{BF7688A3-9787-BBB0-2B5D-9B09D5FA7AE9}"/>
              </a:ext>
            </a:extLst>
          </p:cNvPr>
          <p:cNvGrpSpPr/>
          <p:nvPr/>
        </p:nvGrpSpPr>
        <p:grpSpPr>
          <a:xfrm>
            <a:off x="2716680" y="4678099"/>
            <a:ext cx="350371" cy="254157"/>
            <a:chOff x="2716680" y="4678099"/>
            <a:chExt cx="350371" cy="254157"/>
          </a:xfrm>
        </p:grpSpPr>
        <p:sp>
          <p:nvSpPr>
            <p:cNvPr id="65" name="SMARTInkShape-777">
              <a:extLst>
                <a:ext uri="{FF2B5EF4-FFF2-40B4-BE49-F238E27FC236}">
                  <a16:creationId xmlns:a16="http://schemas.microsoft.com/office/drawing/2014/main" id="{A3FAB8EB-0322-F16B-A9C1-FADF920F148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16680" y="4763941"/>
              <a:ext cx="197971" cy="168315"/>
            </a:xfrm>
            <a:custGeom>
              <a:avLst/>
              <a:gdLst/>
              <a:ahLst/>
              <a:cxnLst/>
              <a:rect l="0" t="0" r="0" b="0"/>
              <a:pathLst>
                <a:path w="197971" h="168315">
                  <a:moveTo>
                    <a:pt x="93195" y="27134"/>
                  </a:moveTo>
                  <a:lnTo>
                    <a:pt x="93195" y="27134"/>
                  </a:lnTo>
                  <a:lnTo>
                    <a:pt x="101395" y="18933"/>
                  </a:lnTo>
                  <a:lnTo>
                    <a:pt x="110805" y="17726"/>
                  </a:lnTo>
                  <a:lnTo>
                    <a:pt x="111285" y="16628"/>
                  </a:lnTo>
                  <a:lnTo>
                    <a:pt x="111818" y="12587"/>
                  </a:lnTo>
                  <a:lnTo>
                    <a:pt x="110902" y="11087"/>
                  </a:lnTo>
                  <a:lnTo>
                    <a:pt x="109233" y="10085"/>
                  </a:lnTo>
                  <a:lnTo>
                    <a:pt x="107062" y="9418"/>
                  </a:lnTo>
                  <a:lnTo>
                    <a:pt x="105615" y="7915"/>
                  </a:lnTo>
                  <a:lnTo>
                    <a:pt x="104007" y="3423"/>
                  </a:lnTo>
                  <a:lnTo>
                    <a:pt x="101461" y="1802"/>
                  </a:lnTo>
                  <a:lnTo>
                    <a:pt x="92988" y="0"/>
                  </a:lnTo>
                  <a:lnTo>
                    <a:pt x="71261" y="4043"/>
                  </a:lnTo>
                  <a:lnTo>
                    <a:pt x="49772" y="16999"/>
                  </a:lnTo>
                  <a:lnTo>
                    <a:pt x="19953" y="54061"/>
                  </a:lnTo>
                  <a:lnTo>
                    <a:pt x="8346" y="79915"/>
                  </a:lnTo>
                  <a:lnTo>
                    <a:pt x="0" y="121521"/>
                  </a:lnTo>
                  <a:lnTo>
                    <a:pt x="4503" y="141051"/>
                  </a:lnTo>
                  <a:lnTo>
                    <a:pt x="12501" y="157139"/>
                  </a:lnTo>
                  <a:lnTo>
                    <a:pt x="19583" y="164289"/>
                  </a:lnTo>
                  <a:lnTo>
                    <a:pt x="29082" y="167467"/>
                  </a:lnTo>
                  <a:lnTo>
                    <a:pt x="34578" y="168314"/>
                  </a:lnTo>
                  <a:lnTo>
                    <a:pt x="39300" y="166762"/>
                  </a:lnTo>
                  <a:lnTo>
                    <a:pt x="47369" y="159394"/>
                  </a:lnTo>
                  <a:lnTo>
                    <a:pt x="75875" y="116984"/>
                  </a:lnTo>
                  <a:lnTo>
                    <a:pt x="99842" y="69518"/>
                  </a:lnTo>
                  <a:lnTo>
                    <a:pt x="100801" y="68090"/>
                  </a:lnTo>
                  <a:lnTo>
                    <a:pt x="101441" y="68196"/>
                  </a:lnTo>
                  <a:lnTo>
                    <a:pt x="102152" y="71137"/>
                  </a:lnTo>
                  <a:lnTo>
                    <a:pt x="102698" y="116035"/>
                  </a:lnTo>
                  <a:lnTo>
                    <a:pt x="103768" y="131204"/>
                  </a:lnTo>
                  <a:lnTo>
                    <a:pt x="107772" y="141473"/>
                  </a:lnTo>
                  <a:lnTo>
                    <a:pt x="115976" y="153205"/>
                  </a:lnTo>
                  <a:lnTo>
                    <a:pt x="122017" y="157249"/>
                  </a:lnTo>
                  <a:lnTo>
                    <a:pt x="125110" y="158327"/>
                  </a:lnTo>
                  <a:lnTo>
                    <a:pt x="134190" y="156703"/>
                  </a:lnTo>
                  <a:lnTo>
                    <a:pt x="157267" y="147037"/>
                  </a:lnTo>
                  <a:lnTo>
                    <a:pt x="197970" y="122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78">
              <a:extLst>
                <a:ext uri="{FF2B5EF4-FFF2-40B4-BE49-F238E27FC236}">
                  <a16:creationId xmlns:a16="http://schemas.microsoft.com/office/drawing/2014/main" id="{6F228F4B-287E-3A8E-3C1F-1D02C59F69C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972226" y="4678099"/>
              <a:ext cx="75775" cy="236165"/>
            </a:xfrm>
            <a:custGeom>
              <a:avLst/>
              <a:gdLst/>
              <a:ahLst/>
              <a:cxnLst/>
              <a:rect l="0" t="0" r="0" b="0"/>
              <a:pathLst>
                <a:path w="75775" h="236165">
                  <a:moveTo>
                    <a:pt x="9099" y="8201"/>
                  </a:moveTo>
                  <a:lnTo>
                    <a:pt x="9099" y="8201"/>
                  </a:lnTo>
                  <a:lnTo>
                    <a:pt x="17299" y="0"/>
                  </a:lnTo>
                  <a:lnTo>
                    <a:pt x="18232" y="9181"/>
                  </a:lnTo>
                  <a:lnTo>
                    <a:pt x="17488" y="44339"/>
                  </a:lnTo>
                  <a:lnTo>
                    <a:pt x="11070" y="82328"/>
                  </a:lnTo>
                  <a:lnTo>
                    <a:pt x="6861" y="124709"/>
                  </a:lnTo>
                  <a:lnTo>
                    <a:pt x="1733" y="165136"/>
                  </a:lnTo>
                  <a:lnTo>
                    <a:pt x="0" y="212297"/>
                  </a:lnTo>
                  <a:lnTo>
                    <a:pt x="2586" y="225910"/>
                  </a:lnTo>
                  <a:lnTo>
                    <a:pt x="7812" y="234649"/>
                  </a:lnTo>
                  <a:lnTo>
                    <a:pt x="18831" y="236164"/>
                  </a:lnTo>
                  <a:lnTo>
                    <a:pt x="26830" y="233696"/>
                  </a:lnTo>
                  <a:lnTo>
                    <a:pt x="51454" y="218401"/>
                  </a:lnTo>
                  <a:lnTo>
                    <a:pt x="75774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79">
              <a:extLst>
                <a:ext uri="{FF2B5EF4-FFF2-40B4-BE49-F238E27FC236}">
                  <a16:creationId xmlns:a16="http://schemas.microsoft.com/office/drawing/2014/main" id="{C02C40F1-5C07-D2B4-9DAB-DC342428311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33700" y="4810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62014" y="25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53">
            <a:extLst>
              <a:ext uri="{FF2B5EF4-FFF2-40B4-BE49-F238E27FC236}">
                <a16:creationId xmlns:a16="http://schemas.microsoft.com/office/drawing/2014/main" id="{62075899-D4E0-9020-4164-FDDBD25BC04F}"/>
              </a:ext>
            </a:extLst>
          </p:cNvPr>
          <p:cNvGrpSpPr/>
          <p:nvPr/>
        </p:nvGrpSpPr>
        <p:grpSpPr>
          <a:xfrm>
            <a:off x="3373338" y="4629934"/>
            <a:ext cx="703363" cy="304017"/>
            <a:chOff x="3373338" y="4629934"/>
            <a:chExt cx="703363" cy="304017"/>
          </a:xfrm>
        </p:grpSpPr>
        <p:sp>
          <p:nvSpPr>
            <p:cNvPr id="69" name="SMARTInkShape-780">
              <a:extLst>
                <a:ext uri="{FF2B5EF4-FFF2-40B4-BE49-F238E27FC236}">
                  <a16:creationId xmlns:a16="http://schemas.microsoft.com/office/drawing/2014/main" id="{9D9081B5-E995-36E6-B2C8-5694F4AC53B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73338" y="4698982"/>
              <a:ext cx="46022" cy="234969"/>
            </a:xfrm>
            <a:custGeom>
              <a:avLst/>
              <a:gdLst/>
              <a:ahLst/>
              <a:cxnLst/>
              <a:rect l="0" t="0" r="0" b="0"/>
              <a:pathLst>
                <a:path w="46022" h="234969">
                  <a:moveTo>
                    <a:pt x="36612" y="34943"/>
                  </a:moveTo>
                  <a:lnTo>
                    <a:pt x="36612" y="34943"/>
                  </a:lnTo>
                  <a:lnTo>
                    <a:pt x="36612" y="29886"/>
                  </a:lnTo>
                  <a:lnTo>
                    <a:pt x="39434" y="24582"/>
                  </a:lnTo>
                  <a:lnTo>
                    <a:pt x="41668" y="21686"/>
                  </a:lnTo>
                  <a:lnTo>
                    <a:pt x="44151" y="12823"/>
                  </a:lnTo>
                  <a:lnTo>
                    <a:pt x="45744" y="0"/>
                  </a:lnTo>
                  <a:lnTo>
                    <a:pt x="45875" y="6"/>
                  </a:lnTo>
                  <a:lnTo>
                    <a:pt x="46021" y="2835"/>
                  </a:lnTo>
                  <a:lnTo>
                    <a:pt x="35761" y="47348"/>
                  </a:lnTo>
                  <a:lnTo>
                    <a:pt x="23743" y="90780"/>
                  </a:lnTo>
                  <a:lnTo>
                    <a:pt x="12237" y="137538"/>
                  </a:lnTo>
                  <a:lnTo>
                    <a:pt x="6044" y="181895"/>
                  </a:lnTo>
                  <a:lnTo>
                    <a:pt x="0" y="211667"/>
                  </a:lnTo>
                  <a:lnTo>
                    <a:pt x="8037" y="234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81">
              <a:extLst>
                <a:ext uri="{FF2B5EF4-FFF2-40B4-BE49-F238E27FC236}">
                  <a16:creationId xmlns:a16="http://schemas.microsoft.com/office/drawing/2014/main" id="{76DDA888-3E26-44E7-EE4A-D1C6F12BFB3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59661" y="4762551"/>
              <a:ext cx="129177" cy="112799"/>
            </a:xfrm>
            <a:custGeom>
              <a:avLst/>
              <a:gdLst/>
              <a:ahLst/>
              <a:cxnLst/>
              <a:rect l="0" t="0" r="0" b="0"/>
              <a:pathLst>
                <a:path w="129177" h="112799">
                  <a:moveTo>
                    <a:pt x="7439" y="66624"/>
                  </a:moveTo>
                  <a:lnTo>
                    <a:pt x="7439" y="66624"/>
                  </a:lnTo>
                  <a:lnTo>
                    <a:pt x="34445" y="65566"/>
                  </a:lnTo>
                  <a:lnTo>
                    <a:pt x="75162" y="58423"/>
                  </a:lnTo>
                  <a:lnTo>
                    <a:pt x="97943" y="52435"/>
                  </a:lnTo>
                  <a:lnTo>
                    <a:pt x="124218" y="39800"/>
                  </a:lnTo>
                  <a:lnTo>
                    <a:pt x="126567" y="37100"/>
                  </a:lnTo>
                  <a:lnTo>
                    <a:pt x="129176" y="28455"/>
                  </a:lnTo>
                  <a:lnTo>
                    <a:pt x="128813" y="24245"/>
                  </a:lnTo>
                  <a:lnTo>
                    <a:pt x="125589" y="16744"/>
                  </a:lnTo>
                  <a:lnTo>
                    <a:pt x="117823" y="6572"/>
                  </a:lnTo>
                  <a:lnTo>
                    <a:pt x="111885" y="2893"/>
                  </a:lnTo>
                  <a:lnTo>
                    <a:pt x="99449" y="531"/>
                  </a:lnTo>
                  <a:lnTo>
                    <a:pt x="53943" y="0"/>
                  </a:lnTo>
                  <a:lnTo>
                    <a:pt x="38338" y="5616"/>
                  </a:lnTo>
                  <a:lnTo>
                    <a:pt x="20475" y="15034"/>
                  </a:lnTo>
                  <a:lnTo>
                    <a:pt x="16130" y="16356"/>
                  </a:lnTo>
                  <a:lnTo>
                    <a:pt x="8479" y="23468"/>
                  </a:lnTo>
                  <a:lnTo>
                    <a:pt x="2609" y="32627"/>
                  </a:lnTo>
                  <a:lnTo>
                    <a:pt x="0" y="40225"/>
                  </a:lnTo>
                  <a:lnTo>
                    <a:pt x="1664" y="49952"/>
                  </a:lnTo>
                  <a:lnTo>
                    <a:pt x="6679" y="65486"/>
                  </a:lnTo>
                  <a:lnTo>
                    <a:pt x="7101" y="70705"/>
                  </a:lnTo>
                  <a:lnTo>
                    <a:pt x="10111" y="76552"/>
                  </a:lnTo>
                  <a:lnTo>
                    <a:pt x="21620" y="90197"/>
                  </a:lnTo>
                  <a:lnTo>
                    <a:pt x="27147" y="92976"/>
                  </a:lnTo>
                  <a:lnTo>
                    <a:pt x="30103" y="93717"/>
                  </a:lnTo>
                  <a:lnTo>
                    <a:pt x="43509" y="101452"/>
                  </a:lnTo>
                  <a:lnTo>
                    <a:pt x="58460" y="104814"/>
                  </a:lnTo>
                  <a:lnTo>
                    <a:pt x="71122" y="110983"/>
                  </a:lnTo>
                  <a:lnTo>
                    <a:pt x="81957" y="112798"/>
                  </a:lnTo>
                  <a:lnTo>
                    <a:pt x="112214" y="104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82">
              <a:extLst>
                <a:ext uri="{FF2B5EF4-FFF2-40B4-BE49-F238E27FC236}">
                  <a16:creationId xmlns:a16="http://schemas.microsoft.com/office/drawing/2014/main" id="{966A896B-743A-199E-CDD0-91A8450876A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20577" y="4762620"/>
              <a:ext cx="141799" cy="117342"/>
            </a:xfrm>
            <a:custGeom>
              <a:avLst/>
              <a:gdLst/>
              <a:ahLst/>
              <a:cxnLst/>
              <a:rect l="0" t="0" r="0" b="0"/>
              <a:pathLst>
                <a:path w="141799" h="117342">
                  <a:moveTo>
                    <a:pt x="75123" y="28455"/>
                  </a:moveTo>
                  <a:lnTo>
                    <a:pt x="75123" y="28455"/>
                  </a:lnTo>
                  <a:lnTo>
                    <a:pt x="80179" y="23398"/>
                  </a:lnTo>
                  <a:lnTo>
                    <a:pt x="82662" y="18094"/>
                  </a:lnTo>
                  <a:lnTo>
                    <a:pt x="83324" y="15198"/>
                  </a:lnTo>
                  <a:lnTo>
                    <a:pt x="84824" y="13267"/>
                  </a:lnTo>
                  <a:lnTo>
                    <a:pt x="92732" y="9913"/>
                  </a:lnTo>
                  <a:lnTo>
                    <a:pt x="93533" y="6809"/>
                  </a:lnTo>
                  <a:lnTo>
                    <a:pt x="93746" y="4499"/>
                  </a:lnTo>
                  <a:lnTo>
                    <a:pt x="92830" y="2959"/>
                  </a:lnTo>
                  <a:lnTo>
                    <a:pt x="91161" y="1933"/>
                  </a:lnTo>
                  <a:lnTo>
                    <a:pt x="83755" y="488"/>
                  </a:lnTo>
                  <a:lnTo>
                    <a:pt x="71772" y="0"/>
                  </a:lnTo>
                  <a:lnTo>
                    <a:pt x="57314" y="4972"/>
                  </a:lnTo>
                  <a:lnTo>
                    <a:pt x="20978" y="43732"/>
                  </a:lnTo>
                  <a:lnTo>
                    <a:pt x="4377" y="75100"/>
                  </a:lnTo>
                  <a:lnTo>
                    <a:pt x="0" y="96505"/>
                  </a:lnTo>
                  <a:lnTo>
                    <a:pt x="460" y="107382"/>
                  </a:lnTo>
                  <a:lnTo>
                    <a:pt x="4192" y="115745"/>
                  </a:lnTo>
                  <a:lnTo>
                    <a:pt x="7728" y="117341"/>
                  </a:lnTo>
                  <a:lnTo>
                    <a:pt x="17301" y="116290"/>
                  </a:lnTo>
                  <a:lnTo>
                    <a:pt x="29533" y="109749"/>
                  </a:lnTo>
                  <a:lnTo>
                    <a:pt x="39860" y="101108"/>
                  </a:lnTo>
                  <a:lnTo>
                    <a:pt x="43576" y="94965"/>
                  </a:lnTo>
                  <a:lnTo>
                    <a:pt x="46285" y="88707"/>
                  </a:lnTo>
                  <a:lnTo>
                    <a:pt x="52702" y="79233"/>
                  </a:lnTo>
                  <a:lnTo>
                    <a:pt x="56133" y="69724"/>
                  </a:lnTo>
                  <a:lnTo>
                    <a:pt x="64142" y="58911"/>
                  </a:lnTo>
                  <a:lnTo>
                    <a:pt x="65470" y="48994"/>
                  </a:lnTo>
                  <a:lnTo>
                    <a:pt x="70616" y="42890"/>
                  </a:lnTo>
                  <a:lnTo>
                    <a:pt x="71060" y="41253"/>
                  </a:lnTo>
                  <a:lnTo>
                    <a:pt x="70298" y="40162"/>
                  </a:lnTo>
                  <a:lnTo>
                    <a:pt x="68732" y="39435"/>
                  </a:lnTo>
                  <a:lnTo>
                    <a:pt x="67687" y="40008"/>
                  </a:lnTo>
                  <a:lnTo>
                    <a:pt x="66526" y="43468"/>
                  </a:lnTo>
                  <a:lnTo>
                    <a:pt x="65679" y="73665"/>
                  </a:lnTo>
                  <a:lnTo>
                    <a:pt x="68456" y="83121"/>
                  </a:lnTo>
                  <a:lnTo>
                    <a:pt x="72160" y="90851"/>
                  </a:lnTo>
                  <a:lnTo>
                    <a:pt x="73806" y="97814"/>
                  </a:lnTo>
                  <a:lnTo>
                    <a:pt x="75304" y="100094"/>
                  </a:lnTo>
                  <a:lnTo>
                    <a:pt x="77360" y="101615"/>
                  </a:lnTo>
                  <a:lnTo>
                    <a:pt x="82467" y="103304"/>
                  </a:lnTo>
                  <a:lnTo>
                    <a:pt x="88264" y="104055"/>
                  </a:lnTo>
                  <a:lnTo>
                    <a:pt x="113702" y="96932"/>
                  </a:lnTo>
                  <a:lnTo>
                    <a:pt x="141798" y="76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83">
              <a:extLst>
                <a:ext uri="{FF2B5EF4-FFF2-40B4-BE49-F238E27FC236}">
                  <a16:creationId xmlns:a16="http://schemas.microsoft.com/office/drawing/2014/main" id="{57E113A6-11D3-8188-86AF-D65D9A3ED2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10000" y="4734096"/>
              <a:ext cx="89730" cy="133180"/>
            </a:xfrm>
            <a:custGeom>
              <a:avLst/>
              <a:gdLst/>
              <a:ahLst/>
              <a:cxnLst/>
              <a:rect l="0" t="0" r="0" b="0"/>
              <a:pathLst>
                <a:path w="89730" h="133180">
                  <a:moveTo>
                    <a:pt x="47625" y="37929"/>
                  </a:moveTo>
                  <a:lnTo>
                    <a:pt x="47625" y="37929"/>
                  </a:lnTo>
                  <a:lnTo>
                    <a:pt x="52681" y="37929"/>
                  </a:lnTo>
                  <a:lnTo>
                    <a:pt x="74462" y="20029"/>
                  </a:lnTo>
                  <a:lnTo>
                    <a:pt x="88557" y="6406"/>
                  </a:lnTo>
                  <a:lnTo>
                    <a:pt x="89729" y="4214"/>
                  </a:lnTo>
                  <a:lnTo>
                    <a:pt x="89453" y="2752"/>
                  </a:lnTo>
                  <a:lnTo>
                    <a:pt x="88211" y="1778"/>
                  </a:lnTo>
                  <a:lnTo>
                    <a:pt x="59429" y="0"/>
                  </a:lnTo>
                  <a:lnTo>
                    <a:pt x="47226" y="5550"/>
                  </a:lnTo>
                  <a:lnTo>
                    <a:pt x="31279" y="14929"/>
                  </a:lnTo>
                  <a:lnTo>
                    <a:pt x="23426" y="18182"/>
                  </a:lnTo>
                  <a:lnTo>
                    <a:pt x="16409" y="23155"/>
                  </a:lnTo>
                  <a:lnTo>
                    <a:pt x="6509" y="36962"/>
                  </a:lnTo>
                  <a:lnTo>
                    <a:pt x="1928" y="49402"/>
                  </a:lnTo>
                  <a:lnTo>
                    <a:pt x="3680" y="59255"/>
                  </a:lnTo>
                  <a:lnTo>
                    <a:pt x="5628" y="64847"/>
                  </a:lnTo>
                  <a:lnTo>
                    <a:pt x="7986" y="68574"/>
                  </a:lnTo>
                  <a:lnTo>
                    <a:pt x="10616" y="71059"/>
                  </a:lnTo>
                  <a:lnTo>
                    <a:pt x="54604" y="95197"/>
                  </a:lnTo>
                  <a:lnTo>
                    <a:pt x="74170" y="112254"/>
                  </a:lnTo>
                  <a:lnTo>
                    <a:pt x="73788" y="113938"/>
                  </a:lnTo>
                  <a:lnTo>
                    <a:pt x="70542" y="118630"/>
                  </a:lnTo>
                  <a:lnTo>
                    <a:pt x="59927" y="121421"/>
                  </a:lnTo>
                  <a:lnTo>
                    <a:pt x="38923" y="125815"/>
                  </a:lnTo>
                  <a:lnTo>
                    <a:pt x="0" y="133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84">
              <a:extLst>
                <a:ext uri="{FF2B5EF4-FFF2-40B4-BE49-F238E27FC236}">
                  <a16:creationId xmlns:a16="http://schemas.microsoft.com/office/drawing/2014/main" id="{2EC69429-888D-51BD-716F-A6400ECB2C5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34337" y="4629934"/>
              <a:ext cx="75689" cy="213235"/>
            </a:xfrm>
            <a:custGeom>
              <a:avLst/>
              <a:gdLst/>
              <a:ahLst/>
              <a:cxnLst/>
              <a:rect l="0" t="0" r="0" b="0"/>
              <a:pathLst>
                <a:path w="75689" h="213235">
                  <a:moveTo>
                    <a:pt x="9013" y="18266"/>
                  </a:moveTo>
                  <a:lnTo>
                    <a:pt x="9013" y="18266"/>
                  </a:lnTo>
                  <a:lnTo>
                    <a:pt x="14069" y="8153"/>
                  </a:lnTo>
                  <a:lnTo>
                    <a:pt x="16617" y="5174"/>
                  </a:lnTo>
                  <a:lnTo>
                    <a:pt x="26346" y="0"/>
                  </a:lnTo>
                  <a:lnTo>
                    <a:pt x="32611" y="14618"/>
                  </a:lnTo>
                  <a:lnTo>
                    <a:pt x="32553" y="30403"/>
                  </a:lnTo>
                  <a:lnTo>
                    <a:pt x="22108" y="74701"/>
                  </a:lnTo>
                  <a:lnTo>
                    <a:pt x="19008" y="119942"/>
                  </a:lnTo>
                  <a:lnTo>
                    <a:pt x="11027" y="152924"/>
                  </a:lnTo>
                  <a:lnTo>
                    <a:pt x="3377" y="174346"/>
                  </a:lnTo>
                  <a:lnTo>
                    <a:pt x="0" y="203606"/>
                  </a:lnTo>
                  <a:lnTo>
                    <a:pt x="2538" y="209295"/>
                  </a:lnTo>
                  <a:lnTo>
                    <a:pt x="4697" y="212293"/>
                  </a:lnTo>
                  <a:lnTo>
                    <a:pt x="7193" y="213234"/>
                  </a:lnTo>
                  <a:lnTo>
                    <a:pt x="9917" y="212803"/>
                  </a:lnTo>
                  <a:lnTo>
                    <a:pt x="16823" y="210560"/>
                  </a:lnTo>
                  <a:lnTo>
                    <a:pt x="49371" y="206049"/>
                  </a:lnTo>
                  <a:lnTo>
                    <a:pt x="75688" y="189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85">
              <a:extLst>
                <a:ext uri="{FF2B5EF4-FFF2-40B4-BE49-F238E27FC236}">
                  <a16:creationId xmlns:a16="http://schemas.microsoft.com/office/drawing/2014/main" id="{BC17F4D2-955C-CB67-E3AA-D07B1F88F9A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33825" y="4774043"/>
              <a:ext cx="142876" cy="17033"/>
            </a:xfrm>
            <a:custGeom>
              <a:avLst/>
              <a:gdLst/>
              <a:ahLst/>
              <a:cxnLst/>
              <a:rect l="0" t="0" r="0" b="0"/>
              <a:pathLst>
                <a:path w="142876" h="17033">
                  <a:moveTo>
                    <a:pt x="0" y="17032"/>
                  </a:moveTo>
                  <a:lnTo>
                    <a:pt x="0" y="17032"/>
                  </a:lnTo>
                  <a:lnTo>
                    <a:pt x="5056" y="17032"/>
                  </a:lnTo>
                  <a:lnTo>
                    <a:pt x="45760" y="8831"/>
                  </a:lnTo>
                  <a:lnTo>
                    <a:pt x="92182" y="143"/>
                  </a:lnTo>
                  <a:lnTo>
                    <a:pt x="106587" y="0"/>
                  </a:lnTo>
                  <a:lnTo>
                    <a:pt x="142875" y="7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54">
            <a:extLst>
              <a:ext uri="{FF2B5EF4-FFF2-40B4-BE49-F238E27FC236}">
                <a16:creationId xmlns:a16="http://schemas.microsoft.com/office/drawing/2014/main" id="{8E9E36E8-1FDE-E20B-723D-8DD679759E0A}"/>
              </a:ext>
            </a:extLst>
          </p:cNvPr>
          <p:cNvGrpSpPr/>
          <p:nvPr/>
        </p:nvGrpSpPr>
        <p:grpSpPr>
          <a:xfrm>
            <a:off x="4382218" y="4726820"/>
            <a:ext cx="504108" cy="176458"/>
            <a:chOff x="4382218" y="4726820"/>
            <a:chExt cx="504108" cy="176458"/>
          </a:xfrm>
        </p:grpSpPr>
        <p:sp>
          <p:nvSpPr>
            <p:cNvPr id="76" name="SMARTInkShape-786">
              <a:extLst>
                <a:ext uri="{FF2B5EF4-FFF2-40B4-BE49-F238E27FC236}">
                  <a16:creationId xmlns:a16="http://schemas.microsoft.com/office/drawing/2014/main" id="{6A3AF8AF-6F0B-BCC9-4F4D-EF847BEBCA1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82218" y="4753102"/>
              <a:ext cx="111424" cy="150176"/>
            </a:xfrm>
            <a:custGeom>
              <a:avLst/>
              <a:gdLst/>
              <a:ahLst/>
              <a:cxnLst/>
              <a:rect l="0" t="0" r="0" b="0"/>
              <a:pathLst>
                <a:path w="111424" h="150176">
                  <a:moveTo>
                    <a:pt x="85007" y="28448"/>
                  </a:moveTo>
                  <a:lnTo>
                    <a:pt x="85007" y="28448"/>
                  </a:lnTo>
                  <a:lnTo>
                    <a:pt x="94522" y="18933"/>
                  </a:lnTo>
                  <a:lnTo>
                    <a:pt x="94529" y="13870"/>
                  </a:lnTo>
                  <a:lnTo>
                    <a:pt x="93472" y="12379"/>
                  </a:lnTo>
                  <a:lnTo>
                    <a:pt x="91709" y="11385"/>
                  </a:lnTo>
                  <a:lnTo>
                    <a:pt x="89475" y="10723"/>
                  </a:lnTo>
                  <a:lnTo>
                    <a:pt x="87985" y="9223"/>
                  </a:lnTo>
                  <a:lnTo>
                    <a:pt x="86331" y="4734"/>
                  </a:lnTo>
                  <a:lnTo>
                    <a:pt x="84831" y="3113"/>
                  </a:lnTo>
                  <a:lnTo>
                    <a:pt x="80342" y="1313"/>
                  </a:lnTo>
                  <a:lnTo>
                    <a:pt x="57595" y="0"/>
                  </a:lnTo>
                  <a:lnTo>
                    <a:pt x="46013" y="5574"/>
                  </a:lnTo>
                  <a:lnTo>
                    <a:pt x="7461" y="39600"/>
                  </a:lnTo>
                  <a:lnTo>
                    <a:pt x="2917" y="55277"/>
                  </a:lnTo>
                  <a:lnTo>
                    <a:pt x="0" y="94778"/>
                  </a:lnTo>
                  <a:lnTo>
                    <a:pt x="5246" y="111198"/>
                  </a:lnTo>
                  <a:lnTo>
                    <a:pt x="20803" y="133929"/>
                  </a:lnTo>
                  <a:lnTo>
                    <a:pt x="35880" y="145191"/>
                  </a:lnTo>
                  <a:lnTo>
                    <a:pt x="53753" y="150175"/>
                  </a:lnTo>
                  <a:lnTo>
                    <a:pt x="69000" y="145695"/>
                  </a:lnTo>
                  <a:lnTo>
                    <a:pt x="77510" y="141538"/>
                  </a:lnTo>
                  <a:lnTo>
                    <a:pt x="89789" y="128452"/>
                  </a:lnTo>
                  <a:lnTo>
                    <a:pt x="108725" y="87086"/>
                  </a:lnTo>
                  <a:lnTo>
                    <a:pt x="111423" y="76382"/>
                  </a:lnTo>
                  <a:lnTo>
                    <a:pt x="107885" y="54292"/>
                  </a:lnTo>
                  <a:lnTo>
                    <a:pt x="97209" y="27046"/>
                  </a:lnTo>
                  <a:lnTo>
                    <a:pt x="91136" y="17947"/>
                  </a:lnTo>
                  <a:lnTo>
                    <a:pt x="79265" y="13198"/>
                  </a:lnTo>
                  <a:lnTo>
                    <a:pt x="46907" y="9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87">
              <a:extLst>
                <a:ext uri="{FF2B5EF4-FFF2-40B4-BE49-F238E27FC236}">
                  <a16:creationId xmlns:a16="http://schemas.microsoft.com/office/drawing/2014/main" id="{1A604745-99EB-3642-CE0F-AF25339DA3A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14850" y="4758389"/>
              <a:ext cx="161758" cy="118412"/>
            </a:xfrm>
            <a:custGeom>
              <a:avLst/>
              <a:gdLst/>
              <a:ahLst/>
              <a:cxnLst/>
              <a:rect l="0" t="0" r="0" b="0"/>
              <a:pathLst>
                <a:path w="161758" h="118412">
                  <a:moveTo>
                    <a:pt x="0" y="51736"/>
                  </a:moveTo>
                  <a:lnTo>
                    <a:pt x="0" y="51736"/>
                  </a:lnTo>
                  <a:lnTo>
                    <a:pt x="41504" y="11290"/>
                  </a:lnTo>
                  <a:lnTo>
                    <a:pt x="59937" y="0"/>
                  </a:lnTo>
                  <a:lnTo>
                    <a:pt x="63241" y="312"/>
                  </a:lnTo>
                  <a:lnTo>
                    <a:pt x="66503" y="2637"/>
                  </a:lnTo>
                  <a:lnTo>
                    <a:pt x="69735" y="6303"/>
                  </a:lnTo>
                  <a:lnTo>
                    <a:pt x="73326" y="16022"/>
                  </a:lnTo>
                  <a:lnTo>
                    <a:pt x="75632" y="39507"/>
                  </a:lnTo>
                  <a:lnTo>
                    <a:pt x="67949" y="85379"/>
                  </a:lnTo>
                  <a:lnTo>
                    <a:pt x="66697" y="104606"/>
                  </a:lnTo>
                  <a:lnTo>
                    <a:pt x="66678" y="95204"/>
                  </a:lnTo>
                  <a:lnTo>
                    <a:pt x="76788" y="81314"/>
                  </a:lnTo>
                  <a:lnTo>
                    <a:pt x="122072" y="34481"/>
                  </a:lnTo>
                  <a:lnTo>
                    <a:pt x="148936" y="8635"/>
                  </a:lnTo>
                  <a:lnTo>
                    <a:pt x="155447" y="6122"/>
                  </a:lnTo>
                  <a:lnTo>
                    <a:pt x="157606" y="6510"/>
                  </a:lnTo>
                  <a:lnTo>
                    <a:pt x="159046" y="7827"/>
                  </a:lnTo>
                  <a:lnTo>
                    <a:pt x="160005" y="9763"/>
                  </a:lnTo>
                  <a:lnTo>
                    <a:pt x="161757" y="44868"/>
                  </a:lnTo>
                  <a:lnTo>
                    <a:pt x="153710" y="89481"/>
                  </a:lnTo>
                  <a:lnTo>
                    <a:pt x="152400" y="118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88">
              <a:extLst>
                <a:ext uri="{FF2B5EF4-FFF2-40B4-BE49-F238E27FC236}">
                  <a16:creationId xmlns:a16="http://schemas.microsoft.com/office/drawing/2014/main" id="{8B7FB344-DF2E-0E1C-FD1E-0FAA66BF57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37110" y="4726820"/>
              <a:ext cx="149216" cy="156407"/>
            </a:xfrm>
            <a:custGeom>
              <a:avLst/>
              <a:gdLst/>
              <a:ahLst/>
              <a:cxnLst/>
              <a:rect l="0" t="0" r="0" b="0"/>
              <a:pathLst>
                <a:path w="149216" h="156407">
                  <a:moveTo>
                    <a:pt x="25390" y="83305"/>
                  </a:moveTo>
                  <a:lnTo>
                    <a:pt x="25390" y="83305"/>
                  </a:lnTo>
                  <a:lnTo>
                    <a:pt x="30446" y="83305"/>
                  </a:lnTo>
                  <a:lnTo>
                    <a:pt x="31935" y="82247"/>
                  </a:lnTo>
                  <a:lnTo>
                    <a:pt x="32929" y="80483"/>
                  </a:lnTo>
                  <a:lnTo>
                    <a:pt x="33591" y="78248"/>
                  </a:lnTo>
                  <a:lnTo>
                    <a:pt x="35091" y="76759"/>
                  </a:lnTo>
                  <a:lnTo>
                    <a:pt x="39579" y="75104"/>
                  </a:lnTo>
                  <a:lnTo>
                    <a:pt x="84243" y="71010"/>
                  </a:lnTo>
                  <a:lnTo>
                    <a:pt x="113333" y="55476"/>
                  </a:lnTo>
                  <a:lnTo>
                    <a:pt x="130234" y="38136"/>
                  </a:lnTo>
                  <a:lnTo>
                    <a:pt x="141945" y="19591"/>
                  </a:lnTo>
                  <a:lnTo>
                    <a:pt x="143310" y="14371"/>
                  </a:lnTo>
                  <a:lnTo>
                    <a:pt x="143161" y="9832"/>
                  </a:lnTo>
                  <a:lnTo>
                    <a:pt x="142005" y="5748"/>
                  </a:lnTo>
                  <a:lnTo>
                    <a:pt x="139116" y="3026"/>
                  </a:lnTo>
                  <a:lnTo>
                    <a:pt x="130263" y="0"/>
                  </a:lnTo>
                  <a:lnTo>
                    <a:pt x="108321" y="3354"/>
                  </a:lnTo>
                  <a:lnTo>
                    <a:pt x="76656" y="21163"/>
                  </a:lnTo>
                  <a:lnTo>
                    <a:pt x="38126" y="57313"/>
                  </a:lnTo>
                  <a:lnTo>
                    <a:pt x="19409" y="75986"/>
                  </a:lnTo>
                  <a:lnTo>
                    <a:pt x="3979" y="109241"/>
                  </a:lnTo>
                  <a:lnTo>
                    <a:pt x="0" y="129758"/>
                  </a:lnTo>
                  <a:lnTo>
                    <a:pt x="1055" y="137556"/>
                  </a:lnTo>
                  <a:lnTo>
                    <a:pt x="3875" y="143814"/>
                  </a:lnTo>
                  <a:lnTo>
                    <a:pt x="11594" y="152531"/>
                  </a:lnTo>
                  <a:lnTo>
                    <a:pt x="18554" y="156406"/>
                  </a:lnTo>
                  <a:lnTo>
                    <a:pt x="59506" y="151031"/>
                  </a:lnTo>
                  <a:lnTo>
                    <a:pt x="100764" y="142584"/>
                  </a:lnTo>
                  <a:lnTo>
                    <a:pt x="149215" y="130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55">
            <a:extLst>
              <a:ext uri="{FF2B5EF4-FFF2-40B4-BE49-F238E27FC236}">
                <a16:creationId xmlns:a16="http://schemas.microsoft.com/office/drawing/2014/main" id="{CFE8A10B-2CBC-CEF0-7C48-8B64660A5A98}"/>
              </a:ext>
            </a:extLst>
          </p:cNvPr>
          <p:cNvGrpSpPr/>
          <p:nvPr/>
        </p:nvGrpSpPr>
        <p:grpSpPr>
          <a:xfrm>
            <a:off x="5181600" y="4534017"/>
            <a:ext cx="999212" cy="457084"/>
            <a:chOff x="5181600" y="4534017"/>
            <a:chExt cx="999212" cy="457084"/>
          </a:xfrm>
        </p:grpSpPr>
        <p:sp>
          <p:nvSpPr>
            <p:cNvPr id="80" name="SMARTInkShape-789">
              <a:extLst>
                <a:ext uri="{FF2B5EF4-FFF2-40B4-BE49-F238E27FC236}">
                  <a16:creationId xmlns:a16="http://schemas.microsoft.com/office/drawing/2014/main" id="{3E7F4FC2-FD9B-32DA-9A90-9B13B68DC40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81600" y="4619775"/>
              <a:ext cx="81213" cy="371326"/>
            </a:xfrm>
            <a:custGeom>
              <a:avLst/>
              <a:gdLst/>
              <a:ahLst/>
              <a:cxnLst/>
              <a:rect l="0" t="0" r="0" b="0"/>
              <a:pathLst>
                <a:path w="81213" h="371326">
                  <a:moveTo>
                    <a:pt x="57150" y="18900"/>
                  </a:moveTo>
                  <a:lnTo>
                    <a:pt x="57150" y="18900"/>
                  </a:lnTo>
                  <a:lnTo>
                    <a:pt x="76050" y="0"/>
                  </a:lnTo>
                  <a:lnTo>
                    <a:pt x="81212" y="10008"/>
                  </a:lnTo>
                  <a:lnTo>
                    <a:pt x="79330" y="41548"/>
                  </a:lnTo>
                  <a:lnTo>
                    <a:pt x="70273" y="84405"/>
                  </a:lnTo>
                  <a:lnTo>
                    <a:pt x="64563" y="123444"/>
                  </a:lnTo>
                  <a:lnTo>
                    <a:pt x="53558" y="161729"/>
                  </a:lnTo>
                  <a:lnTo>
                    <a:pt x="47738" y="206412"/>
                  </a:lnTo>
                  <a:lnTo>
                    <a:pt x="37495" y="246909"/>
                  </a:lnTo>
                  <a:lnTo>
                    <a:pt x="20224" y="290540"/>
                  </a:lnTo>
                  <a:lnTo>
                    <a:pt x="10580" y="336749"/>
                  </a:lnTo>
                  <a:lnTo>
                    <a:pt x="0" y="371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90">
              <a:extLst>
                <a:ext uri="{FF2B5EF4-FFF2-40B4-BE49-F238E27FC236}">
                  <a16:creationId xmlns:a16="http://schemas.microsoft.com/office/drawing/2014/main" id="{4BC1F3E6-3ACC-15B7-CCE5-65FA0CAB9DA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19700" y="4591445"/>
              <a:ext cx="167940" cy="180581"/>
            </a:xfrm>
            <a:custGeom>
              <a:avLst/>
              <a:gdLst/>
              <a:ahLst/>
              <a:cxnLst/>
              <a:rect l="0" t="0" r="0" b="0"/>
              <a:pathLst>
                <a:path w="167940" h="180581">
                  <a:moveTo>
                    <a:pt x="28575" y="28180"/>
                  </a:moveTo>
                  <a:lnTo>
                    <a:pt x="28575" y="28180"/>
                  </a:lnTo>
                  <a:lnTo>
                    <a:pt x="28575" y="22692"/>
                  </a:lnTo>
                  <a:lnTo>
                    <a:pt x="28575" y="25036"/>
                  </a:lnTo>
                  <a:lnTo>
                    <a:pt x="28575" y="18747"/>
                  </a:lnTo>
                  <a:lnTo>
                    <a:pt x="19050" y="18655"/>
                  </a:lnTo>
                  <a:lnTo>
                    <a:pt x="19050" y="9247"/>
                  </a:lnTo>
                  <a:lnTo>
                    <a:pt x="34259" y="2608"/>
                  </a:lnTo>
                  <a:lnTo>
                    <a:pt x="63831" y="0"/>
                  </a:lnTo>
                  <a:lnTo>
                    <a:pt x="82648" y="4778"/>
                  </a:lnTo>
                  <a:lnTo>
                    <a:pt x="96573" y="12897"/>
                  </a:lnTo>
                  <a:lnTo>
                    <a:pt x="101130" y="18919"/>
                  </a:lnTo>
                  <a:lnTo>
                    <a:pt x="103155" y="26181"/>
                  </a:lnTo>
                  <a:lnTo>
                    <a:pt x="104054" y="36464"/>
                  </a:lnTo>
                  <a:lnTo>
                    <a:pt x="101119" y="42169"/>
                  </a:lnTo>
                  <a:lnTo>
                    <a:pt x="82878" y="59254"/>
                  </a:lnTo>
                  <a:lnTo>
                    <a:pt x="64656" y="70431"/>
                  </a:lnTo>
                  <a:lnTo>
                    <a:pt x="50076" y="75098"/>
                  </a:lnTo>
                  <a:lnTo>
                    <a:pt x="50318" y="75333"/>
                  </a:lnTo>
                  <a:lnTo>
                    <a:pt x="90483" y="75793"/>
                  </a:lnTo>
                  <a:lnTo>
                    <a:pt x="134778" y="75805"/>
                  </a:lnTo>
                  <a:lnTo>
                    <a:pt x="140652" y="75805"/>
                  </a:lnTo>
                  <a:lnTo>
                    <a:pt x="152823" y="81450"/>
                  </a:lnTo>
                  <a:lnTo>
                    <a:pt x="159033" y="85918"/>
                  </a:lnTo>
                  <a:lnTo>
                    <a:pt x="165931" y="96528"/>
                  </a:lnTo>
                  <a:lnTo>
                    <a:pt x="167771" y="102320"/>
                  </a:lnTo>
                  <a:lnTo>
                    <a:pt x="167939" y="107240"/>
                  </a:lnTo>
                  <a:lnTo>
                    <a:pt x="165303" y="115529"/>
                  </a:lnTo>
                  <a:lnTo>
                    <a:pt x="152814" y="136258"/>
                  </a:lnTo>
                  <a:lnTo>
                    <a:pt x="136003" y="147829"/>
                  </a:lnTo>
                  <a:lnTo>
                    <a:pt x="95774" y="163880"/>
                  </a:lnTo>
                  <a:lnTo>
                    <a:pt x="51765" y="169638"/>
                  </a:lnTo>
                  <a:lnTo>
                    <a:pt x="18720" y="170869"/>
                  </a:lnTo>
                  <a:lnTo>
                    <a:pt x="15655" y="171989"/>
                  </a:lnTo>
                  <a:lnTo>
                    <a:pt x="13612" y="173794"/>
                  </a:lnTo>
                  <a:lnTo>
                    <a:pt x="12249" y="176056"/>
                  </a:lnTo>
                  <a:lnTo>
                    <a:pt x="10283" y="177564"/>
                  </a:lnTo>
                  <a:lnTo>
                    <a:pt x="0" y="180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91">
              <a:extLst>
                <a:ext uri="{FF2B5EF4-FFF2-40B4-BE49-F238E27FC236}">
                  <a16:creationId xmlns:a16="http://schemas.microsoft.com/office/drawing/2014/main" id="{B4A5A951-EC65-700E-420F-7FA347FA2F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52794" y="4724400"/>
              <a:ext cx="205082" cy="17731"/>
            </a:xfrm>
            <a:custGeom>
              <a:avLst/>
              <a:gdLst/>
              <a:ahLst/>
              <a:cxnLst/>
              <a:rect l="0" t="0" r="0" b="0"/>
              <a:pathLst>
                <a:path w="205082" h="17731">
                  <a:moveTo>
                    <a:pt x="5056" y="9525"/>
                  </a:moveTo>
                  <a:lnTo>
                    <a:pt x="5056" y="9525"/>
                  </a:lnTo>
                  <a:lnTo>
                    <a:pt x="0" y="14582"/>
                  </a:lnTo>
                  <a:lnTo>
                    <a:pt x="627" y="16071"/>
                  </a:lnTo>
                  <a:lnTo>
                    <a:pt x="6968" y="17726"/>
                  </a:lnTo>
                  <a:lnTo>
                    <a:pt x="36948" y="17730"/>
                  </a:lnTo>
                  <a:lnTo>
                    <a:pt x="82538" y="11459"/>
                  </a:lnTo>
                  <a:lnTo>
                    <a:pt x="122196" y="9907"/>
                  </a:lnTo>
                  <a:lnTo>
                    <a:pt x="2050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92">
              <a:extLst>
                <a:ext uri="{FF2B5EF4-FFF2-40B4-BE49-F238E27FC236}">
                  <a16:creationId xmlns:a16="http://schemas.microsoft.com/office/drawing/2014/main" id="{FC1A1D28-3C34-03C8-4C13-4B5E59F88D4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10225" y="4534017"/>
              <a:ext cx="190501" cy="352309"/>
            </a:xfrm>
            <a:custGeom>
              <a:avLst/>
              <a:gdLst/>
              <a:ahLst/>
              <a:cxnLst/>
              <a:rect l="0" t="0" r="0" b="0"/>
              <a:pathLst>
                <a:path w="190501" h="352309">
                  <a:moveTo>
                    <a:pt x="190500" y="9408"/>
                  </a:moveTo>
                  <a:lnTo>
                    <a:pt x="190500" y="9408"/>
                  </a:lnTo>
                  <a:lnTo>
                    <a:pt x="190500" y="0"/>
                  </a:lnTo>
                  <a:lnTo>
                    <a:pt x="168745" y="24835"/>
                  </a:lnTo>
                  <a:lnTo>
                    <a:pt x="149365" y="62780"/>
                  </a:lnTo>
                  <a:lnTo>
                    <a:pt x="130216" y="101305"/>
                  </a:lnTo>
                  <a:lnTo>
                    <a:pt x="112196" y="138472"/>
                  </a:lnTo>
                  <a:lnTo>
                    <a:pt x="93267" y="182833"/>
                  </a:lnTo>
                  <a:lnTo>
                    <a:pt x="69458" y="226992"/>
                  </a:lnTo>
                  <a:lnTo>
                    <a:pt x="45588" y="273090"/>
                  </a:lnTo>
                  <a:lnTo>
                    <a:pt x="16665" y="314007"/>
                  </a:lnTo>
                  <a:lnTo>
                    <a:pt x="3606" y="339294"/>
                  </a:lnTo>
                  <a:lnTo>
                    <a:pt x="0" y="352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93">
              <a:extLst>
                <a:ext uri="{FF2B5EF4-FFF2-40B4-BE49-F238E27FC236}">
                  <a16:creationId xmlns:a16="http://schemas.microsoft.com/office/drawing/2014/main" id="{06795B45-09E9-0C50-68AC-D5750E105C1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20530" y="4601252"/>
              <a:ext cx="160282" cy="212343"/>
            </a:xfrm>
            <a:custGeom>
              <a:avLst/>
              <a:gdLst/>
              <a:ahLst/>
              <a:cxnLst/>
              <a:rect l="0" t="0" r="0" b="0"/>
              <a:pathLst>
                <a:path w="160282" h="212343">
                  <a:moveTo>
                    <a:pt x="94520" y="37423"/>
                  </a:moveTo>
                  <a:lnTo>
                    <a:pt x="94520" y="37423"/>
                  </a:lnTo>
                  <a:lnTo>
                    <a:pt x="102721" y="29222"/>
                  </a:lnTo>
                  <a:lnTo>
                    <a:pt x="102104" y="27722"/>
                  </a:lnTo>
                  <a:lnTo>
                    <a:pt x="95728" y="19813"/>
                  </a:lnTo>
                  <a:lnTo>
                    <a:pt x="84764" y="18800"/>
                  </a:lnTo>
                  <a:lnTo>
                    <a:pt x="63054" y="28613"/>
                  </a:lnTo>
                  <a:lnTo>
                    <a:pt x="34878" y="51949"/>
                  </a:lnTo>
                  <a:lnTo>
                    <a:pt x="16406" y="78064"/>
                  </a:lnTo>
                  <a:lnTo>
                    <a:pt x="4817" y="112141"/>
                  </a:lnTo>
                  <a:lnTo>
                    <a:pt x="0" y="159001"/>
                  </a:lnTo>
                  <a:lnTo>
                    <a:pt x="4543" y="182454"/>
                  </a:lnTo>
                  <a:lnTo>
                    <a:pt x="12549" y="194662"/>
                  </a:lnTo>
                  <a:lnTo>
                    <a:pt x="24222" y="203616"/>
                  </a:lnTo>
                  <a:lnTo>
                    <a:pt x="39993" y="211122"/>
                  </a:lnTo>
                  <a:lnTo>
                    <a:pt x="54764" y="212342"/>
                  </a:lnTo>
                  <a:lnTo>
                    <a:pt x="101914" y="198816"/>
                  </a:lnTo>
                  <a:lnTo>
                    <a:pt x="108975" y="195818"/>
                  </a:lnTo>
                  <a:lnTo>
                    <a:pt x="129024" y="176430"/>
                  </a:lnTo>
                  <a:lnTo>
                    <a:pt x="154251" y="136066"/>
                  </a:lnTo>
                  <a:lnTo>
                    <a:pt x="160281" y="99410"/>
                  </a:lnTo>
                  <a:lnTo>
                    <a:pt x="159730" y="89314"/>
                  </a:lnTo>
                  <a:lnTo>
                    <a:pt x="149412" y="49648"/>
                  </a:lnTo>
                  <a:lnTo>
                    <a:pt x="125123" y="15107"/>
                  </a:lnTo>
                  <a:lnTo>
                    <a:pt x="110173" y="4470"/>
                  </a:lnTo>
                  <a:lnTo>
                    <a:pt x="98570" y="848"/>
                  </a:lnTo>
                  <a:lnTo>
                    <a:pt x="91734" y="0"/>
                  </a:lnTo>
                  <a:lnTo>
                    <a:pt x="76879" y="4580"/>
                  </a:lnTo>
                  <a:lnTo>
                    <a:pt x="64128" y="12640"/>
                  </a:lnTo>
                  <a:lnTo>
                    <a:pt x="56420" y="27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794">
            <a:extLst>
              <a:ext uri="{FF2B5EF4-FFF2-40B4-BE49-F238E27FC236}">
                <a16:creationId xmlns:a16="http://schemas.microsoft.com/office/drawing/2014/main" id="{8F1425DA-80A2-DA59-2A67-B00601A952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67375" y="4657725"/>
            <a:ext cx="142876" cy="9526"/>
          </a:xfrm>
          <a:custGeom>
            <a:avLst/>
            <a:gdLst/>
            <a:ahLst/>
            <a:cxnLst/>
            <a:rect l="0" t="0" r="0" b="0"/>
            <a:pathLst>
              <a:path w="142876" h="952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18314" y="9408"/>
                </a:lnTo>
                <a:lnTo>
                  <a:pt x="59245" y="1313"/>
                </a:lnTo>
                <a:lnTo>
                  <a:pt x="102228" y="173"/>
                </a:lnTo>
                <a:lnTo>
                  <a:pt x="124616" y="34"/>
                </a:lnTo>
                <a:lnTo>
                  <a:pt x="1428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57">
            <a:extLst>
              <a:ext uri="{FF2B5EF4-FFF2-40B4-BE49-F238E27FC236}">
                <a16:creationId xmlns:a16="http://schemas.microsoft.com/office/drawing/2014/main" id="{C24E4A4D-89E6-240B-A702-255F2A4F69DD}"/>
              </a:ext>
            </a:extLst>
          </p:cNvPr>
          <p:cNvGrpSpPr/>
          <p:nvPr/>
        </p:nvGrpSpPr>
        <p:grpSpPr>
          <a:xfrm>
            <a:off x="1114425" y="5343781"/>
            <a:ext cx="809475" cy="390270"/>
            <a:chOff x="1114425" y="5343781"/>
            <a:chExt cx="809475" cy="390270"/>
          </a:xfrm>
        </p:grpSpPr>
        <p:sp>
          <p:nvSpPr>
            <p:cNvPr id="87" name="SMARTInkShape-795">
              <a:extLst>
                <a:ext uri="{FF2B5EF4-FFF2-40B4-BE49-F238E27FC236}">
                  <a16:creationId xmlns:a16="http://schemas.microsoft.com/office/drawing/2014/main" id="{B365CC68-FB15-6B39-945E-E7031095F17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14425" y="5400801"/>
              <a:ext cx="66666" cy="333250"/>
            </a:xfrm>
            <a:custGeom>
              <a:avLst/>
              <a:gdLst/>
              <a:ahLst/>
              <a:cxnLst/>
              <a:rect l="0" t="0" r="0" b="0"/>
              <a:pathLst>
                <a:path w="66666" h="333250">
                  <a:moveTo>
                    <a:pt x="57150" y="18924"/>
                  </a:moveTo>
                  <a:lnTo>
                    <a:pt x="57150" y="18924"/>
                  </a:lnTo>
                  <a:lnTo>
                    <a:pt x="65351" y="10723"/>
                  </a:lnTo>
                  <a:lnTo>
                    <a:pt x="66665" y="0"/>
                  </a:lnTo>
                  <a:lnTo>
                    <a:pt x="61615" y="10024"/>
                  </a:lnTo>
                  <a:lnTo>
                    <a:pt x="52093" y="54480"/>
                  </a:lnTo>
                  <a:lnTo>
                    <a:pt x="39424" y="100015"/>
                  </a:lnTo>
                  <a:lnTo>
                    <a:pt x="31790" y="145256"/>
                  </a:lnTo>
                  <a:lnTo>
                    <a:pt x="26705" y="184414"/>
                  </a:lnTo>
                  <a:lnTo>
                    <a:pt x="18496" y="226708"/>
                  </a:lnTo>
                  <a:lnTo>
                    <a:pt x="11297" y="268812"/>
                  </a:lnTo>
                  <a:lnTo>
                    <a:pt x="658" y="313203"/>
                  </a:lnTo>
                  <a:lnTo>
                    <a:pt x="0" y="333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96">
              <a:extLst>
                <a:ext uri="{FF2B5EF4-FFF2-40B4-BE49-F238E27FC236}">
                  <a16:creationId xmlns:a16="http://schemas.microsoft.com/office/drawing/2014/main" id="{CF51F7F4-4153-A8A8-2E99-757C7F21246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81100" y="5372100"/>
              <a:ext cx="161926" cy="269823"/>
            </a:xfrm>
            <a:custGeom>
              <a:avLst/>
              <a:gdLst/>
              <a:ahLst/>
              <a:cxnLst/>
              <a:rect l="0" t="0" r="0" b="0"/>
              <a:pathLst>
                <a:path w="161926" h="269823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5057" y="47659"/>
                  </a:lnTo>
                  <a:lnTo>
                    <a:pt x="6546" y="46589"/>
                  </a:lnTo>
                  <a:lnTo>
                    <a:pt x="9132" y="39427"/>
                  </a:lnTo>
                  <a:lnTo>
                    <a:pt x="9515" y="29002"/>
                  </a:lnTo>
                  <a:lnTo>
                    <a:pt x="10581" y="38380"/>
                  </a:lnTo>
                  <a:lnTo>
                    <a:pt x="22782" y="82548"/>
                  </a:lnTo>
                  <a:lnTo>
                    <a:pt x="28489" y="118768"/>
                  </a:lnTo>
                  <a:lnTo>
                    <a:pt x="35840" y="157722"/>
                  </a:lnTo>
                  <a:lnTo>
                    <a:pt x="44721" y="195487"/>
                  </a:lnTo>
                  <a:lnTo>
                    <a:pt x="57203" y="231584"/>
                  </a:lnTo>
                  <a:lnTo>
                    <a:pt x="74091" y="259685"/>
                  </a:lnTo>
                  <a:lnTo>
                    <a:pt x="84435" y="268169"/>
                  </a:lnTo>
                  <a:lnTo>
                    <a:pt x="89098" y="269796"/>
                  </a:lnTo>
                  <a:lnTo>
                    <a:pt x="93266" y="269822"/>
                  </a:lnTo>
                  <a:lnTo>
                    <a:pt x="97102" y="268782"/>
                  </a:lnTo>
                  <a:lnTo>
                    <a:pt x="104187" y="261981"/>
                  </a:lnTo>
                  <a:lnTo>
                    <a:pt x="107558" y="257203"/>
                  </a:lnTo>
                  <a:lnTo>
                    <a:pt x="114027" y="215945"/>
                  </a:lnTo>
                  <a:lnTo>
                    <a:pt x="118765" y="180290"/>
                  </a:lnTo>
                  <a:lnTo>
                    <a:pt x="121576" y="145392"/>
                  </a:lnTo>
                  <a:lnTo>
                    <a:pt x="120336" y="98818"/>
                  </a:lnTo>
                  <a:lnTo>
                    <a:pt x="115492" y="55268"/>
                  </a:lnTo>
                  <a:lnTo>
                    <a:pt x="119709" y="28017"/>
                  </a:lnTo>
                  <a:lnTo>
                    <a:pt x="127662" y="9948"/>
                  </a:lnTo>
                  <a:lnTo>
                    <a:pt x="131675" y="6632"/>
                  </a:lnTo>
                  <a:lnTo>
                    <a:pt x="146377" y="19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97">
              <a:extLst>
                <a:ext uri="{FF2B5EF4-FFF2-40B4-BE49-F238E27FC236}">
                  <a16:creationId xmlns:a16="http://schemas.microsoft.com/office/drawing/2014/main" id="{251E3EE0-5A72-5C9E-6546-F669E308C7E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30022" y="5477498"/>
              <a:ext cx="132079" cy="159739"/>
            </a:xfrm>
            <a:custGeom>
              <a:avLst/>
              <a:gdLst/>
              <a:ahLst/>
              <a:cxnLst/>
              <a:rect l="0" t="0" r="0" b="0"/>
              <a:pathLst>
                <a:path w="132079" h="159739">
                  <a:moveTo>
                    <a:pt x="17778" y="66052"/>
                  </a:moveTo>
                  <a:lnTo>
                    <a:pt x="17778" y="66052"/>
                  </a:lnTo>
                  <a:lnTo>
                    <a:pt x="64836" y="66052"/>
                  </a:lnTo>
                  <a:lnTo>
                    <a:pt x="77991" y="66052"/>
                  </a:lnTo>
                  <a:lnTo>
                    <a:pt x="84403" y="63230"/>
                  </a:lnTo>
                  <a:lnTo>
                    <a:pt x="87595" y="60996"/>
                  </a:lnTo>
                  <a:lnTo>
                    <a:pt x="111037" y="54293"/>
                  </a:lnTo>
                  <a:lnTo>
                    <a:pt x="114876" y="51863"/>
                  </a:lnTo>
                  <a:lnTo>
                    <a:pt x="125335" y="33273"/>
                  </a:lnTo>
                  <a:lnTo>
                    <a:pt x="130080" y="17770"/>
                  </a:lnTo>
                  <a:lnTo>
                    <a:pt x="128629" y="13756"/>
                  </a:lnTo>
                  <a:lnTo>
                    <a:pt x="121373" y="6473"/>
                  </a:lnTo>
                  <a:lnTo>
                    <a:pt x="113915" y="2531"/>
                  </a:lnTo>
                  <a:lnTo>
                    <a:pt x="104956" y="778"/>
                  </a:lnTo>
                  <a:lnTo>
                    <a:pt x="90390" y="0"/>
                  </a:lnTo>
                  <a:lnTo>
                    <a:pt x="73334" y="5298"/>
                  </a:lnTo>
                  <a:lnTo>
                    <a:pt x="36513" y="25946"/>
                  </a:lnTo>
                  <a:lnTo>
                    <a:pt x="13216" y="49230"/>
                  </a:lnTo>
                  <a:lnTo>
                    <a:pt x="5167" y="64220"/>
                  </a:lnTo>
                  <a:lnTo>
                    <a:pt x="0" y="91090"/>
                  </a:lnTo>
                  <a:lnTo>
                    <a:pt x="38" y="123327"/>
                  </a:lnTo>
                  <a:lnTo>
                    <a:pt x="3896" y="137722"/>
                  </a:lnTo>
                  <a:lnTo>
                    <a:pt x="11961" y="148352"/>
                  </a:lnTo>
                  <a:lnTo>
                    <a:pt x="22601" y="155546"/>
                  </a:lnTo>
                  <a:lnTo>
                    <a:pt x="42608" y="159597"/>
                  </a:lnTo>
                  <a:lnTo>
                    <a:pt x="71231" y="159738"/>
                  </a:lnTo>
                  <a:lnTo>
                    <a:pt x="112538" y="145010"/>
                  </a:lnTo>
                  <a:lnTo>
                    <a:pt x="132078" y="132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8">
              <a:extLst>
                <a:ext uri="{FF2B5EF4-FFF2-40B4-BE49-F238E27FC236}">
                  <a16:creationId xmlns:a16="http://schemas.microsoft.com/office/drawing/2014/main" id="{3B1922F8-528D-EF5B-9346-D8EE43BBC3C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19250" y="5497802"/>
              <a:ext cx="104776" cy="111312"/>
            </a:xfrm>
            <a:custGeom>
              <a:avLst/>
              <a:gdLst/>
              <a:ahLst/>
              <a:cxnLst/>
              <a:rect l="0" t="0" r="0" b="0"/>
              <a:pathLst>
                <a:path w="104776" h="111312">
                  <a:moveTo>
                    <a:pt x="0" y="45748"/>
                  </a:moveTo>
                  <a:lnTo>
                    <a:pt x="0" y="45748"/>
                  </a:lnTo>
                  <a:lnTo>
                    <a:pt x="45661" y="45748"/>
                  </a:lnTo>
                  <a:lnTo>
                    <a:pt x="49491" y="45748"/>
                  </a:lnTo>
                  <a:lnTo>
                    <a:pt x="56568" y="42926"/>
                  </a:lnTo>
                  <a:lnTo>
                    <a:pt x="87542" y="23358"/>
                  </a:lnTo>
                  <a:lnTo>
                    <a:pt x="91824" y="17100"/>
                  </a:lnTo>
                  <a:lnTo>
                    <a:pt x="92966" y="13950"/>
                  </a:lnTo>
                  <a:lnTo>
                    <a:pt x="92669" y="10790"/>
                  </a:lnTo>
                  <a:lnTo>
                    <a:pt x="89517" y="4458"/>
                  </a:lnTo>
                  <a:lnTo>
                    <a:pt x="86136" y="2346"/>
                  </a:lnTo>
                  <a:lnTo>
                    <a:pt x="76735" y="0"/>
                  </a:lnTo>
                  <a:lnTo>
                    <a:pt x="65502" y="1780"/>
                  </a:lnTo>
                  <a:lnTo>
                    <a:pt x="35987" y="16601"/>
                  </a:lnTo>
                  <a:lnTo>
                    <a:pt x="19012" y="28763"/>
                  </a:lnTo>
                  <a:lnTo>
                    <a:pt x="7280" y="44125"/>
                  </a:lnTo>
                  <a:lnTo>
                    <a:pt x="2157" y="62083"/>
                  </a:lnTo>
                  <a:lnTo>
                    <a:pt x="639" y="80809"/>
                  </a:lnTo>
                  <a:lnTo>
                    <a:pt x="5246" y="99763"/>
                  </a:lnTo>
                  <a:lnTo>
                    <a:pt x="7731" y="103983"/>
                  </a:lnTo>
                  <a:lnTo>
                    <a:pt x="10446" y="106797"/>
                  </a:lnTo>
                  <a:lnTo>
                    <a:pt x="13314" y="108672"/>
                  </a:lnTo>
                  <a:lnTo>
                    <a:pt x="32520" y="111311"/>
                  </a:lnTo>
                  <a:lnTo>
                    <a:pt x="77870" y="104125"/>
                  </a:lnTo>
                  <a:lnTo>
                    <a:pt x="104775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99">
              <a:extLst>
                <a:ext uri="{FF2B5EF4-FFF2-40B4-BE49-F238E27FC236}">
                  <a16:creationId xmlns:a16="http://schemas.microsoft.com/office/drawing/2014/main" id="{B2F17A0E-B05E-E6A8-1938-F59B84076F0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29098" y="5343781"/>
              <a:ext cx="94802" cy="274831"/>
            </a:xfrm>
            <a:custGeom>
              <a:avLst/>
              <a:gdLst/>
              <a:ahLst/>
              <a:cxnLst/>
              <a:rect l="0" t="0" r="0" b="0"/>
              <a:pathLst>
                <a:path w="94802" h="274831">
                  <a:moveTo>
                    <a:pt x="75902" y="180719"/>
                  </a:moveTo>
                  <a:lnTo>
                    <a:pt x="75902" y="180719"/>
                  </a:lnTo>
                  <a:lnTo>
                    <a:pt x="80959" y="180719"/>
                  </a:lnTo>
                  <a:lnTo>
                    <a:pt x="86263" y="177897"/>
                  </a:lnTo>
                  <a:lnTo>
                    <a:pt x="93236" y="172518"/>
                  </a:lnTo>
                  <a:lnTo>
                    <a:pt x="94189" y="168960"/>
                  </a:lnTo>
                  <a:lnTo>
                    <a:pt x="94801" y="163110"/>
                  </a:lnTo>
                  <a:lnTo>
                    <a:pt x="89851" y="157039"/>
                  </a:lnTo>
                  <a:lnTo>
                    <a:pt x="84571" y="154319"/>
                  </a:lnTo>
                  <a:lnTo>
                    <a:pt x="62445" y="152573"/>
                  </a:lnTo>
                  <a:lnTo>
                    <a:pt x="41694" y="157328"/>
                  </a:lnTo>
                  <a:lnTo>
                    <a:pt x="31418" y="165384"/>
                  </a:lnTo>
                  <a:lnTo>
                    <a:pt x="4786" y="197273"/>
                  </a:lnTo>
                  <a:lnTo>
                    <a:pt x="1961" y="207126"/>
                  </a:lnTo>
                  <a:lnTo>
                    <a:pt x="0" y="243306"/>
                  </a:lnTo>
                  <a:lnTo>
                    <a:pt x="5479" y="256513"/>
                  </a:lnTo>
                  <a:lnTo>
                    <a:pt x="13911" y="267323"/>
                  </a:lnTo>
                  <a:lnTo>
                    <a:pt x="21187" y="272126"/>
                  </a:lnTo>
                  <a:lnTo>
                    <a:pt x="31233" y="274830"/>
                  </a:lnTo>
                  <a:lnTo>
                    <a:pt x="40527" y="266996"/>
                  </a:lnTo>
                  <a:lnTo>
                    <a:pt x="45969" y="260463"/>
                  </a:lnTo>
                  <a:lnTo>
                    <a:pt x="58683" y="225983"/>
                  </a:lnTo>
                  <a:lnTo>
                    <a:pt x="64097" y="187310"/>
                  </a:lnTo>
                  <a:lnTo>
                    <a:pt x="65702" y="149040"/>
                  </a:lnTo>
                  <a:lnTo>
                    <a:pt x="66177" y="105834"/>
                  </a:lnTo>
                  <a:lnTo>
                    <a:pt x="71374" y="59517"/>
                  </a:lnTo>
                  <a:lnTo>
                    <a:pt x="75306" y="14528"/>
                  </a:lnTo>
                  <a:lnTo>
                    <a:pt x="75892" y="0"/>
                  </a:lnTo>
                  <a:lnTo>
                    <a:pt x="85427" y="9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58">
            <a:extLst>
              <a:ext uri="{FF2B5EF4-FFF2-40B4-BE49-F238E27FC236}">
                <a16:creationId xmlns:a16="http://schemas.microsoft.com/office/drawing/2014/main" id="{46F6E436-7178-310A-B0D7-C00E190E281D}"/>
              </a:ext>
            </a:extLst>
          </p:cNvPr>
          <p:cNvGrpSpPr/>
          <p:nvPr/>
        </p:nvGrpSpPr>
        <p:grpSpPr>
          <a:xfrm>
            <a:off x="2419350" y="5309575"/>
            <a:ext cx="200026" cy="348276"/>
            <a:chOff x="2419350" y="5309575"/>
            <a:chExt cx="200026" cy="348276"/>
          </a:xfrm>
        </p:grpSpPr>
        <p:sp>
          <p:nvSpPr>
            <p:cNvPr id="93" name="SMARTInkShape-800">
              <a:extLst>
                <a:ext uri="{FF2B5EF4-FFF2-40B4-BE49-F238E27FC236}">
                  <a16:creationId xmlns:a16="http://schemas.microsoft.com/office/drawing/2014/main" id="{E505EC13-D9BA-14A9-105C-B5CE1F51554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19350" y="5372492"/>
              <a:ext cx="18168" cy="285359"/>
            </a:xfrm>
            <a:custGeom>
              <a:avLst/>
              <a:gdLst/>
              <a:ahLst/>
              <a:cxnLst/>
              <a:rect l="0" t="0" r="0" b="0"/>
              <a:pathLst>
                <a:path w="18168" h="285359">
                  <a:moveTo>
                    <a:pt x="9525" y="9133"/>
                  </a:moveTo>
                  <a:lnTo>
                    <a:pt x="9525" y="9133"/>
                  </a:lnTo>
                  <a:lnTo>
                    <a:pt x="9525" y="932"/>
                  </a:lnTo>
                  <a:lnTo>
                    <a:pt x="10583" y="491"/>
                  </a:lnTo>
                  <a:lnTo>
                    <a:pt x="14581" y="0"/>
                  </a:lnTo>
                  <a:lnTo>
                    <a:pt x="16071" y="1986"/>
                  </a:lnTo>
                  <a:lnTo>
                    <a:pt x="18167" y="15952"/>
                  </a:lnTo>
                  <a:lnTo>
                    <a:pt x="16053" y="57047"/>
                  </a:lnTo>
                  <a:lnTo>
                    <a:pt x="12426" y="89695"/>
                  </a:lnTo>
                  <a:lnTo>
                    <a:pt x="10814" y="125372"/>
                  </a:lnTo>
                  <a:lnTo>
                    <a:pt x="4851" y="165988"/>
                  </a:lnTo>
                  <a:lnTo>
                    <a:pt x="1437" y="203187"/>
                  </a:lnTo>
                  <a:lnTo>
                    <a:pt x="284" y="245021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1">
              <a:extLst>
                <a:ext uri="{FF2B5EF4-FFF2-40B4-BE49-F238E27FC236}">
                  <a16:creationId xmlns:a16="http://schemas.microsoft.com/office/drawing/2014/main" id="{BA8B0C16-53D4-F655-E2CB-68826F23CB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19350" y="5309575"/>
              <a:ext cx="152401" cy="72051"/>
            </a:xfrm>
            <a:custGeom>
              <a:avLst/>
              <a:gdLst/>
              <a:ahLst/>
              <a:cxnLst/>
              <a:rect l="0" t="0" r="0" b="0"/>
              <a:pathLst>
                <a:path w="152401" h="72051">
                  <a:moveTo>
                    <a:pt x="0" y="72050"/>
                  </a:moveTo>
                  <a:lnTo>
                    <a:pt x="0" y="72050"/>
                  </a:lnTo>
                  <a:lnTo>
                    <a:pt x="44658" y="28450"/>
                  </a:lnTo>
                  <a:lnTo>
                    <a:pt x="78527" y="11837"/>
                  </a:lnTo>
                  <a:lnTo>
                    <a:pt x="100609" y="6651"/>
                  </a:lnTo>
                  <a:lnTo>
                    <a:pt x="124257" y="2806"/>
                  </a:lnTo>
                  <a:lnTo>
                    <a:pt x="130463" y="487"/>
                  </a:lnTo>
                  <a:lnTo>
                    <a:pt x="135659" y="0"/>
                  </a:lnTo>
                  <a:lnTo>
                    <a:pt x="152400" y="5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02">
              <a:extLst>
                <a:ext uri="{FF2B5EF4-FFF2-40B4-BE49-F238E27FC236}">
                  <a16:creationId xmlns:a16="http://schemas.microsoft.com/office/drawing/2014/main" id="{4205E761-D983-8C65-82A3-7E8493FB21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19350" y="5486400"/>
              <a:ext cx="200026" cy="18659"/>
            </a:xfrm>
            <a:custGeom>
              <a:avLst/>
              <a:gdLst/>
              <a:ahLst/>
              <a:cxnLst/>
              <a:rect l="0" t="0" r="0" b="0"/>
              <a:pathLst>
                <a:path w="200026" h="18659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113" y="18658"/>
                  </a:lnTo>
                  <a:lnTo>
                    <a:pt x="54175" y="10385"/>
                  </a:lnTo>
                  <a:lnTo>
                    <a:pt x="101169" y="4582"/>
                  </a:lnTo>
                  <a:lnTo>
                    <a:pt x="148709" y="90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59">
            <a:extLst>
              <a:ext uri="{FF2B5EF4-FFF2-40B4-BE49-F238E27FC236}">
                <a16:creationId xmlns:a16="http://schemas.microsoft.com/office/drawing/2014/main" id="{EC61EBEA-97CD-4288-117F-2F9DE75878FF}"/>
              </a:ext>
            </a:extLst>
          </p:cNvPr>
          <p:cNvGrpSpPr/>
          <p:nvPr/>
        </p:nvGrpSpPr>
        <p:grpSpPr>
          <a:xfrm>
            <a:off x="3086100" y="5307533"/>
            <a:ext cx="809626" cy="302693"/>
            <a:chOff x="3086100" y="5307533"/>
            <a:chExt cx="809626" cy="302693"/>
          </a:xfrm>
        </p:grpSpPr>
        <p:sp>
          <p:nvSpPr>
            <p:cNvPr id="97" name="SMARTInkShape-803">
              <a:extLst>
                <a:ext uri="{FF2B5EF4-FFF2-40B4-BE49-F238E27FC236}">
                  <a16:creationId xmlns:a16="http://schemas.microsoft.com/office/drawing/2014/main" id="{CBE1CCF9-2610-7B0B-79B7-C2E3429FE07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086135" y="5338037"/>
              <a:ext cx="85691" cy="270826"/>
            </a:xfrm>
            <a:custGeom>
              <a:avLst/>
              <a:gdLst/>
              <a:ahLst/>
              <a:cxnLst/>
              <a:rect l="0" t="0" r="0" b="0"/>
              <a:pathLst>
                <a:path w="85691" h="270826">
                  <a:moveTo>
                    <a:pt x="28540" y="5488"/>
                  </a:moveTo>
                  <a:lnTo>
                    <a:pt x="28540" y="5488"/>
                  </a:lnTo>
                  <a:lnTo>
                    <a:pt x="33596" y="432"/>
                  </a:lnTo>
                  <a:lnTo>
                    <a:pt x="35086" y="0"/>
                  </a:lnTo>
                  <a:lnTo>
                    <a:pt x="36078" y="772"/>
                  </a:lnTo>
                  <a:lnTo>
                    <a:pt x="44349" y="28738"/>
                  </a:lnTo>
                  <a:lnTo>
                    <a:pt x="45572" y="61649"/>
                  </a:lnTo>
                  <a:lnTo>
                    <a:pt x="40760" y="99269"/>
                  </a:lnTo>
                  <a:lnTo>
                    <a:pt x="37805" y="140284"/>
                  </a:lnTo>
                  <a:lnTo>
                    <a:pt x="24913" y="186863"/>
                  </a:lnTo>
                  <a:lnTo>
                    <a:pt x="11332" y="233535"/>
                  </a:lnTo>
                  <a:lnTo>
                    <a:pt x="9652" y="250929"/>
                  </a:lnTo>
                  <a:lnTo>
                    <a:pt x="361" y="262213"/>
                  </a:lnTo>
                  <a:lnTo>
                    <a:pt x="0" y="270825"/>
                  </a:lnTo>
                  <a:lnTo>
                    <a:pt x="10331" y="264469"/>
                  </a:lnTo>
                  <a:lnTo>
                    <a:pt x="36153" y="260000"/>
                  </a:lnTo>
                  <a:lnTo>
                    <a:pt x="39965" y="257713"/>
                  </a:lnTo>
                  <a:lnTo>
                    <a:pt x="64486" y="250918"/>
                  </a:lnTo>
                  <a:lnTo>
                    <a:pt x="72033" y="246860"/>
                  </a:lnTo>
                  <a:lnTo>
                    <a:pt x="85690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4">
              <a:extLst>
                <a:ext uri="{FF2B5EF4-FFF2-40B4-BE49-F238E27FC236}">
                  <a16:creationId xmlns:a16="http://schemas.microsoft.com/office/drawing/2014/main" id="{6E08B979-E8A0-84A8-84C6-8E1484D49B6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086100" y="54673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31572" y="15318"/>
                  </a:lnTo>
                  <a:lnTo>
                    <a:pt x="76594" y="10288"/>
                  </a:lnTo>
                  <a:lnTo>
                    <a:pt x="119435" y="461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05">
              <a:extLst>
                <a:ext uri="{FF2B5EF4-FFF2-40B4-BE49-F238E27FC236}">
                  <a16:creationId xmlns:a16="http://schemas.microsoft.com/office/drawing/2014/main" id="{768838C6-EFEF-84A1-7503-37108E168A8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307365" y="5459971"/>
              <a:ext cx="138521" cy="150255"/>
            </a:xfrm>
            <a:custGeom>
              <a:avLst/>
              <a:gdLst/>
              <a:ahLst/>
              <a:cxnLst/>
              <a:rect l="0" t="0" r="0" b="0"/>
              <a:pathLst>
                <a:path w="138521" h="150255">
                  <a:moveTo>
                    <a:pt x="16860" y="26429"/>
                  </a:moveTo>
                  <a:lnTo>
                    <a:pt x="16860" y="26429"/>
                  </a:lnTo>
                  <a:lnTo>
                    <a:pt x="21916" y="31485"/>
                  </a:lnTo>
                  <a:lnTo>
                    <a:pt x="40230" y="39686"/>
                  </a:lnTo>
                  <a:lnTo>
                    <a:pt x="60708" y="43762"/>
                  </a:lnTo>
                  <a:lnTo>
                    <a:pt x="73743" y="41894"/>
                  </a:lnTo>
                  <a:lnTo>
                    <a:pt x="95803" y="37714"/>
                  </a:lnTo>
                  <a:lnTo>
                    <a:pt x="111212" y="35678"/>
                  </a:lnTo>
                  <a:lnTo>
                    <a:pt x="133381" y="27856"/>
                  </a:lnTo>
                  <a:lnTo>
                    <a:pt x="135816" y="25263"/>
                  </a:lnTo>
                  <a:lnTo>
                    <a:pt x="138520" y="16739"/>
                  </a:lnTo>
                  <a:lnTo>
                    <a:pt x="138184" y="12560"/>
                  </a:lnTo>
                  <a:lnTo>
                    <a:pt x="134987" y="5095"/>
                  </a:lnTo>
                  <a:lnTo>
                    <a:pt x="131594" y="2682"/>
                  </a:lnTo>
                  <a:lnTo>
                    <a:pt x="122181" y="0"/>
                  </a:lnTo>
                  <a:lnTo>
                    <a:pt x="83335" y="6244"/>
                  </a:lnTo>
                  <a:lnTo>
                    <a:pt x="44154" y="25129"/>
                  </a:lnTo>
                  <a:lnTo>
                    <a:pt x="35056" y="28737"/>
                  </a:lnTo>
                  <a:lnTo>
                    <a:pt x="22125" y="41213"/>
                  </a:lnTo>
                  <a:lnTo>
                    <a:pt x="5200" y="75093"/>
                  </a:lnTo>
                  <a:lnTo>
                    <a:pt x="0" y="102937"/>
                  </a:lnTo>
                  <a:lnTo>
                    <a:pt x="1606" y="116172"/>
                  </a:lnTo>
                  <a:lnTo>
                    <a:pt x="3515" y="121183"/>
                  </a:lnTo>
                  <a:lnTo>
                    <a:pt x="21373" y="138348"/>
                  </a:lnTo>
                  <a:lnTo>
                    <a:pt x="36659" y="146727"/>
                  </a:lnTo>
                  <a:lnTo>
                    <a:pt x="93060" y="150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06">
              <a:extLst>
                <a:ext uri="{FF2B5EF4-FFF2-40B4-BE49-F238E27FC236}">
                  <a16:creationId xmlns:a16="http://schemas.microsoft.com/office/drawing/2014/main" id="{D716D000-CE53-CAD5-39DC-D28FA76E497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476625" y="5461892"/>
              <a:ext cx="117339" cy="137285"/>
            </a:xfrm>
            <a:custGeom>
              <a:avLst/>
              <a:gdLst/>
              <a:ahLst/>
              <a:cxnLst/>
              <a:rect l="0" t="0" r="0" b="0"/>
              <a:pathLst>
                <a:path w="117339" h="137285">
                  <a:moveTo>
                    <a:pt x="85725" y="24508"/>
                  </a:moveTo>
                  <a:lnTo>
                    <a:pt x="85725" y="24508"/>
                  </a:lnTo>
                  <a:lnTo>
                    <a:pt x="90781" y="24508"/>
                  </a:lnTo>
                  <a:lnTo>
                    <a:pt x="92271" y="23450"/>
                  </a:lnTo>
                  <a:lnTo>
                    <a:pt x="93264" y="21686"/>
                  </a:lnTo>
                  <a:lnTo>
                    <a:pt x="95216" y="5966"/>
                  </a:lnTo>
                  <a:lnTo>
                    <a:pt x="100296" y="5608"/>
                  </a:lnTo>
                  <a:lnTo>
                    <a:pt x="100731" y="4500"/>
                  </a:lnTo>
                  <a:lnTo>
                    <a:pt x="98392" y="446"/>
                  </a:lnTo>
                  <a:lnTo>
                    <a:pt x="97345" y="0"/>
                  </a:lnTo>
                  <a:lnTo>
                    <a:pt x="96646" y="761"/>
                  </a:lnTo>
                  <a:lnTo>
                    <a:pt x="96181" y="2327"/>
                  </a:lnTo>
                  <a:lnTo>
                    <a:pt x="52415" y="10239"/>
                  </a:lnTo>
                  <a:lnTo>
                    <a:pt x="37285" y="18634"/>
                  </a:lnTo>
                  <a:lnTo>
                    <a:pt x="26100" y="32881"/>
                  </a:lnTo>
                  <a:lnTo>
                    <a:pt x="21139" y="45451"/>
                  </a:lnTo>
                  <a:lnTo>
                    <a:pt x="21501" y="49054"/>
                  </a:lnTo>
                  <a:lnTo>
                    <a:pt x="24725" y="55878"/>
                  </a:lnTo>
                  <a:lnTo>
                    <a:pt x="69485" y="78461"/>
                  </a:lnTo>
                  <a:lnTo>
                    <a:pt x="106860" y="98589"/>
                  </a:lnTo>
                  <a:lnTo>
                    <a:pt x="115579" y="108939"/>
                  </a:lnTo>
                  <a:lnTo>
                    <a:pt x="117269" y="113604"/>
                  </a:lnTo>
                  <a:lnTo>
                    <a:pt x="117338" y="117772"/>
                  </a:lnTo>
                  <a:lnTo>
                    <a:pt x="116325" y="121609"/>
                  </a:lnTo>
                  <a:lnTo>
                    <a:pt x="113534" y="124167"/>
                  </a:lnTo>
                  <a:lnTo>
                    <a:pt x="71067" y="136522"/>
                  </a:lnTo>
                  <a:lnTo>
                    <a:pt x="66428" y="137284"/>
                  </a:lnTo>
                  <a:lnTo>
                    <a:pt x="0" y="129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07">
              <a:extLst>
                <a:ext uri="{FF2B5EF4-FFF2-40B4-BE49-F238E27FC236}">
                  <a16:creationId xmlns:a16="http://schemas.microsoft.com/office/drawing/2014/main" id="{DC707581-4213-3C19-3806-588F334241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38550" y="5307533"/>
              <a:ext cx="114301" cy="273920"/>
            </a:xfrm>
            <a:custGeom>
              <a:avLst/>
              <a:gdLst/>
              <a:ahLst/>
              <a:cxnLst/>
              <a:rect l="0" t="0" r="0" b="0"/>
              <a:pathLst>
                <a:path w="114301" h="273920">
                  <a:moveTo>
                    <a:pt x="0" y="26467"/>
                  </a:moveTo>
                  <a:lnTo>
                    <a:pt x="0" y="26467"/>
                  </a:lnTo>
                  <a:lnTo>
                    <a:pt x="13257" y="5008"/>
                  </a:lnTo>
                  <a:lnTo>
                    <a:pt x="19298" y="1055"/>
                  </a:lnTo>
                  <a:lnTo>
                    <a:pt x="22390" y="0"/>
                  </a:lnTo>
                  <a:lnTo>
                    <a:pt x="25510" y="1414"/>
                  </a:lnTo>
                  <a:lnTo>
                    <a:pt x="31798" y="8630"/>
                  </a:lnTo>
                  <a:lnTo>
                    <a:pt x="36233" y="29649"/>
                  </a:lnTo>
                  <a:lnTo>
                    <a:pt x="31185" y="71742"/>
                  </a:lnTo>
                  <a:lnTo>
                    <a:pt x="29091" y="114550"/>
                  </a:lnTo>
                  <a:lnTo>
                    <a:pt x="25906" y="150991"/>
                  </a:lnTo>
                  <a:lnTo>
                    <a:pt x="18259" y="188599"/>
                  </a:lnTo>
                  <a:lnTo>
                    <a:pt x="6194" y="234176"/>
                  </a:lnTo>
                  <a:lnTo>
                    <a:pt x="5575" y="248604"/>
                  </a:lnTo>
                  <a:lnTo>
                    <a:pt x="8745" y="266491"/>
                  </a:lnTo>
                  <a:lnTo>
                    <a:pt x="10063" y="269033"/>
                  </a:lnTo>
                  <a:lnTo>
                    <a:pt x="12001" y="270728"/>
                  </a:lnTo>
                  <a:lnTo>
                    <a:pt x="16976" y="272610"/>
                  </a:lnTo>
                  <a:lnTo>
                    <a:pt x="31895" y="273919"/>
                  </a:lnTo>
                  <a:lnTo>
                    <a:pt x="74183" y="265899"/>
                  </a:lnTo>
                  <a:lnTo>
                    <a:pt x="114300" y="255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08">
              <a:extLst>
                <a:ext uri="{FF2B5EF4-FFF2-40B4-BE49-F238E27FC236}">
                  <a16:creationId xmlns:a16="http://schemas.microsoft.com/office/drawing/2014/main" id="{D6BB1E0A-1BEA-5657-38BC-A8AF0C58FA3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5394" y="5433402"/>
              <a:ext cx="166982" cy="43474"/>
            </a:xfrm>
            <a:custGeom>
              <a:avLst/>
              <a:gdLst/>
              <a:ahLst/>
              <a:cxnLst/>
              <a:rect l="0" t="0" r="0" b="0"/>
              <a:pathLst>
                <a:path w="166982" h="43474">
                  <a:moveTo>
                    <a:pt x="5056" y="43473"/>
                  </a:moveTo>
                  <a:lnTo>
                    <a:pt x="5056" y="43473"/>
                  </a:lnTo>
                  <a:lnTo>
                    <a:pt x="0" y="43473"/>
                  </a:lnTo>
                  <a:lnTo>
                    <a:pt x="627" y="41356"/>
                  </a:lnTo>
                  <a:lnTo>
                    <a:pt x="6968" y="33360"/>
                  </a:lnTo>
                  <a:lnTo>
                    <a:pt x="22438" y="22014"/>
                  </a:lnTo>
                  <a:lnTo>
                    <a:pt x="45484" y="11950"/>
                  </a:lnTo>
                  <a:lnTo>
                    <a:pt x="92691" y="6672"/>
                  </a:lnTo>
                  <a:lnTo>
                    <a:pt x="113102" y="4700"/>
                  </a:lnTo>
                  <a:lnTo>
                    <a:pt x="132084" y="0"/>
                  </a:lnTo>
                  <a:lnTo>
                    <a:pt x="166981" y="5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09">
              <a:extLst>
                <a:ext uri="{FF2B5EF4-FFF2-40B4-BE49-F238E27FC236}">
                  <a16:creationId xmlns:a16="http://schemas.microsoft.com/office/drawing/2014/main" id="{AA09D752-A4DC-BDF5-5B23-DF2739F5C3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86200" y="5572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</a:t>
            </a:r>
          </a:p>
        </p:txBody>
      </p:sp>
      <p:grpSp>
        <p:nvGrpSpPr>
          <p:cNvPr id="5" name="SMARTInkShape-Group160">
            <a:extLst>
              <a:ext uri="{FF2B5EF4-FFF2-40B4-BE49-F238E27FC236}">
                <a16:creationId xmlns:a16="http://schemas.microsoft.com/office/drawing/2014/main" id="{08CDDF11-4D44-98A6-3E13-8495E46F4B9C}"/>
              </a:ext>
            </a:extLst>
          </p:cNvPr>
          <p:cNvGrpSpPr/>
          <p:nvPr/>
        </p:nvGrpSpPr>
        <p:grpSpPr>
          <a:xfrm>
            <a:off x="771525" y="1543050"/>
            <a:ext cx="104776" cy="200026"/>
            <a:chOff x="771525" y="1543050"/>
            <a:chExt cx="104776" cy="200026"/>
          </a:xfrm>
        </p:grpSpPr>
        <p:sp>
          <p:nvSpPr>
            <p:cNvPr id="3" name="SMARTInkShape-810">
              <a:extLst>
                <a:ext uri="{FF2B5EF4-FFF2-40B4-BE49-F238E27FC236}">
                  <a16:creationId xmlns:a16="http://schemas.microsoft.com/office/drawing/2014/main" id="{F26B236F-2AEB-F455-DC9F-D0164485982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76300" y="1704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11">
              <a:extLst>
                <a:ext uri="{FF2B5EF4-FFF2-40B4-BE49-F238E27FC236}">
                  <a16:creationId xmlns:a16="http://schemas.microsoft.com/office/drawing/2014/main" id="{24AF2944-7805-BD4B-03D5-58E177C1291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1525" y="154305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324" y="45761"/>
                  </a:lnTo>
                  <a:lnTo>
                    <a:pt x="261" y="87474"/>
                  </a:lnTo>
                  <a:lnTo>
                    <a:pt x="77" y="126225"/>
                  </a:lnTo>
                  <a:lnTo>
                    <a:pt x="3" y="173666"/>
                  </a:lnTo>
                  <a:lnTo>
                    <a:pt x="0" y="194974"/>
                  </a:lnTo>
                  <a:lnTo>
                    <a:pt x="1058" y="196658"/>
                  </a:lnTo>
                  <a:lnTo>
                    <a:pt x="2822" y="197780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61">
            <a:extLst>
              <a:ext uri="{FF2B5EF4-FFF2-40B4-BE49-F238E27FC236}">
                <a16:creationId xmlns:a16="http://schemas.microsoft.com/office/drawing/2014/main" id="{64BDC0D4-33D3-341C-FBAB-3B8CEB747982}"/>
              </a:ext>
            </a:extLst>
          </p:cNvPr>
          <p:cNvGrpSpPr/>
          <p:nvPr/>
        </p:nvGrpSpPr>
        <p:grpSpPr>
          <a:xfrm>
            <a:off x="1698393" y="1343025"/>
            <a:ext cx="1159108" cy="314326"/>
            <a:chOff x="1698393" y="1343025"/>
            <a:chExt cx="1159108" cy="314326"/>
          </a:xfrm>
        </p:grpSpPr>
        <p:sp>
          <p:nvSpPr>
            <p:cNvPr id="6" name="SMARTInkShape-812">
              <a:extLst>
                <a:ext uri="{FF2B5EF4-FFF2-40B4-BE49-F238E27FC236}">
                  <a16:creationId xmlns:a16="http://schemas.microsoft.com/office/drawing/2014/main" id="{828751FA-B7B6-1B9A-C146-C61574ED216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26700" y="1343025"/>
              <a:ext cx="130801" cy="297928"/>
            </a:xfrm>
            <a:custGeom>
              <a:avLst/>
              <a:gdLst/>
              <a:ahLst/>
              <a:cxnLst/>
              <a:rect l="0" t="0" r="0" b="0"/>
              <a:pathLst>
                <a:path w="130801" h="297928">
                  <a:moveTo>
                    <a:pt x="83175" y="219075"/>
                  </a:moveTo>
                  <a:lnTo>
                    <a:pt x="83175" y="219075"/>
                  </a:lnTo>
                  <a:lnTo>
                    <a:pt x="83175" y="196685"/>
                  </a:lnTo>
                  <a:lnTo>
                    <a:pt x="82117" y="194623"/>
                  </a:lnTo>
                  <a:lnTo>
                    <a:pt x="80353" y="193249"/>
                  </a:lnTo>
                  <a:lnTo>
                    <a:pt x="75571" y="191722"/>
                  </a:lnTo>
                  <a:lnTo>
                    <a:pt x="41885" y="190514"/>
                  </a:lnTo>
                  <a:lnTo>
                    <a:pt x="39774" y="191568"/>
                  </a:lnTo>
                  <a:lnTo>
                    <a:pt x="38366" y="193329"/>
                  </a:lnTo>
                  <a:lnTo>
                    <a:pt x="37427" y="195561"/>
                  </a:lnTo>
                  <a:lnTo>
                    <a:pt x="15225" y="215410"/>
                  </a:lnTo>
                  <a:lnTo>
                    <a:pt x="6055" y="231204"/>
                  </a:lnTo>
                  <a:lnTo>
                    <a:pt x="0" y="257947"/>
                  </a:lnTo>
                  <a:lnTo>
                    <a:pt x="1405" y="273746"/>
                  </a:lnTo>
                  <a:lnTo>
                    <a:pt x="3262" y="280922"/>
                  </a:lnTo>
                  <a:lnTo>
                    <a:pt x="10969" y="291718"/>
                  </a:lnTo>
                  <a:lnTo>
                    <a:pt x="15988" y="296079"/>
                  </a:lnTo>
                  <a:lnTo>
                    <a:pt x="21450" y="297927"/>
                  </a:lnTo>
                  <a:lnTo>
                    <a:pt x="33164" y="297160"/>
                  </a:lnTo>
                  <a:lnTo>
                    <a:pt x="45426" y="290468"/>
                  </a:lnTo>
                  <a:lnTo>
                    <a:pt x="51659" y="285720"/>
                  </a:lnTo>
                  <a:lnTo>
                    <a:pt x="61407" y="269156"/>
                  </a:lnTo>
                  <a:lnTo>
                    <a:pt x="76288" y="229085"/>
                  </a:lnTo>
                  <a:lnTo>
                    <a:pt x="82873" y="182992"/>
                  </a:lnTo>
                  <a:lnTo>
                    <a:pt x="93267" y="135943"/>
                  </a:lnTo>
                  <a:lnTo>
                    <a:pt x="105512" y="95762"/>
                  </a:lnTo>
                  <a:lnTo>
                    <a:pt x="112635" y="51763"/>
                  </a:lnTo>
                  <a:lnTo>
                    <a:pt x="129967" y="12249"/>
                  </a:lnTo>
                  <a:lnTo>
                    <a:pt x="13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13">
              <a:extLst>
                <a:ext uri="{FF2B5EF4-FFF2-40B4-BE49-F238E27FC236}">
                  <a16:creationId xmlns:a16="http://schemas.microsoft.com/office/drawing/2014/main" id="{8E6EA04A-1454-93B2-B383-8E4FF20EC3C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33650" y="1516001"/>
              <a:ext cx="123826" cy="127283"/>
            </a:xfrm>
            <a:custGeom>
              <a:avLst/>
              <a:gdLst/>
              <a:ahLst/>
              <a:cxnLst/>
              <a:rect l="0" t="0" r="0" b="0"/>
              <a:pathLst>
                <a:path w="123826" h="127283">
                  <a:moveTo>
                    <a:pt x="0" y="55624"/>
                  </a:moveTo>
                  <a:lnTo>
                    <a:pt x="0" y="55624"/>
                  </a:lnTo>
                  <a:lnTo>
                    <a:pt x="0" y="60680"/>
                  </a:lnTo>
                  <a:lnTo>
                    <a:pt x="1058" y="62170"/>
                  </a:lnTo>
                  <a:lnTo>
                    <a:pt x="2822" y="63163"/>
                  </a:lnTo>
                  <a:lnTo>
                    <a:pt x="30591" y="73234"/>
                  </a:lnTo>
                  <a:lnTo>
                    <a:pt x="63955" y="66347"/>
                  </a:lnTo>
                  <a:lnTo>
                    <a:pt x="76402" y="60037"/>
                  </a:lnTo>
                  <a:lnTo>
                    <a:pt x="96584" y="43796"/>
                  </a:lnTo>
                  <a:lnTo>
                    <a:pt x="101134" y="34139"/>
                  </a:lnTo>
                  <a:lnTo>
                    <a:pt x="104056" y="15749"/>
                  </a:lnTo>
                  <a:lnTo>
                    <a:pt x="103237" y="13166"/>
                  </a:lnTo>
                  <a:lnTo>
                    <a:pt x="101633" y="11443"/>
                  </a:lnTo>
                  <a:lnTo>
                    <a:pt x="99505" y="10295"/>
                  </a:lnTo>
                  <a:lnTo>
                    <a:pt x="98087" y="8472"/>
                  </a:lnTo>
                  <a:lnTo>
                    <a:pt x="96511" y="3623"/>
                  </a:lnTo>
                  <a:lnTo>
                    <a:pt x="93974" y="1907"/>
                  </a:lnTo>
                  <a:lnTo>
                    <a:pt x="85511" y="0"/>
                  </a:lnTo>
                  <a:lnTo>
                    <a:pt x="74694" y="1974"/>
                  </a:lnTo>
                  <a:lnTo>
                    <a:pt x="45446" y="16922"/>
                  </a:lnTo>
                  <a:lnTo>
                    <a:pt x="23461" y="34161"/>
                  </a:lnTo>
                  <a:lnTo>
                    <a:pt x="15719" y="46438"/>
                  </a:lnTo>
                  <a:lnTo>
                    <a:pt x="5692" y="76623"/>
                  </a:lnTo>
                  <a:lnTo>
                    <a:pt x="5911" y="84440"/>
                  </a:lnTo>
                  <a:lnTo>
                    <a:pt x="11799" y="98770"/>
                  </a:lnTo>
                  <a:lnTo>
                    <a:pt x="21958" y="113681"/>
                  </a:lnTo>
                  <a:lnTo>
                    <a:pt x="31279" y="118469"/>
                  </a:lnTo>
                  <a:lnTo>
                    <a:pt x="74831" y="127282"/>
                  </a:lnTo>
                  <a:lnTo>
                    <a:pt x="123825" y="122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14">
              <a:extLst>
                <a:ext uri="{FF2B5EF4-FFF2-40B4-BE49-F238E27FC236}">
                  <a16:creationId xmlns:a16="http://schemas.microsoft.com/office/drawing/2014/main" id="{03080273-C880-8DE8-7069-0A176DDDB87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314575" y="1514913"/>
              <a:ext cx="190501" cy="126267"/>
            </a:xfrm>
            <a:custGeom>
              <a:avLst/>
              <a:gdLst/>
              <a:ahLst/>
              <a:cxnLst/>
              <a:rect l="0" t="0" r="0" b="0"/>
              <a:pathLst>
                <a:path w="190501" h="126267">
                  <a:moveTo>
                    <a:pt x="0" y="47187"/>
                  </a:moveTo>
                  <a:lnTo>
                    <a:pt x="0" y="47187"/>
                  </a:lnTo>
                  <a:lnTo>
                    <a:pt x="0" y="32998"/>
                  </a:lnTo>
                  <a:lnTo>
                    <a:pt x="1058" y="31377"/>
                  </a:lnTo>
                  <a:lnTo>
                    <a:pt x="2822" y="30297"/>
                  </a:lnTo>
                  <a:lnTo>
                    <a:pt x="5056" y="29577"/>
                  </a:lnTo>
                  <a:lnTo>
                    <a:pt x="6546" y="28039"/>
                  </a:lnTo>
                  <a:lnTo>
                    <a:pt x="8201" y="23507"/>
                  </a:lnTo>
                  <a:lnTo>
                    <a:pt x="9522" y="0"/>
                  </a:lnTo>
                  <a:lnTo>
                    <a:pt x="8467" y="17951"/>
                  </a:lnTo>
                  <a:lnTo>
                    <a:pt x="589" y="58381"/>
                  </a:lnTo>
                  <a:lnTo>
                    <a:pt x="116" y="77385"/>
                  </a:lnTo>
                  <a:lnTo>
                    <a:pt x="2874" y="84597"/>
                  </a:lnTo>
                  <a:lnTo>
                    <a:pt x="5091" y="88002"/>
                  </a:lnTo>
                  <a:lnTo>
                    <a:pt x="7627" y="90272"/>
                  </a:lnTo>
                  <a:lnTo>
                    <a:pt x="17337" y="94214"/>
                  </a:lnTo>
                  <a:lnTo>
                    <a:pt x="21111" y="91724"/>
                  </a:lnTo>
                  <a:lnTo>
                    <a:pt x="44530" y="68233"/>
                  </a:lnTo>
                  <a:lnTo>
                    <a:pt x="63858" y="38243"/>
                  </a:lnTo>
                  <a:lnTo>
                    <a:pt x="64797" y="34875"/>
                  </a:lnTo>
                  <a:lnTo>
                    <a:pt x="66481" y="32629"/>
                  </a:lnTo>
                  <a:lnTo>
                    <a:pt x="71175" y="30133"/>
                  </a:lnTo>
                  <a:lnTo>
                    <a:pt x="72850" y="30526"/>
                  </a:lnTo>
                  <a:lnTo>
                    <a:pt x="73967" y="31846"/>
                  </a:lnTo>
                  <a:lnTo>
                    <a:pt x="75207" y="37194"/>
                  </a:lnTo>
                  <a:lnTo>
                    <a:pt x="76964" y="52105"/>
                  </a:lnTo>
                  <a:lnTo>
                    <a:pt x="93479" y="95161"/>
                  </a:lnTo>
                  <a:lnTo>
                    <a:pt x="109560" y="120006"/>
                  </a:lnTo>
                  <a:lnTo>
                    <a:pt x="111140" y="124308"/>
                  </a:lnTo>
                  <a:lnTo>
                    <a:pt x="114310" y="126118"/>
                  </a:lnTo>
                  <a:lnTo>
                    <a:pt x="118540" y="126266"/>
                  </a:lnTo>
                  <a:lnTo>
                    <a:pt x="123477" y="125306"/>
                  </a:lnTo>
                  <a:lnTo>
                    <a:pt x="131784" y="118596"/>
                  </a:lnTo>
                  <a:lnTo>
                    <a:pt x="155565" y="77914"/>
                  </a:lnTo>
                  <a:lnTo>
                    <a:pt x="190500" y="18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15">
              <a:extLst>
                <a:ext uri="{FF2B5EF4-FFF2-40B4-BE49-F238E27FC236}">
                  <a16:creationId xmlns:a16="http://schemas.microsoft.com/office/drawing/2014/main" id="{0AFE306C-8A76-1A4B-5C25-31DE0701AB7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107071" y="1506863"/>
              <a:ext cx="150355" cy="119059"/>
            </a:xfrm>
            <a:custGeom>
              <a:avLst/>
              <a:gdLst/>
              <a:ahLst/>
              <a:cxnLst/>
              <a:rect l="0" t="0" r="0" b="0"/>
              <a:pathLst>
                <a:path w="150355" h="119059">
                  <a:moveTo>
                    <a:pt x="17004" y="64762"/>
                  </a:moveTo>
                  <a:lnTo>
                    <a:pt x="17004" y="64762"/>
                  </a:lnTo>
                  <a:lnTo>
                    <a:pt x="59566" y="63704"/>
                  </a:lnTo>
                  <a:lnTo>
                    <a:pt x="100928" y="50573"/>
                  </a:lnTo>
                  <a:lnTo>
                    <a:pt x="104703" y="46836"/>
                  </a:lnTo>
                  <a:lnTo>
                    <a:pt x="108898" y="37039"/>
                  </a:lnTo>
                  <a:lnTo>
                    <a:pt x="111260" y="24680"/>
                  </a:lnTo>
                  <a:lnTo>
                    <a:pt x="109475" y="21108"/>
                  </a:lnTo>
                  <a:lnTo>
                    <a:pt x="96849" y="11023"/>
                  </a:lnTo>
                  <a:lnTo>
                    <a:pt x="79702" y="2390"/>
                  </a:lnTo>
                  <a:lnTo>
                    <a:pt x="67448" y="0"/>
                  </a:lnTo>
                  <a:lnTo>
                    <a:pt x="54946" y="1759"/>
                  </a:lnTo>
                  <a:lnTo>
                    <a:pt x="42334" y="7127"/>
                  </a:lnTo>
                  <a:lnTo>
                    <a:pt x="15701" y="28728"/>
                  </a:lnTo>
                  <a:lnTo>
                    <a:pt x="4858" y="49146"/>
                  </a:lnTo>
                  <a:lnTo>
                    <a:pt x="0" y="70248"/>
                  </a:lnTo>
                  <a:lnTo>
                    <a:pt x="3616" y="94962"/>
                  </a:lnTo>
                  <a:lnTo>
                    <a:pt x="11407" y="107465"/>
                  </a:lnTo>
                  <a:lnTo>
                    <a:pt x="16447" y="112281"/>
                  </a:lnTo>
                  <a:lnTo>
                    <a:pt x="27693" y="117631"/>
                  </a:lnTo>
                  <a:lnTo>
                    <a:pt x="33655" y="119058"/>
                  </a:lnTo>
                  <a:lnTo>
                    <a:pt x="62272" y="116010"/>
                  </a:lnTo>
                  <a:lnTo>
                    <a:pt x="150354" y="7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6">
              <a:extLst>
                <a:ext uri="{FF2B5EF4-FFF2-40B4-BE49-F238E27FC236}">
                  <a16:creationId xmlns:a16="http://schemas.microsoft.com/office/drawing/2014/main" id="{F3F2A0C9-3C63-8722-B6FA-55DE48EE4FE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52781" y="1495818"/>
              <a:ext cx="95095" cy="132958"/>
            </a:xfrm>
            <a:custGeom>
              <a:avLst/>
              <a:gdLst/>
              <a:ahLst/>
              <a:cxnLst/>
              <a:rect l="0" t="0" r="0" b="0"/>
              <a:pathLst>
                <a:path w="95095" h="132958">
                  <a:moveTo>
                    <a:pt x="18894" y="28182"/>
                  </a:moveTo>
                  <a:lnTo>
                    <a:pt x="18894" y="28182"/>
                  </a:lnTo>
                  <a:lnTo>
                    <a:pt x="18894" y="23126"/>
                  </a:lnTo>
                  <a:lnTo>
                    <a:pt x="19952" y="21636"/>
                  </a:lnTo>
                  <a:lnTo>
                    <a:pt x="21716" y="20643"/>
                  </a:lnTo>
                  <a:lnTo>
                    <a:pt x="23951" y="19981"/>
                  </a:lnTo>
                  <a:lnTo>
                    <a:pt x="25440" y="18481"/>
                  </a:lnTo>
                  <a:lnTo>
                    <a:pt x="28027" y="10572"/>
                  </a:lnTo>
                  <a:lnTo>
                    <a:pt x="31067" y="9772"/>
                  </a:lnTo>
                  <a:lnTo>
                    <a:pt x="52015" y="8081"/>
                  </a:lnTo>
                  <a:lnTo>
                    <a:pt x="66162" y="1594"/>
                  </a:lnTo>
                  <a:lnTo>
                    <a:pt x="79149" y="0"/>
                  </a:lnTo>
                  <a:lnTo>
                    <a:pt x="81289" y="927"/>
                  </a:lnTo>
                  <a:lnTo>
                    <a:pt x="82715" y="2604"/>
                  </a:lnTo>
                  <a:lnTo>
                    <a:pt x="85402" y="8750"/>
                  </a:lnTo>
                  <a:lnTo>
                    <a:pt x="85554" y="17299"/>
                  </a:lnTo>
                  <a:lnTo>
                    <a:pt x="80508" y="28368"/>
                  </a:lnTo>
                  <a:lnTo>
                    <a:pt x="72384" y="36378"/>
                  </a:lnTo>
                  <a:lnTo>
                    <a:pt x="44870" y="52349"/>
                  </a:lnTo>
                  <a:lnTo>
                    <a:pt x="29160" y="55886"/>
                  </a:lnTo>
                  <a:lnTo>
                    <a:pt x="25738" y="56177"/>
                  </a:lnTo>
                  <a:lnTo>
                    <a:pt x="23457" y="57428"/>
                  </a:lnTo>
                  <a:lnTo>
                    <a:pt x="21936" y="59321"/>
                  </a:lnTo>
                  <a:lnTo>
                    <a:pt x="20922" y="61641"/>
                  </a:lnTo>
                  <a:lnTo>
                    <a:pt x="19188" y="63188"/>
                  </a:lnTo>
                  <a:lnTo>
                    <a:pt x="14438" y="64907"/>
                  </a:lnTo>
                  <a:lnTo>
                    <a:pt x="0" y="66271"/>
                  </a:lnTo>
                  <a:lnTo>
                    <a:pt x="4947" y="71335"/>
                  </a:lnTo>
                  <a:lnTo>
                    <a:pt x="7403" y="76642"/>
                  </a:lnTo>
                  <a:lnTo>
                    <a:pt x="8059" y="79539"/>
                  </a:lnTo>
                  <a:lnTo>
                    <a:pt x="14431" y="85579"/>
                  </a:lnTo>
                  <a:lnTo>
                    <a:pt x="59308" y="116229"/>
                  </a:lnTo>
                  <a:lnTo>
                    <a:pt x="71673" y="121298"/>
                  </a:lnTo>
                  <a:lnTo>
                    <a:pt x="82040" y="123858"/>
                  </a:lnTo>
                  <a:lnTo>
                    <a:pt x="95094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17">
              <a:extLst>
                <a:ext uri="{FF2B5EF4-FFF2-40B4-BE49-F238E27FC236}">
                  <a16:creationId xmlns:a16="http://schemas.microsoft.com/office/drawing/2014/main" id="{38315D50-CBDB-57E6-0795-1A9DF74E85C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24050" y="1421334"/>
              <a:ext cx="34041" cy="236017"/>
            </a:xfrm>
            <a:custGeom>
              <a:avLst/>
              <a:gdLst/>
              <a:ahLst/>
              <a:cxnLst/>
              <a:rect l="0" t="0" r="0" b="0"/>
              <a:pathLst>
                <a:path w="34041" h="236017">
                  <a:moveTo>
                    <a:pt x="19050" y="26466"/>
                  </a:moveTo>
                  <a:lnTo>
                    <a:pt x="19050" y="26466"/>
                  </a:lnTo>
                  <a:lnTo>
                    <a:pt x="26589" y="8566"/>
                  </a:lnTo>
                  <a:lnTo>
                    <a:pt x="28183" y="0"/>
                  </a:lnTo>
                  <a:lnTo>
                    <a:pt x="28313" y="355"/>
                  </a:lnTo>
                  <a:lnTo>
                    <a:pt x="28459" y="3572"/>
                  </a:lnTo>
                  <a:lnTo>
                    <a:pt x="34040" y="20807"/>
                  </a:lnTo>
                  <a:lnTo>
                    <a:pt x="28850" y="66908"/>
                  </a:lnTo>
                  <a:lnTo>
                    <a:pt x="21072" y="107782"/>
                  </a:lnTo>
                  <a:lnTo>
                    <a:pt x="14393" y="154477"/>
                  </a:lnTo>
                  <a:lnTo>
                    <a:pt x="3941" y="196861"/>
                  </a:lnTo>
                  <a:lnTo>
                    <a:pt x="0" y="236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8">
              <a:extLst>
                <a:ext uri="{FF2B5EF4-FFF2-40B4-BE49-F238E27FC236}">
                  <a16:creationId xmlns:a16="http://schemas.microsoft.com/office/drawing/2014/main" id="{E23E1919-7C58-DAFC-D86D-3D6D5B8B692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698393" y="1447800"/>
              <a:ext cx="143952" cy="200026"/>
            </a:xfrm>
            <a:custGeom>
              <a:avLst/>
              <a:gdLst/>
              <a:ahLst/>
              <a:cxnLst/>
              <a:rect l="0" t="0" r="0" b="0"/>
              <a:pathLst>
                <a:path w="143952" h="200026">
                  <a:moveTo>
                    <a:pt x="111357" y="0"/>
                  </a:moveTo>
                  <a:lnTo>
                    <a:pt x="111357" y="0"/>
                  </a:lnTo>
                  <a:lnTo>
                    <a:pt x="120766" y="0"/>
                  </a:lnTo>
                  <a:lnTo>
                    <a:pt x="120879" y="9132"/>
                  </a:lnTo>
                  <a:lnTo>
                    <a:pt x="81872" y="12343"/>
                  </a:lnTo>
                  <a:lnTo>
                    <a:pt x="43308" y="25771"/>
                  </a:lnTo>
                  <a:lnTo>
                    <a:pt x="11955" y="38173"/>
                  </a:lnTo>
                  <a:lnTo>
                    <a:pt x="3678" y="44483"/>
                  </a:lnTo>
                  <a:lnTo>
                    <a:pt x="0" y="50814"/>
                  </a:lnTo>
                  <a:lnTo>
                    <a:pt x="1187" y="59979"/>
                  </a:lnTo>
                  <a:lnTo>
                    <a:pt x="5243" y="70049"/>
                  </a:lnTo>
                  <a:lnTo>
                    <a:pt x="10573" y="78052"/>
                  </a:lnTo>
                  <a:lnTo>
                    <a:pt x="22114" y="82315"/>
                  </a:lnTo>
                  <a:lnTo>
                    <a:pt x="49284" y="90359"/>
                  </a:lnTo>
                  <a:lnTo>
                    <a:pt x="93025" y="106332"/>
                  </a:lnTo>
                  <a:lnTo>
                    <a:pt x="103209" y="111817"/>
                  </a:lnTo>
                  <a:lnTo>
                    <a:pt x="107735" y="117782"/>
                  </a:lnTo>
                  <a:lnTo>
                    <a:pt x="111059" y="119797"/>
                  </a:lnTo>
                  <a:lnTo>
                    <a:pt x="128780" y="125852"/>
                  </a:lnTo>
                  <a:lnTo>
                    <a:pt x="136034" y="130017"/>
                  </a:lnTo>
                  <a:lnTo>
                    <a:pt x="142786" y="131869"/>
                  </a:lnTo>
                  <a:lnTo>
                    <a:pt x="143951" y="134479"/>
                  </a:lnTo>
                  <a:lnTo>
                    <a:pt x="142424" y="143024"/>
                  </a:lnTo>
                  <a:lnTo>
                    <a:pt x="131762" y="165757"/>
                  </a:lnTo>
                  <a:lnTo>
                    <a:pt x="121837" y="178092"/>
                  </a:lnTo>
                  <a:lnTo>
                    <a:pt x="94236" y="191880"/>
                  </a:lnTo>
                  <a:lnTo>
                    <a:pt x="66622" y="198416"/>
                  </a:lnTo>
                  <a:lnTo>
                    <a:pt x="6582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62">
            <a:extLst>
              <a:ext uri="{FF2B5EF4-FFF2-40B4-BE49-F238E27FC236}">
                <a16:creationId xmlns:a16="http://schemas.microsoft.com/office/drawing/2014/main" id="{8CFB2EE0-455A-2816-FA7C-750A34FB64DA}"/>
              </a:ext>
            </a:extLst>
          </p:cNvPr>
          <p:cNvGrpSpPr/>
          <p:nvPr/>
        </p:nvGrpSpPr>
        <p:grpSpPr>
          <a:xfrm>
            <a:off x="3286125" y="1410092"/>
            <a:ext cx="245358" cy="218663"/>
            <a:chOff x="3286125" y="1410092"/>
            <a:chExt cx="245358" cy="218663"/>
          </a:xfrm>
        </p:grpSpPr>
        <p:sp>
          <p:nvSpPr>
            <p:cNvPr id="14" name="SMARTInkShape-819">
              <a:extLst>
                <a:ext uri="{FF2B5EF4-FFF2-40B4-BE49-F238E27FC236}">
                  <a16:creationId xmlns:a16="http://schemas.microsoft.com/office/drawing/2014/main" id="{8CBCDB2B-D4FE-E1A0-4EEF-54D4CF0A198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76625" y="1516112"/>
              <a:ext cx="54858" cy="91191"/>
            </a:xfrm>
            <a:custGeom>
              <a:avLst/>
              <a:gdLst/>
              <a:ahLst/>
              <a:cxnLst/>
              <a:rect l="0" t="0" r="0" b="0"/>
              <a:pathLst>
                <a:path w="54858" h="91191">
                  <a:moveTo>
                    <a:pt x="28575" y="36463"/>
                  </a:moveTo>
                  <a:lnTo>
                    <a:pt x="28575" y="36463"/>
                  </a:lnTo>
                  <a:lnTo>
                    <a:pt x="36776" y="28262"/>
                  </a:lnTo>
                  <a:lnTo>
                    <a:pt x="37707" y="22274"/>
                  </a:lnTo>
                  <a:lnTo>
                    <a:pt x="37984" y="13797"/>
                  </a:lnTo>
                  <a:lnTo>
                    <a:pt x="36964" y="11827"/>
                  </a:lnTo>
                  <a:lnTo>
                    <a:pt x="35226" y="10514"/>
                  </a:lnTo>
                  <a:lnTo>
                    <a:pt x="33009" y="9639"/>
                  </a:lnTo>
                  <a:lnTo>
                    <a:pt x="24901" y="11488"/>
                  </a:lnTo>
                  <a:lnTo>
                    <a:pt x="11259" y="18480"/>
                  </a:lnTo>
                  <a:lnTo>
                    <a:pt x="7506" y="21299"/>
                  </a:lnTo>
                  <a:lnTo>
                    <a:pt x="3337" y="30076"/>
                  </a:lnTo>
                  <a:lnTo>
                    <a:pt x="195" y="71572"/>
                  </a:lnTo>
                  <a:lnTo>
                    <a:pt x="2247" y="76802"/>
                  </a:lnTo>
                  <a:lnTo>
                    <a:pt x="10171" y="85436"/>
                  </a:lnTo>
                  <a:lnTo>
                    <a:pt x="17926" y="89979"/>
                  </a:lnTo>
                  <a:lnTo>
                    <a:pt x="21475" y="91190"/>
                  </a:lnTo>
                  <a:lnTo>
                    <a:pt x="31064" y="89714"/>
                  </a:lnTo>
                  <a:lnTo>
                    <a:pt x="36584" y="87839"/>
                  </a:lnTo>
                  <a:lnTo>
                    <a:pt x="45540" y="77288"/>
                  </a:lnTo>
                  <a:lnTo>
                    <a:pt x="51990" y="62016"/>
                  </a:lnTo>
                  <a:lnTo>
                    <a:pt x="54857" y="44645"/>
                  </a:lnTo>
                  <a:lnTo>
                    <a:pt x="51414" y="17015"/>
                  </a:lnTo>
                  <a:lnTo>
                    <a:pt x="46487" y="6653"/>
                  </a:lnTo>
                  <a:lnTo>
                    <a:pt x="43692" y="3890"/>
                  </a:lnTo>
                  <a:lnTo>
                    <a:pt x="34940" y="819"/>
                  </a:lnTo>
                  <a:lnTo>
                    <a:pt x="29644" y="0"/>
                  </a:lnTo>
                  <a:lnTo>
                    <a:pt x="0" y="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0">
              <a:extLst>
                <a:ext uri="{FF2B5EF4-FFF2-40B4-BE49-F238E27FC236}">
                  <a16:creationId xmlns:a16="http://schemas.microsoft.com/office/drawing/2014/main" id="{14541EF9-99B0-02C0-F236-3B08F13BA33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86125" y="15049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22120" y="28327"/>
                  </a:lnTo>
                  <a:lnTo>
                    <a:pt x="36187" y="21799"/>
                  </a:lnTo>
                  <a:lnTo>
                    <a:pt x="75810" y="893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21">
              <a:extLst>
                <a:ext uri="{FF2B5EF4-FFF2-40B4-BE49-F238E27FC236}">
                  <a16:creationId xmlns:a16="http://schemas.microsoft.com/office/drawing/2014/main" id="{D085F803-2975-81EA-BA1D-665E71BB64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86279" y="1410092"/>
              <a:ext cx="114147" cy="218663"/>
            </a:xfrm>
            <a:custGeom>
              <a:avLst/>
              <a:gdLst/>
              <a:ahLst/>
              <a:cxnLst/>
              <a:rect l="0" t="0" r="0" b="0"/>
              <a:pathLst>
                <a:path w="114147" h="218663">
                  <a:moveTo>
                    <a:pt x="28421" y="9133"/>
                  </a:moveTo>
                  <a:lnTo>
                    <a:pt x="28421" y="9133"/>
                  </a:lnTo>
                  <a:lnTo>
                    <a:pt x="28421" y="0"/>
                  </a:lnTo>
                  <a:lnTo>
                    <a:pt x="25599" y="47182"/>
                  </a:lnTo>
                  <a:lnTo>
                    <a:pt x="20220" y="90379"/>
                  </a:lnTo>
                  <a:lnTo>
                    <a:pt x="14232" y="127163"/>
                  </a:lnTo>
                  <a:lnTo>
                    <a:pt x="5755" y="164872"/>
                  </a:lnTo>
                  <a:lnTo>
                    <a:pt x="192" y="212462"/>
                  </a:lnTo>
                  <a:lnTo>
                    <a:pt x="0" y="215918"/>
                  </a:lnTo>
                  <a:lnTo>
                    <a:pt x="1007" y="216840"/>
                  </a:lnTo>
                  <a:lnTo>
                    <a:pt x="4948" y="217864"/>
                  </a:lnTo>
                  <a:lnTo>
                    <a:pt x="48048" y="218662"/>
                  </a:lnTo>
                  <a:lnTo>
                    <a:pt x="55841" y="215851"/>
                  </a:lnTo>
                  <a:lnTo>
                    <a:pt x="62833" y="212133"/>
                  </a:lnTo>
                  <a:lnTo>
                    <a:pt x="75945" y="209746"/>
                  </a:lnTo>
                  <a:lnTo>
                    <a:pt x="98265" y="209192"/>
                  </a:lnTo>
                  <a:lnTo>
                    <a:pt x="114146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63">
            <a:extLst>
              <a:ext uri="{FF2B5EF4-FFF2-40B4-BE49-F238E27FC236}">
                <a16:creationId xmlns:a16="http://schemas.microsoft.com/office/drawing/2014/main" id="{1DE9D0DA-3932-AE1D-0DC6-9C6784546AAB}"/>
              </a:ext>
            </a:extLst>
          </p:cNvPr>
          <p:cNvGrpSpPr/>
          <p:nvPr/>
        </p:nvGrpSpPr>
        <p:grpSpPr>
          <a:xfrm>
            <a:off x="3895725" y="1352550"/>
            <a:ext cx="866776" cy="373755"/>
            <a:chOff x="3895725" y="1352550"/>
            <a:chExt cx="866776" cy="373755"/>
          </a:xfrm>
        </p:grpSpPr>
        <p:sp>
          <p:nvSpPr>
            <p:cNvPr id="18" name="SMARTInkShape-822">
              <a:extLst>
                <a:ext uri="{FF2B5EF4-FFF2-40B4-BE49-F238E27FC236}">
                  <a16:creationId xmlns:a16="http://schemas.microsoft.com/office/drawing/2014/main" id="{EA6C27BF-6C3D-8A03-3E5C-2696A296F10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10100" y="14382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58808" y="21853"/>
                  </a:lnTo>
                  <a:lnTo>
                    <a:pt x="95577" y="12274"/>
                  </a:lnTo>
                  <a:lnTo>
                    <a:pt x="139743" y="33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23">
              <a:extLst>
                <a:ext uri="{FF2B5EF4-FFF2-40B4-BE49-F238E27FC236}">
                  <a16:creationId xmlns:a16="http://schemas.microsoft.com/office/drawing/2014/main" id="{4E82DF01-8CAD-F1CB-D483-588C2860205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621990" y="1352550"/>
              <a:ext cx="102411" cy="257071"/>
            </a:xfrm>
            <a:custGeom>
              <a:avLst/>
              <a:gdLst/>
              <a:ahLst/>
              <a:cxnLst/>
              <a:rect l="0" t="0" r="0" b="0"/>
              <a:pathLst>
                <a:path w="102411" h="257071">
                  <a:moveTo>
                    <a:pt x="64310" y="0"/>
                  </a:moveTo>
                  <a:lnTo>
                    <a:pt x="64310" y="0"/>
                  </a:lnTo>
                  <a:lnTo>
                    <a:pt x="72511" y="0"/>
                  </a:lnTo>
                  <a:lnTo>
                    <a:pt x="73719" y="31571"/>
                  </a:lnTo>
                  <a:lnTo>
                    <a:pt x="65149" y="74871"/>
                  </a:lnTo>
                  <a:lnTo>
                    <a:pt x="49816" y="121367"/>
                  </a:lnTo>
                  <a:lnTo>
                    <a:pt x="45168" y="141783"/>
                  </a:lnTo>
                  <a:lnTo>
                    <a:pt x="24937" y="183581"/>
                  </a:lnTo>
                  <a:lnTo>
                    <a:pt x="2955" y="229610"/>
                  </a:lnTo>
                  <a:lnTo>
                    <a:pt x="0" y="243513"/>
                  </a:lnTo>
                  <a:lnTo>
                    <a:pt x="269" y="248067"/>
                  </a:lnTo>
                  <a:lnTo>
                    <a:pt x="1508" y="251103"/>
                  </a:lnTo>
                  <a:lnTo>
                    <a:pt x="3392" y="253127"/>
                  </a:lnTo>
                  <a:lnTo>
                    <a:pt x="8308" y="255376"/>
                  </a:lnTo>
                  <a:lnTo>
                    <a:pt x="37653" y="257070"/>
                  </a:lnTo>
                  <a:lnTo>
                    <a:pt x="82796" y="247468"/>
                  </a:lnTo>
                  <a:lnTo>
                    <a:pt x="10241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24">
              <a:extLst>
                <a:ext uri="{FF2B5EF4-FFF2-40B4-BE49-F238E27FC236}">
                  <a16:creationId xmlns:a16="http://schemas.microsoft.com/office/drawing/2014/main" id="{D02AF3E6-CB72-C62B-1931-7B609694448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38650" y="1381633"/>
              <a:ext cx="123429" cy="208186"/>
            </a:xfrm>
            <a:custGeom>
              <a:avLst/>
              <a:gdLst/>
              <a:ahLst/>
              <a:cxnLst/>
              <a:rect l="0" t="0" r="0" b="0"/>
              <a:pathLst>
                <a:path w="123429" h="208186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19021" y="42774"/>
                  </a:lnTo>
                  <a:lnTo>
                    <a:pt x="19044" y="86868"/>
                  </a:lnTo>
                  <a:lnTo>
                    <a:pt x="13993" y="131287"/>
                  </a:lnTo>
                  <a:lnTo>
                    <a:pt x="10113" y="172723"/>
                  </a:lnTo>
                  <a:lnTo>
                    <a:pt x="9535" y="208185"/>
                  </a:lnTo>
                  <a:lnTo>
                    <a:pt x="22783" y="195709"/>
                  </a:lnTo>
                  <a:lnTo>
                    <a:pt x="26000" y="189711"/>
                  </a:lnTo>
                  <a:lnTo>
                    <a:pt x="26859" y="186630"/>
                  </a:lnTo>
                  <a:lnTo>
                    <a:pt x="59564" y="146829"/>
                  </a:lnTo>
                  <a:lnTo>
                    <a:pt x="87923" y="104659"/>
                  </a:lnTo>
                  <a:lnTo>
                    <a:pt x="98343" y="93858"/>
                  </a:lnTo>
                  <a:lnTo>
                    <a:pt x="106503" y="89057"/>
                  </a:lnTo>
                  <a:lnTo>
                    <a:pt x="110160" y="88835"/>
                  </a:lnTo>
                  <a:lnTo>
                    <a:pt x="117046" y="91411"/>
                  </a:lnTo>
                  <a:lnTo>
                    <a:pt x="119306" y="95697"/>
                  </a:lnTo>
                  <a:lnTo>
                    <a:pt x="123428" y="135683"/>
                  </a:lnTo>
                  <a:lnTo>
                    <a:pt x="122649" y="153910"/>
                  </a:lnTo>
                  <a:lnTo>
                    <a:pt x="116263" y="175731"/>
                  </a:lnTo>
                  <a:lnTo>
                    <a:pt x="114300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25">
              <a:extLst>
                <a:ext uri="{FF2B5EF4-FFF2-40B4-BE49-F238E27FC236}">
                  <a16:creationId xmlns:a16="http://schemas.microsoft.com/office/drawing/2014/main" id="{68B2081C-05D5-D80B-6F92-2264C143047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244276" y="1496904"/>
              <a:ext cx="175325" cy="229401"/>
            </a:xfrm>
            <a:custGeom>
              <a:avLst/>
              <a:gdLst/>
              <a:ahLst/>
              <a:cxnLst/>
              <a:rect l="0" t="0" r="0" b="0"/>
              <a:pathLst>
                <a:path w="175325" h="229401">
                  <a:moveTo>
                    <a:pt x="70549" y="46146"/>
                  </a:moveTo>
                  <a:lnTo>
                    <a:pt x="70549" y="46146"/>
                  </a:lnTo>
                  <a:lnTo>
                    <a:pt x="75605" y="46146"/>
                  </a:lnTo>
                  <a:lnTo>
                    <a:pt x="77095" y="45088"/>
                  </a:lnTo>
                  <a:lnTo>
                    <a:pt x="78088" y="43324"/>
                  </a:lnTo>
                  <a:lnTo>
                    <a:pt x="79958" y="28812"/>
                  </a:lnTo>
                  <a:lnTo>
                    <a:pt x="80040" y="22548"/>
                  </a:lnTo>
                  <a:lnTo>
                    <a:pt x="82881" y="16961"/>
                  </a:lnTo>
                  <a:lnTo>
                    <a:pt x="85120" y="13989"/>
                  </a:lnTo>
                  <a:lnTo>
                    <a:pt x="85555" y="12008"/>
                  </a:lnTo>
                  <a:lnTo>
                    <a:pt x="84787" y="10687"/>
                  </a:lnTo>
                  <a:lnTo>
                    <a:pt x="83216" y="9807"/>
                  </a:lnTo>
                  <a:lnTo>
                    <a:pt x="82169" y="8162"/>
                  </a:lnTo>
                  <a:lnTo>
                    <a:pt x="81005" y="3511"/>
                  </a:lnTo>
                  <a:lnTo>
                    <a:pt x="79636" y="1848"/>
                  </a:lnTo>
                  <a:lnTo>
                    <a:pt x="75293" y="0"/>
                  </a:lnTo>
                  <a:lnTo>
                    <a:pt x="61842" y="4016"/>
                  </a:lnTo>
                  <a:lnTo>
                    <a:pt x="38333" y="15913"/>
                  </a:lnTo>
                  <a:lnTo>
                    <a:pt x="20669" y="31661"/>
                  </a:lnTo>
                  <a:lnTo>
                    <a:pt x="1239" y="62204"/>
                  </a:lnTo>
                  <a:lnTo>
                    <a:pt x="0" y="67435"/>
                  </a:lnTo>
                  <a:lnTo>
                    <a:pt x="234" y="71980"/>
                  </a:lnTo>
                  <a:lnTo>
                    <a:pt x="3315" y="79853"/>
                  </a:lnTo>
                  <a:lnTo>
                    <a:pt x="8211" y="86880"/>
                  </a:lnTo>
                  <a:lnTo>
                    <a:pt x="12057" y="88118"/>
                  </a:lnTo>
                  <a:lnTo>
                    <a:pt x="21975" y="86673"/>
                  </a:lnTo>
                  <a:lnTo>
                    <a:pt x="34402" y="79909"/>
                  </a:lnTo>
                  <a:lnTo>
                    <a:pt x="59624" y="61919"/>
                  </a:lnTo>
                  <a:lnTo>
                    <a:pt x="72368" y="57522"/>
                  </a:lnTo>
                  <a:lnTo>
                    <a:pt x="87598" y="55834"/>
                  </a:lnTo>
                  <a:lnTo>
                    <a:pt x="94063" y="70889"/>
                  </a:lnTo>
                  <a:lnTo>
                    <a:pt x="98458" y="113571"/>
                  </a:lnTo>
                  <a:lnTo>
                    <a:pt x="98993" y="161182"/>
                  </a:lnTo>
                  <a:lnTo>
                    <a:pt x="91493" y="204218"/>
                  </a:lnTo>
                  <a:lnTo>
                    <a:pt x="85855" y="216237"/>
                  </a:lnTo>
                  <a:lnTo>
                    <a:pt x="76999" y="225106"/>
                  </a:lnTo>
                  <a:lnTo>
                    <a:pt x="71673" y="228952"/>
                  </a:lnTo>
                  <a:lnTo>
                    <a:pt x="67065" y="229400"/>
                  </a:lnTo>
                  <a:lnTo>
                    <a:pt x="62935" y="227582"/>
                  </a:lnTo>
                  <a:lnTo>
                    <a:pt x="55523" y="219918"/>
                  </a:lnTo>
                  <a:lnTo>
                    <a:pt x="45401" y="201586"/>
                  </a:lnTo>
                  <a:lnTo>
                    <a:pt x="34363" y="156587"/>
                  </a:lnTo>
                  <a:lnTo>
                    <a:pt x="38072" y="130728"/>
                  </a:lnTo>
                  <a:lnTo>
                    <a:pt x="50931" y="102957"/>
                  </a:lnTo>
                  <a:lnTo>
                    <a:pt x="73203" y="79677"/>
                  </a:lnTo>
                  <a:lnTo>
                    <a:pt x="120418" y="56742"/>
                  </a:lnTo>
                  <a:lnTo>
                    <a:pt x="165900" y="33509"/>
                  </a:lnTo>
                  <a:lnTo>
                    <a:pt x="175324" y="27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6">
              <a:extLst>
                <a:ext uri="{FF2B5EF4-FFF2-40B4-BE49-F238E27FC236}">
                  <a16:creationId xmlns:a16="http://schemas.microsoft.com/office/drawing/2014/main" id="{83F48A8E-EDB1-B3AF-43EA-460D7DB80A9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00525" y="1466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27">
              <a:extLst>
                <a:ext uri="{FF2B5EF4-FFF2-40B4-BE49-F238E27FC236}">
                  <a16:creationId xmlns:a16="http://schemas.microsoft.com/office/drawing/2014/main" id="{F5E83C04-940D-772A-7336-FE79E7B420B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171950" y="1524624"/>
              <a:ext cx="18818" cy="123202"/>
            </a:xfrm>
            <a:custGeom>
              <a:avLst/>
              <a:gdLst/>
              <a:ahLst/>
              <a:cxnLst/>
              <a:rect l="0" t="0" r="0" b="0"/>
              <a:pathLst>
                <a:path w="18818" h="123202">
                  <a:moveTo>
                    <a:pt x="0" y="27951"/>
                  </a:moveTo>
                  <a:lnTo>
                    <a:pt x="0" y="27951"/>
                  </a:lnTo>
                  <a:lnTo>
                    <a:pt x="13092" y="13801"/>
                  </a:lnTo>
                  <a:lnTo>
                    <a:pt x="18817" y="0"/>
                  </a:lnTo>
                  <a:lnTo>
                    <a:pt x="17978" y="32964"/>
                  </a:lnTo>
                  <a:lnTo>
                    <a:pt x="10406" y="77937"/>
                  </a:lnTo>
                  <a:lnTo>
                    <a:pt x="9525" y="123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28">
              <a:extLst>
                <a:ext uri="{FF2B5EF4-FFF2-40B4-BE49-F238E27FC236}">
                  <a16:creationId xmlns:a16="http://schemas.microsoft.com/office/drawing/2014/main" id="{F0F8D7F4-40AC-FB51-B261-12EE6BFF116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95725" y="1514475"/>
              <a:ext cx="238126" cy="130770"/>
            </a:xfrm>
            <a:custGeom>
              <a:avLst/>
              <a:gdLst/>
              <a:ahLst/>
              <a:cxnLst/>
              <a:rect l="0" t="0" r="0" b="0"/>
              <a:pathLst>
                <a:path w="238126" h="130770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48201" y="3075"/>
                  </a:lnTo>
                  <a:lnTo>
                    <a:pt x="64611" y="911"/>
                  </a:lnTo>
                  <a:lnTo>
                    <a:pt x="82879" y="5326"/>
                  </a:lnTo>
                  <a:lnTo>
                    <a:pt x="92574" y="16126"/>
                  </a:lnTo>
                  <a:lnTo>
                    <a:pt x="109714" y="44927"/>
                  </a:lnTo>
                  <a:lnTo>
                    <a:pt x="113696" y="86624"/>
                  </a:lnTo>
                  <a:lnTo>
                    <a:pt x="109065" y="109510"/>
                  </a:lnTo>
                  <a:lnTo>
                    <a:pt x="104460" y="115340"/>
                  </a:lnTo>
                  <a:lnTo>
                    <a:pt x="90876" y="124640"/>
                  </a:lnTo>
                  <a:lnTo>
                    <a:pt x="70436" y="130769"/>
                  </a:lnTo>
                  <a:lnTo>
                    <a:pt x="64949" y="129513"/>
                  </a:lnTo>
                  <a:lnTo>
                    <a:pt x="40002" y="106609"/>
                  </a:lnTo>
                  <a:lnTo>
                    <a:pt x="33654" y="97476"/>
                  </a:lnTo>
                  <a:lnTo>
                    <a:pt x="31961" y="93559"/>
                  </a:lnTo>
                  <a:lnTo>
                    <a:pt x="32902" y="83562"/>
                  </a:lnTo>
                  <a:lnTo>
                    <a:pt x="36848" y="73122"/>
                  </a:lnTo>
                  <a:lnTo>
                    <a:pt x="42130" y="64954"/>
                  </a:lnTo>
                  <a:lnTo>
                    <a:pt x="70410" y="43483"/>
                  </a:lnTo>
                  <a:lnTo>
                    <a:pt x="110021" y="24503"/>
                  </a:lnTo>
                  <a:lnTo>
                    <a:pt x="153091" y="12164"/>
                  </a:lnTo>
                  <a:lnTo>
                    <a:pt x="193459" y="271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829">
            <a:extLst>
              <a:ext uri="{FF2B5EF4-FFF2-40B4-BE49-F238E27FC236}">
                <a16:creationId xmlns:a16="http://schemas.microsoft.com/office/drawing/2014/main" id="{15BE0F9F-77F4-FAFA-E367-183F62899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35449" y="2181225"/>
            <a:ext cx="2151327" cy="38101"/>
          </a:xfrm>
          <a:custGeom>
            <a:avLst/>
            <a:gdLst/>
            <a:ahLst/>
            <a:cxnLst/>
            <a:rect l="0" t="0" r="0" b="0"/>
            <a:pathLst>
              <a:path w="2151327" h="38101">
                <a:moveTo>
                  <a:pt x="8201" y="38100"/>
                </a:moveTo>
                <a:lnTo>
                  <a:pt x="8201" y="38100"/>
                </a:lnTo>
                <a:lnTo>
                  <a:pt x="2713" y="38100"/>
                </a:lnTo>
                <a:lnTo>
                  <a:pt x="8199" y="38100"/>
                </a:lnTo>
                <a:lnTo>
                  <a:pt x="0" y="38100"/>
                </a:lnTo>
                <a:lnTo>
                  <a:pt x="4425" y="38100"/>
                </a:lnTo>
                <a:lnTo>
                  <a:pt x="1908" y="38100"/>
                </a:lnTo>
                <a:lnTo>
                  <a:pt x="44459" y="38100"/>
                </a:lnTo>
                <a:lnTo>
                  <a:pt x="87329" y="29458"/>
                </a:lnTo>
                <a:lnTo>
                  <a:pt x="134834" y="28627"/>
                </a:lnTo>
                <a:lnTo>
                  <a:pt x="180551" y="28578"/>
                </a:lnTo>
                <a:lnTo>
                  <a:pt x="218948" y="27517"/>
                </a:lnTo>
                <a:lnTo>
                  <a:pt x="259145" y="22029"/>
                </a:lnTo>
                <a:lnTo>
                  <a:pt x="305067" y="19639"/>
                </a:lnTo>
                <a:lnTo>
                  <a:pt x="342048" y="19224"/>
                </a:lnTo>
                <a:lnTo>
                  <a:pt x="385500" y="19073"/>
                </a:lnTo>
                <a:lnTo>
                  <a:pt x="431901" y="16232"/>
                </a:lnTo>
                <a:lnTo>
                  <a:pt x="476289" y="11512"/>
                </a:lnTo>
                <a:lnTo>
                  <a:pt x="523525" y="9917"/>
                </a:lnTo>
                <a:lnTo>
                  <a:pt x="567482" y="9577"/>
                </a:lnTo>
                <a:lnTo>
                  <a:pt x="610214" y="9535"/>
                </a:lnTo>
                <a:lnTo>
                  <a:pt x="641945" y="9530"/>
                </a:lnTo>
                <a:lnTo>
                  <a:pt x="687043" y="9526"/>
                </a:lnTo>
                <a:lnTo>
                  <a:pt x="728981" y="6703"/>
                </a:lnTo>
                <a:lnTo>
                  <a:pt x="773157" y="4808"/>
                </a:lnTo>
                <a:lnTo>
                  <a:pt x="816528" y="8593"/>
                </a:lnTo>
                <a:lnTo>
                  <a:pt x="858844" y="2795"/>
                </a:lnTo>
                <a:lnTo>
                  <a:pt x="890032" y="1242"/>
                </a:lnTo>
                <a:lnTo>
                  <a:pt x="927881" y="552"/>
                </a:lnTo>
                <a:lnTo>
                  <a:pt x="968339" y="246"/>
                </a:lnTo>
                <a:lnTo>
                  <a:pt x="1007488" y="109"/>
                </a:lnTo>
                <a:lnTo>
                  <a:pt x="1040409" y="48"/>
                </a:lnTo>
                <a:lnTo>
                  <a:pt x="1082743" y="15"/>
                </a:lnTo>
                <a:lnTo>
                  <a:pt x="1112310" y="6"/>
                </a:lnTo>
                <a:lnTo>
                  <a:pt x="1150144" y="3"/>
                </a:lnTo>
                <a:lnTo>
                  <a:pt x="1183187" y="1"/>
                </a:lnTo>
                <a:lnTo>
                  <a:pt x="1215159" y="1"/>
                </a:lnTo>
                <a:lnTo>
                  <a:pt x="1254063" y="0"/>
                </a:lnTo>
                <a:lnTo>
                  <a:pt x="1287581" y="2822"/>
                </a:lnTo>
                <a:lnTo>
                  <a:pt x="1330251" y="7539"/>
                </a:lnTo>
                <a:lnTo>
                  <a:pt x="1369705" y="8937"/>
                </a:lnTo>
                <a:lnTo>
                  <a:pt x="1408206" y="9351"/>
                </a:lnTo>
                <a:lnTo>
                  <a:pt x="1446426" y="9473"/>
                </a:lnTo>
                <a:lnTo>
                  <a:pt x="1487383" y="9510"/>
                </a:lnTo>
                <a:lnTo>
                  <a:pt x="1530210" y="9520"/>
                </a:lnTo>
                <a:lnTo>
                  <a:pt x="1572533" y="9524"/>
                </a:lnTo>
                <a:lnTo>
                  <a:pt x="1615765" y="9525"/>
                </a:lnTo>
                <a:lnTo>
                  <a:pt x="1655385" y="9525"/>
                </a:lnTo>
                <a:lnTo>
                  <a:pt x="1693936" y="9525"/>
                </a:lnTo>
                <a:lnTo>
                  <a:pt x="1732169" y="9525"/>
                </a:lnTo>
                <a:lnTo>
                  <a:pt x="1770308" y="9525"/>
                </a:lnTo>
                <a:lnTo>
                  <a:pt x="1811244" y="9525"/>
                </a:lnTo>
                <a:lnTo>
                  <a:pt x="1843545" y="9525"/>
                </a:lnTo>
                <a:lnTo>
                  <a:pt x="1882595" y="9525"/>
                </a:lnTo>
                <a:lnTo>
                  <a:pt x="1916178" y="12347"/>
                </a:lnTo>
                <a:lnTo>
                  <a:pt x="1956064" y="14242"/>
                </a:lnTo>
                <a:lnTo>
                  <a:pt x="1997986" y="10457"/>
                </a:lnTo>
                <a:lnTo>
                  <a:pt x="2037335" y="9801"/>
                </a:lnTo>
                <a:lnTo>
                  <a:pt x="2082508" y="9607"/>
                </a:lnTo>
                <a:lnTo>
                  <a:pt x="2129903" y="9536"/>
                </a:lnTo>
                <a:lnTo>
                  <a:pt x="2151326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830">
            <a:extLst>
              <a:ext uri="{FF2B5EF4-FFF2-40B4-BE49-F238E27FC236}">
                <a16:creationId xmlns:a16="http://schemas.microsoft.com/office/drawing/2014/main" id="{8C6E3FA7-4CC0-585E-9EBB-A5EC78BC12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76262" y="1137538"/>
            <a:ext cx="2277450" cy="919853"/>
          </a:xfrm>
          <a:custGeom>
            <a:avLst/>
            <a:gdLst/>
            <a:ahLst/>
            <a:cxnLst/>
            <a:rect l="0" t="0" r="0" b="0"/>
            <a:pathLst>
              <a:path w="2277450" h="919853">
                <a:moveTo>
                  <a:pt x="5488" y="910337"/>
                </a:moveTo>
                <a:lnTo>
                  <a:pt x="5488" y="910337"/>
                </a:lnTo>
                <a:lnTo>
                  <a:pt x="432" y="910337"/>
                </a:lnTo>
                <a:lnTo>
                  <a:pt x="0" y="911395"/>
                </a:lnTo>
                <a:lnTo>
                  <a:pt x="5477" y="919847"/>
                </a:lnTo>
                <a:lnTo>
                  <a:pt x="5481" y="919852"/>
                </a:lnTo>
                <a:lnTo>
                  <a:pt x="5488" y="878548"/>
                </a:lnTo>
                <a:lnTo>
                  <a:pt x="8310" y="872220"/>
                </a:lnTo>
                <a:lnTo>
                  <a:pt x="12033" y="865879"/>
                </a:lnTo>
                <a:lnTo>
                  <a:pt x="14130" y="855301"/>
                </a:lnTo>
                <a:lnTo>
                  <a:pt x="15809" y="840290"/>
                </a:lnTo>
                <a:lnTo>
                  <a:pt x="21482" y="827611"/>
                </a:lnTo>
                <a:lnTo>
                  <a:pt x="27181" y="789138"/>
                </a:lnTo>
                <a:lnTo>
                  <a:pt x="29476" y="785088"/>
                </a:lnTo>
                <a:lnTo>
                  <a:pt x="36281" y="752615"/>
                </a:lnTo>
                <a:lnTo>
                  <a:pt x="40341" y="742871"/>
                </a:lnTo>
                <a:lnTo>
                  <a:pt x="49848" y="700383"/>
                </a:lnTo>
                <a:lnTo>
                  <a:pt x="60430" y="657639"/>
                </a:lnTo>
                <a:lnTo>
                  <a:pt x="70409" y="611392"/>
                </a:lnTo>
                <a:lnTo>
                  <a:pt x="85267" y="565791"/>
                </a:lnTo>
                <a:lnTo>
                  <a:pt x="97969" y="522417"/>
                </a:lnTo>
                <a:lnTo>
                  <a:pt x="103317" y="479119"/>
                </a:lnTo>
                <a:lnTo>
                  <a:pt x="112475" y="434695"/>
                </a:lnTo>
                <a:lnTo>
                  <a:pt x="129508" y="388502"/>
                </a:lnTo>
                <a:lnTo>
                  <a:pt x="144155" y="353922"/>
                </a:lnTo>
                <a:lnTo>
                  <a:pt x="149233" y="329196"/>
                </a:lnTo>
                <a:lnTo>
                  <a:pt x="163194" y="301341"/>
                </a:lnTo>
                <a:lnTo>
                  <a:pt x="166596" y="289364"/>
                </a:lnTo>
                <a:lnTo>
                  <a:pt x="194970" y="244607"/>
                </a:lnTo>
                <a:lnTo>
                  <a:pt x="225526" y="197636"/>
                </a:lnTo>
                <a:lnTo>
                  <a:pt x="266759" y="150715"/>
                </a:lnTo>
                <a:lnTo>
                  <a:pt x="310341" y="103952"/>
                </a:lnTo>
                <a:lnTo>
                  <a:pt x="351215" y="74408"/>
                </a:lnTo>
                <a:lnTo>
                  <a:pt x="374979" y="60463"/>
                </a:lnTo>
                <a:lnTo>
                  <a:pt x="401971" y="41844"/>
                </a:lnTo>
                <a:lnTo>
                  <a:pt x="449139" y="24704"/>
                </a:lnTo>
                <a:lnTo>
                  <a:pt x="471020" y="17866"/>
                </a:lnTo>
                <a:lnTo>
                  <a:pt x="514924" y="7701"/>
                </a:lnTo>
                <a:lnTo>
                  <a:pt x="560089" y="5593"/>
                </a:lnTo>
                <a:lnTo>
                  <a:pt x="594346" y="0"/>
                </a:lnTo>
                <a:lnTo>
                  <a:pt x="637326" y="5050"/>
                </a:lnTo>
                <a:lnTo>
                  <a:pt x="663658" y="8162"/>
                </a:lnTo>
                <a:lnTo>
                  <a:pt x="704868" y="17210"/>
                </a:lnTo>
                <a:lnTo>
                  <a:pt x="750030" y="32213"/>
                </a:lnTo>
                <a:lnTo>
                  <a:pt x="791360" y="51159"/>
                </a:lnTo>
                <a:lnTo>
                  <a:pt x="833741" y="69767"/>
                </a:lnTo>
                <a:lnTo>
                  <a:pt x="855322" y="83899"/>
                </a:lnTo>
                <a:lnTo>
                  <a:pt x="900941" y="104698"/>
                </a:lnTo>
                <a:lnTo>
                  <a:pt x="948389" y="132450"/>
                </a:lnTo>
                <a:lnTo>
                  <a:pt x="988017" y="151092"/>
                </a:lnTo>
                <a:lnTo>
                  <a:pt x="1034379" y="177693"/>
                </a:lnTo>
                <a:lnTo>
                  <a:pt x="1076276" y="207542"/>
                </a:lnTo>
                <a:lnTo>
                  <a:pt x="1120439" y="236449"/>
                </a:lnTo>
                <a:lnTo>
                  <a:pt x="1162551" y="255765"/>
                </a:lnTo>
                <a:lnTo>
                  <a:pt x="1206236" y="282454"/>
                </a:lnTo>
                <a:lnTo>
                  <a:pt x="1246795" y="313538"/>
                </a:lnTo>
                <a:lnTo>
                  <a:pt x="1288065" y="345000"/>
                </a:lnTo>
                <a:lnTo>
                  <a:pt x="1330282" y="379212"/>
                </a:lnTo>
                <a:lnTo>
                  <a:pt x="1376572" y="415973"/>
                </a:lnTo>
                <a:lnTo>
                  <a:pt x="1420447" y="450323"/>
                </a:lnTo>
                <a:lnTo>
                  <a:pt x="1462769" y="484732"/>
                </a:lnTo>
                <a:lnTo>
                  <a:pt x="1509406" y="520970"/>
                </a:lnTo>
                <a:lnTo>
                  <a:pt x="1548334" y="547989"/>
                </a:lnTo>
                <a:lnTo>
                  <a:pt x="1589591" y="573539"/>
                </a:lnTo>
                <a:lnTo>
                  <a:pt x="1634651" y="602747"/>
                </a:lnTo>
                <a:lnTo>
                  <a:pt x="1681940" y="634163"/>
                </a:lnTo>
                <a:lnTo>
                  <a:pt x="1722974" y="659323"/>
                </a:lnTo>
                <a:lnTo>
                  <a:pt x="1768007" y="688480"/>
                </a:lnTo>
                <a:lnTo>
                  <a:pt x="1814684" y="721165"/>
                </a:lnTo>
                <a:lnTo>
                  <a:pt x="1854519" y="741466"/>
                </a:lnTo>
                <a:lnTo>
                  <a:pt x="1900061" y="763372"/>
                </a:lnTo>
                <a:lnTo>
                  <a:pt x="1940407" y="780041"/>
                </a:lnTo>
                <a:lnTo>
                  <a:pt x="1986865" y="798843"/>
                </a:lnTo>
                <a:lnTo>
                  <a:pt x="2028775" y="819305"/>
                </a:lnTo>
                <a:lnTo>
                  <a:pt x="2057367" y="832565"/>
                </a:lnTo>
                <a:lnTo>
                  <a:pt x="2099897" y="846526"/>
                </a:lnTo>
                <a:lnTo>
                  <a:pt x="2144785" y="857659"/>
                </a:lnTo>
                <a:lnTo>
                  <a:pt x="2191496" y="874274"/>
                </a:lnTo>
                <a:lnTo>
                  <a:pt x="2211060" y="882365"/>
                </a:lnTo>
                <a:lnTo>
                  <a:pt x="2220818" y="887322"/>
                </a:lnTo>
                <a:lnTo>
                  <a:pt x="2264299" y="899333"/>
                </a:lnTo>
                <a:lnTo>
                  <a:pt x="2267013" y="900884"/>
                </a:lnTo>
                <a:lnTo>
                  <a:pt x="2268820" y="902977"/>
                </a:lnTo>
                <a:lnTo>
                  <a:pt x="2270027" y="905431"/>
                </a:lnTo>
                <a:lnTo>
                  <a:pt x="2271889" y="907066"/>
                </a:lnTo>
                <a:lnTo>
                  <a:pt x="2277449" y="909368"/>
                </a:lnTo>
                <a:lnTo>
                  <a:pt x="2276838" y="909691"/>
                </a:lnTo>
                <a:lnTo>
                  <a:pt x="2272438" y="9103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66">
            <a:extLst>
              <a:ext uri="{FF2B5EF4-FFF2-40B4-BE49-F238E27FC236}">
                <a16:creationId xmlns:a16="http://schemas.microsoft.com/office/drawing/2014/main" id="{0A793E29-0835-BCEA-9F29-7D3404A2BEDD}"/>
              </a:ext>
            </a:extLst>
          </p:cNvPr>
          <p:cNvGrpSpPr/>
          <p:nvPr/>
        </p:nvGrpSpPr>
        <p:grpSpPr>
          <a:xfrm>
            <a:off x="705538" y="2154146"/>
            <a:ext cx="218388" cy="226092"/>
            <a:chOff x="705538" y="2154146"/>
            <a:chExt cx="218388" cy="226092"/>
          </a:xfrm>
        </p:grpSpPr>
        <p:sp>
          <p:nvSpPr>
            <p:cNvPr id="28" name="SMARTInkShape-831">
              <a:extLst>
                <a:ext uri="{FF2B5EF4-FFF2-40B4-BE49-F238E27FC236}">
                  <a16:creationId xmlns:a16="http://schemas.microsoft.com/office/drawing/2014/main" id="{FF6A1964-1B26-4276-7085-37DEFC2FE6F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4516" y="234315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276" y="9525"/>
                  </a:lnTo>
                  <a:lnTo>
                    <a:pt x="0" y="4469"/>
                  </a:lnTo>
                  <a:lnTo>
                    <a:pt x="1020" y="2979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32">
              <a:extLst>
                <a:ext uri="{FF2B5EF4-FFF2-40B4-BE49-F238E27FC236}">
                  <a16:creationId xmlns:a16="http://schemas.microsoft.com/office/drawing/2014/main" id="{D455B507-E0AC-8C7D-D094-D8B272DBCB1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5538" y="2154146"/>
              <a:ext cx="151713" cy="226092"/>
            </a:xfrm>
            <a:custGeom>
              <a:avLst/>
              <a:gdLst/>
              <a:ahLst/>
              <a:cxnLst/>
              <a:rect l="0" t="0" r="0" b="0"/>
              <a:pathLst>
                <a:path w="151713" h="226092">
                  <a:moveTo>
                    <a:pt x="8837" y="65179"/>
                  </a:moveTo>
                  <a:lnTo>
                    <a:pt x="8837" y="65179"/>
                  </a:lnTo>
                  <a:lnTo>
                    <a:pt x="8837" y="47845"/>
                  </a:lnTo>
                  <a:lnTo>
                    <a:pt x="16441" y="32318"/>
                  </a:lnTo>
                  <a:lnTo>
                    <a:pt x="22095" y="24821"/>
                  </a:lnTo>
                  <a:lnTo>
                    <a:pt x="36284" y="14651"/>
                  </a:lnTo>
                  <a:lnTo>
                    <a:pt x="69050" y="0"/>
                  </a:lnTo>
                  <a:lnTo>
                    <a:pt x="78285" y="1991"/>
                  </a:lnTo>
                  <a:lnTo>
                    <a:pt x="83710" y="4004"/>
                  </a:lnTo>
                  <a:lnTo>
                    <a:pt x="92561" y="11884"/>
                  </a:lnTo>
                  <a:lnTo>
                    <a:pt x="98964" y="22443"/>
                  </a:lnTo>
                  <a:lnTo>
                    <a:pt x="103075" y="46468"/>
                  </a:lnTo>
                  <a:lnTo>
                    <a:pt x="103887" y="66539"/>
                  </a:lnTo>
                  <a:lnTo>
                    <a:pt x="98971" y="82398"/>
                  </a:lnTo>
                  <a:lnTo>
                    <a:pt x="74420" y="123342"/>
                  </a:lnTo>
                  <a:lnTo>
                    <a:pt x="44677" y="169029"/>
                  </a:lnTo>
                  <a:lnTo>
                    <a:pt x="31215" y="189906"/>
                  </a:lnTo>
                  <a:lnTo>
                    <a:pt x="0" y="226091"/>
                  </a:lnTo>
                  <a:lnTo>
                    <a:pt x="7052" y="220358"/>
                  </a:lnTo>
                  <a:lnTo>
                    <a:pt x="43046" y="207380"/>
                  </a:lnTo>
                  <a:lnTo>
                    <a:pt x="52616" y="202463"/>
                  </a:lnTo>
                  <a:lnTo>
                    <a:pt x="96036" y="191270"/>
                  </a:lnTo>
                  <a:lnTo>
                    <a:pt x="151712" y="179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67">
            <a:extLst>
              <a:ext uri="{FF2B5EF4-FFF2-40B4-BE49-F238E27FC236}">
                <a16:creationId xmlns:a16="http://schemas.microsoft.com/office/drawing/2014/main" id="{13641F26-5F4E-B022-8132-DDEC8C96D360}"/>
              </a:ext>
            </a:extLst>
          </p:cNvPr>
          <p:cNvGrpSpPr/>
          <p:nvPr/>
        </p:nvGrpSpPr>
        <p:grpSpPr>
          <a:xfrm>
            <a:off x="1666875" y="2077774"/>
            <a:ext cx="999075" cy="293952"/>
            <a:chOff x="1666875" y="2077774"/>
            <a:chExt cx="999075" cy="293952"/>
          </a:xfrm>
        </p:grpSpPr>
        <p:sp>
          <p:nvSpPr>
            <p:cNvPr id="31" name="SMARTInkShape-833">
              <a:extLst>
                <a:ext uri="{FF2B5EF4-FFF2-40B4-BE49-F238E27FC236}">
                  <a16:creationId xmlns:a16="http://schemas.microsoft.com/office/drawing/2014/main" id="{0A8427D8-A39E-AFD9-2219-5201CC65479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52700" y="2172243"/>
              <a:ext cx="113250" cy="132808"/>
            </a:xfrm>
            <a:custGeom>
              <a:avLst/>
              <a:gdLst/>
              <a:ahLst/>
              <a:cxnLst/>
              <a:rect l="0" t="0" r="0" b="0"/>
              <a:pathLst>
                <a:path w="113250" h="132808">
                  <a:moveTo>
                    <a:pt x="66675" y="28032"/>
                  </a:moveTo>
                  <a:lnTo>
                    <a:pt x="66675" y="28032"/>
                  </a:lnTo>
                  <a:lnTo>
                    <a:pt x="75338" y="20428"/>
                  </a:lnTo>
                  <a:lnTo>
                    <a:pt x="113249" y="0"/>
                  </a:lnTo>
                  <a:lnTo>
                    <a:pt x="68124" y="18776"/>
                  </a:lnTo>
                  <a:lnTo>
                    <a:pt x="48054" y="30934"/>
                  </a:lnTo>
                  <a:lnTo>
                    <a:pt x="24594" y="52560"/>
                  </a:lnTo>
                  <a:lnTo>
                    <a:pt x="21514" y="59394"/>
                  </a:lnTo>
                  <a:lnTo>
                    <a:pt x="21751" y="61640"/>
                  </a:lnTo>
                  <a:lnTo>
                    <a:pt x="22967" y="63137"/>
                  </a:lnTo>
                  <a:lnTo>
                    <a:pt x="48805" y="79052"/>
                  </a:lnTo>
                  <a:lnTo>
                    <a:pt x="58733" y="88808"/>
                  </a:lnTo>
                  <a:lnTo>
                    <a:pt x="70686" y="107048"/>
                  </a:lnTo>
                  <a:lnTo>
                    <a:pt x="71465" y="110343"/>
                  </a:lnTo>
                  <a:lnTo>
                    <a:pt x="70927" y="113598"/>
                  </a:lnTo>
                  <a:lnTo>
                    <a:pt x="67515" y="121369"/>
                  </a:lnTo>
                  <a:lnTo>
                    <a:pt x="66177" y="122007"/>
                  </a:lnTo>
                  <a:lnTo>
                    <a:pt x="18683" y="132536"/>
                  </a:lnTo>
                  <a:lnTo>
                    <a:pt x="0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34">
              <a:extLst>
                <a:ext uri="{FF2B5EF4-FFF2-40B4-BE49-F238E27FC236}">
                  <a16:creationId xmlns:a16="http://schemas.microsoft.com/office/drawing/2014/main" id="{54BA0EBB-C4E9-4320-59EC-CB5F4395A8D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09825" y="2203514"/>
              <a:ext cx="95251" cy="127133"/>
            </a:xfrm>
            <a:custGeom>
              <a:avLst/>
              <a:gdLst/>
              <a:ahLst/>
              <a:cxnLst/>
              <a:rect l="0" t="0" r="0" b="0"/>
              <a:pathLst>
                <a:path w="95251" h="127133">
                  <a:moveTo>
                    <a:pt x="0" y="63436"/>
                  </a:moveTo>
                  <a:lnTo>
                    <a:pt x="0" y="63436"/>
                  </a:lnTo>
                  <a:lnTo>
                    <a:pt x="5056" y="63436"/>
                  </a:lnTo>
                  <a:lnTo>
                    <a:pt x="10361" y="66258"/>
                  </a:lnTo>
                  <a:lnTo>
                    <a:pt x="16246" y="69982"/>
                  </a:lnTo>
                  <a:lnTo>
                    <a:pt x="26568" y="72078"/>
                  </a:lnTo>
                  <a:lnTo>
                    <a:pt x="36856" y="72569"/>
                  </a:lnTo>
                  <a:lnTo>
                    <a:pt x="45661" y="69964"/>
                  </a:lnTo>
                  <a:lnTo>
                    <a:pt x="59937" y="59669"/>
                  </a:lnTo>
                  <a:lnTo>
                    <a:pt x="78436" y="40898"/>
                  </a:lnTo>
                  <a:lnTo>
                    <a:pt x="82485" y="32958"/>
                  </a:lnTo>
                  <a:lnTo>
                    <a:pt x="84765" y="22538"/>
                  </a:lnTo>
                  <a:lnTo>
                    <a:pt x="80384" y="7691"/>
                  </a:lnTo>
                  <a:lnTo>
                    <a:pt x="77931" y="4048"/>
                  </a:lnTo>
                  <a:lnTo>
                    <a:pt x="72383" y="0"/>
                  </a:lnTo>
                  <a:lnTo>
                    <a:pt x="63567" y="1023"/>
                  </a:lnTo>
                  <a:lnTo>
                    <a:pt x="35605" y="15359"/>
                  </a:lnTo>
                  <a:lnTo>
                    <a:pt x="26407" y="26546"/>
                  </a:lnTo>
                  <a:lnTo>
                    <a:pt x="18408" y="41922"/>
                  </a:lnTo>
                  <a:lnTo>
                    <a:pt x="12415" y="51758"/>
                  </a:lnTo>
                  <a:lnTo>
                    <a:pt x="6223" y="66712"/>
                  </a:lnTo>
                  <a:lnTo>
                    <a:pt x="5207" y="73029"/>
                  </a:lnTo>
                  <a:lnTo>
                    <a:pt x="10065" y="104355"/>
                  </a:lnTo>
                  <a:lnTo>
                    <a:pt x="14351" y="112667"/>
                  </a:lnTo>
                  <a:lnTo>
                    <a:pt x="16976" y="115307"/>
                  </a:lnTo>
                  <a:lnTo>
                    <a:pt x="22714" y="118240"/>
                  </a:lnTo>
                  <a:lnTo>
                    <a:pt x="41318" y="120380"/>
                  </a:lnTo>
                  <a:lnTo>
                    <a:pt x="79376" y="120584"/>
                  </a:lnTo>
                  <a:lnTo>
                    <a:pt x="81492" y="121643"/>
                  </a:lnTo>
                  <a:lnTo>
                    <a:pt x="82903" y="123408"/>
                  </a:lnTo>
                  <a:lnTo>
                    <a:pt x="83844" y="125642"/>
                  </a:lnTo>
                  <a:lnTo>
                    <a:pt x="85529" y="127132"/>
                  </a:lnTo>
                  <a:lnTo>
                    <a:pt x="95250" y="120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35">
              <a:extLst>
                <a:ext uri="{FF2B5EF4-FFF2-40B4-BE49-F238E27FC236}">
                  <a16:creationId xmlns:a16="http://schemas.microsoft.com/office/drawing/2014/main" id="{4DFC7B9B-92A2-B192-2902-76905A72977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76475" y="2219325"/>
              <a:ext cx="114301" cy="123238"/>
            </a:xfrm>
            <a:custGeom>
              <a:avLst/>
              <a:gdLst/>
              <a:ahLst/>
              <a:cxnLst/>
              <a:rect l="0" t="0" r="0" b="0"/>
              <a:pathLst>
                <a:path w="114301" h="123238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7739"/>
                  </a:lnTo>
                  <a:lnTo>
                    <a:pt x="9409" y="14502"/>
                  </a:lnTo>
                  <a:lnTo>
                    <a:pt x="10506" y="12843"/>
                  </a:lnTo>
                  <a:lnTo>
                    <a:pt x="12295" y="11737"/>
                  </a:lnTo>
                  <a:lnTo>
                    <a:pt x="14547" y="11000"/>
                  </a:lnTo>
                  <a:lnTo>
                    <a:pt x="16048" y="9450"/>
                  </a:lnTo>
                  <a:lnTo>
                    <a:pt x="19040" y="38"/>
                  </a:lnTo>
                  <a:lnTo>
                    <a:pt x="19047" y="5068"/>
                  </a:lnTo>
                  <a:lnTo>
                    <a:pt x="10848" y="45762"/>
                  </a:lnTo>
                  <a:lnTo>
                    <a:pt x="9699" y="89360"/>
                  </a:lnTo>
                  <a:lnTo>
                    <a:pt x="9641" y="94498"/>
                  </a:lnTo>
                  <a:lnTo>
                    <a:pt x="12399" y="103030"/>
                  </a:lnTo>
                  <a:lnTo>
                    <a:pt x="16094" y="110349"/>
                  </a:lnTo>
                  <a:lnTo>
                    <a:pt x="18661" y="121842"/>
                  </a:lnTo>
                  <a:lnTo>
                    <a:pt x="19849" y="122503"/>
                  </a:lnTo>
                  <a:lnTo>
                    <a:pt x="23991" y="123237"/>
                  </a:lnTo>
                  <a:lnTo>
                    <a:pt x="29360" y="120741"/>
                  </a:lnTo>
                  <a:lnTo>
                    <a:pt x="41430" y="110516"/>
                  </a:lnTo>
                  <a:lnTo>
                    <a:pt x="64568" y="62917"/>
                  </a:lnTo>
                  <a:lnTo>
                    <a:pt x="91193" y="178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36">
              <a:extLst>
                <a:ext uri="{FF2B5EF4-FFF2-40B4-BE49-F238E27FC236}">
                  <a16:creationId xmlns:a16="http://schemas.microsoft.com/office/drawing/2014/main" id="{6F116575-EA37-D857-F7BF-E89FBA3D2E1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162175" y="2077774"/>
              <a:ext cx="19051" cy="293952"/>
            </a:xfrm>
            <a:custGeom>
              <a:avLst/>
              <a:gdLst/>
              <a:ahLst/>
              <a:cxnLst/>
              <a:rect l="0" t="0" r="0" b="0"/>
              <a:pathLst>
                <a:path w="19051" h="2939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73" y="41570"/>
                  </a:lnTo>
                  <a:lnTo>
                    <a:pt x="9515" y="88523"/>
                  </a:lnTo>
                  <a:lnTo>
                    <a:pt x="8465" y="132017"/>
                  </a:lnTo>
                  <a:lnTo>
                    <a:pt x="2978" y="167889"/>
                  </a:lnTo>
                  <a:lnTo>
                    <a:pt x="883" y="205329"/>
                  </a:lnTo>
                  <a:lnTo>
                    <a:pt x="1320" y="242175"/>
                  </a:lnTo>
                  <a:lnTo>
                    <a:pt x="7682" y="271554"/>
                  </a:lnTo>
                  <a:lnTo>
                    <a:pt x="1905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7">
              <a:extLst>
                <a:ext uri="{FF2B5EF4-FFF2-40B4-BE49-F238E27FC236}">
                  <a16:creationId xmlns:a16="http://schemas.microsoft.com/office/drawing/2014/main" id="{9A3E0342-F95D-39C7-6274-9F439647981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915353" y="2209801"/>
              <a:ext cx="180148" cy="130512"/>
            </a:xfrm>
            <a:custGeom>
              <a:avLst/>
              <a:gdLst/>
              <a:ahLst/>
              <a:cxnLst/>
              <a:rect l="0" t="0" r="0" b="0"/>
              <a:pathLst>
                <a:path w="180148" h="130512">
                  <a:moveTo>
                    <a:pt x="103947" y="57149"/>
                  </a:moveTo>
                  <a:lnTo>
                    <a:pt x="103947" y="57149"/>
                  </a:lnTo>
                  <a:lnTo>
                    <a:pt x="103947" y="52093"/>
                  </a:lnTo>
                  <a:lnTo>
                    <a:pt x="105005" y="50603"/>
                  </a:lnTo>
                  <a:lnTo>
                    <a:pt x="106769" y="49610"/>
                  </a:lnTo>
                  <a:lnTo>
                    <a:pt x="112148" y="48016"/>
                  </a:lnTo>
                  <a:lnTo>
                    <a:pt x="112883" y="44976"/>
                  </a:lnTo>
                  <a:lnTo>
                    <a:pt x="113080" y="42684"/>
                  </a:lnTo>
                  <a:lnTo>
                    <a:pt x="114269" y="41155"/>
                  </a:lnTo>
                  <a:lnTo>
                    <a:pt x="122878" y="38134"/>
                  </a:lnTo>
                  <a:lnTo>
                    <a:pt x="122997" y="1449"/>
                  </a:lnTo>
                  <a:lnTo>
                    <a:pt x="121939" y="966"/>
                  </a:lnTo>
                  <a:lnTo>
                    <a:pt x="94237" y="0"/>
                  </a:lnTo>
                  <a:lnTo>
                    <a:pt x="83403" y="5644"/>
                  </a:lnTo>
                  <a:lnTo>
                    <a:pt x="59496" y="27005"/>
                  </a:lnTo>
                  <a:lnTo>
                    <a:pt x="33822" y="55898"/>
                  </a:lnTo>
                  <a:lnTo>
                    <a:pt x="13319" y="75828"/>
                  </a:lnTo>
                  <a:lnTo>
                    <a:pt x="8603" y="82302"/>
                  </a:lnTo>
                  <a:lnTo>
                    <a:pt x="3364" y="97961"/>
                  </a:lnTo>
                  <a:lnTo>
                    <a:pt x="0" y="123772"/>
                  </a:lnTo>
                  <a:lnTo>
                    <a:pt x="782" y="126964"/>
                  </a:lnTo>
                  <a:lnTo>
                    <a:pt x="2362" y="129092"/>
                  </a:lnTo>
                  <a:lnTo>
                    <a:pt x="4474" y="130511"/>
                  </a:lnTo>
                  <a:lnTo>
                    <a:pt x="12464" y="129266"/>
                  </a:lnTo>
                  <a:lnTo>
                    <a:pt x="22013" y="125184"/>
                  </a:lnTo>
                  <a:lnTo>
                    <a:pt x="66639" y="84856"/>
                  </a:lnTo>
                  <a:lnTo>
                    <a:pt x="81290" y="70265"/>
                  </a:lnTo>
                  <a:lnTo>
                    <a:pt x="83294" y="65448"/>
                  </a:lnTo>
                  <a:lnTo>
                    <a:pt x="83828" y="62682"/>
                  </a:lnTo>
                  <a:lnTo>
                    <a:pt x="84184" y="61896"/>
                  </a:lnTo>
                  <a:lnTo>
                    <a:pt x="84422" y="62430"/>
                  </a:lnTo>
                  <a:lnTo>
                    <a:pt x="85954" y="100812"/>
                  </a:lnTo>
                  <a:lnTo>
                    <a:pt x="89953" y="107599"/>
                  </a:lnTo>
                  <a:lnTo>
                    <a:pt x="103211" y="117370"/>
                  </a:lnTo>
                  <a:lnTo>
                    <a:pt x="120545" y="121912"/>
                  </a:lnTo>
                  <a:lnTo>
                    <a:pt x="130021" y="120152"/>
                  </a:lnTo>
                  <a:lnTo>
                    <a:pt x="167858" y="101384"/>
                  </a:lnTo>
                  <a:lnTo>
                    <a:pt x="171954" y="97222"/>
                  </a:lnTo>
                  <a:lnTo>
                    <a:pt x="180147" y="76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38">
              <a:extLst>
                <a:ext uri="{FF2B5EF4-FFF2-40B4-BE49-F238E27FC236}">
                  <a16:creationId xmlns:a16="http://schemas.microsoft.com/office/drawing/2014/main" id="{6EC3EF55-4AC4-64B9-5E3B-8484B735633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66875" y="2136072"/>
              <a:ext cx="190501" cy="222216"/>
            </a:xfrm>
            <a:custGeom>
              <a:avLst/>
              <a:gdLst/>
              <a:ahLst/>
              <a:cxnLst/>
              <a:rect l="0" t="0" r="0" b="0"/>
              <a:pathLst>
                <a:path w="190501" h="222216">
                  <a:moveTo>
                    <a:pt x="0" y="83253"/>
                  </a:moveTo>
                  <a:lnTo>
                    <a:pt x="0" y="83253"/>
                  </a:lnTo>
                  <a:lnTo>
                    <a:pt x="0" y="75052"/>
                  </a:lnTo>
                  <a:lnTo>
                    <a:pt x="1058" y="74611"/>
                  </a:lnTo>
                  <a:lnTo>
                    <a:pt x="5057" y="74120"/>
                  </a:lnTo>
                  <a:lnTo>
                    <a:pt x="10361" y="71080"/>
                  </a:lnTo>
                  <a:lnTo>
                    <a:pt x="13257" y="68788"/>
                  </a:lnTo>
                  <a:lnTo>
                    <a:pt x="15188" y="68318"/>
                  </a:lnTo>
                  <a:lnTo>
                    <a:pt x="16476" y="69063"/>
                  </a:lnTo>
                  <a:lnTo>
                    <a:pt x="17334" y="70618"/>
                  </a:lnTo>
                  <a:lnTo>
                    <a:pt x="18964" y="71654"/>
                  </a:lnTo>
                  <a:lnTo>
                    <a:pt x="23598" y="72806"/>
                  </a:lnTo>
                  <a:lnTo>
                    <a:pt x="37213" y="88625"/>
                  </a:lnTo>
                  <a:lnTo>
                    <a:pt x="52114" y="121356"/>
                  </a:lnTo>
                  <a:lnTo>
                    <a:pt x="61800" y="152124"/>
                  </a:lnTo>
                  <a:lnTo>
                    <a:pt x="81908" y="196784"/>
                  </a:lnTo>
                  <a:lnTo>
                    <a:pt x="91885" y="216493"/>
                  </a:lnTo>
                  <a:lnTo>
                    <a:pt x="98340" y="221846"/>
                  </a:lnTo>
                  <a:lnTo>
                    <a:pt x="101544" y="222215"/>
                  </a:lnTo>
                  <a:lnTo>
                    <a:pt x="107925" y="219803"/>
                  </a:lnTo>
                  <a:lnTo>
                    <a:pt x="117467" y="197325"/>
                  </a:lnTo>
                  <a:lnTo>
                    <a:pt x="123822" y="167113"/>
                  </a:lnTo>
                  <a:lnTo>
                    <a:pt x="130174" y="130049"/>
                  </a:lnTo>
                  <a:lnTo>
                    <a:pt x="136524" y="92410"/>
                  </a:lnTo>
                  <a:lnTo>
                    <a:pt x="140994" y="45632"/>
                  </a:lnTo>
                  <a:lnTo>
                    <a:pt x="143562" y="14713"/>
                  </a:lnTo>
                  <a:lnTo>
                    <a:pt x="147766" y="5871"/>
                  </a:lnTo>
                  <a:lnTo>
                    <a:pt x="151428" y="3090"/>
                  </a:lnTo>
                  <a:lnTo>
                    <a:pt x="161140" y="0"/>
                  </a:lnTo>
                  <a:lnTo>
                    <a:pt x="190500" y="7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68">
            <a:extLst>
              <a:ext uri="{FF2B5EF4-FFF2-40B4-BE49-F238E27FC236}">
                <a16:creationId xmlns:a16="http://schemas.microsoft.com/office/drawing/2014/main" id="{6D2924F6-9330-D583-76D3-90BED162BBDE}"/>
              </a:ext>
            </a:extLst>
          </p:cNvPr>
          <p:cNvGrpSpPr/>
          <p:nvPr/>
        </p:nvGrpSpPr>
        <p:grpSpPr>
          <a:xfrm>
            <a:off x="3086100" y="2076450"/>
            <a:ext cx="570904" cy="257176"/>
            <a:chOff x="3086100" y="2076450"/>
            <a:chExt cx="570904" cy="257176"/>
          </a:xfrm>
        </p:grpSpPr>
        <p:sp>
          <p:nvSpPr>
            <p:cNvPr id="38" name="SMARTInkShape-839">
              <a:extLst>
                <a:ext uri="{FF2B5EF4-FFF2-40B4-BE49-F238E27FC236}">
                  <a16:creationId xmlns:a16="http://schemas.microsoft.com/office/drawing/2014/main" id="{D5BE476A-FBD1-6AD1-C2B7-F17D9335DEE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488227" y="2076450"/>
              <a:ext cx="168777" cy="169362"/>
            </a:xfrm>
            <a:custGeom>
              <a:avLst/>
              <a:gdLst/>
              <a:ahLst/>
              <a:cxnLst/>
              <a:rect l="0" t="0" r="0" b="0"/>
              <a:pathLst>
                <a:path w="168777" h="169362">
                  <a:moveTo>
                    <a:pt x="102698" y="28575"/>
                  </a:moveTo>
                  <a:lnTo>
                    <a:pt x="102698" y="28575"/>
                  </a:lnTo>
                  <a:lnTo>
                    <a:pt x="110899" y="28575"/>
                  </a:lnTo>
                  <a:lnTo>
                    <a:pt x="111340" y="27517"/>
                  </a:lnTo>
                  <a:lnTo>
                    <a:pt x="111830" y="23519"/>
                  </a:lnTo>
                  <a:lnTo>
                    <a:pt x="110903" y="22029"/>
                  </a:lnTo>
                  <a:lnTo>
                    <a:pt x="109226" y="21036"/>
                  </a:lnTo>
                  <a:lnTo>
                    <a:pt x="107050" y="20374"/>
                  </a:lnTo>
                  <a:lnTo>
                    <a:pt x="92910" y="11685"/>
                  </a:lnTo>
                  <a:lnTo>
                    <a:pt x="89822" y="10965"/>
                  </a:lnTo>
                  <a:lnTo>
                    <a:pt x="75365" y="15008"/>
                  </a:lnTo>
                  <a:lnTo>
                    <a:pt x="52618" y="27966"/>
                  </a:lnTo>
                  <a:lnTo>
                    <a:pt x="16022" y="66870"/>
                  </a:lnTo>
                  <a:lnTo>
                    <a:pt x="4932" y="88605"/>
                  </a:lnTo>
                  <a:lnTo>
                    <a:pt x="0" y="115153"/>
                  </a:lnTo>
                  <a:lnTo>
                    <a:pt x="3595" y="138071"/>
                  </a:lnTo>
                  <a:lnTo>
                    <a:pt x="8055" y="143906"/>
                  </a:lnTo>
                  <a:lnTo>
                    <a:pt x="41825" y="164399"/>
                  </a:lnTo>
                  <a:lnTo>
                    <a:pt x="61261" y="169361"/>
                  </a:lnTo>
                  <a:lnTo>
                    <a:pt x="85481" y="165775"/>
                  </a:lnTo>
                  <a:lnTo>
                    <a:pt x="113447" y="155081"/>
                  </a:lnTo>
                  <a:lnTo>
                    <a:pt x="151974" y="121955"/>
                  </a:lnTo>
                  <a:lnTo>
                    <a:pt x="162571" y="106455"/>
                  </a:lnTo>
                  <a:lnTo>
                    <a:pt x="167357" y="88457"/>
                  </a:lnTo>
                  <a:lnTo>
                    <a:pt x="168776" y="74775"/>
                  </a:lnTo>
                  <a:lnTo>
                    <a:pt x="166285" y="67453"/>
                  </a:lnTo>
                  <a:lnTo>
                    <a:pt x="162709" y="60671"/>
                  </a:lnTo>
                  <a:lnTo>
                    <a:pt x="155169" y="39439"/>
                  </a:lnTo>
                  <a:lnTo>
                    <a:pt x="140600" y="19644"/>
                  </a:lnTo>
                  <a:lnTo>
                    <a:pt x="128059" y="6467"/>
                  </a:lnTo>
                  <a:lnTo>
                    <a:pt x="121731" y="2874"/>
                  </a:lnTo>
                  <a:lnTo>
                    <a:pt x="103255" y="50"/>
                  </a:lnTo>
                  <a:lnTo>
                    <a:pt x="70903" y="0"/>
                  </a:lnTo>
                  <a:lnTo>
                    <a:pt x="68802" y="1058"/>
                  </a:lnTo>
                  <a:lnTo>
                    <a:pt x="67400" y="2823"/>
                  </a:lnTo>
                  <a:lnTo>
                    <a:pt x="64785" y="7604"/>
                  </a:lnTo>
                  <a:lnTo>
                    <a:pt x="56561" y="17334"/>
                  </a:lnTo>
                  <a:lnTo>
                    <a:pt x="55073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40">
              <a:extLst>
                <a:ext uri="{FF2B5EF4-FFF2-40B4-BE49-F238E27FC236}">
                  <a16:creationId xmlns:a16="http://schemas.microsoft.com/office/drawing/2014/main" id="{83257B7B-0F42-6FAE-6CBE-86E925992E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152775" y="2219441"/>
              <a:ext cx="142483" cy="114185"/>
            </a:xfrm>
            <a:custGeom>
              <a:avLst/>
              <a:gdLst/>
              <a:ahLst/>
              <a:cxnLst/>
              <a:rect l="0" t="0" r="0" b="0"/>
              <a:pathLst>
                <a:path w="142483" h="114185">
                  <a:moveTo>
                    <a:pt x="133350" y="9409"/>
                  </a:moveTo>
                  <a:lnTo>
                    <a:pt x="133350" y="9409"/>
                  </a:lnTo>
                  <a:lnTo>
                    <a:pt x="133350" y="4353"/>
                  </a:lnTo>
                  <a:lnTo>
                    <a:pt x="134408" y="2863"/>
                  </a:lnTo>
                  <a:lnTo>
                    <a:pt x="136172" y="1870"/>
                  </a:lnTo>
                  <a:lnTo>
                    <a:pt x="142482" y="0"/>
                  </a:lnTo>
                  <a:lnTo>
                    <a:pt x="110361" y="27334"/>
                  </a:lnTo>
                  <a:lnTo>
                    <a:pt x="66156" y="60126"/>
                  </a:lnTo>
                  <a:lnTo>
                    <a:pt x="43591" y="78058"/>
                  </a:lnTo>
                  <a:lnTo>
                    <a:pt x="27380" y="89016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41">
              <a:extLst>
                <a:ext uri="{FF2B5EF4-FFF2-40B4-BE49-F238E27FC236}">
                  <a16:creationId xmlns:a16="http://schemas.microsoft.com/office/drawing/2014/main" id="{04A84E06-B46A-C739-C011-C56BFD1C53A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86100" y="2085985"/>
              <a:ext cx="189974" cy="171441"/>
            </a:xfrm>
            <a:custGeom>
              <a:avLst/>
              <a:gdLst/>
              <a:ahLst/>
              <a:cxnLst/>
              <a:rect l="0" t="0" r="0" b="0"/>
              <a:pathLst>
                <a:path w="189974" h="171441">
                  <a:moveTo>
                    <a:pt x="19050" y="19040"/>
                  </a:moveTo>
                  <a:lnTo>
                    <a:pt x="19050" y="19040"/>
                  </a:lnTo>
                  <a:lnTo>
                    <a:pt x="19050" y="13552"/>
                  </a:lnTo>
                  <a:lnTo>
                    <a:pt x="19050" y="15895"/>
                  </a:lnTo>
                  <a:lnTo>
                    <a:pt x="19050" y="12931"/>
                  </a:lnTo>
                  <a:lnTo>
                    <a:pt x="19050" y="15701"/>
                  </a:lnTo>
                  <a:lnTo>
                    <a:pt x="19050" y="10539"/>
                  </a:lnTo>
                  <a:lnTo>
                    <a:pt x="21872" y="9970"/>
                  </a:lnTo>
                  <a:lnTo>
                    <a:pt x="28183" y="9542"/>
                  </a:lnTo>
                  <a:lnTo>
                    <a:pt x="28574" y="24"/>
                  </a:lnTo>
                  <a:lnTo>
                    <a:pt x="33631" y="0"/>
                  </a:lnTo>
                  <a:lnTo>
                    <a:pt x="46889" y="5049"/>
                  </a:lnTo>
                  <a:lnTo>
                    <a:pt x="91125" y="28638"/>
                  </a:lnTo>
                  <a:lnTo>
                    <a:pt x="109197" y="38112"/>
                  </a:lnTo>
                  <a:lnTo>
                    <a:pt x="154774" y="57142"/>
                  </a:lnTo>
                  <a:lnTo>
                    <a:pt x="181497" y="65829"/>
                  </a:lnTo>
                  <a:lnTo>
                    <a:pt x="184498" y="66108"/>
                  </a:lnTo>
                  <a:lnTo>
                    <a:pt x="186498" y="67352"/>
                  </a:lnTo>
                  <a:lnTo>
                    <a:pt x="187832" y="69239"/>
                  </a:lnTo>
                  <a:lnTo>
                    <a:pt x="189973" y="74817"/>
                  </a:lnTo>
                  <a:lnTo>
                    <a:pt x="182792" y="83523"/>
                  </a:lnTo>
                  <a:lnTo>
                    <a:pt x="177197" y="89327"/>
                  </a:lnTo>
                  <a:lnTo>
                    <a:pt x="129593" y="112199"/>
                  </a:lnTo>
                  <a:lnTo>
                    <a:pt x="91685" y="134181"/>
                  </a:lnTo>
                  <a:lnTo>
                    <a:pt x="48802" y="153850"/>
                  </a:lnTo>
                  <a:lnTo>
                    <a:pt x="13338" y="163675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69">
            <a:extLst>
              <a:ext uri="{FF2B5EF4-FFF2-40B4-BE49-F238E27FC236}">
                <a16:creationId xmlns:a16="http://schemas.microsoft.com/office/drawing/2014/main" id="{5367ACB4-4080-D351-24FF-3D456B1EFDAD}"/>
              </a:ext>
            </a:extLst>
          </p:cNvPr>
          <p:cNvGrpSpPr/>
          <p:nvPr/>
        </p:nvGrpSpPr>
        <p:grpSpPr>
          <a:xfrm>
            <a:off x="666750" y="2943262"/>
            <a:ext cx="209551" cy="171414"/>
            <a:chOff x="666750" y="2943262"/>
            <a:chExt cx="209551" cy="171414"/>
          </a:xfrm>
        </p:grpSpPr>
        <p:sp>
          <p:nvSpPr>
            <p:cNvPr id="42" name="SMARTInkShape-842">
              <a:extLst>
                <a:ext uri="{FF2B5EF4-FFF2-40B4-BE49-F238E27FC236}">
                  <a16:creationId xmlns:a16="http://schemas.microsoft.com/office/drawing/2014/main" id="{26DC0480-EDE1-A0D5-21A4-4022F038E7E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6891" y="3095625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116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43">
              <a:extLst>
                <a:ext uri="{FF2B5EF4-FFF2-40B4-BE49-F238E27FC236}">
                  <a16:creationId xmlns:a16="http://schemas.microsoft.com/office/drawing/2014/main" id="{E9A5324C-3439-A5CC-E7E4-8FC5C333DE5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6750" y="2943262"/>
              <a:ext cx="127675" cy="171414"/>
            </a:xfrm>
            <a:custGeom>
              <a:avLst/>
              <a:gdLst/>
              <a:ahLst/>
              <a:cxnLst/>
              <a:rect l="0" t="0" r="0" b="0"/>
              <a:pathLst>
                <a:path w="127675" h="171414">
                  <a:moveTo>
                    <a:pt x="9525" y="28538"/>
                  </a:moveTo>
                  <a:lnTo>
                    <a:pt x="9525" y="28538"/>
                  </a:lnTo>
                  <a:lnTo>
                    <a:pt x="9525" y="19405"/>
                  </a:lnTo>
                  <a:lnTo>
                    <a:pt x="4468" y="19129"/>
                  </a:lnTo>
                  <a:lnTo>
                    <a:pt x="2979" y="18032"/>
                  </a:lnTo>
                  <a:lnTo>
                    <a:pt x="1324" y="13991"/>
                  </a:lnTo>
                  <a:lnTo>
                    <a:pt x="1941" y="12490"/>
                  </a:lnTo>
                  <a:lnTo>
                    <a:pt x="3411" y="11489"/>
                  </a:lnTo>
                  <a:lnTo>
                    <a:pt x="5449" y="10822"/>
                  </a:lnTo>
                  <a:lnTo>
                    <a:pt x="19349" y="2125"/>
                  </a:lnTo>
                  <a:lnTo>
                    <a:pt x="63566" y="153"/>
                  </a:lnTo>
                  <a:lnTo>
                    <a:pt x="86404" y="0"/>
                  </a:lnTo>
                  <a:lnTo>
                    <a:pt x="90411" y="2105"/>
                  </a:lnTo>
                  <a:lnTo>
                    <a:pt x="97685" y="10087"/>
                  </a:lnTo>
                  <a:lnTo>
                    <a:pt x="98990" y="15179"/>
                  </a:lnTo>
                  <a:lnTo>
                    <a:pt x="97618" y="26481"/>
                  </a:lnTo>
                  <a:lnTo>
                    <a:pt x="85839" y="44744"/>
                  </a:lnTo>
                  <a:lnTo>
                    <a:pt x="63954" y="67762"/>
                  </a:lnTo>
                  <a:lnTo>
                    <a:pt x="36106" y="83030"/>
                  </a:lnTo>
                  <a:lnTo>
                    <a:pt x="30807" y="90074"/>
                  </a:lnTo>
                  <a:lnTo>
                    <a:pt x="30063" y="89670"/>
                  </a:lnTo>
                  <a:lnTo>
                    <a:pt x="28869" y="86475"/>
                  </a:lnTo>
                  <a:lnTo>
                    <a:pt x="36237" y="84785"/>
                  </a:lnTo>
                  <a:lnTo>
                    <a:pt x="41858" y="80701"/>
                  </a:lnTo>
                  <a:lnTo>
                    <a:pt x="61086" y="77508"/>
                  </a:lnTo>
                  <a:lnTo>
                    <a:pt x="101388" y="76281"/>
                  </a:lnTo>
                  <a:lnTo>
                    <a:pt x="106750" y="78358"/>
                  </a:lnTo>
                  <a:lnTo>
                    <a:pt x="126424" y="97632"/>
                  </a:lnTo>
                  <a:lnTo>
                    <a:pt x="127674" y="101059"/>
                  </a:lnTo>
                  <a:lnTo>
                    <a:pt x="127450" y="104402"/>
                  </a:lnTo>
                  <a:lnTo>
                    <a:pt x="124378" y="110939"/>
                  </a:lnTo>
                  <a:lnTo>
                    <a:pt x="105723" y="132000"/>
                  </a:lnTo>
                  <a:lnTo>
                    <a:pt x="61454" y="155144"/>
                  </a:lnTo>
                  <a:lnTo>
                    <a:pt x="17000" y="168039"/>
                  </a:lnTo>
                  <a:lnTo>
                    <a:pt x="0" y="17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70">
            <a:extLst>
              <a:ext uri="{FF2B5EF4-FFF2-40B4-BE49-F238E27FC236}">
                <a16:creationId xmlns:a16="http://schemas.microsoft.com/office/drawing/2014/main" id="{3A563CA2-1C59-FF06-A4CE-45C50BAEACC3}"/>
              </a:ext>
            </a:extLst>
          </p:cNvPr>
          <p:cNvGrpSpPr/>
          <p:nvPr/>
        </p:nvGrpSpPr>
        <p:grpSpPr>
          <a:xfrm>
            <a:off x="1619250" y="2800777"/>
            <a:ext cx="1000126" cy="371049"/>
            <a:chOff x="1619250" y="2800777"/>
            <a:chExt cx="1000126" cy="371049"/>
          </a:xfrm>
        </p:grpSpPr>
        <p:sp>
          <p:nvSpPr>
            <p:cNvPr id="45" name="SMARTInkShape-844">
              <a:extLst>
                <a:ext uri="{FF2B5EF4-FFF2-40B4-BE49-F238E27FC236}">
                  <a16:creationId xmlns:a16="http://schemas.microsoft.com/office/drawing/2014/main" id="{38A3B385-2669-1DFD-5712-DE1CBA4E1C9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40764" y="2867534"/>
              <a:ext cx="178612" cy="151807"/>
            </a:xfrm>
            <a:custGeom>
              <a:avLst/>
              <a:gdLst/>
              <a:ahLst/>
              <a:cxnLst/>
              <a:rect l="0" t="0" r="0" b="0"/>
              <a:pathLst>
                <a:path w="178612" h="151807">
                  <a:moveTo>
                    <a:pt x="16686" y="56641"/>
                  </a:moveTo>
                  <a:lnTo>
                    <a:pt x="16686" y="56641"/>
                  </a:lnTo>
                  <a:lnTo>
                    <a:pt x="29943" y="56641"/>
                  </a:lnTo>
                  <a:lnTo>
                    <a:pt x="35983" y="53819"/>
                  </a:lnTo>
                  <a:lnTo>
                    <a:pt x="42196" y="50095"/>
                  </a:lnTo>
                  <a:lnTo>
                    <a:pt x="85852" y="37493"/>
                  </a:lnTo>
                  <a:lnTo>
                    <a:pt x="101649" y="30242"/>
                  </a:lnTo>
                  <a:lnTo>
                    <a:pt x="108422" y="27975"/>
                  </a:lnTo>
                  <a:lnTo>
                    <a:pt x="126467" y="13523"/>
                  </a:lnTo>
                  <a:lnTo>
                    <a:pt x="126916" y="10962"/>
                  </a:lnTo>
                  <a:lnTo>
                    <a:pt x="126155" y="8196"/>
                  </a:lnTo>
                  <a:lnTo>
                    <a:pt x="124590" y="5295"/>
                  </a:lnTo>
                  <a:lnTo>
                    <a:pt x="121431" y="3360"/>
                  </a:lnTo>
                  <a:lnTo>
                    <a:pt x="103973" y="255"/>
                  </a:lnTo>
                  <a:lnTo>
                    <a:pt x="100277" y="0"/>
                  </a:lnTo>
                  <a:lnTo>
                    <a:pt x="71533" y="14800"/>
                  </a:lnTo>
                  <a:lnTo>
                    <a:pt x="46695" y="32014"/>
                  </a:lnTo>
                  <a:lnTo>
                    <a:pt x="13998" y="75955"/>
                  </a:lnTo>
                  <a:lnTo>
                    <a:pt x="5613" y="90272"/>
                  </a:lnTo>
                  <a:lnTo>
                    <a:pt x="0" y="120346"/>
                  </a:lnTo>
                  <a:lnTo>
                    <a:pt x="1328" y="128744"/>
                  </a:lnTo>
                  <a:lnTo>
                    <a:pt x="8449" y="140898"/>
                  </a:lnTo>
                  <a:lnTo>
                    <a:pt x="15848" y="147005"/>
                  </a:lnTo>
                  <a:lnTo>
                    <a:pt x="19302" y="148634"/>
                  </a:lnTo>
                  <a:lnTo>
                    <a:pt x="63924" y="151462"/>
                  </a:lnTo>
                  <a:lnTo>
                    <a:pt x="107391" y="151806"/>
                  </a:lnTo>
                  <a:lnTo>
                    <a:pt x="153568" y="145328"/>
                  </a:lnTo>
                  <a:lnTo>
                    <a:pt x="178611" y="142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45">
              <a:extLst>
                <a:ext uri="{FF2B5EF4-FFF2-40B4-BE49-F238E27FC236}">
                  <a16:creationId xmlns:a16="http://schemas.microsoft.com/office/drawing/2014/main" id="{E984F44E-2ECC-781A-AC39-5DD3CE11F38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57425" y="2861857"/>
              <a:ext cx="159611" cy="124547"/>
            </a:xfrm>
            <a:custGeom>
              <a:avLst/>
              <a:gdLst/>
              <a:ahLst/>
              <a:cxnLst/>
              <a:rect l="0" t="0" r="0" b="0"/>
              <a:pathLst>
                <a:path w="159611" h="124547">
                  <a:moveTo>
                    <a:pt x="47625" y="81368"/>
                  </a:moveTo>
                  <a:lnTo>
                    <a:pt x="47625" y="81368"/>
                  </a:lnTo>
                  <a:lnTo>
                    <a:pt x="48683" y="66160"/>
                  </a:lnTo>
                  <a:lnTo>
                    <a:pt x="55229" y="49933"/>
                  </a:lnTo>
                  <a:lnTo>
                    <a:pt x="73135" y="22211"/>
                  </a:lnTo>
                  <a:lnTo>
                    <a:pt x="81524" y="15863"/>
                  </a:lnTo>
                  <a:lnTo>
                    <a:pt x="83858" y="10627"/>
                  </a:lnTo>
                  <a:lnTo>
                    <a:pt x="86597" y="8807"/>
                  </a:lnTo>
                  <a:lnTo>
                    <a:pt x="117051" y="0"/>
                  </a:lnTo>
                  <a:lnTo>
                    <a:pt x="125400" y="2166"/>
                  </a:lnTo>
                  <a:lnTo>
                    <a:pt x="141108" y="9335"/>
                  </a:lnTo>
                  <a:lnTo>
                    <a:pt x="150204" y="20778"/>
                  </a:lnTo>
                  <a:lnTo>
                    <a:pt x="158452" y="39427"/>
                  </a:lnTo>
                  <a:lnTo>
                    <a:pt x="159610" y="43882"/>
                  </a:lnTo>
                  <a:lnTo>
                    <a:pt x="155252" y="57299"/>
                  </a:lnTo>
                  <a:lnTo>
                    <a:pt x="135207" y="86726"/>
                  </a:lnTo>
                  <a:lnTo>
                    <a:pt x="112028" y="101418"/>
                  </a:lnTo>
                  <a:lnTo>
                    <a:pt x="64481" y="116359"/>
                  </a:lnTo>
                  <a:lnTo>
                    <a:pt x="28090" y="124546"/>
                  </a:lnTo>
                  <a:lnTo>
                    <a:pt x="0" y="119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46">
              <a:extLst>
                <a:ext uri="{FF2B5EF4-FFF2-40B4-BE49-F238E27FC236}">
                  <a16:creationId xmlns:a16="http://schemas.microsoft.com/office/drawing/2014/main" id="{C7987A61-88F8-B4C3-C1F1-8B78B9BE35F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266950" y="2905517"/>
              <a:ext cx="57035" cy="266309"/>
            </a:xfrm>
            <a:custGeom>
              <a:avLst/>
              <a:gdLst/>
              <a:ahLst/>
              <a:cxnLst/>
              <a:rect l="0" t="0" r="0" b="0"/>
              <a:pathLst>
                <a:path w="57035" h="266309">
                  <a:moveTo>
                    <a:pt x="47625" y="9133"/>
                  </a:moveTo>
                  <a:lnTo>
                    <a:pt x="47625" y="9133"/>
                  </a:lnTo>
                  <a:lnTo>
                    <a:pt x="56758" y="0"/>
                  </a:lnTo>
                  <a:lnTo>
                    <a:pt x="57034" y="4781"/>
                  </a:lnTo>
                  <a:lnTo>
                    <a:pt x="48939" y="46612"/>
                  </a:lnTo>
                  <a:lnTo>
                    <a:pt x="33734" y="91717"/>
                  </a:lnTo>
                  <a:lnTo>
                    <a:pt x="23871" y="129793"/>
                  </a:lnTo>
                  <a:lnTo>
                    <a:pt x="19420" y="167886"/>
                  </a:lnTo>
                  <a:lnTo>
                    <a:pt x="11794" y="213039"/>
                  </a:lnTo>
                  <a:lnTo>
                    <a:pt x="7375" y="236061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47">
              <a:extLst>
                <a:ext uri="{FF2B5EF4-FFF2-40B4-BE49-F238E27FC236}">
                  <a16:creationId xmlns:a16="http://schemas.microsoft.com/office/drawing/2014/main" id="{36B1F08B-C474-5B31-E5A0-E868EB43908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048603" y="2915054"/>
              <a:ext cx="218348" cy="122413"/>
            </a:xfrm>
            <a:custGeom>
              <a:avLst/>
              <a:gdLst/>
              <a:ahLst/>
              <a:cxnLst/>
              <a:rect l="0" t="0" r="0" b="0"/>
              <a:pathLst>
                <a:path w="218348" h="122413">
                  <a:moveTo>
                    <a:pt x="104047" y="66271"/>
                  </a:moveTo>
                  <a:lnTo>
                    <a:pt x="104047" y="66271"/>
                  </a:lnTo>
                  <a:lnTo>
                    <a:pt x="104047" y="61215"/>
                  </a:lnTo>
                  <a:lnTo>
                    <a:pt x="106869" y="55910"/>
                  </a:lnTo>
                  <a:lnTo>
                    <a:pt x="113180" y="47729"/>
                  </a:lnTo>
                  <a:lnTo>
                    <a:pt x="113572" y="20006"/>
                  </a:lnTo>
                  <a:lnTo>
                    <a:pt x="99107" y="4191"/>
                  </a:lnTo>
                  <a:lnTo>
                    <a:pt x="93737" y="1638"/>
                  </a:lnTo>
                  <a:lnTo>
                    <a:pt x="81667" y="0"/>
                  </a:lnTo>
                  <a:lnTo>
                    <a:pt x="62138" y="4772"/>
                  </a:lnTo>
                  <a:lnTo>
                    <a:pt x="41300" y="17945"/>
                  </a:lnTo>
                  <a:lnTo>
                    <a:pt x="21720" y="35254"/>
                  </a:lnTo>
                  <a:lnTo>
                    <a:pt x="7570" y="58845"/>
                  </a:lnTo>
                  <a:lnTo>
                    <a:pt x="911" y="86598"/>
                  </a:lnTo>
                  <a:lnTo>
                    <a:pt x="0" y="95767"/>
                  </a:lnTo>
                  <a:lnTo>
                    <a:pt x="4544" y="111934"/>
                  </a:lnTo>
                  <a:lnTo>
                    <a:pt x="7020" y="115763"/>
                  </a:lnTo>
                  <a:lnTo>
                    <a:pt x="12593" y="120018"/>
                  </a:lnTo>
                  <a:lnTo>
                    <a:pt x="26738" y="122412"/>
                  </a:lnTo>
                  <a:lnTo>
                    <a:pt x="35468" y="120150"/>
                  </a:lnTo>
                  <a:lnTo>
                    <a:pt x="49155" y="110105"/>
                  </a:lnTo>
                  <a:lnTo>
                    <a:pt x="86422" y="77425"/>
                  </a:lnTo>
                  <a:lnTo>
                    <a:pt x="113557" y="37715"/>
                  </a:lnTo>
                  <a:lnTo>
                    <a:pt x="105370" y="45899"/>
                  </a:lnTo>
                  <a:lnTo>
                    <a:pt x="104439" y="51886"/>
                  </a:lnTo>
                  <a:lnTo>
                    <a:pt x="104057" y="70809"/>
                  </a:lnTo>
                  <a:lnTo>
                    <a:pt x="106874" y="76402"/>
                  </a:lnTo>
                  <a:lnTo>
                    <a:pt x="110595" y="82415"/>
                  </a:lnTo>
                  <a:lnTo>
                    <a:pt x="113456" y="94299"/>
                  </a:lnTo>
                  <a:lnTo>
                    <a:pt x="118594" y="94684"/>
                  </a:lnTo>
                  <a:lnTo>
                    <a:pt x="120095" y="95797"/>
                  </a:lnTo>
                  <a:lnTo>
                    <a:pt x="121763" y="99854"/>
                  </a:lnTo>
                  <a:lnTo>
                    <a:pt x="123266" y="100302"/>
                  </a:lnTo>
                  <a:lnTo>
                    <a:pt x="136237" y="95774"/>
                  </a:lnTo>
                  <a:lnTo>
                    <a:pt x="180785" y="86670"/>
                  </a:lnTo>
                  <a:lnTo>
                    <a:pt x="197223" y="75608"/>
                  </a:lnTo>
                  <a:lnTo>
                    <a:pt x="218347" y="56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8">
              <a:extLst>
                <a:ext uri="{FF2B5EF4-FFF2-40B4-BE49-F238E27FC236}">
                  <a16:creationId xmlns:a16="http://schemas.microsoft.com/office/drawing/2014/main" id="{322A36D1-0930-2E4C-3565-7E5ED24A237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885987" y="2800777"/>
              <a:ext cx="114184" cy="256749"/>
            </a:xfrm>
            <a:custGeom>
              <a:avLst/>
              <a:gdLst/>
              <a:ahLst/>
              <a:cxnLst/>
              <a:rect l="0" t="0" r="0" b="0"/>
              <a:pathLst>
                <a:path w="114184" h="256749">
                  <a:moveTo>
                    <a:pt x="19013" y="18623"/>
                  </a:moveTo>
                  <a:lnTo>
                    <a:pt x="19013" y="18623"/>
                  </a:lnTo>
                  <a:lnTo>
                    <a:pt x="19013" y="0"/>
                  </a:lnTo>
                  <a:lnTo>
                    <a:pt x="19013" y="41007"/>
                  </a:lnTo>
                  <a:lnTo>
                    <a:pt x="16191" y="67236"/>
                  </a:lnTo>
                  <a:lnTo>
                    <a:pt x="9312" y="108515"/>
                  </a:lnTo>
                  <a:lnTo>
                    <a:pt x="2123" y="150601"/>
                  </a:lnTo>
                  <a:lnTo>
                    <a:pt x="247" y="197300"/>
                  </a:lnTo>
                  <a:lnTo>
                    <a:pt x="0" y="215627"/>
                  </a:lnTo>
                  <a:lnTo>
                    <a:pt x="1046" y="215576"/>
                  </a:lnTo>
                  <a:lnTo>
                    <a:pt x="5031" y="212696"/>
                  </a:lnTo>
                  <a:lnTo>
                    <a:pt x="34256" y="170667"/>
                  </a:lnTo>
                  <a:lnTo>
                    <a:pt x="75829" y="135714"/>
                  </a:lnTo>
                  <a:lnTo>
                    <a:pt x="103873" y="116940"/>
                  </a:lnTo>
                  <a:lnTo>
                    <a:pt x="107336" y="115918"/>
                  </a:lnTo>
                  <a:lnTo>
                    <a:pt x="109645" y="116295"/>
                  </a:lnTo>
                  <a:lnTo>
                    <a:pt x="111184" y="117604"/>
                  </a:lnTo>
                  <a:lnTo>
                    <a:pt x="112894" y="121881"/>
                  </a:lnTo>
                  <a:lnTo>
                    <a:pt x="114183" y="163267"/>
                  </a:lnTo>
                  <a:lnTo>
                    <a:pt x="113194" y="209356"/>
                  </a:lnTo>
                  <a:lnTo>
                    <a:pt x="104738" y="256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9">
              <a:extLst>
                <a:ext uri="{FF2B5EF4-FFF2-40B4-BE49-F238E27FC236}">
                  <a16:creationId xmlns:a16="http://schemas.microsoft.com/office/drawing/2014/main" id="{7C12A0F6-C54A-BD51-58D2-31A68AB143D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619250" y="2810036"/>
              <a:ext cx="205175" cy="228440"/>
            </a:xfrm>
            <a:custGeom>
              <a:avLst/>
              <a:gdLst/>
              <a:ahLst/>
              <a:cxnLst/>
              <a:rect l="0" t="0" r="0" b="0"/>
              <a:pathLst>
                <a:path w="205175" h="228440">
                  <a:moveTo>
                    <a:pt x="180975" y="28414"/>
                  </a:moveTo>
                  <a:lnTo>
                    <a:pt x="180975" y="28414"/>
                  </a:lnTo>
                  <a:lnTo>
                    <a:pt x="196163" y="12168"/>
                  </a:lnTo>
                  <a:lnTo>
                    <a:pt x="198309" y="6024"/>
                  </a:lnTo>
                  <a:lnTo>
                    <a:pt x="199939" y="3962"/>
                  </a:lnTo>
                  <a:lnTo>
                    <a:pt x="205174" y="1061"/>
                  </a:lnTo>
                  <a:lnTo>
                    <a:pt x="204516" y="654"/>
                  </a:lnTo>
                  <a:lnTo>
                    <a:pt x="190799" y="0"/>
                  </a:lnTo>
                  <a:lnTo>
                    <a:pt x="152498" y="8534"/>
                  </a:lnTo>
                  <a:lnTo>
                    <a:pt x="116564" y="23699"/>
                  </a:lnTo>
                  <a:lnTo>
                    <a:pt x="69317" y="47787"/>
                  </a:lnTo>
                  <a:lnTo>
                    <a:pt x="51975" y="59249"/>
                  </a:lnTo>
                  <a:lnTo>
                    <a:pt x="34871" y="78675"/>
                  </a:lnTo>
                  <a:lnTo>
                    <a:pt x="31373" y="88147"/>
                  </a:lnTo>
                  <a:lnTo>
                    <a:pt x="30440" y="93636"/>
                  </a:lnTo>
                  <a:lnTo>
                    <a:pt x="32993" y="98354"/>
                  </a:lnTo>
                  <a:lnTo>
                    <a:pt x="44297" y="106418"/>
                  </a:lnTo>
                  <a:lnTo>
                    <a:pt x="77424" y="119160"/>
                  </a:lnTo>
                  <a:lnTo>
                    <a:pt x="123986" y="128127"/>
                  </a:lnTo>
                  <a:lnTo>
                    <a:pt x="142319" y="134306"/>
                  </a:lnTo>
                  <a:lnTo>
                    <a:pt x="183385" y="164673"/>
                  </a:lnTo>
                  <a:lnTo>
                    <a:pt x="183640" y="168995"/>
                  </a:lnTo>
                  <a:lnTo>
                    <a:pt x="178279" y="179441"/>
                  </a:lnTo>
                  <a:lnTo>
                    <a:pt x="166018" y="188318"/>
                  </a:lnTo>
                  <a:lnTo>
                    <a:pt x="122164" y="202640"/>
                  </a:lnTo>
                  <a:lnTo>
                    <a:pt x="83241" y="215660"/>
                  </a:lnTo>
                  <a:lnTo>
                    <a:pt x="0" y="228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71">
            <a:extLst>
              <a:ext uri="{FF2B5EF4-FFF2-40B4-BE49-F238E27FC236}">
                <a16:creationId xmlns:a16="http://schemas.microsoft.com/office/drawing/2014/main" id="{25FB3EB3-C5D7-D359-2AE0-DEB5488B4166}"/>
              </a:ext>
            </a:extLst>
          </p:cNvPr>
          <p:cNvGrpSpPr/>
          <p:nvPr/>
        </p:nvGrpSpPr>
        <p:grpSpPr>
          <a:xfrm>
            <a:off x="3107227" y="2581275"/>
            <a:ext cx="1874349" cy="403547"/>
            <a:chOff x="3107227" y="2581275"/>
            <a:chExt cx="1874349" cy="403547"/>
          </a:xfrm>
        </p:grpSpPr>
        <p:sp>
          <p:nvSpPr>
            <p:cNvPr id="52" name="SMARTInkShape-850">
              <a:extLst>
                <a:ext uri="{FF2B5EF4-FFF2-40B4-BE49-F238E27FC236}">
                  <a16:creationId xmlns:a16="http://schemas.microsoft.com/office/drawing/2014/main" id="{F3F7B1D5-229F-2D58-4BD2-45832C57D9C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45021" y="2581275"/>
              <a:ext cx="136555" cy="349867"/>
            </a:xfrm>
            <a:custGeom>
              <a:avLst/>
              <a:gdLst/>
              <a:ahLst/>
              <a:cxnLst/>
              <a:rect l="0" t="0" r="0" b="0"/>
              <a:pathLst>
                <a:path w="136555" h="349867">
                  <a:moveTo>
                    <a:pt x="127029" y="238125"/>
                  </a:moveTo>
                  <a:lnTo>
                    <a:pt x="127029" y="238125"/>
                  </a:lnTo>
                  <a:lnTo>
                    <a:pt x="127029" y="229924"/>
                  </a:lnTo>
                  <a:lnTo>
                    <a:pt x="121973" y="223936"/>
                  </a:lnTo>
                  <a:lnTo>
                    <a:pt x="113846" y="221235"/>
                  </a:lnTo>
                  <a:lnTo>
                    <a:pt x="91381" y="219502"/>
                  </a:lnTo>
                  <a:lnTo>
                    <a:pt x="67784" y="224258"/>
                  </a:lnTo>
                  <a:lnTo>
                    <a:pt x="30859" y="244621"/>
                  </a:lnTo>
                  <a:lnTo>
                    <a:pt x="14691" y="261922"/>
                  </a:lnTo>
                  <a:lnTo>
                    <a:pt x="1551" y="282100"/>
                  </a:lnTo>
                  <a:lnTo>
                    <a:pt x="0" y="297886"/>
                  </a:lnTo>
                  <a:lnTo>
                    <a:pt x="5077" y="321801"/>
                  </a:lnTo>
                  <a:lnTo>
                    <a:pt x="7627" y="328834"/>
                  </a:lnTo>
                  <a:lnTo>
                    <a:pt x="16106" y="339471"/>
                  </a:lnTo>
                  <a:lnTo>
                    <a:pt x="26930" y="346667"/>
                  </a:lnTo>
                  <a:lnTo>
                    <a:pt x="38796" y="349866"/>
                  </a:lnTo>
                  <a:lnTo>
                    <a:pt x="62433" y="346610"/>
                  </a:lnTo>
                  <a:lnTo>
                    <a:pt x="69149" y="342198"/>
                  </a:lnTo>
                  <a:lnTo>
                    <a:pt x="84715" y="319762"/>
                  </a:lnTo>
                  <a:lnTo>
                    <a:pt x="100145" y="286773"/>
                  </a:lnTo>
                  <a:lnTo>
                    <a:pt x="106716" y="250187"/>
                  </a:lnTo>
                  <a:lnTo>
                    <a:pt x="114895" y="212536"/>
                  </a:lnTo>
                  <a:lnTo>
                    <a:pt x="124021" y="175627"/>
                  </a:lnTo>
                  <a:lnTo>
                    <a:pt x="133765" y="134175"/>
                  </a:lnTo>
                  <a:lnTo>
                    <a:pt x="136003" y="95413"/>
                  </a:lnTo>
                  <a:lnTo>
                    <a:pt x="136445" y="52753"/>
                  </a:lnTo>
                  <a:lnTo>
                    <a:pt x="1365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51">
              <a:extLst>
                <a:ext uri="{FF2B5EF4-FFF2-40B4-BE49-F238E27FC236}">
                  <a16:creationId xmlns:a16="http://schemas.microsoft.com/office/drawing/2014/main" id="{570D07AB-9F4C-9D95-DA50-12A252757C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536866" y="2773761"/>
              <a:ext cx="142736" cy="93265"/>
            </a:xfrm>
            <a:custGeom>
              <a:avLst/>
              <a:gdLst/>
              <a:ahLst/>
              <a:cxnLst/>
              <a:rect l="0" t="0" r="0" b="0"/>
              <a:pathLst>
                <a:path w="142736" h="93265">
                  <a:moveTo>
                    <a:pt x="25609" y="55164"/>
                  </a:moveTo>
                  <a:lnTo>
                    <a:pt x="25609" y="55164"/>
                  </a:lnTo>
                  <a:lnTo>
                    <a:pt x="38866" y="55164"/>
                  </a:lnTo>
                  <a:lnTo>
                    <a:pt x="84417" y="45463"/>
                  </a:lnTo>
                  <a:lnTo>
                    <a:pt x="110767" y="37238"/>
                  </a:lnTo>
                  <a:lnTo>
                    <a:pt x="140709" y="15082"/>
                  </a:lnTo>
                  <a:lnTo>
                    <a:pt x="142560" y="11510"/>
                  </a:lnTo>
                  <a:lnTo>
                    <a:pt x="142735" y="8069"/>
                  </a:lnTo>
                  <a:lnTo>
                    <a:pt x="141793" y="4718"/>
                  </a:lnTo>
                  <a:lnTo>
                    <a:pt x="139048" y="2483"/>
                  </a:lnTo>
                  <a:lnTo>
                    <a:pt x="130354" y="0"/>
                  </a:lnTo>
                  <a:lnTo>
                    <a:pt x="94434" y="6011"/>
                  </a:lnTo>
                  <a:lnTo>
                    <a:pt x="53004" y="25512"/>
                  </a:lnTo>
                  <a:lnTo>
                    <a:pt x="17968" y="49229"/>
                  </a:lnTo>
                  <a:lnTo>
                    <a:pt x="3707" y="66928"/>
                  </a:lnTo>
                  <a:lnTo>
                    <a:pt x="0" y="75562"/>
                  </a:lnTo>
                  <a:lnTo>
                    <a:pt x="1128" y="78288"/>
                  </a:lnTo>
                  <a:lnTo>
                    <a:pt x="3996" y="80105"/>
                  </a:lnTo>
                  <a:lnTo>
                    <a:pt x="18147" y="82662"/>
                  </a:lnTo>
                  <a:lnTo>
                    <a:pt x="82759" y="93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52">
              <a:extLst>
                <a:ext uri="{FF2B5EF4-FFF2-40B4-BE49-F238E27FC236}">
                  <a16:creationId xmlns:a16="http://schemas.microsoft.com/office/drawing/2014/main" id="{1AA295FE-FF29-1219-F639-FC82DFCBD89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05300" y="2792755"/>
              <a:ext cx="170999" cy="131421"/>
            </a:xfrm>
            <a:custGeom>
              <a:avLst/>
              <a:gdLst/>
              <a:ahLst/>
              <a:cxnLst/>
              <a:rect l="0" t="0" r="0" b="0"/>
              <a:pathLst>
                <a:path w="170999" h="131421">
                  <a:moveTo>
                    <a:pt x="0" y="64745"/>
                  </a:moveTo>
                  <a:lnTo>
                    <a:pt x="0" y="64745"/>
                  </a:lnTo>
                  <a:lnTo>
                    <a:pt x="0" y="59689"/>
                  </a:lnTo>
                  <a:lnTo>
                    <a:pt x="1058" y="58199"/>
                  </a:lnTo>
                  <a:lnTo>
                    <a:pt x="2822" y="57206"/>
                  </a:lnTo>
                  <a:lnTo>
                    <a:pt x="5056" y="56544"/>
                  </a:lnTo>
                  <a:lnTo>
                    <a:pt x="6546" y="55044"/>
                  </a:lnTo>
                  <a:lnTo>
                    <a:pt x="8201" y="50556"/>
                  </a:lnTo>
                  <a:lnTo>
                    <a:pt x="14581" y="45034"/>
                  </a:lnTo>
                  <a:lnTo>
                    <a:pt x="58924" y="10789"/>
                  </a:lnTo>
                  <a:lnTo>
                    <a:pt x="74195" y="7876"/>
                  </a:lnTo>
                  <a:lnTo>
                    <a:pt x="74864" y="8840"/>
                  </a:lnTo>
                  <a:lnTo>
                    <a:pt x="75804" y="16313"/>
                  </a:lnTo>
                  <a:lnTo>
                    <a:pt x="76185" y="61786"/>
                  </a:lnTo>
                  <a:lnTo>
                    <a:pt x="67998" y="97777"/>
                  </a:lnTo>
                  <a:lnTo>
                    <a:pt x="66499" y="99466"/>
                  </a:lnTo>
                  <a:lnTo>
                    <a:pt x="62010" y="101344"/>
                  </a:lnTo>
                  <a:lnTo>
                    <a:pt x="61449" y="101844"/>
                  </a:lnTo>
                  <a:lnTo>
                    <a:pt x="62132" y="102178"/>
                  </a:lnTo>
                  <a:lnTo>
                    <a:pt x="63646" y="102400"/>
                  </a:lnTo>
                  <a:lnTo>
                    <a:pt x="68151" y="97003"/>
                  </a:lnTo>
                  <a:lnTo>
                    <a:pt x="99737" y="51817"/>
                  </a:lnTo>
                  <a:lnTo>
                    <a:pt x="135413" y="17943"/>
                  </a:lnTo>
                  <a:lnTo>
                    <a:pt x="159607" y="0"/>
                  </a:lnTo>
                  <a:lnTo>
                    <a:pt x="161438" y="415"/>
                  </a:lnTo>
                  <a:lnTo>
                    <a:pt x="166295" y="3698"/>
                  </a:lnTo>
                  <a:lnTo>
                    <a:pt x="169159" y="8685"/>
                  </a:lnTo>
                  <a:lnTo>
                    <a:pt x="170998" y="25567"/>
                  </a:lnTo>
                  <a:lnTo>
                    <a:pt x="166260" y="48198"/>
                  </a:lnTo>
                  <a:lnTo>
                    <a:pt x="154957" y="78571"/>
                  </a:lnTo>
                  <a:lnTo>
                    <a:pt x="150335" y="101297"/>
                  </a:lnTo>
                  <a:lnTo>
                    <a:pt x="144348" y="122883"/>
                  </a:lnTo>
                  <a:lnTo>
                    <a:pt x="144916" y="125728"/>
                  </a:lnTo>
                  <a:lnTo>
                    <a:pt x="146352" y="127626"/>
                  </a:lnTo>
                  <a:lnTo>
                    <a:pt x="152400" y="131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53">
              <a:extLst>
                <a:ext uri="{FF2B5EF4-FFF2-40B4-BE49-F238E27FC236}">
                  <a16:creationId xmlns:a16="http://schemas.microsoft.com/office/drawing/2014/main" id="{F8D61DCE-57C5-6B70-E237-EBF57A5625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76725" y="2695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54">
              <a:extLst>
                <a:ext uri="{FF2B5EF4-FFF2-40B4-BE49-F238E27FC236}">
                  <a16:creationId xmlns:a16="http://schemas.microsoft.com/office/drawing/2014/main" id="{953DC433-BD1A-C468-46AA-7C8A3E66DC3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229100" y="2810267"/>
              <a:ext cx="18658" cy="94859"/>
            </a:xfrm>
            <a:custGeom>
              <a:avLst/>
              <a:gdLst/>
              <a:ahLst/>
              <a:cxnLst/>
              <a:rect l="0" t="0" r="0" b="0"/>
              <a:pathLst>
                <a:path w="18658" h="94859">
                  <a:moveTo>
                    <a:pt x="9525" y="9133"/>
                  </a:moveTo>
                  <a:lnTo>
                    <a:pt x="9525" y="9133"/>
                  </a:lnTo>
                  <a:lnTo>
                    <a:pt x="9525" y="4077"/>
                  </a:lnTo>
                  <a:lnTo>
                    <a:pt x="10583" y="2587"/>
                  </a:lnTo>
                  <a:lnTo>
                    <a:pt x="12347" y="1594"/>
                  </a:lnTo>
                  <a:lnTo>
                    <a:pt x="17726" y="0"/>
                  </a:lnTo>
                  <a:lnTo>
                    <a:pt x="18167" y="928"/>
                  </a:lnTo>
                  <a:lnTo>
                    <a:pt x="18657" y="4781"/>
                  </a:lnTo>
                  <a:lnTo>
                    <a:pt x="9327" y="47917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55">
              <a:extLst>
                <a:ext uri="{FF2B5EF4-FFF2-40B4-BE49-F238E27FC236}">
                  <a16:creationId xmlns:a16="http://schemas.microsoft.com/office/drawing/2014/main" id="{30C201EF-A006-FD16-C837-761886850F9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52875" y="2802771"/>
              <a:ext cx="190483" cy="111880"/>
            </a:xfrm>
            <a:custGeom>
              <a:avLst/>
              <a:gdLst/>
              <a:ahLst/>
              <a:cxnLst/>
              <a:rect l="0" t="0" r="0" b="0"/>
              <a:pathLst>
                <a:path w="190483" h="111880">
                  <a:moveTo>
                    <a:pt x="0" y="26154"/>
                  </a:moveTo>
                  <a:lnTo>
                    <a:pt x="0" y="26154"/>
                  </a:lnTo>
                  <a:lnTo>
                    <a:pt x="14189" y="11965"/>
                  </a:lnTo>
                  <a:lnTo>
                    <a:pt x="19712" y="9264"/>
                  </a:lnTo>
                  <a:lnTo>
                    <a:pt x="29288" y="7188"/>
                  </a:lnTo>
                  <a:lnTo>
                    <a:pt x="36730" y="7115"/>
                  </a:lnTo>
                  <a:lnTo>
                    <a:pt x="37980" y="33620"/>
                  </a:lnTo>
                  <a:lnTo>
                    <a:pt x="28392" y="75961"/>
                  </a:lnTo>
                  <a:lnTo>
                    <a:pt x="20489" y="90399"/>
                  </a:lnTo>
                  <a:lnTo>
                    <a:pt x="26779" y="74609"/>
                  </a:lnTo>
                  <a:lnTo>
                    <a:pt x="27377" y="71157"/>
                  </a:lnTo>
                  <a:lnTo>
                    <a:pt x="33687" y="64500"/>
                  </a:lnTo>
                  <a:lnTo>
                    <a:pt x="43547" y="55897"/>
                  </a:lnTo>
                  <a:lnTo>
                    <a:pt x="64301" y="32970"/>
                  </a:lnTo>
                  <a:lnTo>
                    <a:pt x="91906" y="18352"/>
                  </a:lnTo>
                  <a:lnTo>
                    <a:pt x="94078" y="18836"/>
                  </a:lnTo>
                  <a:lnTo>
                    <a:pt x="99315" y="22196"/>
                  </a:lnTo>
                  <a:lnTo>
                    <a:pt x="102348" y="30040"/>
                  </a:lnTo>
                  <a:lnTo>
                    <a:pt x="104296" y="47265"/>
                  </a:lnTo>
                  <a:lnTo>
                    <a:pt x="101740" y="54234"/>
                  </a:lnTo>
                  <a:lnTo>
                    <a:pt x="98134" y="60859"/>
                  </a:lnTo>
                  <a:lnTo>
                    <a:pt x="95820" y="73736"/>
                  </a:lnTo>
                  <a:lnTo>
                    <a:pt x="95503" y="77993"/>
                  </a:lnTo>
                  <a:lnTo>
                    <a:pt x="95363" y="76358"/>
                  </a:lnTo>
                  <a:lnTo>
                    <a:pt x="96384" y="75498"/>
                  </a:lnTo>
                  <a:lnTo>
                    <a:pt x="102877" y="73230"/>
                  </a:lnTo>
                  <a:lnTo>
                    <a:pt x="122700" y="55532"/>
                  </a:lnTo>
                  <a:lnTo>
                    <a:pt x="156578" y="14374"/>
                  </a:lnTo>
                  <a:lnTo>
                    <a:pt x="173864" y="3025"/>
                  </a:lnTo>
                  <a:lnTo>
                    <a:pt x="182401" y="0"/>
                  </a:lnTo>
                  <a:lnTo>
                    <a:pt x="185101" y="251"/>
                  </a:lnTo>
                  <a:lnTo>
                    <a:pt x="186901" y="1477"/>
                  </a:lnTo>
                  <a:lnTo>
                    <a:pt x="188101" y="3353"/>
                  </a:lnTo>
                  <a:lnTo>
                    <a:pt x="189789" y="11049"/>
                  </a:lnTo>
                  <a:lnTo>
                    <a:pt x="190472" y="55007"/>
                  </a:lnTo>
                  <a:lnTo>
                    <a:pt x="190482" y="61264"/>
                  </a:lnTo>
                  <a:lnTo>
                    <a:pt x="184847" y="73862"/>
                  </a:lnTo>
                  <a:lnTo>
                    <a:pt x="177404" y="86516"/>
                  </a:lnTo>
                  <a:lnTo>
                    <a:pt x="171450" y="111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56">
              <a:extLst>
                <a:ext uri="{FF2B5EF4-FFF2-40B4-BE49-F238E27FC236}">
                  <a16:creationId xmlns:a16="http://schemas.microsoft.com/office/drawing/2014/main" id="{29E6AD24-91EB-FF71-25FD-DC752FFE063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34623" y="2782695"/>
              <a:ext cx="327778" cy="136749"/>
            </a:xfrm>
            <a:custGeom>
              <a:avLst/>
              <a:gdLst/>
              <a:ahLst/>
              <a:cxnLst/>
              <a:rect l="0" t="0" r="0" b="0"/>
              <a:pathLst>
                <a:path w="327778" h="136749">
                  <a:moveTo>
                    <a:pt x="51552" y="46230"/>
                  </a:moveTo>
                  <a:lnTo>
                    <a:pt x="51552" y="46230"/>
                  </a:lnTo>
                  <a:lnTo>
                    <a:pt x="51552" y="51286"/>
                  </a:lnTo>
                  <a:lnTo>
                    <a:pt x="52610" y="52776"/>
                  </a:lnTo>
                  <a:lnTo>
                    <a:pt x="54374" y="53769"/>
                  </a:lnTo>
                  <a:lnTo>
                    <a:pt x="64735" y="55166"/>
                  </a:lnTo>
                  <a:lnTo>
                    <a:pt x="92484" y="55720"/>
                  </a:lnTo>
                  <a:lnTo>
                    <a:pt x="94715" y="54674"/>
                  </a:lnTo>
                  <a:lnTo>
                    <a:pt x="96203" y="52917"/>
                  </a:lnTo>
                  <a:lnTo>
                    <a:pt x="98590" y="47551"/>
                  </a:lnTo>
                  <a:lnTo>
                    <a:pt x="99003" y="41565"/>
                  </a:lnTo>
                  <a:lnTo>
                    <a:pt x="96277" y="36042"/>
                  </a:lnTo>
                  <a:lnTo>
                    <a:pt x="94069" y="33088"/>
                  </a:lnTo>
                  <a:lnTo>
                    <a:pt x="88793" y="29806"/>
                  </a:lnTo>
                  <a:lnTo>
                    <a:pt x="82920" y="27289"/>
                  </a:lnTo>
                  <a:lnTo>
                    <a:pt x="76783" y="22642"/>
                  </a:lnTo>
                  <a:lnTo>
                    <a:pt x="57264" y="19132"/>
                  </a:lnTo>
                  <a:lnTo>
                    <a:pt x="45977" y="21134"/>
                  </a:lnTo>
                  <a:lnTo>
                    <a:pt x="15784" y="37010"/>
                  </a:lnTo>
                  <a:lnTo>
                    <a:pt x="1213" y="49465"/>
                  </a:lnTo>
                  <a:lnTo>
                    <a:pt x="0" y="52620"/>
                  </a:lnTo>
                  <a:lnTo>
                    <a:pt x="251" y="55782"/>
                  </a:lnTo>
                  <a:lnTo>
                    <a:pt x="11047" y="78179"/>
                  </a:lnTo>
                  <a:lnTo>
                    <a:pt x="35707" y="106439"/>
                  </a:lnTo>
                  <a:lnTo>
                    <a:pt x="54929" y="118174"/>
                  </a:lnTo>
                  <a:lnTo>
                    <a:pt x="62931" y="120538"/>
                  </a:lnTo>
                  <a:lnTo>
                    <a:pt x="66546" y="120111"/>
                  </a:lnTo>
                  <a:lnTo>
                    <a:pt x="73386" y="116813"/>
                  </a:lnTo>
                  <a:lnTo>
                    <a:pt x="83186" y="103950"/>
                  </a:lnTo>
                  <a:lnTo>
                    <a:pt x="102342" y="63170"/>
                  </a:lnTo>
                  <a:lnTo>
                    <a:pt x="115050" y="29938"/>
                  </a:lnTo>
                  <a:lnTo>
                    <a:pt x="130927" y="14216"/>
                  </a:lnTo>
                  <a:lnTo>
                    <a:pt x="137277" y="10835"/>
                  </a:lnTo>
                  <a:lnTo>
                    <a:pt x="140452" y="9934"/>
                  </a:lnTo>
                  <a:lnTo>
                    <a:pt x="143627" y="11449"/>
                  </a:lnTo>
                  <a:lnTo>
                    <a:pt x="153152" y="23695"/>
                  </a:lnTo>
                  <a:lnTo>
                    <a:pt x="172202" y="66786"/>
                  </a:lnTo>
                  <a:lnTo>
                    <a:pt x="183648" y="108412"/>
                  </a:lnTo>
                  <a:lnTo>
                    <a:pt x="184737" y="128437"/>
                  </a:lnTo>
                  <a:lnTo>
                    <a:pt x="182006" y="133214"/>
                  </a:lnTo>
                  <a:lnTo>
                    <a:pt x="179796" y="135969"/>
                  </a:lnTo>
                  <a:lnTo>
                    <a:pt x="178323" y="136748"/>
                  </a:lnTo>
                  <a:lnTo>
                    <a:pt x="177342" y="136208"/>
                  </a:lnTo>
                  <a:lnTo>
                    <a:pt x="176686" y="134790"/>
                  </a:lnTo>
                  <a:lnTo>
                    <a:pt x="175191" y="133846"/>
                  </a:lnTo>
                  <a:lnTo>
                    <a:pt x="170709" y="132795"/>
                  </a:lnTo>
                  <a:lnTo>
                    <a:pt x="169089" y="131457"/>
                  </a:lnTo>
                  <a:lnTo>
                    <a:pt x="167291" y="127148"/>
                  </a:lnTo>
                  <a:lnTo>
                    <a:pt x="165978" y="83072"/>
                  </a:lnTo>
                  <a:lnTo>
                    <a:pt x="176003" y="55382"/>
                  </a:lnTo>
                  <a:lnTo>
                    <a:pt x="197434" y="32126"/>
                  </a:lnTo>
                  <a:lnTo>
                    <a:pt x="239667" y="12909"/>
                  </a:lnTo>
                  <a:lnTo>
                    <a:pt x="284842" y="0"/>
                  </a:lnTo>
                  <a:lnTo>
                    <a:pt x="302826" y="77"/>
                  </a:lnTo>
                  <a:lnTo>
                    <a:pt x="327777" y="8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7">
              <a:extLst>
                <a:ext uri="{FF2B5EF4-FFF2-40B4-BE49-F238E27FC236}">
                  <a16:creationId xmlns:a16="http://schemas.microsoft.com/office/drawing/2014/main" id="{6B6E99B8-D184-242D-F818-B449E53BBB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524250" y="28384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31571" y="6185"/>
                  </a:lnTo>
                  <a:lnTo>
                    <a:pt x="54175" y="122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58">
              <a:extLst>
                <a:ext uri="{FF2B5EF4-FFF2-40B4-BE49-F238E27FC236}">
                  <a16:creationId xmlns:a16="http://schemas.microsoft.com/office/drawing/2014/main" id="{AC070850-EDB5-2C6A-23CF-721D06865B0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19053" y="2698223"/>
              <a:ext cx="71873" cy="248901"/>
            </a:xfrm>
            <a:custGeom>
              <a:avLst/>
              <a:gdLst/>
              <a:ahLst/>
              <a:cxnLst/>
              <a:rect l="0" t="0" r="0" b="0"/>
              <a:pathLst>
                <a:path w="71873" h="248901">
                  <a:moveTo>
                    <a:pt x="24247" y="16402"/>
                  </a:moveTo>
                  <a:lnTo>
                    <a:pt x="24247" y="16402"/>
                  </a:lnTo>
                  <a:lnTo>
                    <a:pt x="24247" y="0"/>
                  </a:lnTo>
                  <a:lnTo>
                    <a:pt x="25305" y="176"/>
                  </a:lnTo>
                  <a:lnTo>
                    <a:pt x="29303" y="3193"/>
                  </a:lnTo>
                  <a:lnTo>
                    <a:pt x="31786" y="13706"/>
                  </a:lnTo>
                  <a:lnTo>
                    <a:pt x="31831" y="30021"/>
                  </a:lnTo>
                  <a:lnTo>
                    <a:pt x="23236" y="72165"/>
                  </a:lnTo>
                  <a:lnTo>
                    <a:pt x="17245" y="107360"/>
                  </a:lnTo>
                  <a:lnTo>
                    <a:pt x="12647" y="148481"/>
                  </a:lnTo>
                  <a:lnTo>
                    <a:pt x="7404" y="187475"/>
                  </a:lnTo>
                  <a:lnTo>
                    <a:pt x="3029" y="217374"/>
                  </a:lnTo>
                  <a:lnTo>
                    <a:pt x="576" y="223408"/>
                  </a:lnTo>
                  <a:lnTo>
                    <a:pt x="0" y="228489"/>
                  </a:lnTo>
                  <a:lnTo>
                    <a:pt x="4602" y="248900"/>
                  </a:lnTo>
                  <a:lnTo>
                    <a:pt x="4800" y="248660"/>
                  </a:lnTo>
                  <a:lnTo>
                    <a:pt x="4932" y="247441"/>
                  </a:lnTo>
                  <a:lnTo>
                    <a:pt x="6079" y="246627"/>
                  </a:lnTo>
                  <a:lnTo>
                    <a:pt x="52437" y="228798"/>
                  </a:lnTo>
                  <a:lnTo>
                    <a:pt x="71872" y="216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59">
              <a:extLst>
                <a:ext uri="{FF2B5EF4-FFF2-40B4-BE49-F238E27FC236}">
                  <a16:creationId xmlns:a16="http://schemas.microsoft.com/office/drawing/2014/main" id="{A29FB262-8A1D-85EA-D33A-38E719848CA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73099" y="2829633"/>
              <a:ext cx="165427" cy="155189"/>
            </a:xfrm>
            <a:custGeom>
              <a:avLst/>
              <a:gdLst/>
              <a:ahLst/>
              <a:cxnLst/>
              <a:rect l="0" t="0" r="0" b="0"/>
              <a:pathLst>
                <a:path w="165427" h="155189">
                  <a:moveTo>
                    <a:pt x="41601" y="85017"/>
                  </a:moveTo>
                  <a:lnTo>
                    <a:pt x="41601" y="85017"/>
                  </a:lnTo>
                  <a:lnTo>
                    <a:pt x="51714" y="85017"/>
                  </a:lnTo>
                  <a:lnTo>
                    <a:pt x="59501" y="82195"/>
                  </a:lnTo>
                  <a:lnTo>
                    <a:pt x="100137" y="59507"/>
                  </a:lnTo>
                  <a:lnTo>
                    <a:pt x="106923" y="49001"/>
                  </a:lnTo>
                  <a:lnTo>
                    <a:pt x="114108" y="32953"/>
                  </a:lnTo>
                  <a:lnTo>
                    <a:pt x="117315" y="7357"/>
                  </a:lnTo>
                  <a:lnTo>
                    <a:pt x="115360" y="4669"/>
                  </a:lnTo>
                  <a:lnTo>
                    <a:pt x="107544" y="1682"/>
                  </a:lnTo>
                  <a:lnTo>
                    <a:pt x="96300" y="0"/>
                  </a:lnTo>
                  <a:lnTo>
                    <a:pt x="89547" y="2429"/>
                  </a:lnTo>
                  <a:lnTo>
                    <a:pt x="44437" y="26931"/>
                  </a:lnTo>
                  <a:lnTo>
                    <a:pt x="22686" y="49462"/>
                  </a:lnTo>
                  <a:lnTo>
                    <a:pt x="1180" y="94877"/>
                  </a:lnTo>
                  <a:lnTo>
                    <a:pt x="0" y="113741"/>
                  </a:lnTo>
                  <a:lnTo>
                    <a:pt x="3003" y="130592"/>
                  </a:lnTo>
                  <a:lnTo>
                    <a:pt x="7866" y="141608"/>
                  </a:lnTo>
                  <a:lnTo>
                    <a:pt x="16377" y="150032"/>
                  </a:lnTo>
                  <a:lnTo>
                    <a:pt x="21610" y="153761"/>
                  </a:lnTo>
                  <a:lnTo>
                    <a:pt x="28274" y="155188"/>
                  </a:lnTo>
                  <a:lnTo>
                    <a:pt x="67111" y="151080"/>
                  </a:lnTo>
                  <a:lnTo>
                    <a:pt x="111822" y="135484"/>
                  </a:lnTo>
                  <a:lnTo>
                    <a:pt x="136844" y="125135"/>
                  </a:lnTo>
                  <a:lnTo>
                    <a:pt x="165426" y="10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60">
              <a:extLst>
                <a:ext uri="{FF2B5EF4-FFF2-40B4-BE49-F238E27FC236}">
                  <a16:creationId xmlns:a16="http://schemas.microsoft.com/office/drawing/2014/main" id="{CF49606B-E9E5-0588-26D2-7083283B7A5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07227" y="2686050"/>
              <a:ext cx="112220" cy="290496"/>
            </a:xfrm>
            <a:custGeom>
              <a:avLst/>
              <a:gdLst/>
              <a:ahLst/>
              <a:cxnLst/>
              <a:rect l="0" t="0" r="0" b="0"/>
              <a:pathLst>
                <a:path w="112220" h="290496">
                  <a:moveTo>
                    <a:pt x="93173" y="219075"/>
                  </a:moveTo>
                  <a:lnTo>
                    <a:pt x="93173" y="219075"/>
                  </a:lnTo>
                  <a:lnTo>
                    <a:pt x="93173" y="214019"/>
                  </a:lnTo>
                  <a:lnTo>
                    <a:pt x="95995" y="208714"/>
                  </a:lnTo>
                  <a:lnTo>
                    <a:pt x="98229" y="205818"/>
                  </a:lnTo>
                  <a:lnTo>
                    <a:pt x="103534" y="202599"/>
                  </a:lnTo>
                  <a:lnTo>
                    <a:pt x="106430" y="201741"/>
                  </a:lnTo>
                  <a:lnTo>
                    <a:pt x="108361" y="200111"/>
                  </a:lnTo>
                  <a:lnTo>
                    <a:pt x="112072" y="190937"/>
                  </a:lnTo>
                  <a:lnTo>
                    <a:pt x="112219" y="181379"/>
                  </a:lnTo>
                  <a:lnTo>
                    <a:pt x="107165" y="181095"/>
                  </a:lnTo>
                  <a:lnTo>
                    <a:pt x="101861" y="178206"/>
                  </a:lnTo>
                  <a:lnTo>
                    <a:pt x="95976" y="174453"/>
                  </a:lnTo>
                  <a:lnTo>
                    <a:pt x="85655" y="172340"/>
                  </a:lnTo>
                  <a:lnTo>
                    <a:pt x="75367" y="171846"/>
                  </a:lnTo>
                  <a:lnTo>
                    <a:pt x="52619" y="181680"/>
                  </a:lnTo>
                  <a:lnTo>
                    <a:pt x="30827" y="198000"/>
                  </a:lnTo>
                  <a:lnTo>
                    <a:pt x="12106" y="222477"/>
                  </a:lnTo>
                  <a:lnTo>
                    <a:pt x="2595" y="241367"/>
                  </a:lnTo>
                  <a:lnTo>
                    <a:pt x="0" y="254029"/>
                  </a:lnTo>
                  <a:lnTo>
                    <a:pt x="1424" y="260370"/>
                  </a:lnTo>
                  <a:lnTo>
                    <a:pt x="14507" y="281990"/>
                  </a:lnTo>
                  <a:lnTo>
                    <a:pt x="26355" y="289692"/>
                  </a:lnTo>
                  <a:lnTo>
                    <a:pt x="31695" y="290495"/>
                  </a:lnTo>
                  <a:lnTo>
                    <a:pt x="43271" y="288565"/>
                  </a:lnTo>
                  <a:lnTo>
                    <a:pt x="56633" y="281528"/>
                  </a:lnTo>
                  <a:lnTo>
                    <a:pt x="67295" y="272740"/>
                  </a:lnTo>
                  <a:lnTo>
                    <a:pt x="77156" y="258377"/>
                  </a:lnTo>
                  <a:lnTo>
                    <a:pt x="86781" y="230602"/>
                  </a:lnTo>
                  <a:lnTo>
                    <a:pt x="90332" y="199151"/>
                  </a:lnTo>
                  <a:lnTo>
                    <a:pt x="92969" y="163653"/>
                  </a:lnTo>
                  <a:lnTo>
                    <a:pt x="99345" y="119869"/>
                  </a:lnTo>
                  <a:lnTo>
                    <a:pt x="101704" y="81142"/>
                  </a:lnTo>
                  <a:lnTo>
                    <a:pt x="102502" y="36254"/>
                  </a:lnTo>
                  <a:lnTo>
                    <a:pt x="1026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72">
            <a:extLst>
              <a:ext uri="{FF2B5EF4-FFF2-40B4-BE49-F238E27FC236}">
                <a16:creationId xmlns:a16="http://schemas.microsoft.com/office/drawing/2014/main" id="{1561FEC3-81E2-9933-FAFD-95AC8AA00AC0}"/>
              </a:ext>
            </a:extLst>
          </p:cNvPr>
          <p:cNvGrpSpPr/>
          <p:nvPr/>
        </p:nvGrpSpPr>
        <p:grpSpPr>
          <a:xfrm>
            <a:off x="1590675" y="3402257"/>
            <a:ext cx="274902" cy="344231"/>
            <a:chOff x="1590675" y="3402257"/>
            <a:chExt cx="274902" cy="344231"/>
          </a:xfrm>
        </p:grpSpPr>
        <p:sp>
          <p:nvSpPr>
            <p:cNvPr id="64" name="SMARTInkShape-861">
              <a:extLst>
                <a:ext uri="{FF2B5EF4-FFF2-40B4-BE49-F238E27FC236}">
                  <a16:creationId xmlns:a16="http://schemas.microsoft.com/office/drawing/2014/main" id="{0582E646-A786-7A98-7EED-BA8F760CB0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724025" y="3516486"/>
              <a:ext cx="141552" cy="230002"/>
            </a:xfrm>
            <a:custGeom>
              <a:avLst/>
              <a:gdLst/>
              <a:ahLst/>
              <a:cxnLst/>
              <a:rect l="0" t="0" r="0" b="0"/>
              <a:pathLst>
                <a:path w="141552" h="230002">
                  <a:moveTo>
                    <a:pt x="47625" y="36339"/>
                  </a:moveTo>
                  <a:lnTo>
                    <a:pt x="47625" y="36339"/>
                  </a:lnTo>
                  <a:lnTo>
                    <a:pt x="47625" y="23082"/>
                  </a:lnTo>
                  <a:lnTo>
                    <a:pt x="48683" y="21151"/>
                  </a:lnTo>
                  <a:lnTo>
                    <a:pt x="50447" y="19864"/>
                  </a:lnTo>
                  <a:lnTo>
                    <a:pt x="52682" y="19006"/>
                  </a:lnTo>
                  <a:lnTo>
                    <a:pt x="54171" y="17375"/>
                  </a:lnTo>
                  <a:lnTo>
                    <a:pt x="55826" y="12741"/>
                  </a:lnTo>
                  <a:lnTo>
                    <a:pt x="56758" y="4182"/>
                  </a:lnTo>
                  <a:lnTo>
                    <a:pt x="55830" y="2201"/>
                  </a:lnTo>
                  <a:lnTo>
                    <a:pt x="54153" y="880"/>
                  </a:lnTo>
                  <a:lnTo>
                    <a:pt x="51977" y="0"/>
                  </a:lnTo>
                  <a:lnTo>
                    <a:pt x="50527" y="471"/>
                  </a:lnTo>
                  <a:lnTo>
                    <a:pt x="49559" y="1844"/>
                  </a:lnTo>
                  <a:lnTo>
                    <a:pt x="39537" y="33932"/>
                  </a:lnTo>
                  <a:lnTo>
                    <a:pt x="43582" y="52442"/>
                  </a:lnTo>
                  <a:lnTo>
                    <a:pt x="51483" y="71332"/>
                  </a:lnTo>
                  <a:lnTo>
                    <a:pt x="55489" y="75542"/>
                  </a:lnTo>
                  <a:lnTo>
                    <a:pt x="65584" y="80221"/>
                  </a:lnTo>
                  <a:lnTo>
                    <a:pt x="78111" y="82855"/>
                  </a:lnTo>
                  <a:lnTo>
                    <a:pt x="81707" y="82166"/>
                  </a:lnTo>
                  <a:lnTo>
                    <a:pt x="88525" y="78579"/>
                  </a:lnTo>
                  <a:lnTo>
                    <a:pt x="108072" y="60048"/>
                  </a:lnTo>
                  <a:lnTo>
                    <a:pt x="128849" y="24549"/>
                  </a:lnTo>
                  <a:lnTo>
                    <a:pt x="132461" y="8571"/>
                  </a:lnTo>
                  <a:lnTo>
                    <a:pt x="133174" y="280"/>
                  </a:lnTo>
                  <a:lnTo>
                    <a:pt x="133346" y="38996"/>
                  </a:lnTo>
                  <a:lnTo>
                    <a:pt x="133349" y="80451"/>
                  </a:lnTo>
                  <a:lnTo>
                    <a:pt x="136172" y="114040"/>
                  </a:lnTo>
                  <a:lnTo>
                    <a:pt x="141551" y="155992"/>
                  </a:lnTo>
                  <a:lnTo>
                    <a:pt x="135009" y="201869"/>
                  </a:lnTo>
                  <a:lnTo>
                    <a:pt x="129501" y="215035"/>
                  </a:lnTo>
                  <a:lnTo>
                    <a:pt x="120703" y="224415"/>
                  </a:lnTo>
                  <a:lnTo>
                    <a:pt x="115394" y="228398"/>
                  </a:lnTo>
                  <a:lnTo>
                    <a:pt x="95384" y="230001"/>
                  </a:lnTo>
                  <a:lnTo>
                    <a:pt x="49533" y="227464"/>
                  </a:lnTo>
                  <a:lnTo>
                    <a:pt x="0" y="207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62">
              <a:extLst>
                <a:ext uri="{FF2B5EF4-FFF2-40B4-BE49-F238E27FC236}">
                  <a16:creationId xmlns:a16="http://schemas.microsoft.com/office/drawing/2014/main" id="{6AFAF37F-F915-C6AC-AAD7-8B856BE6C29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590675" y="3402257"/>
              <a:ext cx="104164" cy="213385"/>
            </a:xfrm>
            <a:custGeom>
              <a:avLst/>
              <a:gdLst/>
              <a:ahLst/>
              <a:cxnLst/>
              <a:rect l="0" t="0" r="0" b="0"/>
              <a:pathLst>
                <a:path w="104164" h="213385">
                  <a:moveTo>
                    <a:pt x="47625" y="26743"/>
                  </a:moveTo>
                  <a:lnTo>
                    <a:pt x="47625" y="26743"/>
                  </a:lnTo>
                  <a:lnTo>
                    <a:pt x="62813" y="10496"/>
                  </a:lnTo>
                  <a:lnTo>
                    <a:pt x="66167" y="0"/>
                  </a:lnTo>
                  <a:lnTo>
                    <a:pt x="66524" y="8824"/>
                  </a:lnTo>
                  <a:lnTo>
                    <a:pt x="45933" y="50018"/>
                  </a:lnTo>
                  <a:lnTo>
                    <a:pt x="36290" y="73071"/>
                  </a:lnTo>
                  <a:lnTo>
                    <a:pt x="29802" y="109849"/>
                  </a:lnTo>
                  <a:lnTo>
                    <a:pt x="21488" y="154558"/>
                  </a:lnTo>
                  <a:lnTo>
                    <a:pt x="21192" y="170333"/>
                  </a:lnTo>
                  <a:lnTo>
                    <a:pt x="32450" y="204219"/>
                  </a:lnTo>
                  <a:lnTo>
                    <a:pt x="37508" y="208560"/>
                  </a:lnTo>
                  <a:lnTo>
                    <a:pt x="51595" y="213384"/>
                  </a:lnTo>
                  <a:lnTo>
                    <a:pt x="65617" y="212706"/>
                  </a:lnTo>
                  <a:lnTo>
                    <a:pt x="77846" y="208876"/>
                  </a:lnTo>
                  <a:lnTo>
                    <a:pt x="86810" y="203647"/>
                  </a:lnTo>
                  <a:lnTo>
                    <a:pt x="94321" y="192150"/>
                  </a:lnTo>
                  <a:lnTo>
                    <a:pt x="102710" y="169012"/>
                  </a:lnTo>
                  <a:lnTo>
                    <a:pt x="104163" y="157680"/>
                  </a:lnTo>
                  <a:lnTo>
                    <a:pt x="96037" y="148084"/>
                  </a:lnTo>
                  <a:lnTo>
                    <a:pt x="89425" y="142562"/>
                  </a:lnTo>
                  <a:lnTo>
                    <a:pt x="73611" y="136427"/>
                  </a:lnTo>
                  <a:lnTo>
                    <a:pt x="55999" y="134758"/>
                  </a:lnTo>
                  <a:lnTo>
                    <a:pt x="15108" y="141410"/>
                  </a:lnTo>
                  <a:lnTo>
                    <a:pt x="0" y="15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73">
            <a:extLst>
              <a:ext uri="{FF2B5EF4-FFF2-40B4-BE49-F238E27FC236}">
                <a16:creationId xmlns:a16="http://schemas.microsoft.com/office/drawing/2014/main" id="{AECF3D79-2C97-DCDD-D44D-0CA1781CA00D}"/>
              </a:ext>
            </a:extLst>
          </p:cNvPr>
          <p:cNvGrpSpPr/>
          <p:nvPr/>
        </p:nvGrpSpPr>
        <p:grpSpPr>
          <a:xfrm>
            <a:off x="2485233" y="3295650"/>
            <a:ext cx="1100773" cy="416153"/>
            <a:chOff x="2485233" y="3295650"/>
            <a:chExt cx="1100773" cy="416153"/>
          </a:xfrm>
        </p:grpSpPr>
        <p:sp>
          <p:nvSpPr>
            <p:cNvPr id="67" name="SMARTInkShape-863">
              <a:extLst>
                <a:ext uri="{FF2B5EF4-FFF2-40B4-BE49-F238E27FC236}">
                  <a16:creationId xmlns:a16="http://schemas.microsoft.com/office/drawing/2014/main" id="{4165D27D-CD09-DCFF-7792-58CBF29A726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00425" y="3391443"/>
              <a:ext cx="185581" cy="142333"/>
            </a:xfrm>
            <a:custGeom>
              <a:avLst/>
              <a:gdLst/>
              <a:ahLst/>
              <a:cxnLst/>
              <a:rect l="0" t="0" r="0" b="0"/>
              <a:pathLst>
                <a:path w="185581" h="142333">
                  <a:moveTo>
                    <a:pt x="171450" y="28032"/>
                  </a:moveTo>
                  <a:lnTo>
                    <a:pt x="171450" y="28032"/>
                  </a:lnTo>
                  <a:lnTo>
                    <a:pt x="184707" y="14775"/>
                  </a:lnTo>
                  <a:lnTo>
                    <a:pt x="185580" y="11785"/>
                  </a:lnTo>
                  <a:lnTo>
                    <a:pt x="185103" y="8734"/>
                  </a:lnTo>
                  <a:lnTo>
                    <a:pt x="183727" y="5642"/>
                  </a:lnTo>
                  <a:lnTo>
                    <a:pt x="181751" y="3580"/>
                  </a:lnTo>
                  <a:lnTo>
                    <a:pt x="176734" y="1289"/>
                  </a:lnTo>
                  <a:lnTo>
                    <a:pt x="152790" y="0"/>
                  </a:lnTo>
                  <a:lnTo>
                    <a:pt x="136346" y="5343"/>
                  </a:lnTo>
                  <a:lnTo>
                    <a:pt x="121981" y="12656"/>
                  </a:lnTo>
                  <a:lnTo>
                    <a:pt x="101994" y="18890"/>
                  </a:lnTo>
                  <a:lnTo>
                    <a:pt x="89075" y="27849"/>
                  </a:lnTo>
                  <a:lnTo>
                    <a:pt x="85842" y="33202"/>
                  </a:lnTo>
                  <a:lnTo>
                    <a:pt x="84745" y="38887"/>
                  </a:lnTo>
                  <a:lnTo>
                    <a:pt x="85532" y="58163"/>
                  </a:lnTo>
                  <a:lnTo>
                    <a:pt x="88462" y="65413"/>
                  </a:lnTo>
                  <a:lnTo>
                    <a:pt x="120486" y="103625"/>
                  </a:lnTo>
                  <a:lnTo>
                    <a:pt x="122836" y="116399"/>
                  </a:lnTo>
                  <a:lnTo>
                    <a:pt x="123165" y="121869"/>
                  </a:lnTo>
                  <a:lnTo>
                    <a:pt x="122327" y="125515"/>
                  </a:lnTo>
                  <a:lnTo>
                    <a:pt x="120709" y="127945"/>
                  </a:lnTo>
                  <a:lnTo>
                    <a:pt x="110510" y="136903"/>
                  </a:lnTo>
                  <a:lnTo>
                    <a:pt x="86248" y="140723"/>
                  </a:lnTo>
                  <a:lnTo>
                    <a:pt x="46670" y="142014"/>
                  </a:lnTo>
                  <a:lnTo>
                    <a:pt x="0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64">
              <a:extLst>
                <a:ext uri="{FF2B5EF4-FFF2-40B4-BE49-F238E27FC236}">
                  <a16:creationId xmlns:a16="http://schemas.microsoft.com/office/drawing/2014/main" id="{E59CDAD3-37B5-7BF5-8B4A-2B5A0024779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55037" y="3400978"/>
              <a:ext cx="120727" cy="132488"/>
            </a:xfrm>
            <a:custGeom>
              <a:avLst/>
              <a:gdLst/>
              <a:ahLst/>
              <a:cxnLst/>
              <a:rect l="0" t="0" r="0" b="0"/>
              <a:pathLst>
                <a:path w="120727" h="132488">
                  <a:moveTo>
                    <a:pt x="7288" y="47072"/>
                  </a:moveTo>
                  <a:lnTo>
                    <a:pt x="7288" y="47072"/>
                  </a:lnTo>
                  <a:lnTo>
                    <a:pt x="12344" y="47072"/>
                  </a:lnTo>
                  <a:lnTo>
                    <a:pt x="17649" y="44250"/>
                  </a:lnTo>
                  <a:lnTo>
                    <a:pt x="20545" y="42015"/>
                  </a:lnTo>
                  <a:lnTo>
                    <a:pt x="29408" y="39533"/>
                  </a:lnTo>
                  <a:lnTo>
                    <a:pt x="76220" y="36566"/>
                  </a:lnTo>
                  <a:lnTo>
                    <a:pt x="101090" y="29966"/>
                  </a:lnTo>
                  <a:lnTo>
                    <a:pt x="111772" y="24300"/>
                  </a:lnTo>
                  <a:lnTo>
                    <a:pt x="117225" y="18254"/>
                  </a:lnTo>
                  <a:lnTo>
                    <a:pt x="119649" y="12039"/>
                  </a:lnTo>
                  <a:lnTo>
                    <a:pt x="120726" y="5749"/>
                  </a:lnTo>
                  <a:lnTo>
                    <a:pt x="119956" y="3648"/>
                  </a:lnTo>
                  <a:lnTo>
                    <a:pt x="118383" y="2248"/>
                  </a:lnTo>
                  <a:lnTo>
                    <a:pt x="116276" y="1314"/>
                  </a:lnTo>
                  <a:lnTo>
                    <a:pt x="98143" y="0"/>
                  </a:lnTo>
                  <a:lnTo>
                    <a:pt x="67604" y="9724"/>
                  </a:lnTo>
                  <a:lnTo>
                    <a:pt x="36801" y="31067"/>
                  </a:lnTo>
                  <a:lnTo>
                    <a:pt x="17679" y="57499"/>
                  </a:lnTo>
                  <a:lnTo>
                    <a:pt x="1117" y="98696"/>
                  </a:lnTo>
                  <a:lnTo>
                    <a:pt x="0" y="103714"/>
                  </a:lnTo>
                  <a:lnTo>
                    <a:pt x="1579" y="114932"/>
                  </a:lnTo>
                  <a:lnTo>
                    <a:pt x="5809" y="124857"/>
                  </a:lnTo>
                  <a:lnTo>
                    <a:pt x="8419" y="127504"/>
                  </a:lnTo>
                  <a:lnTo>
                    <a:pt x="11217" y="129268"/>
                  </a:lnTo>
                  <a:lnTo>
                    <a:pt x="25268" y="131751"/>
                  </a:lnTo>
                  <a:lnTo>
                    <a:pt x="47893" y="132487"/>
                  </a:lnTo>
                  <a:lnTo>
                    <a:pt x="83488" y="113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65">
              <a:extLst>
                <a:ext uri="{FF2B5EF4-FFF2-40B4-BE49-F238E27FC236}">
                  <a16:creationId xmlns:a16="http://schemas.microsoft.com/office/drawing/2014/main" id="{60913DA1-9F04-8F4D-FFB1-354F3774D0D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93503" y="3410475"/>
              <a:ext cx="121198" cy="130705"/>
            </a:xfrm>
            <a:custGeom>
              <a:avLst/>
              <a:gdLst/>
              <a:ahLst/>
              <a:cxnLst/>
              <a:rect l="0" t="0" r="0" b="0"/>
              <a:pathLst>
                <a:path w="121198" h="130705">
                  <a:moveTo>
                    <a:pt x="16422" y="47100"/>
                  </a:moveTo>
                  <a:lnTo>
                    <a:pt x="16422" y="47100"/>
                  </a:lnTo>
                  <a:lnTo>
                    <a:pt x="16422" y="52157"/>
                  </a:lnTo>
                  <a:lnTo>
                    <a:pt x="17480" y="53646"/>
                  </a:lnTo>
                  <a:lnTo>
                    <a:pt x="19244" y="54639"/>
                  </a:lnTo>
                  <a:lnTo>
                    <a:pt x="29679" y="56232"/>
                  </a:lnTo>
                  <a:lnTo>
                    <a:pt x="49536" y="55489"/>
                  </a:lnTo>
                  <a:lnTo>
                    <a:pt x="79846" y="45859"/>
                  </a:lnTo>
                  <a:lnTo>
                    <a:pt x="109354" y="20668"/>
                  </a:lnTo>
                  <a:lnTo>
                    <a:pt x="110642" y="16655"/>
                  </a:lnTo>
                  <a:lnTo>
                    <a:pt x="110986" y="14104"/>
                  </a:lnTo>
                  <a:lnTo>
                    <a:pt x="109098" y="11344"/>
                  </a:lnTo>
                  <a:lnTo>
                    <a:pt x="101356" y="5456"/>
                  </a:lnTo>
                  <a:lnTo>
                    <a:pt x="90153" y="1247"/>
                  </a:lnTo>
                  <a:lnTo>
                    <a:pt x="75075" y="0"/>
                  </a:lnTo>
                  <a:lnTo>
                    <a:pt x="52145" y="4687"/>
                  </a:lnTo>
                  <a:lnTo>
                    <a:pt x="18622" y="21879"/>
                  </a:lnTo>
                  <a:lnTo>
                    <a:pt x="9285" y="33774"/>
                  </a:lnTo>
                  <a:lnTo>
                    <a:pt x="2667" y="50702"/>
                  </a:lnTo>
                  <a:lnTo>
                    <a:pt x="0" y="81916"/>
                  </a:lnTo>
                  <a:lnTo>
                    <a:pt x="5780" y="114218"/>
                  </a:lnTo>
                  <a:lnTo>
                    <a:pt x="9327" y="118304"/>
                  </a:lnTo>
                  <a:lnTo>
                    <a:pt x="21735" y="125665"/>
                  </a:lnTo>
                  <a:lnTo>
                    <a:pt x="41515" y="130704"/>
                  </a:lnTo>
                  <a:lnTo>
                    <a:pt x="74765" y="124802"/>
                  </a:lnTo>
                  <a:lnTo>
                    <a:pt x="121197" y="104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66">
              <a:extLst>
                <a:ext uri="{FF2B5EF4-FFF2-40B4-BE49-F238E27FC236}">
                  <a16:creationId xmlns:a16="http://schemas.microsoft.com/office/drawing/2014/main" id="{F6CEEE56-D109-B985-D046-ABAFF3C9A68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09900" y="3444744"/>
              <a:ext cx="161926" cy="116619"/>
            </a:xfrm>
            <a:custGeom>
              <a:avLst/>
              <a:gdLst/>
              <a:ahLst/>
              <a:cxnLst/>
              <a:rect l="0" t="0" r="0" b="0"/>
              <a:pathLst>
                <a:path w="161926" h="116619">
                  <a:moveTo>
                    <a:pt x="0" y="50931"/>
                  </a:moveTo>
                  <a:lnTo>
                    <a:pt x="0" y="50931"/>
                  </a:lnTo>
                  <a:lnTo>
                    <a:pt x="5056" y="40818"/>
                  </a:lnTo>
                  <a:lnTo>
                    <a:pt x="13183" y="33031"/>
                  </a:lnTo>
                  <a:lnTo>
                    <a:pt x="22793" y="24984"/>
                  </a:lnTo>
                  <a:lnTo>
                    <a:pt x="40407" y="5393"/>
                  </a:lnTo>
                  <a:lnTo>
                    <a:pt x="45988" y="1522"/>
                  </a:lnTo>
                  <a:lnTo>
                    <a:pt x="50767" y="0"/>
                  </a:lnTo>
                  <a:lnTo>
                    <a:pt x="55011" y="44"/>
                  </a:lnTo>
                  <a:lnTo>
                    <a:pt x="58899" y="1131"/>
                  </a:lnTo>
                  <a:lnTo>
                    <a:pt x="66041" y="7984"/>
                  </a:lnTo>
                  <a:lnTo>
                    <a:pt x="79249" y="29630"/>
                  </a:lnTo>
                  <a:lnTo>
                    <a:pt x="83807" y="53086"/>
                  </a:lnTo>
                  <a:lnTo>
                    <a:pt x="80100" y="85201"/>
                  </a:lnTo>
                  <a:lnTo>
                    <a:pt x="72289" y="100735"/>
                  </a:lnTo>
                  <a:lnTo>
                    <a:pt x="62820" y="110108"/>
                  </a:lnTo>
                  <a:lnTo>
                    <a:pt x="55084" y="114273"/>
                  </a:lnTo>
                  <a:lnTo>
                    <a:pt x="44779" y="116618"/>
                  </a:lnTo>
                  <a:lnTo>
                    <a:pt x="41494" y="114831"/>
                  </a:lnTo>
                  <a:lnTo>
                    <a:pt x="35023" y="107200"/>
                  </a:lnTo>
                  <a:lnTo>
                    <a:pt x="34263" y="93931"/>
                  </a:lnTo>
                  <a:lnTo>
                    <a:pt x="38512" y="78509"/>
                  </a:lnTo>
                  <a:lnTo>
                    <a:pt x="64391" y="44868"/>
                  </a:lnTo>
                  <a:lnTo>
                    <a:pt x="73773" y="37653"/>
                  </a:lnTo>
                  <a:lnTo>
                    <a:pt x="99360" y="26095"/>
                  </a:lnTo>
                  <a:lnTo>
                    <a:pt x="161925" y="3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67">
              <a:extLst>
                <a:ext uri="{FF2B5EF4-FFF2-40B4-BE49-F238E27FC236}">
                  <a16:creationId xmlns:a16="http://schemas.microsoft.com/office/drawing/2014/main" id="{C458DEDE-F139-BB4E-859F-4086DAA6521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40874" y="3439361"/>
              <a:ext cx="159502" cy="272442"/>
            </a:xfrm>
            <a:custGeom>
              <a:avLst/>
              <a:gdLst/>
              <a:ahLst/>
              <a:cxnLst/>
              <a:rect l="0" t="0" r="0" b="0"/>
              <a:pathLst>
                <a:path w="159502" h="272442">
                  <a:moveTo>
                    <a:pt x="92826" y="84889"/>
                  </a:moveTo>
                  <a:lnTo>
                    <a:pt x="92826" y="84889"/>
                  </a:lnTo>
                  <a:lnTo>
                    <a:pt x="92826" y="40429"/>
                  </a:lnTo>
                  <a:lnTo>
                    <a:pt x="92826" y="34085"/>
                  </a:lnTo>
                  <a:lnTo>
                    <a:pt x="90004" y="27737"/>
                  </a:lnTo>
                  <a:lnTo>
                    <a:pt x="86280" y="21388"/>
                  </a:lnTo>
                  <a:lnTo>
                    <a:pt x="83125" y="11864"/>
                  </a:lnTo>
                  <a:lnTo>
                    <a:pt x="78637" y="5514"/>
                  </a:lnTo>
                  <a:lnTo>
                    <a:pt x="73114" y="1986"/>
                  </a:lnTo>
                  <a:lnTo>
                    <a:pt x="61233" y="0"/>
                  </a:lnTo>
                  <a:lnTo>
                    <a:pt x="50210" y="594"/>
                  </a:lnTo>
                  <a:lnTo>
                    <a:pt x="38255" y="4385"/>
                  </a:lnTo>
                  <a:lnTo>
                    <a:pt x="3029" y="26780"/>
                  </a:lnTo>
                  <a:lnTo>
                    <a:pt x="0" y="31899"/>
                  </a:lnTo>
                  <a:lnTo>
                    <a:pt x="1476" y="40524"/>
                  </a:lnTo>
                  <a:lnTo>
                    <a:pt x="8257" y="54458"/>
                  </a:lnTo>
                  <a:lnTo>
                    <a:pt x="14973" y="63591"/>
                  </a:lnTo>
                  <a:lnTo>
                    <a:pt x="31306" y="60116"/>
                  </a:lnTo>
                  <a:lnTo>
                    <a:pt x="69276" y="37136"/>
                  </a:lnTo>
                  <a:lnTo>
                    <a:pt x="79734" y="24761"/>
                  </a:lnTo>
                  <a:lnTo>
                    <a:pt x="90893" y="19076"/>
                  </a:lnTo>
                  <a:lnTo>
                    <a:pt x="91537" y="19847"/>
                  </a:lnTo>
                  <a:lnTo>
                    <a:pt x="98200" y="49719"/>
                  </a:lnTo>
                  <a:lnTo>
                    <a:pt x="94201" y="88290"/>
                  </a:lnTo>
                  <a:lnTo>
                    <a:pt x="93233" y="129641"/>
                  </a:lnTo>
                  <a:lnTo>
                    <a:pt x="90124" y="176466"/>
                  </a:lnTo>
                  <a:lnTo>
                    <a:pt x="84649" y="220101"/>
                  </a:lnTo>
                  <a:lnTo>
                    <a:pt x="73587" y="247366"/>
                  </a:lnTo>
                  <a:lnTo>
                    <a:pt x="61961" y="265440"/>
                  </a:lnTo>
                  <a:lnTo>
                    <a:pt x="57433" y="268756"/>
                  </a:lnTo>
                  <a:lnTo>
                    <a:pt x="46757" y="272441"/>
                  </a:lnTo>
                  <a:lnTo>
                    <a:pt x="42005" y="272366"/>
                  </a:lnTo>
                  <a:lnTo>
                    <a:pt x="33903" y="269460"/>
                  </a:lnTo>
                  <a:lnTo>
                    <a:pt x="26774" y="256173"/>
                  </a:lnTo>
                  <a:lnTo>
                    <a:pt x="23391" y="246704"/>
                  </a:lnTo>
                  <a:lnTo>
                    <a:pt x="23687" y="208093"/>
                  </a:lnTo>
                  <a:lnTo>
                    <a:pt x="30477" y="168196"/>
                  </a:lnTo>
                  <a:lnTo>
                    <a:pt x="39192" y="139676"/>
                  </a:lnTo>
                  <a:lnTo>
                    <a:pt x="59223" y="111077"/>
                  </a:lnTo>
                  <a:lnTo>
                    <a:pt x="71188" y="97939"/>
                  </a:lnTo>
                  <a:lnTo>
                    <a:pt x="110267" y="79862"/>
                  </a:lnTo>
                  <a:lnTo>
                    <a:pt x="159501" y="65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68">
              <a:extLst>
                <a:ext uri="{FF2B5EF4-FFF2-40B4-BE49-F238E27FC236}">
                  <a16:creationId xmlns:a16="http://schemas.microsoft.com/office/drawing/2014/main" id="{C137CD00-BC4D-C1E8-60FD-2C26E36E9BE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41435" y="3429426"/>
              <a:ext cx="130341" cy="160725"/>
            </a:xfrm>
            <a:custGeom>
              <a:avLst/>
              <a:gdLst/>
              <a:ahLst/>
              <a:cxnLst/>
              <a:rect l="0" t="0" r="0" b="0"/>
              <a:pathLst>
                <a:path w="130341" h="160725">
                  <a:moveTo>
                    <a:pt x="16040" y="85299"/>
                  </a:moveTo>
                  <a:lnTo>
                    <a:pt x="16040" y="85299"/>
                  </a:lnTo>
                  <a:lnTo>
                    <a:pt x="16040" y="90356"/>
                  </a:lnTo>
                  <a:lnTo>
                    <a:pt x="17098" y="91845"/>
                  </a:lnTo>
                  <a:lnTo>
                    <a:pt x="18862" y="92838"/>
                  </a:lnTo>
                  <a:lnTo>
                    <a:pt x="46631" y="102909"/>
                  </a:lnTo>
                  <a:lnTo>
                    <a:pt x="93253" y="90965"/>
                  </a:lnTo>
                  <a:lnTo>
                    <a:pt x="106096" y="82173"/>
                  </a:lnTo>
                  <a:lnTo>
                    <a:pt x="122964" y="59282"/>
                  </a:lnTo>
                  <a:lnTo>
                    <a:pt x="128154" y="35609"/>
                  </a:lnTo>
                  <a:lnTo>
                    <a:pt x="126546" y="23351"/>
                  </a:lnTo>
                  <a:lnTo>
                    <a:pt x="121246" y="13317"/>
                  </a:lnTo>
                  <a:lnTo>
                    <a:pt x="111834" y="1801"/>
                  </a:lnTo>
                  <a:lnTo>
                    <a:pt x="104244" y="0"/>
                  </a:lnTo>
                  <a:lnTo>
                    <a:pt x="84523" y="3644"/>
                  </a:lnTo>
                  <a:lnTo>
                    <a:pt x="54676" y="22652"/>
                  </a:lnTo>
                  <a:lnTo>
                    <a:pt x="18262" y="57520"/>
                  </a:lnTo>
                  <a:lnTo>
                    <a:pt x="7150" y="76127"/>
                  </a:lnTo>
                  <a:lnTo>
                    <a:pt x="0" y="104454"/>
                  </a:lnTo>
                  <a:lnTo>
                    <a:pt x="1150" y="120623"/>
                  </a:lnTo>
                  <a:lnTo>
                    <a:pt x="10512" y="148251"/>
                  </a:lnTo>
                  <a:lnTo>
                    <a:pt x="14471" y="152667"/>
                  </a:lnTo>
                  <a:lnTo>
                    <a:pt x="24515" y="157574"/>
                  </a:lnTo>
                  <a:lnTo>
                    <a:pt x="63418" y="160724"/>
                  </a:lnTo>
                  <a:lnTo>
                    <a:pt x="130340" y="151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69">
              <a:extLst>
                <a:ext uri="{FF2B5EF4-FFF2-40B4-BE49-F238E27FC236}">
                  <a16:creationId xmlns:a16="http://schemas.microsoft.com/office/drawing/2014/main" id="{F899F00B-F6C5-C679-8394-E94D594371F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85233" y="3295650"/>
              <a:ext cx="115093" cy="321068"/>
            </a:xfrm>
            <a:custGeom>
              <a:avLst/>
              <a:gdLst/>
              <a:ahLst/>
              <a:cxnLst/>
              <a:rect l="0" t="0" r="0" b="0"/>
              <a:pathLst>
                <a:path w="115093" h="321068">
                  <a:moveTo>
                    <a:pt x="115092" y="200025"/>
                  </a:moveTo>
                  <a:lnTo>
                    <a:pt x="115092" y="200025"/>
                  </a:lnTo>
                  <a:lnTo>
                    <a:pt x="105959" y="200025"/>
                  </a:lnTo>
                  <a:lnTo>
                    <a:pt x="98040" y="193479"/>
                  </a:lnTo>
                  <a:lnTo>
                    <a:pt x="92344" y="191824"/>
                  </a:lnTo>
                  <a:lnTo>
                    <a:pt x="78131" y="190893"/>
                  </a:lnTo>
                  <a:lnTo>
                    <a:pt x="55457" y="195673"/>
                  </a:lnTo>
                  <a:lnTo>
                    <a:pt x="38744" y="203792"/>
                  </a:lnTo>
                  <a:lnTo>
                    <a:pt x="3675" y="235560"/>
                  </a:lnTo>
                  <a:lnTo>
                    <a:pt x="597" y="244881"/>
                  </a:lnTo>
                  <a:lnTo>
                    <a:pt x="0" y="269350"/>
                  </a:lnTo>
                  <a:lnTo>
                    <a:pt x="6084" y="289397"/>
                  </a:lnTo>
                  <a:lnTo>
                    <a:pt x="15844" y="304304"/>
                  </a:lnTo>
                  <a:lnTo>
                    <a:pt x="27237" y="314457"/>
                  </a:lnTo>
                  <a:lnTo>
                    <a:pt x="39357" y="319675"/>
                  </a:lnTo>
                  <a:lnTo>
                    <a:pt x="45552" y="321067"/>
                  </a:lnTo>
                  <a:lnTo>
                    <a:pt x="50740" y="319878"/>
                  </a:lnTo>
                  <a:lnTo>
                    <a:pt x="59328" y="312913"/>
                  </a:lnTo>
                  <a:lnTo>
                    <a:pt x="70112" y="292034"/>
                  </a:lnTo>
                  <a:lnTo>
                    <a:pt x="82179" y="248931"/>
                  </a:lnTo>
                  <a:lnTo>
                    <a:pt x="85232" y="212164"/>
                  </a:lnTo>
                  <a:lnTo>
                    <a:pt x="86136" y="174459"/>
                  </a:lnTo>
                  <a:lnTo>
                    <a:pt x="86404" y="136476"/>
                  </a:lnTo>
                  <a:lnTo>
                    <a:pt x="86484" y="99469"/>
                  </a:lnTo>
                  <a:lnTo>
                    <a:pt x="89333" y="55161"/>
                  </a:lnTo>
                  <a:lnTo>
                    <a:pt x="95649" y="7906"/>
                  </a:lnTo>
                  <a:lnTo>
                    <a:pt x="96838" y="5271"/>
                  </a:lnTo>
                  <a:lnTo>
                    <a:pt x="1150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74">
            <a:extLst>
              <a:ext uri="{FF2B5EF4-FFF2-40B4-BE49-F238E27FC236}">
                <a16:creationId xmlns:a16="http://schemas.microsoft.com/office/drawing/2014/main" id="{C9AC0F05-F026-58DD-51CC-5575450CA580}"/>
              </a:ext>
            </a:extLst>
          </p:cNvPr>
          <p:cNvGrpSpPr/>
          <p:nvPr/>
        </p:nvGrpSpPr>
        <p:grpSpPr>
          <a:xfrm>
            <a:off x="3850100" y="3259617"/>
            <a:ext cx="321851" cy="397984"/>
            <a:chOff x="3850100" y="3259617"/>
            <a:chExt cx="321851" cy="397984"/>
          </a:xfrm>
        </p:grpSpPr>
        <p:sp>
          <p:nvSpPr>
            <p:cNvPr id="75" name="SMARTInkShape-870">
              <a:extLst>
                <a:ext uri="{FF2B5EF4-FFF2-40B4-BE49-F238E27FC236}">
                  <a16:creationId xmlns:a16="http://schemas.microsoft.com/office/drawing/2014/main" id="{30C9FEC1-3543-1F20-4483-21730F8607B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10025" y="34575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16267" y="23950"/>
                  </a:lnTo>
                  <a:lnTo>
                    <a:pt x="39039" y="14269"/>
                  </a:lnTo>
                  <a:lnTo>
                    <a:pt x="80237" y="3396"/>
                  </a:lnTo>
                  <a:lnTo>
                    <a:pt x="105971" y="2065"/>
                  </a:lnTo>
                  <a:lnTo>
                    <a:pt x="132647" y="578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71">
              <a:extLst>
                <a:ext uri="{FF2B5EF4-FFF2-40B4-BE49-F238E27FC236}">
                  <a16:creationId xmlns:a16="http://schemas.microsoft.com/office/drawing/2014/main" id="{EB16FD93-45AB-E833-8101-DE23380FDCA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81489" y="3259617"/>
              <a:ext cx="161853" cy="397984"/>
            </a:xfrm>
            <a:custGeom>
              <a:avLst/>
              <a:gdLst/>
              <a:ahLst/>
              <a:cxnLst/>
              <a:rect l="0" t="0" r="0" b="0"/>
              <a:pathLst>
                <a:path w="161853" h="397984">
                  <a:moveTo>
                    <a:pt x="152361" y="102708"/>
                  </a:moveTo>
                  <a:lnTo>
                    <a:pt x="152361" y="102708"/>
                  </a:lnTo>
                  <a:lnTo>
                    <a:pt x="157417" y="97651"/>
                  </a:lnTo>
                  <a:lnTo>
                    <a:pt x="159900" y="92347"/>
                  </a:lnTo>
                  <a:lnTo>
                    <a:pt x="161852" y="51306"/>
                  </a:lnTo>
                  <a:lnTo>
                    <a:pt x="153682" y="15915"/>
                  </a:lnTo>
                  <a:lnTo>
                    <a:pt x="151125" y="12038"/>
                  </a:lnTo>
                  <a:lnTo>
                    <a:pt x="142640" y="4907"/>
                  </a:lnTo>
                  <a:lnTo>
                    <a:pt x="134634" y="1032"/>
                  </a:lnTo>
                  <a:lnTo>
                    <a:pt x="131018" y="0"/>
                  </a:lnTo>
                  <a:lnTo>
                    <a:pt x="121356" y="1673"/>
                  </a:lnTo>
                  <a:lnTo>
                    <a:pt x="115816" y="3602"/>
                  </a:lnTo>
                  <a:lnTo>
                    <a:pt x="79194" y="41835"/>
                  </a:lnTo>
                  <a:lnTo>
                    <a:pt x="60244" y="81497"/>
                  </a:lnTo>
                  <a:lnTo>
                    <a:pt x="42482" y="128974"/>
                  </a:lnTo>
                  <a:lnTo>
                    <a:pt x="28782" y="171749"/>
                  </a:lnTo>
                  <a:lnTo>
                    <a:pt x="15884" y="215594"/>
                  </a:lnTo>
                  <a:lnTo>
                    <a:pt x="9692" y="254829"/>
                  </a:lnTo>
                  <a:lnTo>
                    <a:pt x="2196" y="293153"/>
                  </a:lnTo>
                  <a:lnTo>
                    <a:pt x="403" y="336354"/>
                  </a:lnTo>
                  <a:lnTo>
                    <a:pt x="19" y="382224"/>
                  </a:lnTo>
                  <a:lnTo>
                    <a:pt x="0" y="387477"/>
                  </a:lnTo>
                  <a:lnTo>
                    <a:pt x="1045" y="390979"/>
                  </a:lnTo>
                  <a:lnTo>
                    <a:pt x="9486" y="397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72">
              <a:extLst>
                <a:ext uri="{FF2B5EF4-FFF2-40B4-BE49-F238E27FC236}">
                  <a16:creationId xmlns:a16="http://schemas.microsoft.com/office/drawing/2014/main" id="{26DBF3FD-B899-8525-7DB4-FF7DB0EAC31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50100" y="3400553"/>
              <a:ext cx="83712" cy="111691"/>
            </a:xfrm>
            <a:custGeom>
              <a:avLst/>
              <a:gdLst/>
              <a:ahLst/>
              <a:cxnLst/>
              <a:rect l="0" t="0" r="0" b="0"/>
              <a:pathLst>
                <a:path w="83712" h="111691">
                  <a:moveTo>
                    <a:pt x="64675" y="37972"/>
                  </a:moveTo>
                  <a:lnTo>
                    <a:pt x="64675" y="37972"/>
                  </a:lnTo>
                  <a:lnTo>
                    <a:pt x="82008" y="20639"/>
                  </a:lnTo>
                  <a:lnTo>
                    <a:pt x="82962" y="16863"/>
                  </a:lnTo>
                  <a:lnTo>
                    <a:pt x="83711" y="1326"/>
                  </a:lnTo>
                  <a:lnTo>
                    <a:pt x="82658" y="841"/>
                  </a:lnTo>
                  <a:lnTo>
                    <a:pt x="65410" y="0"/>
                  </a:lnTo>
                  <a:lnTo>
                    <a:pt x="56887" y="2751"/>
                  </a:lnTo>
                  <a:lnTo>
                    <a:pt x="49572" y="6443"/>
                  </a:lnTo>
                  <a:lnTo>
                    <a:pt x="42793" y="8084"/>
                  </a:lnTo>
                  <a:lnTo>
                    <a:pt x="27970" y="19121"/>
                  </a:lnTo>
                  <a:lnTo>
                    <a:pt x="4751" y="57288"/>
                  </a:lnTo>
                  <a:lnTo>
                    <a:pt x="0" y="78973"/>
                  </a:lnTo>
                  <a:lnTo>
                    <a:pt x="1711" y="90767"/>
                  </a:lnTo>
                  <a:lnTo>
                    <a:pt x="8625" y="103357"/>
                  </a:lnTo>
                  <a:lnTo>
                    <a:pt x="11434" y="106962"/>
                  </a:lnTo>
                  <a:lnTo>
                    <a:pt x="23020" y="110968"/>
                  </a:lnTo>
                  <a:lnTo>
                    <a:pt x="37695" y="111690"/>
                  </a:lnTo>
                  <a:lnTo>
                    <a:pt x="51272" y="108483"/>
                  </a:lnTo>
                  <a:lnTo>
                    <a:pt x="61540" y="100707"/>
                  </a:lnTo>
                  <a:lnTo>
                    <a:pt x="65761" y="95670"/>
                  </a:lnTo>
                  <a:lnTo>
                    <a:pt x="70449" y="78785"/>
                  </a:lnTo>
                  <a:lnTo>
                    <a:pt x="73459" y="38508"/>
                  </a:lnTo>
                  <a:lnTo>
                    <a:pt x="72648" y="31979"/>
                  </a:lnTo>
                  <a:lnTo>
                    <a:pt x="71049" y="27627"/>
                  </a:lnTo>
                  <a:lnTo>
                    <a:pt x="67507" y="21733"/>
                  </a:lnTo>
                  <a:lnTo>
                    <a:pt x="64675" y="9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75">
            <a:extLst>
              <a:ext uri="{FF2B5EF4-FFF2-40B4-BE49-F238E27FC236}">
                <a16:creationId xmlns:a16="http://schemas.microsoft.com/office/drawing/2014/main" id="{7138B69E-2D00-A353-5891-397FBAA138BC}"/>
              </a:ext>
            </a:extLst>
          </p:cNvPr>
          <p:cNvGrpSpPr/>
          <p:nvPr/>
        </p:nvGrpSpPr>
        <p:grpSpPr>
          <a:xfrm>
            <a:off x="4505325" y="3209925"/>
            <a:ext cx="1381126" cy="447676"/>
            <a:chOff x="4505325" y="3209925"/>
            <a:chExt cx="1381126" cy="447676"/>
          </a:xfrm>
        </p:grpSpPr>
        <p:sp>
          <p:nvSpPr>
            <p:cNvPr id="79" name="SMARTInkShape-873">
              <a:extLst>
                <a:ext uri="{FF2B5EF4-FFF2-40B4-BE49-F238E27FC236}">
                  <a16:creationId xmlns:a16="http://schemas.microsoft.com/office/drawing/2014/main" id="{281EC9DE-CDD7-9511-C336-914E9231E5D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62600" y="3372584"/>
              <a:ext cx="323851" cy="121982"/>
            </a:xfrm>
            <a:custGeom>
              <a:avLst/>
              <a:gdLst/>
              <a:ahLst/>
              <a:cxnLst/>
              <a:rect l="0" t="0" r="0" b="0"/>
              <a:pathLst>
                <a:path w="323851" h="121982">
                  <a:moveTo>
                    <a:pt x="0" y="56416"/>
                  </a:moveTo>
                  <a:lnTo>
                    <a:pt x="0" y="56416"/>
                  </a:lnTo>
                  <a:lnTo>
                    <a:pt x="5056" y="51359"/>
                  </a:lnTo>
                  <a:lnTo>
                    <a:pt x="10361" y="48877"/>
                  </a:lnTo>
                  <a:lnTo>
                    <a:pt x="13257" y="48215"/>
                  </a:lnTo>
                  <a:lnTo>
                    <a:pt x="28412" y="38326"/>
                  </a:lnTo>
                  <a:lnTo>
                    <a:pt x="44715" y="36392"/>
                  </a:lnTo>
                  <a:lnTo>
                    <a:pt x="50917" y="32347"/>
                  </a:lnTo>
                  <a:lnTo>
                    <a:pt x="54053" y="31904"/>
                  </a:lnTo>
                  <a:lnTo>
                    <a:pt x="60359" y="34233"/>
                  </a:lnTo>
                  <a:lnTo>
                    <a:pt x="62465" y="36335"/>
                  </a:lnTo>
                  <a:lnTo>
                    <a:pt x="71177" y="55405"/>
                  </a:lnTo>
                  <a:lnTo>
                    <a:pt x="74712" y="72932"/>
                  </a:lnTo>
                  <a:lnTo>
                    <a:pt x="67028" y="119345"/>
                  </a:lnTo>
                  <a:lnTo>
                    <a:pt x="66779" y="121981"/>
                  </a:lnTo>
                  <a:lnTo>
                    <a:pt x="66706" y="117706"/>
                  </a:lnTo>
                  <a:lnTo>
                    <a:pt x="69510" y="112584"/>
                  </a:lnTo>
                  <a:lnTo>
                    <a:pt x="114978" y="65335"/>
                  </a:lnTo>
                  <a:lnTo>
                    <a:pt x="154240" y="28828"/>
                  </a:lnTo>
                  <a:lnTo>
                    <a:pt x="169173" y="21431"/>
                  </a:lnTo>
                  <a:lnTo>
                    <a:pt x="178643" y="18931"/>
                  </a:lnTo>
                  <a:lnTo>
                    <a:pt x="179420" y="20843"/>
                  </a:lnTo>
                  <a:lnTo>
                    <a:pt x="180285" y="28611"/>
                  </a:lnTo>
                  <a:lnTo>
                    <a:pt x="175714" y="44885"/>
                  </a:lnTo>
                  <a:lnTo>
                    <a:pt x="165746" y="70405"/>
                  </a:lnTo>
                  <a:lnTo>
                    <a:pt x="161970" y="112729"/>
                  </a:lnTo>
                  <a:lnTo>
                    <a:pt x="166995" y="108262"/>
                  </a:lnTo>
                  <a:lnTo>
                    <a:pt x="202631" y="64639"/>
                  </a:lnTo>
                  <a:lnTo>
                    <a:pt x="249203" y="21934"/>
                  </a:lnTo>
                  <a:lnTo>
                    <a:pt x="277394" y="4841"/>
                  </a:lnTo>
                  <a:lnTo>
                    <a:pt x="294252" y="367"/>
                  </a:lnTo>
                  <a:lnTo>
                    <a:pt x="297768" y="0"/>
                  </a:lnTo>
                  <a:lnTo>
                    <a:pt x="300112" y="2931"/>
                  </a:lnTo>
                  <a:lnTo>
                    <a:pt x="303411" y="21166"/>
                  </a:lnTo>
                  <a:lnTo>
                    <a:pt x="307541" y="68744"/>
                  </a:lnTo>
                  <a:lnTo>
                    <a:pt x="323850" y="104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74">
              <a:extLst>
                <a:ext uri="{FF2B5EF4-FFF2-40B4-BE49-F238E27FC236}">
                  <a16:creationId xmlns:a16="http://schemas.microsoft.com/office/drawing/2014/main" id="{08FEEEE7-1EEE-80EF-C7EC-830B1CF1F1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468388" y="3381536"/>
              <a:ext cx="65511" cy="94394"/>
            </a:xfrm>
            <a:custGeom>
              <a:avLst/>
              <a:gdLst/>
              <a:ahLst/>
              <a:cxnLst/>
              <a:rect l="0" t="0" r="0" b="0"/>
              <a:pathLst>
                <a:path w="65511" h="94394">
                  <a:moveTo>
                    <a:pt x="56112" y="28414"/>
                  </a:moveTo>
                  <a:lnTo>
                    <a:pt x="56112" y="28414"/>
                  </a:lnTo>
                  <a:lnTo>
                    <a:pt x="61168" y="23357"/>
                  </a:lnTo>
                  <a:lnTo>
                    <a:pt x="63651" y="18053"/>
                  </a:lnTo>
                  <a:lnTo>
                    <a:pt x="64313" y="15157"/>
                  </a:lnTo>
                  <a:lnTo>
                    <a:pt x="63696" y="12167"/>
                  </a:lnTo>
                  <a:lnTo>
                    <a:pt x="56470" y="382"/>
                  </a:lnTo>
                  <a:lnTo>
                    <a:pt x="46104" y="0"/>
                  </a:lnTo>
                  <a:lnTo>
                    <a:pt x="43091" y="1004"/>
                  </a:lnTo>
                  <a:lnTo>
                    <a:pt x="41081" y="2733"/>
                  </a:lnTo>
                  <a:lnTo>
                    <a:pt x="6842" y="47086"/>
                  </a:lnTo>
                  <a:lnTo>
                    <a:pt x="2464" y="57174"/>
                  </a:lnTo>
                  <a:lnTo>
                    <a:pt x="0" y="73860"/>
                  </a:lnTo>
                  <a:lnTo>
                    <a:pt x="2246" y="83184"/>
                  </a:lnTo>
                  <a:lnTo>
                    <a:pt x="4326" y="87153"/>
                  </a:lnTo>
                  <a:lnTo>
                    <a:pt x="6771" y="89798"/>
                  </a:lnTo>
                  <a:lnTo>
                    <a:pt x="12310" y="92738"/>
                  </a:lnTo>
                  <a:lnTo>
                    <a:pt x="26435" y="94393"/>
                  </a:lnTo>
                  <a:lnTo>
                    <a:pt x="49083" y="84769"/>
                  </a:lnTo>
                  <a:lnTo>
                    <a:pt x="54600" y="78685"/>
                  </a:lnTo>
                  <a:lnTo>
                    <a:pt x="60732" y="63456"/>
                  </a:lnTo>
                  <a:lnTo>
                    <a:pt x="65510" y="21414"/>
                  </a:lnTo>
                  <a:lnTo>
                    <a:pt x="64493" y="20572"/>
                  </a:lnTo>
                  <a:lnTo>
                    <a:pt x="56112" y="1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5">
              <a:extLst>
                <a:ext uri="{FF2B5EF4-FFF2-40B4-BE49-F238E27FC236}">
                  <a16:creationId xmlns:a16="http://schemas.microsoft.com/office/drawing/2014/main" id="{214BBF3B-617D-6750-41FD-CD12E531D7B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35536" y="3209925"/>
              <a:ext cx="103240" cy="282271"/>
            </a:xfrm>
            <a:custGeom>
              <a:avLst/>
              <a:gdLst/>
              <a:ahLst/>
              <a:cxnLst/>
              <a:rect l="0" t="0" r="0" b="0"/>
              <a:pathLst>
                <a:path w="103240" h="282271">
                  <a:moveTo>
                    <a:pt x="103239" y="200025"/>
                  </a:moveTo>
                  <a:lnTo>
                    <a:pt x="103239" y="200025"/>
                  </a:lnTo>
                  <a:lnTo>
                    <a:pt x="103239" y="194968"/>
                  </a:lnTo>
                  <a:lnTo>
                    <a:pt x="102181" y="193479"/>
                  </a:lnTo>
                  <a:lnTo>
                    <a:pt x="100417" y="192486"/>
                  </a:lnTo>
                  <a:lnTo>
                    <a:pt x="78329" y="185274"/>
                  </a:lnTo>
                  <a:lnTo>
                    <a:pt x="62535" y="187472"/>
                  </a:lnTo>
                  <a:lnTo>
                    <a:pt x="47754" y="194799"/>
                  </a:lnTo>
                  <a:lnTo>
                    <a:pt x="15961" y="216749"/>
                  </a:lnTo>
                  <a:lnTo>
                    <a:pt x="10128" y="223874"/>
                  </a:lnTo>
                  <a:lnTo>
                    <a:pt x="1920" y="246955"/>
                  </a:lnTo>
                  <a:lnTo>
                    <a:pt x="0" y="257219"/>
                  </a:lnTo>
                  <a:lnTo>
                    <a:pt x="1969" y="268131"/>
                  </a:lnTo>
                  <a:lnTo>
                    <a:pt x="3976" y="274004"/>
                  </a:lnTo>
                  <a:lnTo>
                    <a:pt x="7431" y="277919"/>
                  </a:lnTo>
                  <a:lnTo>
                    <a:pt x="16914" y="282270"/>
                  </a:lnTo>
                  <a:lnTo>
                    <a:pt x="28183" y="281381"/>
                  </a:lnTo>
                  <a:lnTo>
                    <a:pt x="40247" y="276400"/>
                  </a:lnTo>
                  <a:lnTo>
                    <a:pt x="66499" y="255069"/>
                  </a:lnTo>
                  <a:lnTo>
                    <a:pt x="71035" y="236836"/>
                  </a:lnTo>
                  <a:lnTo>
                    <a:pt x="79003" y="192127"/>
                  </a:lnTo>
                  <a:lnTo>
                    <a:pt x="89710" y="145117"/>
                  </a:lnTo>
                  <a:lnTo>
                    <a:pt x="92923" y="97888"/>
                  </a:lnTo>
                  <a:lnTo>
                    <a:pt x="93558" y="52615"/>
                  </a:lnTo>
                  <a:lnTo>
                    <a:pt x="93705" y="6151"/>
                  </a:lnTo>
                  <a:lnTo>
                    <a:pt x="937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76">
              <a:extLst>
                <a:ext uri="{FF2B5EF4-FFF2-40B4-BE49-F238E27FC236}">
                  <a16:creationId xmlns:a16="http://schemas.microsoft.com/office/drawing/2014/main" id="{78702716-0D9D-ED4F-7ED5-0617524FC74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62550" y="3377848"/>
              <a:ext cx="142876" cy="117253"/>
            </a:xfrm>
            <a:custGeom>
              <a:avLst/>
              <a:gdLst/>
              <a:ahLst/>
              <a:cxnLst/>
              <a:rect l="0" t="0" r="0" b="0"/>
              <a:pathLst>
                <a:path w="142876" h="117253">
                  <a:moveTo>
                    <a:pt x="0" y="60677"/>
                  </a:moveTo>
                  <a:lnTo>
                    <a:pt x="0" y="60677"/>
                  </a:lnTo>
                  <a:lnTo>
                    <a:pt x="45712" y="60677"/>
                  </a:lnTo>
                  <a:lnTo>
                    <a:pt x="83191" y="65107"/>
                  </a:lnTo>
                  <a:lnTo>
                    <a:pt x="99063" y="58765"/>
                  </a:lnTo>
                  <a:lnTo>
                    <a:pt x="114841" y="48351"/>
                  </a:lnTo>
                  <a:lnTo>
                    <a:pt x="131276" y="28450"/>
                  </a:lnTo>
                  <a:lnTo>
                    <a:pt x="134084" y="22259"/>
                  </a:lnTo>
                  <a:lnTo>
                    <a:pt x="134898" y="17073"/>
                  </a:lnTo>
                  <a:lnTo>
                    <a:pt x="134382" y="12558"/>
                  </a:lnTo>
                  <a:lnTo>
                    <a:pt x="131922" y="8489"/>
                  </a:lnTo>
                  <a:lnTo>
                    <a:pt x="123542" y="1146"/>
                  </a:lnTo>
                  <a:lnTo>
                    <a:pt x="107119" y="0"/>
                  </a:lnTo>
                  <a:lnTo>
                    <a:pt x="62082" y="7887"/>
                  </a:lnTo>
                  <a:lnTo>
                    <a:pt x="40149" y="16579"/>
                  </a:lnTo>
                  <a:lnTo>
                    <a:pt x="21892" y="30913"/>
                  </a:lnTo>
                  <a:lnTo>
                    <a:pt x="15021" y="39687"/>
                  </a:lnTo>
                  <a:lnTo>
                    <a:pt x="5554" y="64057"/>
                  </a:lnTo>
                  <a:lnTo>
                    <a:pt x="1645" y="90253"/>
                  </a:lnTo>
                  <a:lnTo>
                    <a:pt x="3553" y="103103"/>
                  </a:lnTo>
                  <a:lnTo>
                    <a:pt x="5544" y="108011"/>
                  </a:lnTo>
                  <a:lnTo>
                    <a:pt x="8987" y="111283"/>
                  </a:lnTo>
                  <a:lnTo>
                    <a:pt x="18459" y="114919"/>
                  </a:lnTo>
                  <a:lnTo>
                    <a:pt x="63540" y="117252"/>
                  </a:lnTo>
                  <a:lnTo>
                    <a:pt x="100554" y="116598"/>
                  </a:lnTo>
                  <a:lnTo>
                    <a:pt x="142875" y="108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77">
              <a:extLst>
                <a:ext uri="{FF2B5EF4-FFF2-40B4-BE49-F238E27FC236}">
                  <a16:creationId xmlns:a16="http://schemas.microsoft.com/office/drawing/2014/main" id="{B31BF1A1-7AAF-ACE8-E726-401026CB085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53016" y="3358495"/>
              <a:ext cx="159775" cy="156215"/>
            </a:xfrm>
            <a:custGeom>
              <a:avLst/>
              <a:gdLst/>
              <a:ahLst/>
              <a:cxnLst/>
              <a:rect l="0" t="0" r="0" b="0"/>
              <a:pathLst>
                <a:path w="159775" h="156215">
                  <a:moveTo>
                    <a:pt x="47609" y="70505"/>
                  </a:moveTo>
                  <a:lnTo>
                    <a:pt x="47609" y="70505"/>
                  </a:lnTo>
                  <a:lnTo>
                    <a:pt x="60866" y="70505"/>
                  </a:lnTo>
                  <a:lnTo>
                    <a:pt x="66907" y="67683"/>
                  </a:lnTo>
                  <a:lnTo>
                    <a:pt x="69999" y="65448"/>
                  </a:lnTo>
                  <a:lnTo>
                    <a:pt x="81903" y="65788"/>
                  </a:lnTo>
                  <a:lnTo>
                    <a:pt x="95658" y="67350"/>
                  </a:lnTo>
                  <a:lnTo>
                    <a:pt x="133206" y="54074"/>
                  </a:lnTo>
                  <a:lnTo>
                    <a:pt x="143155" y="48033"/>
                  </a:lnTo>
                  <a:lnTo>
                    <a:pt x="154706" y="33625"/>
                  </a:lnTo>
                  <a:lnTo>
                    <a:pt x="159774" y="21007"/>
                  </a:lnTo>
                  <a:lnTo>
                    <a:pt x="159427" y="17398"/>
                  </a:lnTo>
                  <a:lnTo>
                    <a:pt x="156221" y="10566"/>
                  </a:lnTo>
                  <a:lnTo>
                    <a:pt x="143407" y="769"/>
                  </a:lnTo>
                  <a:lnTo>
                    <a:pt x="126522" y="0"/>
                  </a:lnTo>
                  <a:lnTo>
                    <a:pt x="104907" y="5303"/>
                  </a:lnTo>
                  <a:lnTo>
                    <a:pt x="62181" y="28933"/>
                  </a:lnTo>
                  <a:lnTo>
                    <a:pt x="32731" y="49476"/>
                  </a:lnTo>
                  <a:lnTo>
                    <a:pt x="14135" y="73916"/>
                  </a:lnTo>
                  <a:lnTo>
                    <a:pt x="3093" y="96304"/>
                  </a:lnTo>
                  <a:lnTo>
                    <a:pt x="257" y="125425"/>
                  </a:lnTo>
                  <a:lnTo>
                    <a:pt x="0" y="144693"/>
                  </a:lnTo>
                  <a:lnTo>
                    <a:pt x="1053" y="145364"/>
                  </a:lnTo>
                  <a:lnTo>
                    <a:pt x="7592" y="147366"/>
                  </a:lnTo>
                  <a:lnTo>
                    <a:pt x="16232" y="153133"/>
                  </a:lnTo>
                  <a:lnTo>
                    <a:pt x="25494" y="155312"/>
                  </a:lnTo>
                  <a:lnTo>
                    <a:pt x="67497" y="156214"/>
                  </a:lnTo>
                  <a:lnTo>
                    <a:pt x="108850" y="155171"/>
                  </a:lnTo>
                  <a:lnTo>
                    <a:pt x="133334" y="146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78">
              <a:extLst>
                <a:ext uri="{FF2B5EF4-FFF2-40B4-BE49-F238E27FC236}">
                  <a16:creationId xmlns:a16="http://schemas.microsoft.com/office/drawing/2014/main" id="{973740F0-CE7E-9B10-9DD9-D320BC43E9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62500" y="3400425"/>
              <a:ext cx="200026" cy="130814"/>
            </a:xfrm>
            <a:custGeom>
              <a:avLst/>
              <a:gdLst/>
              <a:ahLst/>
              <a:cxnLst/>
              <a:rect l="0" t="0" r="0" b="0"/>
              <a:pathLst>
                <a:path w="200026" h="130814">
                  <a:moveTo>
                    <a:pt x="0" y="28575"/>
                  </a:moveTo>
                  <a:lnTo>
                    <a:pt x="0" y="28575"/>
                  </a:lnTo>
                  <a:lnTo>
                    <a:pt x="22120" y="9277"/>
                  </a:lnTo>
                  <a:lnTo>
                    <a:pt x="36187" y="2749"/>
                  </a:lnTo>
                  <a:lnTo>
                    <a:pt x="40001" y="1832"/>
                  </a:lnTo>
                  <a:lnTo>
                    <a:pt x="60535" y="5600"/>
                  </a:lnTo>
                  <a:lnTo>
                    <a:pt x="76614" y="13419"/>
                  </a:lnTo>
                  <a:lnTo>
                    <a:pt x="93139" y="27494"/>
                  </a:lnTo>
                  <a:lnTo>
                    <a:pt x="99603" y="47497"/>
                  </a:lnTo>
                  <a:lnTo>
                    <a:pt x="101418" y="70852"/>
                  </a:lnTo>
                  <a:lnTo>
                    <a:pt x="96489" y="95899"/>
                  </a:lnTo>
                  <a:lnTo>
                    <a:pt x="91215" y="110003"/>
                  </a:lnTo>
                  <a:lnTo>
                    <a:pt x="79699" y="120504"/>
                  </a:lnTo>
                  <a:lnTo>
                    <a:pt x="61009" y="129544"/>
                  </a:lnTo>
                  <a:lnTo>
                    <a:pt x="56547" y="130813"/>
                  </a:lnTo>
                  <a:lnTo>
                    <a:pt x="52516" y="129541"/>
                  </a:lnTo>
                  <a:lnTo>
                    <a:pt x="45212" y="122485"/>
                  </a:lnTo>
                  <a:lnTo>
                    <a:pt x="35151" y="106612"/>
                  </a:lnTo>
                  <a:lnTo>
                    <a:pt x="37142" y="89011"/>
                  </a:lnTo>
                  <a:lnTo>
                    <a:pt x="46141" y="69194"/>
                  </a:lnTo>
                  <a:lnTo>
                    <a:pt x="60723" y="53331"/>
                  </a:lnTo>
                  <a:lnTo>
                    <a:pt x="101444" y="26958"/>
                  </a:lnTo>
                  <a:lnTo>
                    <a:pt x="127189" y="1516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79">
              <a:extLst>
                <a:ext uri="{FF2B5EF4-FFF2-40B4-BE49-F238E27FC236}">
                  <a16:creationId xmlns:a16="http://schemas.microsoft.com/office/drawing/2014/main" id="{E1870567-E5C4-67BE-5DFF-641FAB55C03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05325" y="3448159"/>
              <a:ext cx="209551" cy="37992"/>
            </a:xfrm>
            <a:custGeom>
              <a:avLst/>
              <a:gdLst/>
              <a:ahLst/>
              <a:cxnLst/>
              <a:rect l="0" t="0" r="0" b="0"/>
              <a:pathLst>
                <a:path w="209551" h="37992">
                  <a:moveTo>
                    <a:pt x="0" y="37991"/>
                  </a:moveTo>
                  <a:lnTo>
                    <a:pt x="0" y="37991"/>
                  </a:lnTo>
                  <a:lnTo>
                    <a:pt x="8662" y="30386"/>
                  </a:lnTo>
                  <a:lnTo>
                    <a:pt x="25967" y="21744"/>
                  </a:lnTo>
                  <a:lnTo>
                    <a:pt x="72265" y="4092"/>
                  </a:lnTo>
                  <a:lnTo>
                    <a:pt x="108702" y="721"/>
                  </a:lnTo>
                  <a:lnTo>
                    <a:pt x="155700" y="0"/>
                  </a:lnTo>
                  <a:lnTo>
                    <a:pt x="186068" y="982"/>
                  </a:lnTo>
                  <a:lnTo>
                    <a:pt x="209550" y="9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80">
              <a:extLst>
                <a:ext uri="{FF2B5EF4-FFF2-40B4-BE49-F238E27FC236}">
                  <a16:creationId xmlns:a16="http://schemas.microsoft.com/office/drawing/2014/main" id="{3156236B-92D1-5763-4189-FAE51F81C78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14888" y="3267203"/>
              <a:ext cx="209513" cy="390398"/>
            </a:xfrm>
            <a:custGeom>
              <a:avLst/>
              <a:gdLst/>
              <a:ahLst/>
              <a:cxnLst/>
              <a:rect l="0" t="0" r="0" b="0"/>
              <a:pathLst>
                <a:path w="209513" h="390398">
                  <a:moveTo>
                    <a:pt x="190462" y="66547"/>
                  </a:moveTo>
                  <a:lnTo>
                    <a:pt x="190462" y="66547"/>
                  </a:lnTo>
                  <a:lnTo>
                    <a:pt x="190462" y="61490"/>
                  </a:lnTo>
                  <a:lnTo>
                    <a:pt x="191520" y="60001"/>
                  </a:lnTo>
                  <a:lnTo>
                    <a:pt x="193284" y="59008"/>
                  </a:lnTo>
                  <a:lnTo>
                    <a:pt x="198663" y="57415"/>
                  </a:lnTo>
                  <a:lnTo>
                    <a:pt x="209475" y="47532"/>
                  </a:lnTo>
                  <a:lnTo>
                    <a:pt x="209512" y="28874"/>
                  </a:lnTo>
                  <a:lnTo>
                    <a:pt x="185832" y="4768"/>
                  </a:lnTo>
                  <a:lnTo>
                    <a:pt x="180290" y="2048"/>
                  </a:lnTo>
                  <a:lnTo>
                    <a:pt x="158674" y="0"/>
                  </a:lnTo>
                  <a:lnTo>
                    <a:pt x="134365" y="2711"/>
                  </a:lnTo>
                  <a:lnTo>
                    <a:pt x="114731" y="9600"/>
                  </a:lnTo>
                  <a:lnTo>
                    <a:pt x="95420" y="23245"/>
                  </a:lnTo>
                  <a:lnTo>
                    <a:pt x="71755" y="58891"/>
                  </a:lnTo>
                  <a:lnTo>
                    <a:pt x="45855" y="103135"/>
                  </a:lnTo>
                  <a:lnTo>
                    <a:pt x="29449" y="145270"/>
                  </a:lnTo>
                  <a:lnTo>
                    <a:pt x="19282" y="184417"/>
                  </a:lnTo>
                  <a:lnTo>
                    <a:pt x="12390" y="226707"/>
                  </a:lnTo>
                  <a:lnTo>
                    <a:pt x="5004" y="268811"/>
                  </a:lnTo>
                  <a:lnTo>
                    <a:pt x="404" y="315717"/>
                  </a:lnTo>
                  <a:lnTo>
                    <a:pt x="0" y="350022"/>
                  </a:lnTo>
                  <a:lnTo>
                    <a:pt x="2801" y="359400"/>
                  </a:lnTo>
                  <a:lnTo>
                    <a:pt x="6515" y="367095"/>
                  </a:lnTo>
                  <a:lnTo>
                    <a:pt x="9487" y="390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76">
            <a:extLst>
              <a:ext uri="{FF2B5EF4-FFF2-40B4-BE49-F238E27FC236}">
                <a16:creationId xmlns:a16="http://schemas.microsoft.com/office/drawing/2014/main" id="{DBC342F4-48B3-3285-A4E2-63193EB65C09}"/>
              </a:ext>
            </a:extLst>
          </p:cNvPr>
          <p:cNvGrpSpPr/>
          <p:nvPr/>
        </p:nvGrpSpPr>
        <p:grpSpPr>
          <a:xfrm>
            <a:off x="6183049" y="3162868"/>
            <a:ext cx="446352" cy="398308"/>
            <a:chOff x="6183049" y="3162868"/>
            <a:chExt cx="446352" cy="398308"/>
          </a:xfrm>
        </p:grpSpPr>
        <p:sp>
          <p:nvSpPr>
            <p:cNvPr id="88" name="SMARTInkShape-881">
              <a:extLst>
                <a:ext uri="{FF2B5EF4-FFF2-40B4-BE49-F238E27FC236}">
                  <a16:creationId xmlns:a16="http://schemas.microsoft.com/office/drawing/2014/main" id="{08AEA3C4-7276-AF3E-E9F4-8A31195F45B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57950" y="3371850"/>
              <a:ext cx="171451" cy="92821"/>
            </a:xfrm>
            <a:custGeom>
              <a:avLst/>
              <a:gdLst/>
              <a:ahLst/>
              <a:cxnLst/>
              <a:rect l="0" t="0" r="0" b="0"/>
              <a:pathLst>
                <a:path w="171451" h="92821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14581" y="28327"/>
                  </a:lnTo>
                  <a:lnTo>
                    <a:pt x="35924" y="15826"/>
                  </a:lnTo>
                  <a:lnTo>
                    <a:pt x="59465" y="10769"/>
                  </a:lnTo>
                  <a:lnTo>
                    <a:pt x="68056" y="10078"/>
                  </a:lnTo>
                  <a:lnTo>
                    <a:pt x="71829" y="12011"/>
                  </a:lnTo>
                  <a:lnTo>
                    <a:pt x="78842" y="19802"/>
                  </a:lnTo>
                  <a:lnTo>
                    <a:pt x="82666" y="30320"/>
                  </a:lnTo>
                  <a:lnTo>
                    <a:pt x="85546" y="73127"/>
                  </a:lnTo>
                  <a:lnTo>
                    <a:pt x="83489" y="78385"/>
                  </a:lnTo>
                  <a:lnTo>
                    <a:pt x="75559" y="87049"/>
                  </a:lnTo>
                  <a:lnTo>
                    <a:pt x="67801" y="91605"/>
                  </a:lnTo>
                  <a:lnTo>
                    <a:pt x="64251" y="92820"/>
                  </a:lnTo>
                  <a:lnTo>
                    <a:pt x="60826" y="92571"/>
                  </a:lnTo>
                  <a:lnTo>
                    <a:pt x="54197" y="89473"/>
                  </a:lnTo>
                  <a:lnTo>
                    <a:pt x="52007" y="87166"/>
                  </a:lnTo>
                  <a:lnTo>
                    <a:pt x="49572" y="81779"/>
                  </a:lnTo>
                  <a:lnTo>
                    <a:pt x="53258" y="62683"/>
                  </a:lnTo>
                  <a:lnTo>
                    <a:pt x="61065" y="51496"/>
                  </a:lnTo>
                  <a:lnTo>
                    <a:pt x="104973" y="17425"/>
                  </a:lnTo>
                  <a:lnTo>
                    <a:pt x="121649" y="6809"/>
                  </a:lnTo>
                  <a:lnTo>
                    <a:pt x="151735" y="13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82">
              <a:extLst>
                <a:ext uri="{FF2B5EF4-FFF2-40B4-BE49-F238E27FC236}">
                  <a16:creationId xmlns:a16="http://schemas.microsoft.com/office/drawing/2014/main" id="{CDF82978-7ADE-4624-5A26-E3C2FB738E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74797" y="3372403"/>
              <a:ext cx="71292" cy="93554"/>
            </a:xfrm>
            <a:custGeom>
              <a:avLst/>
              <a:gdLst/>
              <a:ahLst/>
              <a:cxnLst/>
              <a:rect l="0" t="0" r="0" b="0"/>
              <a:pathLst>
                <a:path w="71292" h="93554">
                  <a:moveTo>
                    <a:pt x="54578" y="37547"/>
                  </a:moveTo>
                  <a:lnTo>
                    <a:pt x="54578" y="37547"/>
                  </a:lnTo>
                  <a:lnTo>
                    <a:pt x="54578" y="15157"/>
                  </a:lnTo>
                  <a:lnTo>
                    <a:pt x="51756" y="8899"/>
                  </a:lnTo>
                  <a:lnTo>
                    <a:pt x="49522" y="5748"/>
                  </a:lnTo>
                  <a:lnTo>
                    <a:pt x="44217" y="2248"/>
                  </a:lnTo>
                  <a:lnTo>
                    <a:pt x="32188" y="0"/>
                  </a:lnTo>
                  <a:lnTo>
                    <a:pt x="17722" y="4667"/>
                  </a:lnTo>
                  <a:lnTo>
                    <a:pt x="8917" y="12703"/>
                  </a:lnTo>
                  <a:lnTo>
                    <a:pt x="5088" y="17809"/>
                  </a:lnTo>
                  <a:lnTo>
                    <a:pt x="832" y="31950"/>
                  </a:lnTo>
                  <a:lnTo>
                    <a:pt x="0" y="47759"/>
                  </a:lnTo>
                  <a:lnTo>
                    <a:pt x="3157" y="61841"/>
                  </a:lnTo>
                  <a:lnTo>
                    <a:pt x="13732" y="75156"/>
                  </a:lnTo>
                  <a:lnTo>
                    <a:pt x="31893" y="88907"/>
                  </a:lnTo>
                  <a:lnTo>
                    <a:pt x="41320" y="92124"/>
                  </a:lnTo>
                  <a:lnTo>
                    <a:pt x="52566" y="93553"/>
                  </a:lnTo>
                  <a:lnTo>
                    <a:pt x="57470" y="91818"/>
                  </a:lnTo>
                  <a:lnTo>
                    <a:pt x="65741" y="84245"/>
                  </a:lnTo>
                  <a:lnTo>
                    <a:pt x="70123" y="76646"/>
                  </a:lnTo>
                  <a:lnTo>
                    <a:pt x="71291" y="73138"/>
                  </a:lnTo>
                  <a:lnTo>
                    <a:pt x="66945" y="60774"/>
                  </a:lnTo>
                  <a:lnTo>
                    <a:pt x="47545" y="31943"/>
                  </a:lnTo>
                  <a:lnTo>
                    <a:pt x="32268" y="16719"/>
                  </a:lnTo>
                  <a:lnTo>
                    <a:pt x="16478" y="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83">
              <a:extLst>
                <a:ext uri="{FF2B5EF4-FFF2-40B4-BE49-F238E27FC236}">
                  <a16:creationId xmlns:a16="http://schemas.microsoft.com/office/drawing/2014/main" id="{4CB773C0-2C78-B69B-9D55-B9A79BA5771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83049" y="3392767"/>
              <a:ext cx="160602" cy="36234"/>
            </a:xfrm>
            <a:custGeom>
              <a:avLst/>
              <a:gdLst/>
              <a:ahLst/>
              <a:cxnLst/>
              <a:rect l="0" t="0" r="0" b="0"/>
              <a:pathLst>
                <a:path w="160602" h="36234">
                  <a:moveTo>
                    <a:pt x="8201" y="36233"/>
                  </a:moveTo>
                  <a:lnTo>
                    <a:pt x="8201" y="36233"/>
                  </a:lnTo>
                  <a:lnTo>
                    <a:pt x="3145" y="36233"/>
                  </a:lnTo>
                  <a:lnTo>
                    <a:pt x="1656" y="35175"/>
                  </a:lnTo>
                  <a:lnTo>
                    <a:pt x="662" y="33411"/>
                  </a:lnTo>
                  <a:lnTo>
                    <a:pt x="0" y="31176"/>
                  </a:lnTo>
                  <a:lnTo>
                    <a:pt x="1676" y="28628"/>
                  </a:lnTo>
                  <a:lnTo>
                    <a:pt x="9182" y="22976"/>
                  </a:lnTo>
                  <a:lnTo>
                    <a:pt x="50507" y="7585"/>
                  </a:lnTo>
                  <a:lnTo>
                    <a:pt x="87819" y="0"/>
                  </a:lnTo>
                  <a:lnTo>
                    <a:pt x="128663" y="5048"/>
                  </a:lnTo>
                  <a:lnTo>
                    <a:pt x="160601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84">
              <a:extLst>
                <a:ext uri="{FF2B5EF4-FFF2-40B4-BE49-F238E27FC236}">
                  <a16:creationId xmlns:a16="http://schemas.microsoft.com/office/drawing/2014/main" id="{0429DEED-F8E3-C614-F9CE-5B961BCD852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29791" y="3162868"/>
              <a:ext cx="142435" cy="398308"/>
            </a:xfrm>
            <a:custGeom>
              <a:avLst/>
              <a:gdLst/>
              <a:ahLst/>
              <a:cxnLst/>
              <a:rect l="0" t="0" r="0" b="0"/>
              <a:pathLst>
                <a:path w="142435" h="398308">
                  <a:moveTo>
                    <a:pt x="132909" y="94682"/>
                  </a:moveTo>
                  <a:lnTo>
                    <a:pt x="132909" y="94682"/>
                  </a:lnTo>
                  <a:lnTo>
                    <a:pt x="132909" y="86481"/>
                  </a:lnTo>
                  <a:lnTo>
                    <a:pt x="133967" y="86040"/>
                  </a:lnTo>
                  <a:lnTo>
                    <a:pt x="142400" y="85160"/>
                  </a:lnTo>
                  <a:lnTo>
                    <a:pt x="142434" y="38811"/>
                  </a:lnTo>
                  <a:lnTo>
                    <a:pt x="142434" y="26151"/>
                  </a:lnTo>
                  <a:lnTo>
                    <a:pt x="139612" y="19069"/>
                  </a:lnTo>
                  <a:lnTo>
                    <a:pt x="137378" y="15698"/>
                  </a:lnTo>
                  <a:lnTo>
                    <a:pt x="124120" y="5898"/>
                  </a:lnTo>
                  <a:lnTo>
                    <a:pt x="106559" y="0"/>
                  </a:lnTo>
                  <a:lnTo>
                    <a:pt x="83071" y="20940"/>
                  </a:lnTo>
                  <a:lnTo>
                    <a:pt x="58822" y="65699"/>
                  </a:lnTo>
                  <a:lnTo>
                    <a:pt x="44426" y="104126"/>
                  </a:lnTo>
                  <a:lnTo>
                    <a:pt x="31392" y="142291"/>
                  </a:lnTo>
                  <a:lnTo>
                    <a:pt x="18626" y="188870"/>
                  </a:lnTo>
                  <a:lnTo>
                    <a:pt x="11911" y="228776"/>
                  </a:lnTo>
                  <a:lnTo>
                    <a:pt x="4586" y="276392"/>
                  </a:lnTo>
                  <a:lnTo>
                    <a:pt x="1048" y="316209"/>
                  </a:lnTo>
                  <a:lnTo>
                    <a:pt x="0" y="359875"/>
                  </a:lnTo>
                  <a:lnTo>
                    <a:pt x="2577" y="379409"/>
                  </a:lnTo>
                  <a:lnTo>
                    <a:pt x="8703" y="398307"/>
                  </a:lnTo>
                  <a:lnTo>
                    <a:pt x="18609" y="389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77">
            <a:extLst>
              <a:ext uri="{FF2B5EF4-FFF2-40B4-BE49-F238E27FC236}">
                <a16:creationId xmlns:a16="http://schemas.microsoft.com/office/drawing/2014/main" id="{2D3A261C-8DB6-3757-8ABA-3A70B74AE714}"/>
              </a:ext>
            </a:extLst>
          </p:cNvPr>
          <p:cNvGrpSpPr/>
          <p:nvPr/>
        </p:nvGrpSpPr>
        <p:grpSpPr>
          <a:xfrm>
            <a:off x="1687249" y="4000500"/>
            <a:ext cx="1636977" cy="293623"/>
            <a:chOff x="1687249" y="4000500"/>
            <a:chExt cx="1636977" cy="293623"/>
          </a:xfrm>
        </p:grpSpPr>
        <p:sp>
          <p:nvSpPr>
            <p:cNvPr id="93" name="SMARTInkShape-885">
              <a:extLst>
                <a:ext uri="{FF2B5EF4-FFF2-40B4-BE49-F238E27FC236}">
                  <a16:creationId xmlns:a16="http://schemas.microsoft.com/office/drawing/2014/main" id="{65A5C2D3-B033-7F4E-08F7-18663DAA36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43250" y="4107152"/>
              <a:ext cx="180976" cy="129275"/>
            </a:xfrm>
            <a:custGeom>
              <a:avLst/>
              <a:gdLst/>
              <a:ahLst/>
              <a:cxnLst/>
              <a:rect l="0" t="0" r="0" b="0"/>
              <a:pathLst>
                <a:path w="180976" h="129275">
                  <a:moveTo>
                    <a:pt x="0" y="45748"/>
                  </a:moveTo>
                  <a:lnTo>
                    <a:pt x="0" y="45748"/>
                  </a:lnTo>
                  <a:lnTo>
                    <a:pt x="8662" y="38143"/>
                  </a:lnTo>
                  <a:lnTo>
                    <a:pt x="52863" y="10790"/>
                  </a:lnTo>
                  <a:lnTo>
                    <a:pt x="63171" y="2346"/>
                  </a:lnTo>
                  <a:lnTo>
                    <a:pt x="69703" y="0"/>
                  </a:lnTo>
                  <a:lnTo>
                    <a:pt x="78957" y="1779"/>
                  </a:lnTo>
                  <a:lnTo>
                    <a:pt x="84388" y="3736"/>
                  </a:lnTo>
                  <a:lnTo>
                    <a:pt x="93245" y="14376"/>
                  </a:lnTo>
                  <a:lnTo>
                    <a:pt x="97088" y="21658"/>
                  </a:lnTo>
                  <a:lnTo>
                    <a:pt x="98537" y="35394"/>
                  </a:lnTo>
                  <a:lnTo>
                    <a:pt x="95683" y="75468"/>
                  </a:lnTo>
                  <a:lnTo>
                    <a:pt x="95307" y="111986"/>
                  </a:lnTo>
                  <a:lnTo>
                    <a:pt x="92453" y="120343"/>
                  </a:lnTo>
                  <a:lnTo>
                    <a:pt x="90210" y="124053"/>
                  </a:lnTo>
                  <a:lnTo>
                    <a:pt x="87657" y="126526"/>
                  </a:lnTo>
                  <a:lnTo>
                    <a:pt x="81997" y="129274"/>
                  </a:lnTo>
                  <a:lnTo>
                    <a:pt x="73132" y="127674"/>
                  </a:lnTo>
                  <a:lnTo>
                    <a:pt x="67805" y="125765"/>
                  </a:lnTo>
                  <a:lnTo>
                    <a:pt x="64253" y="122376"/>
                  </a:lnTo>
                  <a:lnTo>
                    <a:pt x="60307" y="112966"/>
                  </a:lnTo>
                  <a:lnTo>
                    <a:pt x="57427" y="85468"/>
                  </a:lnTo>
                  <a:lnTo>
                    <a:pt x="60096" y="76454"/>
                  </a:lnTo>
                  <a:lnTo>
                    <a:pt x="89211" y="33818"/>
                  </a:lnTo>
                  <a:lnTo>
                    <a:pt x="101809" y="21517"/>
                  </a:lnTo>
                  <a:lnTo>
                    <a:pt x="112629" y="14518"/>
                  </a:lnTo>
                  <a:lnTo>
                    <a:pt x="130621" y="9683"/>
                  </a:lnTo>
                  <a:lnTo>
                    <a:pt x="180975" y="7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86">
              <a:extLst>
                <a:ext uri="{FF2B5EF4-FFF2-40B4-BE49-F238E27FC236}">
                  <a16:creationId xmlns:a16="http://schemas.microsoft.com/office/drawing/2014/main" id="{35987823-404C-A826-B56D-0B0665B780A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75342" y="4128646"/>
              <a:ext cx="57992" cy="118316"/>
            </a:xfrm>
            <a:custGeom>
              <a:avLst/>
              <a:gdLst/>
              <a:ahLst/>
              <a:cxnLst/>
              <a:rect l="0" t="0" r="0" b="0"/>
              <a:pathLst>
                <a:path w="57992" h="118316">
                  <a:moveTo>
                    <a:pt x="48858" y="24254"/>
                  </a:moveTo>
                  <a:lnTo>
                    <a:pt x="48858" y="24254"/>
                  </a:lnTo>
                  <a:lnTo>
                    <a:pt x="48858" y="19197"/>
                  </a:lnTo>
                  <a:lnTo>
                    <a:pt x="49916" y="17708"/>
                  </a:lnTo>
                  <a:lnTo>
                    <a:pt x="51680" y="16715"/>
                  </a:lnTo>
                  <a:lnTo>
                    <a:pt x="53914" y="16053"/>
                  </a:lnTo>
                  <a:lnTo>
                    <a:pt x="55404" y="14553"/>
                  </a:lnTo>
                  <a:lnTo>
                    <a:pt x="57991" y="6644"/>
                  </a:lnTo>
                  <a:lnTo>
                    <a:pt x="53210" y="574"/>
                  </a:lnTo>
                  <a:lnTo>
                    <a:pt x="49642" y="0"/>
                  </a:lnTo>
                  <a:lnTo>
                    <a:pt x="40035" y="2186"/>
                  </a:lnTo>
                  <a:lnTo>
                    <a:pt x="27782" y="9366"/>
                  </a:lnTo>
                  <a:lnTo>
                    <a:pt x="8087" y="47929"/>
                  </a:lnTo>
                  <a:lnTo>
                    <a:pt x="46" y="68643"/>
                  </a:lnTo>
                  <a:lnTo>
                    <a:pt x="0" y="84905"/>
                  </a:lnTo>
                  <a:lnTo>
                    <a:pt x="5924" y="105959"/>
                  </a:lnTo>
                  <a:lnTo>
                    <a:pt x="11432" y="113484"/>
                  </a:lnTo>
                  <a:lnTo>
                    <a:pt x="14382" y="115491"/>
                  </a:lnTo>
                  <a:lnTo>
                    <a:pt x="33704" y="118315"/>
                  </a:lnTo>
                  <a:lnTo>
                    <a:pt x="39814" y="116594"/>
                  </a:lnTo>
                  <a:lnTo>
                    <a:pt x="49424" y="109038"/>
                  </a:lnTo>
                  <a:lnTo>
                    <a:pt x="54401" y="90158"/>
                  </a:lnTo>
                  <a:lnTo>
                    <a:pt x="57596" y="55146"/>
                  </a:lnTo>
                  <a:lnTo>
                    <a:pt x="55211" y="45745"/>
                  </a:lnTo>
                  <a:lnTo>
                    <a:pt x="53093" y="41756"/>
                  </a:lnTo>
                  <a:lnTo>
                    <a:pt x="50623" y="39097"/>
                  </a:lnTo>
                  <a:lnTo>
                    <a:pt x="39333" y="33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87">
              <a:extLst>
                <a:ext uri="{FF2B5EF4-FFF2-40B4-BE49-F238E27FC236}">
                  <a16:creationId xmlns:a16="http://schemas.microsoft.com/office/drawing/2014/main" id="{DD96DFF7-720A-F9D4-5031-93717A6CE7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43225" y="41338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5"/>
                  </a:lnTo>
                  <a:lnTo>
                    <a:pt x="23851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88">
              <a:extLst>
                <a:ext uri="{FF2B5EF4-FFF2-40B4-BE49-F238E27FC236}">
                  <a16:creationId xmlns:a16="http://schemas.microsoft.com/office/drawing/2014/main" id="{2955D44D-4BE5-B93A-8ABD-AADD82712C9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34514" y="4000500"/>
              <a:ext cx="84912" cy="237911"/>
            </a:xfrm>
            <a:custGeom>
              <a:avLst/>
              <a:gdLst/>
              <a:ahLst/>
              <a:cxnLst/>
              <a:rect l="0" t="0" r="0" b="0"/>
              <a:pathLst>
                <a:path w="84912" h="237911">
                  <a:moveTo>
                    <a:pt x="27761" y="0"/>
                  </a:moveTo>
                  <a:lnTo>
                    <a:pt x="27761" y="0"/>
                  </a:lnTo>
                  <a:lnTo>
                    <a:pt x="22705" y="44829"/>
                  </a:lnTo>
                  <a:lnTo>
                    <a:pt x="14504" y="85485"/>
                  </a:lnTo>
                  <a:lnTo>
                    <a:pt x="5371" y="125988"/>
                  </a:lnTo>
                  <a:lnTo>
                    <a:pt x="0" y="169644"/>
                  </a:lnTo>
                  <a:lnTo>
                    <a:pt x="606" y="183347"/>
                  </a:lnTo>
                  <a:lnTo>
                    <a:pt x="16534" y="229862"/>
                  </a:lnTo>
                  <a:lnTo>
                    <a:pt x="19218" y="232616"/>
                  </a:lnTo>
                  <a:lnTo>
                    <a:pt x="34488" y="237399"/>
                  </a:lnTo>
                  <a:lnTo>
                    <a:pt x="41513" y="237910"/>
                  </a:lnTo>
                  <a:lnTo>
                    <a:pt x="71390" y="228412"/>
                  </a:lnTo>
                  <a:lnTo>
                    <a:pt x="8491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89">
              <a:extLst>
                <a:ext uri="{FF2B5EF4-FFF2-40B4-BE49-F238E27FC236}">
                  <a16:creationId xmlns:a16="http://schemas.microsoft.com/office/drawing/2014/main" id="{08FD8BC2-FB57-58F0-9F62-F9AF887EED7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15233" y="4134362"/>
              <a:ext cx="189893" cy="127451"/>
            </a:xfrm>
            <a:custGeom>
              <a:avLst/>
              <a:gdLst/>
              <a:ahLst/>
              <a:cxnLst/>
              <a:rect l="0" t="0" r="0" b="0"/>
              <a:pathLst>
                <a:path w="189893" h="127451">
                  <a:moveTo>
                    <a:pt x="94642" y="37588"/>
                  </a:moveTo>
                  <a:lnTo>
                    <a:pt x="94642" y="37588"/>
                  </a:lnTo>
                  <a:lnTo>
                    <a:pt x="103775" y="28456"/>
                  </a:lnTo>
                  <a:lnTo>
                    <a:pt x="104164" y="13601"/>
                  </a:lnTo>
                  <a:lnTo>
                    <a:pt x="101343" y="8230"/>
                  </a:lnTo>
                  <a:lnTo>
                    <a:pt x="95965" y="1215"/>
                  </a:lnTo>
                  <a:lnTo>
                    <a:pt x="92408" y="255"/>
                  </a:lnTo>
                  <a:lnTo>
                    <a:pt x="89978" y="0"/>
                  </a:lnTo>
                  <a:lnTo>
                    <a:pt x="71388" y="9752"/>
                  </a:lnTo>
                  <a:lnTo>
                    <a:pt x="44266" y="33069"/>
                  </a:lnTo>
                  <a:lnTo>
                    <a:pt x="17205" y="71291"/>
                  </a:lnTo>
                  <a:lnTo>
                    <a:pt x="2469" y="108819"/>
                  </a:lnTo>
                  <a:lnTo>
                    <a:pt x="0" y="120450"/>
                  </a:lnTo>
                  <a:lnTo>
                    <a:pt x="1914" y="120346"/>
                  </a:lnTo>
                  <a:lnTo>
                    <a:pt x="13663" y="115143"/>
                  </a:lnTo>
                  <a:lnTo>
                    <a:pt x="57350" y="77643"/>
                  </a:lnTo>
                  <a:lnTo>
                    <a:pt x="67485" y="70207"/>
                  </a:lnTo>
                  <a:lnTo>
                    <a:pt x="74248" y="61128"/>
                  </a:lnTo>
                  <a:lnTo>
                    <a:pt x="79581" y="58634"/>
                  </a:lnTo>
                  <a:lnTo>
                    <a:pt x="80368" y="59027"/>
                  </a:lnTo>
                  <a:lnTo>
                    <a:pt x="79834" y="60347"/>
                  </a:lnTo>
                  <a:lnTo>
                    <a:pt x="78420" y="62286"/>
                  </a:lnTo>
                  <a:lnTo>
                    <a:pt x="76151" y="80606"/>
                  </a:lnTo>
                  <a:lnTo>
                    <a:pt x="75614" y="116473"/>
                  </a:lnTo>
                  <a:lnTo>
                    <a:pt x="77723" y="119812"/>
                  </a:lnTo>
                  <a:lnTo>
                    <a:pt x="85712" y="126343"/>
                  </a:lnTo>
                  <a:lnTo>
                    <a:pt x="90805" y="127450"/>
                  </a:lnTo>
                  <a:lnTo>
                    <a:pt x="109145" y="123951"/>
                  </a:lnTo>
                  <a:lnTo>
                    <a:pt x="133158" y="115153"/>
                  </a:lnTo>
                  <a:lnTo>
                    <a:pt x="178204" y="83717"/>
                  </a:lnTo>
                  <a:lnTo>
                    <a:pt x="189892" y="75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90">
              <a:extLst>
                <a:ext uri="{FF2B5EF4-FFF2-40B4-BE49-F238E27FC236}">
                  <a16:creationId xmlns:a16="http://schemas.microsoft.com/office/drawing/2014/main" id="{18E383A0-1100-E833-C20A-D1D3A6EDE6C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562225" y="4144491"/>
              <a:ext cx="190501" cy="102937"/>
            </a:xfrm>
            <a:custGeom>
              <a:avLst/>
              <a:gdLst/>
              <a:ahLst/>
              <a:cxnLst/>
              <a:rect l="0" t="0" r="0" b="0"/>
              <a:pathLst>
                <a:path w="190501" h="102937">
                  <a:moveTo>
                    <a:pt x="0" y="36984"/>
                  </a:moveTo>
                  <a:lnTo>
                    <a:pt x="0" y="36984"/>
                  </a:lnTo>
                  <a:lnTo>
                    <a:pt x="0" y="31927"/>
                  </a:lnTo>
                  <a:lnTo>
                    <a:pt x="1058" y="30438"/>
                  </a:lnTo>
                  <a:lnTo>
                    <a:pt x="2822" y="29445"/>
                  </a:lnTo>
                  <a:lnTo>
                    <a:pt x="5056" y="28783"/>
                  </a:lnTo>
                  <a:lnTo>
                    <a:pt x="10361" y="22403"/>
                  </a:lnTo>
                  <a:lnTo>
                    <a:pt x="16246" y="14629"/>
                  </a:lnTo>
                  <a:lnTo>
                    <a:pt x="22390" y="11174"/>
                  </a:lnTo>
                  <a:lnTo>
                    <a:pt x="34958" y="8955"/>
                  </a:lnTo>
                  <a:lnTo>
                    <a:pt x="41290" y="8651"/>
                  </a:lnTo>
                  <a:lnTo>
                    <a:pt x="50454" y="16983"/>
                  </a:lnTo>
                  <a:lnTo>
                    <a:pt x="59466" y="30212"/>
                  </a:lnTo>
                  <a:lnTo>
                    <a:pt x="73792" y="75060"/>
                  </a:lnTo>
                  <a:lnTo>
                    <a:pt x="75725" y="95423"/>
                  </a:lnTo>
                  <a:lnTo>
                    <a:pt x="74825" y="98168"/>
                  </a:lnTo>
                  <a:lnTo>
                    <a:pt x="73167" y="99998"/>
                  </a:lnTo>
                  <a:lnTo>
                    <a:pt x="68502" y="102032"/>
                  </a:lnTo>
                  <a:lnTo>
                    <a:pt x="62901" y="102936"/>
                  </a:lnTo>
                  <a:lnTo>
                    <a:pt x="59926" y="100001"/>
                  </a:lnTo>
                  <a:lnTo>
                    <a:pt x="53797" y="88275"/>
                  </a:lnTo>
                  <a:lnTo>
                    <a:pt x="49454" y="68879"/>
                  </a:lnTo>
                  <a:lnTo>
                    <a:pt x="51260" y="56099"/>
                  </a:lnTo>
                  <a:lnTo>
                    <a:pt x="53223" y="49727"/>
                  </a:lnTo>
                  <a:lnTo>
                    <a:pt x="63871" y="37003"/>
                  </a:lnTo>
                  <a:lnTo>
                    <a:pt x="91522" y="11587"/>
                  </a:lnTo>
                  <a:lnTo>
                    <a:pt x="110173" y="4530"/>
                  </a:lnTo>
                  <a:lnTo>
                    <a:pt x="141472" y="0"/>
                  </a:lnTo>
                  <a:lnTo>
                    <a:pt x="190500" y="8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91">
              <a:extLst>
                <a:ext uri="{FF2B5EF4-FFF2-40B4-BE49-F238E27FC236}">
                  <a16:creationId xmlns:a16="http://schemas.microsoft.com/office/drawing/2014/main" id="{F07311E4-841D-300E-6BAE-BDFCFB6589A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15149" y="4144851"/>
              <a:ext cx="118502" cy="131435"/>
            </a:xfrm>
            <a:custGeom>
              <a:avLst/>
              <a:gdLst/>
              <a:ahLst/>
              <a:cxnLst/>
              <a:rect l="0" t="0" r="0" b="0"/>
              <a:pathLst>
                <a:path w="118502" h="131435">
                  <a:moveTo>
                    <a:pt x="13726" y="65199"/>
                  </a:moveTo>
                  <a:lnTo>
                    <a:pt x="13726" y="65199"/>
                  </a:lnTo>
                  <a:lnTo>
                    <a:pt x="8238" y="65199"/>
                  </a:lnTo>
                  <a:lnTo>
                    <a:pt x="22826" y="64141"/>
                  </a:lnTo>
                  <a:lnTo>
                    <a:pt x="57493" y="51942"/>
                  </a:lnTo>
                  <a:lnTo>
                    <a:pt x="79475" y="39373"/>
                  </a:lnTo>
                  <a:lnTo>
                    <a:pt x="87862" y="37167"/>
                  </a:lnTo>
                  <a:lnTo>
                    <a:pt x="104376" y="22163"/>
                  </a:lnTo>
                  <a:lnTo>
                    <a:pt x="106931" y="16791"/>
                  </a:lnTo>
                  <a:lnTo>
                    <a:pt x="108572" y="9776"/>
                  </a:lnTo>
                  <a:lnTo>
                    <a:pt x="98743" y="3504"/>
                  </a:lnTo>
                  <a:lnTo>
                    <a:pt x="82425" y="0"/>
                  </a:lnTo>
                  <a:lnTo>
                    <a:pt x="64185" y="4017"/>
                  </a:lnTo>
                  <a:lnTo>
                    <a:pt x="35553" y="17879"/>
                  </a:lnTo>
                  <a:lnTo>
                    <a:pt x="31453" y="20952"/>
                  </a:lnTo>
                  <a:lnTo>
                    <a:pt x="20624" y="40447"/>
                  </a:lnTo>
                  <a:lnTo>
                    <a:pt x="4273" y="84752"/>
                  </a:lnTo>
                  <a:lnTo>
                    <a:pt x="0" y="100348"/>
                  </a:lnTo>
                  <a:lnTo>
                    <a:pt x="342" y="104506"/>
                  </a:lnTo>
                  <a:lnTo>
                    <a:pt x="2486" y="110185"/>
                  </a:lnTo>
                  <a:lnTo>
                    <a:pt x="3975" y="120538"/>
                  </a:lnTo>
                  <a:lnTo>
                    <a:pt x="12382" y="130391"/>
                  </a:lnTo>
                  <a:lnTo>
                    <a:pt x="23441" y="131434"/>
                  </a:lnTo>
                  <a:lnTo>
                    <a:pt x="45180" y="126687"/>
                  </a:lnTo>
                  <a:lnTo>
                    <a:pt x="83302" y="104416"/>
                  </a:lnTo>
                  <a:lnTo>
                    <a:pt x="118501" y="74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92">
              <a:extLst>
                <a:ext uri="{FF2B5EF4-FFF2-40B4-BE49-F238E27FC236}">
                  <a16:creationId xmlns:a16="http://schemas.microsoft.com/office/drawing/2014/main" id="{50253FB3-7931-2C1B-4AEE-7ACE23000F0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14550" y="4135451"/>
              <a:ext cx="226550" cy="158672"/>
            </a:xfrm>
            <a:custGeom>
              <a:avLst/>
              <a:gdLst/>
              <a:ahLst/>
              <a:cxnLst/>
              <a:rect l="0" t="0" r="0" b="0"/>
              <a:pathLst>
                <a:path w="226550" h="158672">
                  <a:moveTo>
                    <a:pt x="0" y="46024"/>
                  </a:moveTo>
                  <a:lnTo>
                    <a:pt x="0" y="46024"/>
                  </a:lnTo>
                  <a:lnTo>
                    <a:pt x="5057" y="40967"/>
                  </a:lnTo>
                  <a:lnTo>
                    <a:pt x="7539" y="35663"/>
                  </a:lnTo>
                  <a:lnTo>
                    <a:pt x="8201" y="32767"/>
                  </a:lnTo>
                  <a:lnTo>
                    <a:pt x="25811" y="11080"/>
                  </a:lnTo>
                  <a:lnTo>
                    <a:pt x="44734" y="0"/>
                  </a:lnTo>
                  <a:lnTo>
                    <a:pt x="46756" y="525"/>
                  </a:lnTo>
                  <a:lnTo>
                    <a:pt x="51825" y="3930"/>
                  </a:lnTo>
                  <a:lnTo>
                    <a:pt x="60629" y="16854"/>
                  </a:lnTo>
                  <a:lnTo>
                    <a:pt x="64884" y="44201"/>
                  </a:lnTo>
                  <a:lnTo>
                    <a:pt x="63057" y="58620"/>
                  </a:lnTo>
                  <a:lnTo>
                    <a:pt x="59775" y="70672"/>
                  </a:lnTo>
                  <a:lnTo>
                    <a:pt x="57496" y="113436"/>
                  </a:lnTo>
                  <a:lnTo>
                    <a:pt x="57159" y="158671"/>
                  </a:lnTo>
                  <a:lnTo>
                    <a:pt x="58210" y="144789"/>
                  </a:lnTo>
                  <a:lnTo>
                    <a:pt x="73626" y="100186"/>
                  </a:lnTo>
                  <a:lnTo>
                    <a:pt x="74484" y="91657"/>
                  </a:lnTo>
                  <a:lnTo>
                    <a:pt x="81082" y="76536"/>
                  </a:lnTo>
                  <a:lnTo>
                    <a:pt x="97508" y="54638"/>
                  </a:lnTo>
                  <a:lnTo>
                    <a:pt x="104367" y="49852"/>
                  </a:lnTo>
                  <a:lnTo>
                    <a:pt x="110944" y="46667"/>
                  </a:lnTo>
                  <a:lnTo>
                    <a:pt x="117394" y="41724"/>
                  </a:lnTo>
                  <a:lnTo>
                    <a:pt x="120596" y="41041"/>
                  </a:lnTo>
                  <a:lnTo>
                    <a:pt x="123789" y="41643"/>
                  </a:lnTo>
                  <a:lnTo>
                    <a:pt x="133340" y="47548"/>
                  </a:lnTo>
                  <a:lnTo>
                    <a:pt x="139696" y="54110"/>
                  </a:lnTo>
                  <a:lnTo>
                    <a:pt x="146048" y="64082"/>
                  </a:lnTo>
                  <a:lnTo>
                    <a:pt x="150518" y="81596"/>
                  </a:lnTo>
                  <a:lnTo>
                    <a:pt x="151842" y="100190"/>
                  </a:lnTo>
                  <a:lnTo>
                    <a:pt x="142987" y="140553"/>
                  </a:lnTo>
                  <a:lnTo>
                    <a:pt x="149443" y="125923"/>
                  </a:lnTo>
                  <a:lnTo>
                    <a:pt x="157067" y="96475"/>
                  </a:lnTo>
                  <a:lnTo>
                    <a:pt x="182957" y="55549"/>
                  </a:lnTo>
                  <a:lnTo>
                    <a:pt x="193322" y="43790"/>
                  </a:lnTo>
                  <a:lnTo>
                    <a:pt x="199868" y="39739"/>
                  </a:lnTo>
                  <a:lnTo>
                    <a:pt x="206305" y="36881"/>
                  </a:lnTo>
                  <a:lnTo>
                    <a:pt x="212694" y="32083"/>
                  </a:lnTo>
                  <a:lnTo>
                    <a:pt x="214821" y="31438"/>
                  </a:lnTo>
                  <a:lnTo>
                    <a:pt x="216239" y="32067"/>
                  </a:lnTo>
                  <a:lnTo>
                    <a:pt x="223572" y="40680"/>
                  </a:lnTo>
                  <a:lnTo>
                    <a:pt x="226365" y="52115"/>
                  </a:lnTo>
                  <a:lnTo>
                    <a:pt x="226549" y="66723"/>
                  </a:lnTo>
                  <a:lnTo>
                    <a:pt x="219870" y="107273"/>
                  </a:lnTo>
                  <a:lnTo>
                    <a:pt x="219075" y="150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3">
              <a:extLst>
                <a:ext uri="{FF2B5EF4-FFF2-40B4-BE49-F238E27FC236}">
                  <a16:creationId xmlns:a16="http://schemas.microsoft.com/office/drawing/2014/main" id="{8F2FCFFC-5C6B-9FFB-D932-6515A73364C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62150" y="4105329"/>
              <a:ext cx="95251" cy="140617"/>
            </a:xfrm>
            <a:custGeom>
              <a:avLst/>
              <a:gdLst/>
              <a:ahLst/>
              <a:cxnLst/>
              <a:rect l="0" t="0" r="0" b="0"/>
              <a:pathLst>
                <a:path w="95251" h="140617">
                  <a:moveTo>
                    <a:pt x="0" y="28521"/>
                  </a:moveTo>
                  <a:lnTo>
                    <a:pt x="0" y="28521"/>
                  </a:lnTo>
                  <a:lnTo>
                    <a:pt x="5057" y="28521"/>
                  </a:lnTo>
                  <a:lnTo>
                    <a:pt x="6546" y="27463"/>
                  </a:lnTo>
                  <a:lnTo>
                    <a:pt x="7539" y="25699"/>
                  </a:lnTo>
                  <a:lnTo>
                    <a:pt x="9490" y="19113"/>
                  </a:lnTo>
                  <a:lnTo>
                    <a:pt x="4458" y="29144"/>
                  </a:lnTo>
                  <a:lnTo>
                    <a:pt x="587" y="67957"/>
                  </a:lnTo>
                  <a:lnTo>
                    <a:pt x="391" y="77037"/>
                  </a:lnTo>
                  <a:lnTo>
                    <a:pt x="5818" y="95592"/>
                  </a:lnTo>
                  <a:lnTo>
                    <a:pt x="24912" y="127664"/>
                  </a:lnTo>
                  <a:lnTo>
                    <a:pt x="31533" y="135379"/>
                  </a:lnTo>
                  <a:lnTo>
                    <a:pt x="40826" y="139514"/>
                  </a:lnTo>
                  <a:lnTo>
                    <a:pt x="46267" y="140616"/>
                  </a:lnTo>
                  <a:lnTo>
                    <a:pt x="50953" y="138176"/>
                  </a:lnTo>
                  <a:lnTo>
                    <a:pt x="58982" y="126998"/>
                  </a:lnTo>
                  <a:lnTo>
                    <a:pt x="69452" y="97799"/>
                  </a:lnTo>
                  <a:lnTo>
                    <a:pt x="74200" y="57279"/>
                  </a:lnTo>
                  <a:lnTo>
                    <a:pt x="76122" y="10345"/>
                  </a:lnTo>
                  <a:lnTo>
                    <a:pt x="76196" y="554"/>
                  </a:lnTo>
                  <a:lnTo>
                    <a:pt x="84401" y="0"/>
                  </a:lnTo>
                  <a:lnTo>
                    <a:pt x="95250" y="9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4">
              <a:extLst>
                <a:ext uri="{FF2B5EF4-FFF2-40B4-BE49-F238E27FC236}">
                  <a16:creationId xmlns:a16="http://schemas.microsoft.com/office/drawing/2014/main" id="{C71C226F-D3B3-ACD6-0379-4F93EB1D447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87249" y="4105277"/>
              <a:ext cx="159760" cy="161924"/>
            </a:xfrm>
            <a:custGeom>
              <a:avLst/>
              <a:gdLst/>
              <a:ahLst/>
              <a:cxnLst/>
              <a:rect l="0" t="0" r="0" b="0"/>
              <a:pathLst>
                <a:path w="159760" h="161924">
                  <a:moveTo>
                    <a:pt x="8201" y="19048"/>
                  </a:moveTo>
                  <a:lnTo>
                    <a:pt x="8201" y="19048"/>
                  </a:lnTo>
                  <a:lnTo>
                    <a:pt x="3144" y="24105"/>
                  </a:lnTo>
                  <a:lnTo>
                    <a:pt x="1655" y="24536"/>
                  </a:lnTo>
                  <a:lnTo>
                    <a:pt x="662" y="23765"/>
                  </a:lnTo>
                  <a:lnTo>
                    <a:pt x="0" y="22192"/>
                  </a:lnTo>
                  <a:lnTo>
                    <a:pt x="617" y="21144"/>
                  </a:lnTo>
                  <a:lnTo>
                    <a:pt x="8095" y="19072"/>
                  </a:lnTo>
                  <a:lnTo>
                    <a:pt x="8169" y="13999"/>
                  </a:lnTo>
                  <a:lnTo>
                    <a:pt x="11009" y="8690"/>
                  </a:lnTo>
                  <a:lnTo>
                    <a:pt x="16399" y="1715"/>
                  </a:lnTo>
                  <a:lnTo>
                    <a:pt x="19958" y="761"/>
                  </a:lnTo>
                  <a:lnTo>
                    <a:pt x="32297" y="0"/>
                  </a:lnTo>
                  <a:lnTo>
                    <a:pt x="33790" y="1057"/>
                  </a:lnTo>
                  <a:lnTo>
                    <a:pt x="34785" y="2821"/>
                  </a:lnTo>
                  <a:lnTo>
                    <a:pt x="42001" y="36941"/>
                  </a:lnTo>
                  <a:lnTo>
                    <a:pt x="37673" y="77509"/>
                  </a:lnTo>
                  <a:lnTo>
                    <a:pt x="35895" y="118986"/>
                  </a:lnTo>
                  <a:lnTo>
                    <a:pt x="27650" y="141879"/>
                  </a:lnTo>
                  <a:lnTo>
                    <a:pt x="33876" y="127468"/>
                  </a:lnTo>
                  <a:lnTo>
                    <a:pt x="41450" y="98067"/>
                  </a:lnTo>
                  <a:lnTo>
                    <a:pt x="69629" y="55148"/>
                  </a:lnTo>
                  <a:lnTo>
                    <a:pt x="97665" y="26193"/>
                  </a:lnTo>
                  <a:lnTo>
                    <a:pt x="127646" y="4580"/>
                  </a:lnTo>
                  <a:lnTo>
                    <a:pt x="134666" y="2035"/>
                  </a:lnTo>
                  <a:lnTo>
                    <a:pt x="138019" y="2414"/>
                  </a:lnTo>
                  <a:lnTo>
                    <a:pt x="144567" y="5658"/>
                  </a:lnTo>
                  <a:lnTo>
                    <a:pt x="154204" y="23547"/>
                  </a:lnTo>
                  <a:lnTo>
                    <a:pt x="159759" y="70088"/>
                  </a:lnTo>
                  <a:lnTo>
                    <a:pt x="157529" y="102963"/>
                  </a:lnTo>
                  <a:lnTo>
                    <a:pt x="151642" y="148580"/>
                  </a:lnTo>
                  <a:lnTo>
                    <a:pt x="151076" y="161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78">
            <a:extLst>
              <a:ext uri="{FF2B5EF4-FFF2-40B4-BE49-F238E27FC236}">
                <a16:creationId xmlns:a16="http://schemas.microsoft.com/office/drawing/2014/main" id="{5FF7FA55-3BA0-0B1F-8939-6998A134D644}"/>
              </a:ext>
            </a:extLst>
          </p:cNvPr>
          <p:cNvGrpSpPr/>
          <p:nvPr/>
        </p:nvGrpSpPr>
        <p:grpSpPr>
          <a:xfrm>
            <a:off x="3786850" y="3925562"/>
            <a:ext cx="556551" cy="327965"/>
            <a:chOff x="3786850" y="3925562"/>
            <a:chExt cx="556551" cy="327965"/>
          </a:xfrm>
        </p:grpSpPr>
        <p:sp>
          <p:nvSpPr>
            <p:cNvPr id="104" name="SMARTInkShape-895">
              <a:extLst>
                <a:ext uri="{FF2B5EF4-FFF2-40B4-BE49-F238E27FC236}">
                  <a16:creationId xmlns:a16="http://schemas.microsoft.com/office/drawing/2014/main" id="{470AB4E7-171D-AB4C-107E-10A238388A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86850" y="4116766"/>
              <a:ext cx="318426" cy="121860"/>
            </a:xfrm>
            <a:custGeom>
              <a:avLst/>
              <a:gdLst/>
              <a:ahLst/>
              <a:cxnLst/>
              <a:rect l="0" t="0" r="0" b="0"/>
              <a:pathLst>
                <a:path w="318426" h="121860">
                  <a:moveTo>
                    <a:pt x="118400" y="55184"/>
                  </a:moveTo>
                  <a:lnTo>
                    <a:pt x="118400" y="55184"/>
                  </a:lnTo>
                  <a:lnTo>
                    <a:pt x="118400" y="46983"/>
                  </a:lnTo>
                  <a:lnTo>
                    <a:pt x="126601" y="37574"/>
                  </a:lnTo>
                  <a:lnTo>
                    <a:pt x="127891" y="27039"/>
                  </a:lnTo>
                  <a:lnTo>
                    <a:pt x="119721" y="18446"/>
                  </a:lnTo>
                  <a:lnTo>
                    <a:pt x="118434" y="7987"/>
                  </a:lnTo>
                  <a:lnTo>
                    <a:pt x="90144" y="76"/>
                  </a:lnTo>
                  <a:lnTo>
                    <a:pt x="76208" y="0"/>
                  </a:lnTo>
                  <a:lnTo>
                    <a:pt x="59432" y="3494"/>
                  </a:lnTo>
                  <a:lnTo>
                    <a:pt x="37193" y="16467"/>
                  </a:lnTo>
                  <a:lnTo>
                    <a:pt x="18320" y="33269"/>
                  </a:lnTo>
                  <a:lnTo>
                    <a:pt x="1125" y="61993"/>
                  </a:lnTo>
                  <a:lnTo>
                    <a:pt x="0" y="68190"/>
                  </a:lnTo>
                  <a:lnTo>
                    <a:pt x="1572" y="80720"/>
                  </a:lnTo>
                  <a:lnTo>
                    <a:pt x="8408" y="94618"/>
                  </a:lnTo>
                  <a:lnTo>
                    <a:pt x="14128" y="99169"/>
                  </a:lnTo>
                  <a:lnTo>
                    <a:pt x="17136" y="100382"/>
                  </a:lnTo>
                  <a:lnTo>
                    <a:pt x="26122" y="98908"/>
                  </a:lnTo>
                  <a:lnTo>
                    <a:pt x="40258" y="92128"/>
                  </a:lnTo>
                  <a:lnTo>
                    <a:pt x="87200" y="57140"/>
                  </a:lnTo>
                  <a:lnTo>
                    <a:pt x="104296" y="39566"/>
                  </a:lnTo>
                  <a:lnTo>
                    <a:pt x="108272" y="28525"/>
                  </a:lnTo>
                  <a:lnTo>
                    <a:pt x="109531" y="28944"/>
                  </a:lnTo>
                  <a:lnTo>
                    <a:pt x="113753" y="32233"/>
                  </a:lnTo>
                  <a:lnTo>
                    <a:pt x="116335" y="40045"/>
                  </a:lnTo>
                  <a:lnTo>
                    <a:pt x="118279" y="83957"/>
                  </a:lnTo>
                  <a:lnTo>
                    <a:pt x="121168" y="91961"/>
                  </a:lnTo>
                  <a:lnTo>
                    <a:pt x="124922" y="99046"/>
                  </a:lnTo>
                  <a:lnTo>
                    <a:pt x="126590" y="105723"/>
                  </a:lnTo>
                  <a:lnTo>
                    <a:pt x="128094" y="107927"/>
                  </a:lnTo>
                  <a:lnTo>
                    <a:pt x="130155" y="109396"/>
                  </a:lnTo>
                  <a:lnTo>
                    <a:pt x="132586" y="110375"/>
                  </a:lnTo>
                  <a:lnTo>
                    <a:pt x="135266" y="109969"/>
                  </a:lnTo>
                  <a:lnTo>
                    <a:pt x="141066" y="106697"/>
                  </a:lnTo>
                  <a:lnTo>
                    <a:pt x="186545" y="63186"/>
                  </a:lnTo>
                  <a:lnTo>
                    <a:pt x="206101" y="49160"/>
                  </a:lnTo>
                  <a:lnTo>
                    <a:pt x="212656" y="38058"/>
                  </a:lnTo>
                  <a:lnTo>
                    <a:pt x="216030" y="42634"/>
                  </a:lnTo>
                  <a:lnTo>
                    <a:pt x="220000" y="50665"/>
                  </a:lnTo>
                  <a:lnTo>
                    <a:pt x="222548" y="67266"/>
                  </a:lnTo>
                  <a:lnTo>
                    <a:pt x="223164" y="109939"/>
                  </a:lnTo>
                  <a:lnTo>
                    <a:pt x="224226" y="110737"/>
                  </a:lnTo>
                  <a:lnTo>
                    <a:pt x="228228" y="111624"/>
                  </a:lnTo>
                  <a:lnTo>
                    <a:pt x="229719" y="109744"/>
                  </a:lnTo>
                  <a:lnTo>
                    <a:pt x="233933" y="96986"/>
                  </a:lnTo>
                  <a:lnTo>
                    <a:pt x="259628" y="62360"/>
                  </a:lnTo>
                  <a:lnTo>
                    <a:pt x="282940" y="46449"/>
                  </a:lnTo>
                  <a:lnTo>
                    <a:pt x="285243" y="43011"/>
                  </a:lnTo>
                  <a:lnTo>
                    <a:pt x="288895" y="40719"/>
                  </a:lnTo>
                  <a:lnTo>
                    <a:pt x="305848" y="36737"/>
                  </a:lnTo>
                  <a:lnTo>
                    <a:pt x="306865" y="38653"/>
                  </a:lnTo>
                  <a:lnTo>
                    <a:pt x="317801" y="85899"/>
                  </a:lnTo>
                  <a:lnTo>
                    <a:pt x="318425" y="121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6">
              <a:extLst>
                <a:ext uri="{FF2B5EF4-FFF2-40B4-BE49-F238E27FC236}">
                  <a16:creationId xmlns:a16="http://schemas.microsoft.com/office/drawing/2014/main" id="{2D8231CF-3DFF-4AD3-8A58-CF3A7E6AA6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21291" y="3925562"/>
              <a:ext cx="122110" cy="327965"/>
            </a:xfrm>
            <a:custGeom>
              <a:avLst/>
              <a:gdLst/>
              <a:ahLst/>
              <a:cxnLst/>
              <a:rect l="0" t="0" r="0" b="0"/>
              <a:pathLst>
                <a:path w="122110" h="327965">
                  <a:moveTo>
                    <a:pt x="84009" y="265438"/>
                  </a:moveTo>
                  <a:lnTo>
                    <a:pt x="84009" y="265438"/>
                  </a:lnTo>
                  <a:lnTo>
                    <a:pt x="101342" y="248105"/>
                  </a:lnTo>
                  <a:lnTo>
                    <a:pt x="100856" y="246474"/>
                  </a:lnTo>
                  <a:lnTo>
                    <a:pt x="96174" y="239123"/>
                  </a:lnTo>
                  <a:lnTo>
                    <a:pt x="93882" y="229099"/>
                  </a:lnTo>
                  <a:lnTo>
                    <a:pt x="88580" y="222804"/>
                  </a:lnTo>
                  <a:lnTo>
                    <a:pt x="80396" y="220031"/>
                  </a:lnTo>
                  <a:lnTo>
                    <a:pt x="75250" y="219292"/>
                  </a:lnTo>
                  <a:lnTo>
                    <a:pt x="52839" y="223308"/>
                  </a:lnTo>
                  <a:lnTo>
                    <a:pt x="31147" y="236256"/>
                  </a:lnTo>
                  <a:lnTo>
                    <a:pt x="11314" y="253499"/>
                  </a:lnTo>
                  <a:lnTo>
                    <a:pt x="4076" y="265776"/>
                  </a:lnTo>
                  <a:lnTo>
                    <a:pt x="0" y="287410"/>
                  </a:lnTo>
                  <a:lnTo>
                    <a:pt x="105" y="303779"/>
                  </a:lnTo>
                  <a:lnTo>
                    <a:pt x="3679" y="318109"/>
                  </a:lnTo>
                  <a:lnTo>
                    <a:pt x="7172" y="322777"/>
                  </a:lnTo>
                  <a:lnTo>
                    <a:pt x="16699" y="327964"/>
                  </a:lnTo>
                  <a:lnTo>
                    <a:pt x="27987" y="327447"/>
                  </a:lnTo>
                  <a:lnTo>
                    <a:pt x="52483" y="318491"/>
                  </a:lnTo>
                  <a:lnTo>
                    <a:pt x="62236" y="307009"/>
                  </a:lnTo>
                  <a:lnTo>
                    <a:pt x="77121" y="273767"/>
                  </a:lnTo>
                  <a:lnTo>
                    <a:pt x="83770" y="244092"/>
                  </a:lnTo>
                  <a:lnTo>
                    <a:pt x="90253" y="208326"/>
                  </a:lnTo>
                  <a:lnTo>
                    <a:pt x="96662" y="174791"/>
                  </a:lnTo>
                  <a:lnTo>
                    <a:pt x="101164" y="131218"/>
                  </a:lnTo>
                  <a:lnTo>
                    <a:pt x="107554" y="91496"/>
                  </a:lnTo>
                  <a:lnTo>
                    <a:pt x="111921" y="45303"/>
                  </a:lnTo>
                  <a:lnTo>
                    <a:pt x="112573" y="0"/>
                  </a:lnTo>
                  <a:lnTo>
                    <a:pt x="122109" y="8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79">
            <a:extLst>
              <a:ext uri="{FF2B5EF4-FFF2-40B4-BE49-F238E27FC236}">
                <a16:creationId xmlns:a16="http://schemas.microsoft.com/office/drawing/2014/main" id="{E3950BD7-C456-0727-6458-A4ED3B9AD30B}"/>
              </a:ext>
            </a:extLst>
          </p:cNvPr>
          <p:cNvGrpSpPr/>
          <p:nvPr/>
        </p:nvGrpSpPr>
        <p:grpSpPr>
          <a:xfrm>
            <a:off x="5088553" y="3937352"/>
            <a:ext cx="2150448" cy="339374"/>
            <a:chOff x="5088553" y="3937352"/>
            <a:chExt cx="2150448" cy="339374"/>
          </a:xfrm>
        </p:grpSpPr>
        <p:sp>
          <p:nvSpPr>
            <p:cNvPr id="107" name="SMARTInkShape-897">
              <a:extLst>
                <a:ext uri="{FF2B5EF4-FFF2-40B4-BE49-F238E27FC236}">
                  <a16:creationId xmlns:a16="http://schemas.microsoft.com/office/drawing/2014/main" id="{89FB8F8C-0718-55FE-A94F-4B8B3C2270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88553" y="3937352"/>
              <a:ext cx="150198" cy="328663"/>
            </a:xfrm>
            <a:custGeom>
              <a:avLst/>
              <a:gdLst/>
              <a:ahLst/>
              <a:cxnLst/>
              <a:rect l="0" t="0" r="0" b="0"/>
              <a:pathLst>
                <a:path w="150198" h="328663">
                  <a:moveTo>
                    <a:pt x="140672" y="244123"/>
                  </a:moveTo>
                  <a:lnTo>
                    <a:pt x="140672" y="244123"/>
                  </a:lnTo>
                  <a:lnTo>
                    <a:pt x="140672" y="220419"/>
                  </a:lnTo>
                  <a:lnTo>
                    <a:pt x="135027" y="214891"/>
                  </a:lnTo>
                  <a:lnTo>
                    <a:pt x="119213" y="202718"/>
                  </a:lnTo>
                  <a:lnTo>
                    <a:pt x="109150" y="188228"/>
                  </a:lnTo>
                  <a:lnTo>
                    <a:pt x="103782" y="184635"/>
                  </a:lnTo>
                  <a:lnTo>
                    <a:pt x="89351" y="180642"/>
                  </a:lnTo>
                  <a:lnTo>
                    <a:pt x="63376" y="183451"/>
                  </a:lnTo>
                  <a:lnTo>
                    <a:pt x="35573" y="196043"/>
                  </a:lnTo>
                  <a:lnTo>
                    <a:pt x="22346" y="210054"/>
                  </a:lnTo>
                  <a:lnTo>
                    <a:pt x="5234" y="239863"/>
                  </a:lnTo>
                  <a:lnTo>
                    <a:pt x="0" y="269790"/>
                  </a:lnTo>
                  <a:lnTo>
                    <a:pt x="3506" y="295355"/>
                  </a:lnTo>
                  <a:lnTo>
                    <a:pt x="14093" y="309579"/>
                  </a:lnTo>
                  <a:lnTo>
                    <a:pt x="32259" y="323842"/>
                  </a:lnTo>
                  <a:lnTo>
                    <a:pt x="41689" y="327179"/>
                  </a:lnTo>
                  <a:lnTo>
                    <a:pt x="52935" y="328662"/>
                  </a:lnTo>
                  <a:lnTo>
                    <a:pt x="64989" y="323676"/>
                  </a:lnTo>
                  <a:lnTo>
                    <a:pt x="89974" y="303229"/>
                  </a:lnTo>
                  <a:lnTo>
                    <a:pt x="103896" y="274923"/>
                  </a:lnTo>
                  <a:lnTo>
                    <a:pt x="111535" y="228491"/>
                  </a:lnTo>
                  <a:lnTo>
                    <a:pt x="119316" y="182004"/>
                  </a:lnTo>
                  <a:lnTo>
                    <a:pt x="118116" y="140698"/>
                  </a:lnTo>
                  <a:lnTo>
                    <a:pt x="116703" y="101648"/>
                  </a:lnTo>
                  <a:lnTo>
                    <a:pt x="120164" y="63267"/>
                  </a:lnTo>
                  <a:lnTo>
                    <a:pt x="121430" y="21418"/>
                  </a:lnTo>
                  <a:lnTo>
                    <a:pt x="121537" y="8971"/>
                  </a:lnTo>
                  <a:lnTo>
                    <a:pt x="122623" y="4805"/>
                  </a:lnTo>
                  <a:lnTo>
                    <a:pt x="124406" y="2028"/>
                  </a:lnTo>
                  <a:lnTo>
                    <a:pt x="126653" y="176"/>
                  </a:lnTo>
                  <a:lnTo>
                    <a:pt x="130268" y="0"/>
                  </a:lnTo>
                  <a:lnTo>
                    <a:pt x="150197" y="5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8">
              <a:extLst>
                <a:ext uri="{FF2B5EF4-FFF2-40B4-BE49-F238E27FC236}">
                  <a16:creationId xmlns:a16="http://schemas.microsoft.com/office/drawing/2014/main" id="{55F55C2C-6930-E1A9-9645-7C6ACA2CB1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87260" y="4092054"/>
              <a:ext cx="161041" cy="155214"/>
            </a:xfrm>
            <a:custGeom>
              <a:avLst/>
              <a:gdLst/>
              <a:ahLst/>
              <a:cxnLst/>
              <a:rect l="0" t="0" r="0" b="0"/>
              <a:pathLst>
                <a:path w="161041" h="155214">
                  <a:moveTo>
                    <a:pt x="37215" y="60846"/>
                  </a:moveTo>
                  <a:lnTo>
                    <a:pt x="37215" y="60846"/>
                  </a:lnTo>
                  <a:lnTo>
                    <a:pt x="42271" y="65903"/>
                  </a:lnTo>
                  <a:lnTo>
                    <a:pt x="44754" y="71207"/>
                  </a:lnTo>
                  <a:lnTo>
                    <a:pt x="45416" y="74103"/>
                  </a:lnTo>
                  <a:lnTo>
                    <a:pt x="47974" y="76034"/>
                  </a:lnTo>
                  <a:lnTo>
                    <a:pt x="61688" y="78752"/>
                  </a:lnTo>
                  <a:lnTo>
                    <a:pt x="80214" y="78499"/>
                  </a:lnTo>
                  <a:lnTo>
                    <a:pt x="124233" y="64678"/>
                  </a:lnTo>
                  <a:lnTo>
                    <a:pt x="133392" y="62549"/>
                  </a:lnTo>
                  <a:lnTo>
                    <a:pt x="136259" y="59865"/>
                  </a:lnTo>
                  <a:lnTo>
                    <a:pt x="139442" y="51238"/>
                  </a:lnTo>
                  <a:lnTo>
                    <a:pt x="141235" y="39537"/>
                  </a:lnTo>
                  <a:lnTo>
                    <a:pt x="136710" y="24311"/>
                  </a:lnTo>
                  <a:lnTo>
                    <a:pt x="128666" y="11451"/>
                  </a:lnTo>
                  <a:lnTo>
                    <a:pt x="109467" y="937"/>
                  </a:lnTo>
                  <a:lnTo>
                    <a:pt x="92610" y="0"/>
                  </a:lnTo>
                  <a:lnTo>
                    <a:pt x="74535" y="4170"/>
                  </a:lnTo>
                  <a:lnTo>
                    <a:pt x="27587" y="29994"/>
                  </a:lnTo>
                  <a:lnTo>
                    <a:pt x="9198" y="48412"/>
                  </a:lnTo>
                  <a:lnTo>
                    <a:pt x="3597" y="63787"/>
                  </a:lnTo>
                  <a:lnTo>
                    <a:pt x="0" y="99527"/>
                  </a:lnTo>
                  <a:lnTo>
                    <a:pt x="5153" y="118254"/>
                  </a:lnTo>
                  <a:lnTo>
                    <a:pt x="20651" y="146034"/>
                  </a:lnTo>
                  <a:lnTo>
                    <a:pt x="25114" y="149388"/>
                  </a:lnTo>
                  <a:lnTo>
                    <a:pt x="35717" y="153114"/>
                  </a:lnTo>
                  <a:lnTo>
                    <a:pt x="58643" y="155213"/>
                  </a:lnTo>
                  <a:lnTo>
                    <a:pt x="103511" y="147817"/>
                  </a:lnTo>
                  <a:lnTo>
                    <a:pt x="161040" y="137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9">
              <a:extLst>
                <a:ext uri="{FF2B5EF4-FFF2-40B4-BE49-F238E27FC236}">
                  <a16:creationId xmlns:a16="http://schemas.microsoft.com/office/drawing/2014/main" id="{BA9426BE-44F5-0B1F-70A1-0447EB775FB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86400" y="4144386"/>
              <a:ext cx="151830" cy="103765"/>
            </a:xfrm>
            <a:custGeom>
              <a:avLst/>
              <a:gdLst/>
              <a:ahLst/>
              <a:cxnLst/>
              <a:rect l="0" t="0" r="0" b="0"/>
              <a:pathLst>
                <a:path w="151830" h="103765">
                  <a:moveTo>
                    <a:pt x="0" y="56139"/>
                  </a:moveTo>
                  <a:lnTo>
                    <a:pt x="0" y="56139"/>
                  </a:lnTo>
                  <a:lnTo>
                    <a:pt x="0" y="42882"/>
                  </a:lnTo>
                  <a:lnTo>
                    <a:pt x="10113" y="28693"/>
                  </a:lnTo>
                  <a:lnTo>
                    <a:pt x="21459" y="16140"/>
                  </a:lnTo>
                  <a:lnTo>
                    <a:pt x="31057" y="11903"/>
                  </a:lnTo>
                  <a:lnTo>
                    <a:pt x="49408" y="9183"/>
                  </a:lnTo>
                  <a:lnTo>
                    <a:pt x="56531" y="11634"/>
                  </a:lnTo>
                  <a:lnTo>
                    <a:pt x="59913" y="13769"/>
                  </a:lnTo>
                  <a:lnTo>
                    <a:pt x="62167" y="16251"/>
                  </a:lnTo>
                  <a:lnTo>
                    <a:pt x="64671" y="21830"/>
                  </a:lnTo>
                  <a:lnTo>
                    <a:pt x="66081" y="41034"/>
                  </a:lnTo>
                  <a:lnTo>
                    <a:pt x="63589" y="52248"/>
                  </a:lnTo>
                  <a:lnTo>
                    <a:pt x="60011" y="61818"/>
                  </a:lnTo>
                  <a:lnTo>
                    <a:pt x="57262" y="83697"/>
                  </a:lnTo>
                  <a:lnTo>
                    <a:pt x="57183" y="79356"/>
                  </a:lnTo>
                  <a:lnTo>
                    <a:pt x="84340" y="36038"/>
                  </a:lnTo>
                  <a:lnTo>
                    <a:pt x="116852" y="6666"/>
                  </a:lnTo>
                  <a:lnTo>
                    <a:pt x="125312" y="2401"/>
                  </a:lnTo>
                  <a:lnTo>
                    <a:pt x="136025" y="0"/>
                  </a:lnTo>
                  <a:lnTo>
                    <a:pt x="139367" y="1780"/>
                  </a:lnTo>
                  <a:lnTo>
                    <a:pt x="145902" y="9402"/>
                  </a:lnTo>
                  <a:lnTo>
                    <a:pt x="149512" y="19845"/>
                  </a:lnTo>
                  <a:lnTo>
                    <a:pt x="151829" y="43796"/>
                  </a:lnTo>
                  <a:lnTo>
                    <a:pt x="142875" y="103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00">
              <a:extLst>
                <a:ext uri="{FF2B5EF4-FFF2-40B4-BE49-F238E27FC236}">
                  <a16:creationId xmlns:a16="http://schemas.microsoft.com/office/drawing/2014/main" id="{9444A42A-81B4-18A5-5251-CBB0361D09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35273" y="4133850"/>
              <a:ext cx="45795" cy="114205"/>
            </a:xfrm>
            <a:custGeom>
              <a:avLst/>
              <a:gdLst/>
              <a:ahLst/>
              <a:cxnLst/>
              <a:rect l="0" t="0" r="0" b="0"/>
              <a:pathLst>
                <a:path w="45795" h="114205">
                  <a:moveTo>
                    <a:pt x="17827" y="76200"/>
                  </a:moveTo>
                  <a:lnTo>
                    <a:pt x="17827" y="76200"/>
                  </a:lnTo>
                  <a:lnTo>
                    <a:pt x="17827" y="71143"/>
                  </a:lnTo>
                  <a:lnTo>
                    <a:pt x="29586" y="31076"/>
                  </a:lnTo>
                  <a:lnTo>
                    <a:pt x="32016" y="27068"/>
                  </a:lnTo>
                  <a:lnTo>
                    <a:pt x="32578" y="23337"/>
                  </a:lnTo>
                  <a:lnTo>
                    <a:pt x="31893" y="19791"/>
                  </a:lnTo>
                  <a:lnTo>
                    <a:pt x="28698" y="9745"/>
                  </a:lnTo>
                  <a:lnTo>
                    <a:pt x="27950" y="5389"/>
                  </a:lnTo>
                  <a:lnTo>
                    <a:pt x="27751" y="5709"/>
                  </a:lnTo>
                  <a:lnTo>
                    <a:pt x="27617" y="6981"/>
                  </a:lnTo>
                  <a:lnTo>
                    <a:pt x="4968" y="50163"/>
                  </a:lnTo>
                  <a:lnTo>
                    <a:pt x="0" y="72076"/>
                  </a:lnTo>
                  <a:lnTo>
                    <a:pt x="197" y="89560"/>
                  </a:lnTo>
                  <a:lnTo>
                    <a:pt x="7026" y="110624"/>
                  </a:lnTo>
                  <a:lnTo>
                    <a:pt x="8510" y="111849"/>
                  </a:lnTo>
                  <a:lnTo>
                    <a:pt x="16391" y="113977"/>
                  </a:lnTo>
                  <a:lnTo>
                    <a:pt x="22458" y="114204"/>
                  </a:lnTo>
                  <a:lnTo>
                    <a:pt x="36014" y="104159"/>
                  </a:lnTo>
                  <a:lnTo>
                    <a:pt x="41785" y="87921"/>
                  </a:lnTo>
                  <a:lnTo>
                    <a:pt x="45794" y="44935"/>
                  </a:lnTo>
                  <a:lnTo>
                    <a:pt x="45164" y="20370"/>
                  </a:lnTo>
                  <a:lnTo>
                    <a:pt x="368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01">
              <a:extLst>
                <a:ext uri="{FF2B5EF4-FFF2-40B4-BE49-F238E27FC236}">
                  <a16:creationId xmlns:a16="http://schemas.microsoft.com/office/drawing/2014/main" id="{7C129936-7C62-DB18-80A4-AB3BE670E48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38825" y="4144368"/>
              <a:ext cx="219076" cy="103783"/>
            </a:xfrm>
            <a:custGeom>
              <a:avLst/>
              <a:gdLst/>
              <a:ahLst/>
              <a:cxnLst/>
              <a:rect l="0" t="0" r="0" b="0"/>
              <a:pathLst>
                <a:path w="219076" h="103783">
                  <a:moveTo>
                    <a:pt x="0" y="56157"/>
                  </a:moveTo>
                  <a:lnTo>
                    <a:pt x="0" y="56157"/>
                  </a:lnTo>
                  <a:lnTo>
                    <a:pt x="0" y="51100"/>
                  </a:lnTo>
                  <a:lnTo>
                    <a:pt x="2822" y="45796"/>
                  </a:lnTo>
                  <a:lnTo>
                    <a:pt x="13257" y="33767"/>
                  </a:lnTo>
                  <a:lnTo>
                    <a:pt x="43600" y="12755"/>
                  </a:lnTo>
                  <a:lnTo>
                    <a:pt x="50423" y="10409"/>
                  </a:lnTo>
                  <a:lnTo>
                    <a:pt x="53723" y="10842"/>
                  </a:lnTo>
                  <a:lnTo>
                    <a:pt x="60213" y="14145"/>
                  </a:lnTo>
                  <a:lnTo>
                    <a:pt x="62367" y="16507"/>
                  </a:lnTo>
                  <a:lnTo>
                    <a:pt x="64761" y="21954"/>
                  </a:lnTo>
                  <a:lnTo>
                    <a:pt x="66507" y="53603"/>
                  </a:lnTo>
                  <a:lnTo>
                    <a:pt x="63778" y="63136"/>
                  </a:lnTo>
                  <a:lnTo>
                    <a:pt x="48132" y="93263"/>
                  </a:lnTo>
                  <a:lnTo>
                    <a:pt x="73458" y="48707"/>
                  </a:lnTo>
                  <a:lnTo>
                    <a:pt x="76039" y="41204"/>
                  </a:lnTo>
                  <a:lnTo>
                    <a:pt x="84241" y="29585"/>
                  </a:lnTo>
                  <a:lnTo>
                    <a:pt x="98524" y="20374"/>
                  </a:lnTo>
                  <a:lnTo>
                    <a:pt x="103981" y="12511"/>
                  </a:lnTo>
                  <a:lnTo>
                    <a:pt x="109008" y="10300"/>
                  </a:lnTo>
                  <a:lnTo>
                    <a:pt x="127093" y="8687"/>
                  </a:lnTo>
                  <a:lnTo>
                    <a:pt x="129179" y="10752"/>
                  </a:lnTo>
                  <a:lnTo>
                    <a:pt x="131497" y="18691"/>
                  </a:lnTo>
                  <a:lnTo>
                    <a:pt x="133302" y="62998"/>
                  </a:lnTo>
                  <a:lnTo>
                    <a:pt x="133346" y="82336"/>
                  </a:lnTo>
                  <a:lnTo>
                    <a:pt x="133349" y="78965"/>
                  </a:lnTo>
                  <a:lnTo>
                    <a:pt x="136172" y="74056"/>
                  </a:lnTo>
                  <a:lnTo>
                    <a:pt x="173757" y="30126"/>
                  </a:lnTo>
                  <a:lnTo>
                    <a:pt x="184117" y="21304"/>
                  </a:lnTo>
                  <a:lnTo>
                    <a:pt x="195899" y="6555"/>
                  </a:lnTo>
                  <a:lnTo>
                    <a:pt x="207544" y="0"/>
                  </a:lnTo>
                  <a:lnTo>
                    <a:pt x="208212" y="728"/>
                  </a:lnTo>
                  <a:lnTo>
                    <a:pt x="210212" y="6808"/>
                  </a:lnTo>
                  <a:lnTo>
                    <a:pt x="214429" y="12352"/>
                  </a:lnTo>
                  <a:lnTo>
                    <a:pt x="217010" y="21166"/>
                  </a:lnTo>
                  <a:lnTo>
                    <a:pt x="218994" y="67920"/>
                  </a:lnTo>
                  <a:lnTo>
                    <a:pt x="219075" y="103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02">
              <a:extLst>
                <a:ext uri="{FF2B5EF4-FFF2-40B4-BE49-F238E27FC236}">
                  <a16:creationId xmlns:a16="http://schemas.microsoft.com/office/drawing/2014/main" id="{5FFF3770-3DC9-3215-BFDD-346C76406C0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43625" y="4143608"/>
              <a:ext cx="18982" cy="104543"/>
            </a:xfrm>
            <a:custGeom>
              <a:avLst/>
              <a:gdLst/>
              <a:ahLst/>
              <a:cxnLst/>
              <a:rect l="0" t="0" r="0" b="0"/>
              <a:pathLst>
                <a:path w="18982" h="104543">
                  <a:moveTo>
                    <a:pt x="0" y="18817"/>
                  </a:moveTo>
                  <a:lnTo>
                    <a:pt x="0" y="18817"/>
                  </a:lnTo>
                  <a:lnTo>
                    <a:pt x="18817" y="0"/>
                  </a:lnTo>
                  <a:lnTo>
                    <a:pt x="18981" y="4893"/>
                  </a:lnTo>
                  <a:lnTo>
                    <a:pt x="16196" y="10159"/>
                  </a:lnTo>
                  <a:lnTo>
                    <a:pt x="13973" y="13045"/>
                  </a:lnTo>
                  <a:lnTo>
                    <a:pt x="11502" y="21896"/>
                  </a:lnTo>
                  <a:lnTo>
                    <a:pt x="2160" y="64726"/>
                  </a:lnTo>
                  <a:lnTo>
                    <a:pt x="0" y="104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03">
              <a:extLst>
                <a:ext uri="{FF2B5EF4-FFF2-40B4-BE49-F238E27FC236}">
                  <a16:creationId xmlns:a16="http://schemas.microsoft.com/office/drawing/2014/main" id="{7ADA989A-96A6-0962-6D20-5BD68666610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1250" y="4057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04">
              <a:extLst>
                <a:ext uri="{FF2B5EF4-FFF2-40B4-BE49-F238E27FC236}">
                  <a16:creationId xmlns:a16="http://schemas.microsoft.com/office/drawing/2014/main" id="{5F64CE92-A3FA-213A-2743-5325B54E0B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10300" y="4134836"/>
              <a:ext cx="171451" cy="94265"/>
            </a:xfrm>
            <a:custGeom>
              <a:avLst/>
              <a:gdLst/>
              <a:ahLst/>
              <a:cxnLst/>
              <a:rect l="0" t="0" r="0" b="0"/>
              <a:pathLst>
                <a:path w="171451" h="94265">
                  <a:moveTo>
                    <a:pt x="0" y="56164"/>
                  </a:moveTo>
                  <a:lnTo>
                    <a:pt x="0" y="56164"/>
                  </a:lnTo>
                  <a:lnTo>
                    <a:pt x="5056" y="56164"/>
                  </a:lnTo>
                  <a:lnTo>
                    <a:pt x="10361" y="53342"/>
                  </a:lnTo>
                  <a:lnTo>
                    <a:pt x="45661" y="22799"/>
                  </a:lnTo>
                  <a:lnTo>
                    <a:pt x="72880" y="10140"/>
                  </a:lnTo>
                  <a:lnTo>
                    <a:pt x="75045" y="10665"/>
                  </a:lnTo>
                  <a:lnTo>
                    <a:pt x="80272" y="14070"/>
                  </a:lnTo>
                  <a:lnTo>
                    <a:pt x="83302" y="19111"/>
                  </a:lnTo>
                  <a:lnTo>
                    <a:pt x="85007" y="30721"/>
                  </a:lnTo>
                  <a:lnTo>
                    <a:pt x="84348" y="41681"/>
                  </a:lnTo>
                  <a:lnTo>
                    <a:pt x="78027" y="58693"/>
                  </a:lnTo>
                  <a:lnTo>
                    <a:pt x="69231" y="74459"/>
                  </a:lnTo>
                  <a:lnTo>
                    <a:pt x="66720" y="84560"/>
                  </a:lnTo>
                  <a:lnTo>
                    <a:pt x="112663" y="38750"/>
                  </a:lnTo>
                  <a:lnTo>
                    <a:pt x="146215" y="10255"/>
                  </a:lnTo>
                  <a:lnTo>
                    <a:pt x="168747" y="0"/>
                  </a:lnTo>
                  <a:lnTo>
                    <a:pt x="169647" y="730"/>
                  </a:lnTo>
                  <a:lnTo>
                    <a:pt x="170650" y="4363"/>
                  </a:lnTo>
                  <a:lnTo>
                    <a:pt x="171448" y="49055"/>
                  </a:lnTo>
                  <a:lnTo>
                    <a:pt x="171450" y="94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05">
              <a:extLst>
                <a:ext uri="{FF2B5EF4-FFF2-40B4-BE49-F238E27FC236}">
                  <a16:creationId xmlns:a16="http://schemas.microsoft.com/office/drawing/2014/main" id="{B96C252C-0356-BE7C-8413-13CF776A9F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21796" y="4115620"/>
              <a:ext cx="159980" cy="119603"/>
            </a:xfrm>
            <a:custGeom>
              <a:avLst/>
              <a:gdLst/>
              <a:ahLst/>
              <a:cxnLst/>
              <a:rect l="0" t="0" r="0" b="0"/>
              <a:pathLst>
                <a:path w="159980" h="119603">
                  <a:moveTo>
                    <a:pt x="74254" y="37280"/>
                  </a:moveTo>
                  <a:lnTo>
                    <a:pt x="74254" y="37280"/>
                  </a:lnTo>
                  <a:lnTo>
                    <a:pt x="82454" y="37280"/>
                  </a:lnTo>
                  <a:lnTo>
                    <a:pt x="92877" y="28148"/>
                  </a:lnTo>
                  <a:lnTo>
                    <a:pt x="93178" y="22815"/>
                  </a:lnTo>
                  <a:lnTo>
                    <a:pt x="94278" y="21286"/>
                  </a:lnTo>
                  <a:lnTo>
                    <a:pt x="96070" y="20267"/>
                  </a:lnTo>
                  <a:lnTo>
                    <a:pt x="98323" y="19588"/>
                  </a:lnTo>
                  <a:lnTo>
                    <a:pt x="99825" y="17019"/>
                  </a:lnTo>
                  <a:lnTo>
                    <a:pt x="101493" y="8519"/>
                  </a:lnTo>
                  <a:lnTo>
                    <a:pt x="100880" y="5406"/>
                  </a:lnTo>
                  <a:lnTo>
                    <a:pt x="99413" y="3331"/>
                  </a:lnTo>
                  <a:lnTo>
                    <a:pt x="97377" y="1947"/>
                  </a:lnTo>
                  <a:lnTo>
                    <a:pt x="89454" y="0"/>
                  </a:lnTo>
                  <a:lnTo>
                    <a:pt x="70291" y="4479"/>
                  </a:lnTo>
                  <a:lnTo>
                    <a:pt x="61909" y="9649"/>
                  </a:lnTo>
                  <a:lnTo>
                    <a:pt x="55009" y="16533"/>
                  </a:lnTo>
                  <a:lnTo>
                    <a:pt x="35391" y="33367"/>
                  </a:lnTo>
                  <a:lnTo>
                    <a:pt x="14665" y="76119"/>
                  </a:lnTo>
                  <a:lnTo>
                    <a:pt x="973" y="105202"/>
                  </a:lnTo>
                  <a:lnTo>
                    <a:pt x="0" y="111136"/>
                  </a:lnTo>
                  <a:lnTo>
                    <a:pt x="409" y="115092"/>
                  </a:lnTo>
                  <a:lnTo>
                    <a:pt x="1741" y="117730"/>
                  </a:lnTo>
                  <a:lnTo>
                    <a:pt x="3687" y="119489"/>
                  </a:lnTo>
                  <a:lnTo>
                    <a:pt x="7101" y="119602"/>
                  </a:lnTo>
                  <a:lnTo>
                    <a:pt x="16539" y="116907"/>
                  </a:lnTo>
                  <a:lnTo>
                    <a:pt x="28696" y="109439"/>
                  </a:lnTo>
                  <a:lnTo>
                    <a:pt x="60606" y="78329"/>
                  </a:lnTo>
                  <a:lnTo>
                    <a:pt x="73659" y="57312"/>
                  </a:lnTo>
                  <a:lnTo>
                    <a:pt x="69022" y="61677"/>
                  </a:lnTo>
                  <a:lnTo>
                    <a:pt x="59031" y="79180"/>
                  </a:lnTo>
                  <a:lnTo>
                    <a:pt x="56338" y="91558"/>
                  </a:lnTo>
                  <a:lnTo>
                    <a:pt x="55708" y="102325"/>
                  </a:lnTo>
                  <a:lnTo>
                    <a:pt x="56599" y="106044"/>
                  </a:lnTo>
                  <a:lnTo>
                    <a:pt x="58250" y="108523"/>
                  </a:lnTo>
                  <a:lnTo>
                    <a:pt x="60410" y="110175"/>
                  </a:lnTo>
                  <a:lnTo>
                    <a:pt x="73562" y="112501"/>
                  </a:lnTo>
                  <a:lnTo>
                    <a:pt x="99086" y="112229"/>
                  </a:lnTo>
                  <a:lnTo>
                    <a:pt x="119510" y="108338"/>
                  </a:lnTo>
                  <a:lnTo>
                    <a:pt x="159979" y="75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06">
              <a:extLst>
                <a:ext uri="{FF2B5EF4-FFF2-40B4-BE49-F238E27FC236}">
                  <a16:creationId xmlns:a16="http://schemas.microsoft.com/office/drawing/2014/main" id="{D033D1C6-033C-3FDC-0B49-99A8DD3B964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01107" y="3982774"/>
              <a:ext cx="66394" cy="240928"/>
            </a:xfrm>
            <a:custGeom>
              <a:avLst/>
              <a:gdLst/>
              <a:ahLst/>
              <a:cxnLst/>
              <a:rect l="0" t="0" r="0" b="0"/>
              <a:pathLst>
                <a:path w="66394" h="240928">
                  <a:moveTo>
                    <a:pt x="56868" y="8201"/>
                  </a:moveTo>
                  <a:lnTo>
                    <a:pt x="56868" y="8201"/>
                  </a:lnTo>
                  <a:lnTo>
                    <a:pt x="65068" y="0"/>
                  </a:lnTo>
                  <a:lnTo>
                    <a:pt x="66000" y="14238"/>
                  </a:lnTo>
                  <a:lnTo>
                    <a:pt x="48441" y="56621"/>
                  </a:lnTo>
                  <a:lnTo>
                    <a:pt x="31612" y="99126"/>
                  </a:lnTo>
                  <a:lnTo>
                    <a:pt x="20927" y="137565"/>
                  </a:lnTo>
                  <a:lnTo>
                    <a:pt x="4534" y="180549"/>
                  </a:lnTo>
                  <a:lnTo>
                    <a:pt x="140" y="215008"/>
                  </a:lnTo>
                  <a:lnTo>
                    <a:pt x="0" y="219097"/>
                  </a:lnTo>
                  <a:lnTo>
                    <a:pt x="2665" y="226463"/>
                  </a:lnTo>
                  <a:lnTo>
                    <a:pt x="4858" y="229910"/>
                  </a:lnTo>
                  <a:lnTo>
                    <a:pt x="18057" y="239815"/>
                  </a:lnTo>
                  <a:lnTo>
                    <a:pt x="23586" y="240927"/>
                  </a:lnTo>
                  <a:lnTo>
                    <a:pt x="35373" y="239341"/>
                  </a:lnTo>
                  <a:lnTo>
                    <a:pt x="66393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07">
              <a:extLst>
                <a:ext uri="{FF2B5EF4-FFF2-40B4-BE49-F238E27FC236}">
                  <a16:creationId xmlns:a16="http://schemas.microsoft.com/office/drawing/2014/main" id="{1559CEB2-9F09-9962-F2F6-6BC0879531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81775" y="41052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1" y="1084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08">
              <a:extLst>
                <a:ext uri="{FF2B5EF4-FFF2-40B4-BE49-F238E27FC236}">
                  <a16:creationId xmlns:a16="http://schemas.microsoft.com/office/drawing/2014/main" id="{B843722F-C3BD-1E76-6C1E-819E5F6BFB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44200" y="4115202"/>
              <a:ext cx="94717" cy="132356"/>
            </a:xfrm>
            <a:custGeom>
              <a:avLst/>
              <a:gdLst/>
              <a:ahLst/>
              <a:cxnLst/>
              <a:rect l="0" t="0" r="0" b="0"/>
              <a:pathLst>
                <a:path w="94717" h="132356">
                  <a:moveTo>
                    <a:pt x="85225" y="18648"/>
                  </a:moveTo>
                  <a:lnTo>
                    <a:pt x="85225" y="18648"/>
                  </a:lnTo>
                  <a:lnTo>
                    <a:pt x="94357" y="9516"/>
                  </a:lnTo>
                  <a:lnTo>
                    <a:pt x="94716" y="956"/>
                  </a:lnTo>
                  <a:lnTo>
                    <a:pt x="84627" y="0"/>
                  </a:lnTo>
                  <a:lnTo>
                    <a:pt x="68232" y="4774"/>
                  </a:lnTo>
                  <a:lnTo>
                    <a:pt x="44912" y="17947"/>
                  </a:lnTo>
                  <a:lnTo>
                    <a:pt x="22951" y="40313"/>
                  </a:lnTo>
                  <a:lnTo>
                    <a:pt x="15215" y="55088"/>
                  </a:lnTo>
                  <a:lnTo>
                    <a:pt x="8037" y="72484"/>
                  </a:lnTo>
                  <a:lnTo>
                    <a:pt x="3294" y="80675"/>
                  </a:lnTo>
                  <a:lnTo>
                    <a:pt x="625" y="92295"/>
                  </a:lnTo>
                  <a:lnTo>
                    <a:pt x="0" y="102885"/>
                  </a:lnTo>
                  <a:lnTo>
                    <a:pt x="2545" y="111826"/>
                  </a:lnTo>
                  <a:lnTo>
                    <a:pt x="12802" y="126189"/>
                  </a:lnTo>
                  <a:lnTo>
                    <a:pt x="18817" y="129944"/>
                  </a:lnTo>
                  <a:lnTo>
                    <a:pt x="31302" y="132355"/>
                  </a:lnTo>
                  <a:lnTo>
                    <a:pt x="50904" y="127715"/>
                  </a:lnTo>
                  <a:lnTo>
                    <a:pt x="59388" y="122509"/>
                  </a:lnTo>
                  <a:lnTo>
                    <a:pt x="79432" y="92219"/>
                  </a:lnTo>
                  <a:lnTo>
                    <a:pt x="91411" y="59051"/>
                  </a:lnTo>
                  <a:lnTo>
                    <a:pt x="92524" y="51933"/>
                  </a:lnTo>
                  <a:lnTo>
                    <a:pt x="91149" y="45072"/>
                  </a:lnTo>
                  <a:lnTo>
                    <a:pt x="83978" y="31803"/>
                  </a:lnTo>
                  <a:lnTo>
                    <a:pt x="79101" y="27418"/>
                  </a:lnTo>
                  <a:lnTo>
                    <a:pt x="56650" y="18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9">
              <a:extLst>
                <a:ext uri="{FF2B5EF4-FFF2-40B4-BE49-F238E27FC236}">
                  <a16:creationId xmlns:a16="http://schemas.microsoft.com/office/drawing/2014/main" id="{E6179808-1D24-3276-5947-85A4E361940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38950" y="4097662"/>
              <a:ext cx="209551" cy="162164"/>
            </a:xfrm>
            <a:custGeom>
              <a:avLst/>
              <a:gdLst/>
              <a:ahLst/>
              <a:cxnLst/>
              <a:rect l="0" t="0" r="0" b="0"/>
              <a:pathLst>
                <a:path w="209551" h="162164">
                  <a:moveTo>
                    <a:pt x="0" y="55238"/>
                  </a:moveTo>
                  <a:lnTo>
                    <a:pt x="0" y="55238"/>
                  </a:lnTo>
                  <a:lnTo>
                    <a:pt x="5056" y="55238"/>
                  </a:lnTo>
                  <a:lnTo>
                    <a:pt x="10361" y="52416"/>
                  </a:lnTo>
                  <a:lnTo>
                    <a:pt x="16246" y="46575"/>
                  </a:lnTo>
                  <a:lnTo>
                    <a:pt x="26569" y="32445"/>
                  </a:lnTo>
                  <a:lnTo>
                    <a:pt x="55219" y="11017"/>
                  </a:lnTo>
                  <a:lnTo>
                    <a:pt x="77391" y="2389"/>
                  </a:lnTo>
                  <a:lnTo>
                    <a:pt x="91194" y="0"/>
                  </a:lnTo>
                  <a:lnTo>
                    <a:pt x="101560" y="1759"/>
                  </a:lnTo>
                  <a:lnTo>
                    <a:pt x="105807" y="3711"/>
                  </a:lnTo>
                  <a:lnTo>
                    <a:pt x="108638" y="7128"/>
                  </a:lnTo>
                  <a:lnTo>
                    <a:pt x="111784" y="16569"/>
                  </a:lnTo>
                  <a:lnTo>
                    <a:pt x="113803" y="55086"/>
                  </a:lnTo>
                  <a:lnTo>
                    <a:pt x="114202" y="100638"/>
                  </a:lnTo>
                  <a:lnTo>
                    <a:pt x="111448" y="130779"/>
                  </a:lnTo>
                  <a:lnTo>
                    <a:pt x="103929" y="154173"/>
                  </a:lnTo>
                  <a:lnTo>
                    <a:pt x="101036" y="159295"/>
                  </a:lnTo>
                  <a:lnTo>
                    <a:pt x="98049" y="161651"/>
                  </a:lnTo>
                  <a:lnTo>
                    <a:pt x="95000" y="162163"/>
                  </a:lnTo>
                  <a:lnTo>
                    <a:pt x="91908" y="161447"/>
                  </a:lnTo>
                  <a:lnTo>
                    <a:pt x="77444" y="150325"/>
                  </a:lnTo>
                  <a:lnTo>
                    <a:pt x="71462" y="139479"/>
                  </a:lnTo>
                  <a:lnTo>
                    <a:pt x="69866" y="133624"/>
                  </a:lnTo>
                  <a:lnTo>
                    <a:pt x="70920" y="127603"/>
                  </a:lnTo>
                  <a:lnTo>
                    <a:pt x="82514" y="109017"/>
                  </a:lnTo>
                  <a:lnTo>
                    <a:pt x="117750" y="72154"/>
                  </a:lnTo>
                  <a:lnTo>
                    <a:pt x="145752" y="56071"/>
                  </a:lnTo>
                  <a:lnTo>
                    <a:pt x="189916" y="39084"/>
                  </a:lnTo>
                  <a:lnTo>
                    <a:pt x="196462" y="38119"/>
                  </a:lnTo>
                  <a:lnTo>
                    <a:pt x="200824" y="38534"/>
                  </a:lnTo>
                  <a:lnTo>
                    <a:pt x="203733" y="39868"/>
                  </a:lnTo>
                  <a:lnTo>
                    <a:pt x="209550" y="45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10">
              <a:extLst>
                <a:ext uri="{FF2B5EF4-FFF2-40B4-BE49-F238E27FC236}">
                  <a16:creationId xmlns:a16="http://schemas.microsoft.com/office/drawing/2014/main" id="{3FA8498B-8D73-31FC-2C7E-2DA606334A3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29475" y="4267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6825"/>
            <a:ext cx="5181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an </a:t>
            </a:r>
            <a:r>
              <a:rPr lang="en-US" i="1" dirty="0"/>
              <a:t>F</a:t>
            </a:r>
            <a:r>
              <a:rPr lang="en-US" dirty="0"/>
              <a:t>-Distribution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1143000"/>
                <a:ext cx="82296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Tables in Appendix A …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/>
                  <a:t> …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2246769"/>
              </a:xfrm>
              <a:prstGeom prst="rect">
                <a:avLst/>
              </a:prstGeom>
              <a:blipFill>
                <a:blip r:embed="rId53"/>
                <a:stretch>
                  <a:fillRect l="-1481"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8E78F3-77CA-4BB2-9B56-B40D0EA1B48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847975"/>
            <a:ext cx="5762625" cy="3095625"/>
          </a:xfrm>
          <a:prstGeom prst="rect">
            <a:avLst/>
          </a:prstGeom>
        </p:spPr>
      </p:pic>
      <p:sp>
        <p:nvSpPr>
          <p:cNvPr id="128" name="SMARTInkShape-2308">
            <a:extLst>
              <a:ext uri="{FF2B5EF4-FFF2-40B4-BE49-F238E27FC236}">
                <a16:creationId xmlns:a16="http://schemas.microsoft.com/office/drawing/2014/main" id="{EB4F0813-5C44-A847-33FB-003E160FDF0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2199" y="2847975"/>
            <a:ext cx="95202" cy="170972"/>
          </a:xfrm>
          <a:custGeom>
            <a:avLst/>
            <a:gdLst/>
            <a:ahLst/>
            <a:cxnLst/>
            <a:rect l="0" t="0" r="0" b="0"/>
            <a:pathLst>
              <a:path w="95202" h="170972">
                <a:moveTo>
                  <a:pt x="47576" y="9525"/>
                </a:moveTo>
                <a:lnTo>
                  <a:pt x="47576" y="9525"/>
                </a:lnTo>
                <a:lnTo>
                  <a:pt x="57101" y="9525"/>
                </a:lnTo>
                <a:lnTo>
                  <a:pt x="52044" y="9525"/>
                </a:lnTo>
                <a:lnTo>
                  <a:pt x="46740" y="12347"/>
                </a:lnTo>
                <a:lnTo>
                  <a:pt x="34711" y="22783"/>
                </a:lnTo>
                <a:lnTo>
                  <a:pt x="9470" y="66945"/>
                </a:lnTo>
                <a:lnTo>
                  <a:pt x="4182" y="79495"/>
                </a:lnTo>
                <a:lnTo>
                  <a:pt x="61" y="126827"/>
                </a:lnTo>
                <a:lnTo>
                  <a:pt x="0" y="135037"/>
                </a:lnTo>
                <a:lnTo>
                  <a:pt x="5022" y="150666"/>
                </a:lnTo>
                <a:lnTo>
                  <a:pt x="7565" y="154419"/>
                </a:lnTo>
                <a:lnTo>
                  <a:pt x="13213" y="158589"/>
                </a:lnTo>
                <a:lnTo>
                  <a:pt x="36139" y="169025"/>
                </a:lnTo>
                <a:lnTo>
                  <a:pt x="55430" y="170971"/>
                </a:lnTo>
                <a:lnTo>
                  <a:pt x="64472" y="168415"/>
                </a:lnTo>
                <a:lnTo>
                  <a:pt x="72019" y="164809"/>
                </a:lnTo>
                <a:lnTo>
                  <a:pt x="78901" y="163207"/>
                </a:lnTo>
                <a:lnTo>
                  <a:pt x="85487" y="156850"/>
                </a:lnTo>
                <a:lnTo>
                  <a:pt x="90884" y="148028"/>
                </a:lnTo>
                <a:lnTo>
                  <a:pt x="93922" y="137111"/>
                </a:lnTo>
                <a:lnTo>
                  <a:pt x="95151" y="89690"/>
                </a:lnTo>
                <a:lnTo>
                  <a:pt x="95201" y="42370"/>
                </a:lnTo>
                <a:lnTo>
                  <a:pt x="95201" y="39998"/>
                </a:lnTo>
                <a:lnTo>
                  <a:pt x="88655" y="30870"/>
                </a:lnTo>
                <a:lnTo>
                  <a:pt x="86068" y="20815"/>
                </a:lnTo>
                <a:lnTo>
                  <a:pt x="71214" y="4598"/>
                </a:lnTo>
                <a:lnTo>
                  <a:pt x="65843" y="2044"/>
                </a:lnTo>
                <a:lnTo>
                  <a:pt x="38238" y="23"/>
                </a:lnTo>
                <a:lnTo>
                  <a:pt x="2852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446">
            <a:extLst>
              <a:ext uri="{FF2B5EF4-FFF2-40B4-BE49-F238E27FC236}">
                <a16:creationId xmlns:a16="http://schemas.microsoft.com/office/drawing/2014/main" id="{CB5B9904-7625-9651-6AC6-8BE81D65B15A}"/>
              </a:ext>
            </a:extLst>
          </p:cNvPr>
          <p:cNvGrpSpPr/>
          <p:nvPr/>
        </p:nvGrpSpPr>
        <p:grpSpPr>
          <a:xfrm>
            <a:off x="2000250" y="1724025"/>
            <a:ext cx="2209801" cy="1190626"/>
            <a:chOff x="2000250" y="1724025"/>
            <a:chExt cx="2209801" cy="1190626"/>
          </a:xfrm>
        </p:grpSpPr>
        <p:sp>
          <p:nvSpPr>
            <p:cNvPr id="129" name="SMARTInkShape-2309">
              <a:extLst>
                <a:ext uri="{FF2B5EF4-FFF2-40B4-BE49-F238E27FC236}">
                  <a16:creationId xmlns:a16="http://schemas.microsoft.com/office/drawing/2014/main" id="{826217C7-5F53-E329-36B3-4ABFF61E0C3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00250" y="2714625"/>
              <a:ext cx="2209801" cy="28576"/>
            </a:xfrm>
            <a:custGeom>
              <a:avLst/>
              <a:gdLst/>
              <a:ahLst/>
              <a:cxnLst/>
              <a:rect l="0" t="0" r="0" b="0"/>
              <a:pathLst>
                <a:path w="2209801" h="28576">
                  <a:moveTo>
                    <a:pt x="0" y="19050"/>
                  </a:moveTo>
                  <a:lnTo>
                    <a:pt x="0" y="19050"/>
                  </a:lnTo>
                  <a:lnTo>
                    <a:pt x="0" y="9535"/>
                  </a:lnTo>
                  <a:lnTo>
                    <a:pt x="44537" y="9525"/>
                  </a:lnTo>
                  <a:lnTo>
                    <a:pt x="50839" y="9525"/>
                  </a:lnTo>
                  <a:lnTo>
                    <a:pt x="57167" y="6703"/>
                  </a:lnTo>
                  <a:lnTo>
                    <a:pt x="60336" y="4469"/>
                  </a:lnTo>
                  <a:lnTo>
                    <a:pt x="74910" y="1324"/>
                  </a:lnTo>
                  <a:lnTo>
                    <a:pt x="121404" y="116"/>
                  </a:lnTo>
                  <a:lnTo>
                    <a:pt x="161447" y="23"/>
                  </a:lnTo>
                  <a:lnTo>
                    <a:pt x="202753" y="5"/>
                  </a:lnTo>
                  <a:lnTo>
                    <a:pt x="244246" y="1"/>
                  </a:lnTo>
                  <a:lnTo>
                    <a:pt x="284764" y="0"/>
                  </a:lnTo>
                  <a:lnTo>
                    <a:pt x="323655" y="0"/>
                  </a:lnTo>
                  <a:lnTo>
                    <a:pt x="367399" y="0"/>
                  </a:lnTo>
                  <a:lnTo>
                    <a:pt x="410501" y="0"/>
                  </a:lnTo>
                  <a:lnTo>
                    <a:pt x="448538" y="0"/>
                  </a:lnTo>
                  <a:lnTo>
                    <a:pt x="488265" y="0"/>
                  </a:lnTo>
                  <a:lnTo>
                    <a:pt x="526523" y="1058"/>
                  </a:lnTo>
                  <a:lnTo>
                    <a:pt x="561584" y="6546"/>
                  </a:lnTo>
                  <a:lnTo>
                    <a:pt x="605016" y="8642"/>
                  </a:lnTo>
                  <a:lnTo>
                    <a:pt x="648223" y="9264"/>
                  </a:lnTo>
                  <a:lnTo>
                    <a:pt x="691862" y="9473"/>
                  </a:lnTo>
                  <a:lnTo>
                    <a:pt x="735221" y="9510"/>
                  </a:lnTo>
                  <a:lnTo>
                    <a:pt x="775938" y="12343"/>
                  </a:lnTo>
                  <a:lnTo>
                    <a:pt x="813084" y="17725"/>
                  </a:lnTo>
                  <a:lnTo>
                    <a:pt x="854394" y="18657"/>
                  </a:lnTo>
                  <a:lnTo>
                    <a:pt x="891681" y="18934"/>
                  </a:lnTo>
                  <a:lnTo>
                    <a:pt x="938008" y="19015"/>
                  </a:lnTo>
                  <a:lnTo>
                    <a:pt x="970753" y="19035"/>
                  </a:lnTo>
                  <a:lnTo>
                    <a:pt x="1002946" y="19043"/>
                  </a:lnTo>
                  <a:lnTo>
                    <a:pt x="1047645" y="19048"/>
                  </a:lnTo>
                  <a:lnTo>
                    <a:pt x="1094610" y="19050"/>
                  </a:lnTo>
                  <a:lnTo>
                    <a:pt x="1126785" y="19050"/>
                  </a:lnTo>
                  <a:lnTo>
                    <a:pt x="1173591" y="19050"/>
                  </a:lnTo>
                  <a:lnTo>
                    <a:pt x="1213682" y="19050"/>
                  </a:lnTo>
                  <a:lnTo>
                    <a:pt x="1248257" y="19050"/>
                  </a:lnTo>
                  <a:lnTo>
                    <a:pt x="1291074" y="19050"/>
                  </a:lnTo>
                  <a:lnTo>
                    <a:pt x="1338333" y="19050"/>
                  </a:lnTo>
                  <a:lnTo>
                    <a:pt x="1373748" y="19050"/>
                  </a:lnTo>
                  <a:lnTo>
                    <a:pt x="1414217" y="19050"/>
                  </a:lnTo>
                  <a:lnTo>
                    <a:pt x="1461486" y="24106"/>
                  </a:lnTo>
                  <a:lnTo>
                    <a:pt x="1497274" y="26589"/>
                  </a:lnTo>
                  <a:lnTo>
                    <a:pt x="1535405" y="27692"/>
                  </a:lnTo>
                  <a:lnTo>
                    <a:pt x="1577047" y="28183"/>
                  </a:lnTo>
                  <a:lnTo>
                    <a:pt x="1621915" y="28459"/>
                  </a:lnTo>
                  <a:lnTo>
                    <a:pt x="1660373" y="28540"/>
                  </a:lnTo>
                  <a:lnTo>
                    <a:pt x="1707924" y="28568"/>
                  </a:lnTo>
                  <a:lnTo>
                    <a:pt x="1743680" y="28572"/>
                  </a:lnTo>
                  <a:lnTo>
                    <a:pt x="1790291" y="28574"/>
                  </a:lnTo>
                  <a:lnTo>
                    <a:pt x="1826149" y="28575"/>
                  </a:lnTo>
                  <a:lnTo>
                    <a:pt x="1866781" y="28575"/>
                  </a:lnTo>
                  <a:lnTo>
                    <a:pt x="1909533" y="28575"/>
                  </a:lnTo>
                  <a:lnTo>
                    <a:pt x="1955027" y="28575"/>
                  </a:lnTo>
                  <a:lnTo>
                    <a:pt x="1986501" y="28575"/>
                  </a:lnTo>
                  <a:lnTo>
                    <a:pt x="2021656" y="27517"/>
                  </a:lnTo>
                  <a:lnTo>
                    <a:pt x="2058447" y="23519"/>
                  </a:lnTo>
                  <a:lnTo>
                    <a:pt x="2104747" y="20374"/>
                  </a:lnTo>
                  <a:lnTo>
                    <a:pt x="2145226" y="18253"/>
                  </a:lnTo>
                  <a:lnTo>
                    <a:pt x="2209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10">
              <a:extLst>
                <a:ext uri="{FF2B5EF4-FFF2-40B4-BE49-F238E27FC236}">
                  <a16:creationId xmlns:a16="http://schemas.microsoft.com/office/drawing/2014/main" id="{5CC4E3C0-1D38-FB51-10A6-57EDDE1307B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00275" y="1724025"/>
              <a:ext cx="19051" cy="1190626"/>
            </a:xfrm>
            <a:custGeom>
              <a:avLst/>
              <a:gdLst/>
              <a:ahLst/>
              <a:cxnLst/>
              <a:rect l="0" t="0" r="0" b="0"/>
              <a:pathLst>
                <a:path w="19051" h="11906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5358"/>
                  </a:lnTo>
                  <a:lnTo>
                    <a:pt x="0" y="89949"/>
                  </a:lnTo>
                  <a:lnTo>
                    <a:pt x="2822" y="95716"/>
                  </a:lnTo>
                  <a:lnTo>
                    <a:pt x="5056" y="98736"/>
                  </a:lnTo>
                  <a:lnTo>
                    <a:pt x="8201" y="113099"/>
                  </a:lnTo>
                  <a:lnTo>
                    <a:pt x="9490" y="156049"/>
                  </a:lnTo>
                  <a:lnTo>
                    <a:pt x="9522" y="196613"/>
                  </a:lnTo>
                  <a:lnTo>
                    <a:pt x="17725" y="243130"/>
                  </a:lnTo>
                  <a:lnTo>
                    <a:pt x="18934" y="287513"/>
                  </a:lnTo>
                  <a:lnTo>
                    <a:pt x="19045" y="333784"/>
                  </a:lnTo>
                  <a:lnTo>
                    <a:pt x="19050" y="379050"/>
                  </a:lnTo>
                  <a:lnTo>
                    <a:pt x="19050" y="421751"/>
                  </a:lnTo>
                  <a:lnTo>
                    <a:pt x="19050" y="468944"/>
                  </a:lnTo>
                  <a:lnTo>
                    <a:pt x="17992" y="513584"/>
                  </a:lnTo>
                  <a:lnTo>
                    <a:pt x="10408" y="557396"/>
                  </a:lnTo>
                  <a:lnTo>
                    <a:pt x="9641" y="603731"/>
                  </a:lnTo>
                  <a:lnTo>
                    <a:pt x="9540" y="645359"/>
                  </a:lnTo>
                  <a:lnTo>
                    <a:pt x="9527" y="692234"/>
                  </a:lnTo>
                  <a:lnTo>
                    <a:pt x="9525" y="737108"/>
                  </a:lnTo>
                  <a:lnTo>
                    <a:pt x="8467" y="762033"/>
                  </a:lnTo>
                  <a:lnTo>
                    <a:pt x="589" y="806619"/>
                  </a:lnTo>
                  <a:lnTo>
                    <a:pt x="7" y="852119"/>
                  </a:lnTo>
                  <a:lnTo>
                    <a:pt x="0" y="895421"/>
                  </a:lnTo>
                  <a:lnTo>
                    <a:pt x="0" y="939804"/>
                  </a:lnTo>
                  <a:lnTo>
                    <a:pt x="0" y="984486"/>
                  </a:lnTo>
                  <a:lnTo>
                    <a:pt x="0" y="1026491"/>
                  </a:lnTo>
                  <a:lnTo>
                    <a:pt x="0" y="1068767"/>
                  </a:lnTo>
                  <a:lnTo>
                    <a:pt x="8201" y="1110865"/>
                  </a:lnTo>
                  <a:lnTo>
                    <a:pt x="9447" y="1156716"/>
                  </a:lnTo>
                  <a:lnTo>
                    <a:pt x="9490" y="1164265"/>
                  </a:lnTo>
                  <a:lnTo>
                    <a:pt x="19050" y="1190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311">
            <a:extLst>
              <a:ext uri="{FF2B5EF4-FFF2-40B4-BE49-F238E27FC236}">
                <a16:creationId xmlns:a16="http://schemas.microsoft.com/office/drawing/2014/main" id="{C2200C70-6BA7-8E90-10CF-92F2A65EF0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09800" y="1790875"/>
            <a:ext cx="1905001" cy="895176"/>
          </a:xfrm>
          <a:custGeom>
            <a:avLst/>
            <a:gdLst/>
            <a:ahLst/>
            <a:cxnLst/>
            <a:rect l="0" t="0" r="0" b="0"/>
            <a:pathLst>
              <a:path w="1905001" h="895176">
                <a:moveTo>
                  <a:pt x="0" y="895175"/>
                </a:moveTo>
                <a:lnTo>
                  <a:pt x="0" y="895175"/>
                </a:lnTo>
                <a:lnTo>
                  <a:pt x="0" y="889687"/>
                </a:lnTo>
                <a:lnTo>
                  <a:pt x="0" y="895151"/>
                </a:lnTo>
                <a:lnTo>
                  <a:pt x="0" y="877452"/>
                </a:lnTo>
                <a:lnTo>
                  <a:pt x="6546" y="868783"/>
                </a:lnTo>
                <a:lnTo>
                  <a:pt x="8642" y="859956"/>
                </a:lnTo>
                <a:lnTo>
                  <a:pt x="9133" y="853769"/>
                </a:lnTo>
                <a:lnTo>
                  <a:pt x="10322" y="851696"/>
                </a:lnTo>
                <a:lnTo>
                  <a:pt x="12172" y="850314"/>
                </a:lnTo>
                <a:lnTo>
                  <a:pt x="14465" y="849393"/>
                </a:lnTo>
                <a:lnTo>
                  <a:pt x="15994" y="847720"/>
                </a:lnTo>
                <a:lnTo>
                  <a:pt x="21268" y="837431"/>
                </a:lnTo>
                <a:lnTo>
                  <a:pt x="25328" y="831411"/>
                </a:lnTo>
                <a:lnTo>
                  <a:pt x="27612" y="822072"/>
                </a:lnTo>
                <a:lnTo>
                  <a:pt x="29549" y="796547"/>
                </a:lnTo>
                <a:lnTo>
                  <a:pt x="40329" y="771524"/>
                </a:lnTo>
                <a:lnTo>
                  <a:pt x="42761" y="768291"/>
                </a:lnTo>
                <a:lnTo>
                  <a:pt x="45463" y="759054"/>
                </a:lnTo>
                <a:lnTo>
                  <a:pt x="47722" y="748952"/>
                </a:lnTo>
                <a:lnTo>
                  <a:pt x="53886" y="736256"/>
                </a:lnTo>
                <a:lnTo>
                  <a:pt x="65224" y="688670"/>
                </a:lnTo>
                <a:lnTo>
                  <a:pt x="75555" y="645534"/>
                </a:lnTo>
                <a:lnTo>
                  <a:pt x="76972" y="633940"/>
                </a:lnTo>
                <a:lnTo>
                  <a:pt x="83720" y="616571"/>
                </a:lnTo>
                <a:lnTo>
                  <a:pt x="95481" y="592218"/>
                </a:lnTo>
                <a:lnTo>
                  <a:pt x="106781" y="554109"/>
                </a:lnTo>
                <a:lnTo>
                  <a:pt x="109287" y="550323"/>
                </a:lnTo>
                <a:lnTo>
                  <a:pt x="121611" y="504154"/>
                </a:lnTo>
                <a:lnTo>
                  <a:pt x="136652" y="465021"/>
                </a:lnTo>
                <a:lnTo>
                  <a:pt x="158731" y="419379"/>
                </a:lnTo>
                <a:lnTo>
                  <a:pt x="177985" y="372003"/>
                </a:lnTo>
                <a:lnTo>
                  <a:pt x="186321" y="356457"/>
                </a:lnTo>
                <a:lnTo>
                  <a:pt x="192250" y="326858"/>
                </a:lnTo>
                <a:lnTo>
                  <a:pt x="205505" y="306822"/>
                </a:lnTo>
                <a:lnTo>
                  <a:pt x="222571" y="264215"/>
                </a:lnTo>
                <a:lnTo>
                  <a:pt x="241328" y="222429"/>
                </a:lnTo>
                <a:lnTo>
                  <a:pt x="268099" y="178828"/>
                </a:lnTo>
                <a:lnTo>
                  <a:pt x="292154" y="133078"/>
                </a:lnTo>
                <a:lnTo>
                  <a:pt x="314328" y="104966"/>
                </a:lnTo>
                <a:lnTo>
                  <a:pt x="339725" y="80273"/>
                </a:lnTo>
                <a:lnTo>
                  <a:pt x="352425" y="74042"/>
                </a:lnTo>
                <a:lnTo>
                  <a:pt x="378883" y="51606"/>
                </a:lnTo>
                <a:lnTo>
                  <a:pt x="398064" y="45449"/>
                </a:lnTo>
                <a:lnTo>
                  <a:pt x="405517" y="41269"/>
                </a:lnTo>
                <a:lnTo>
                  <a:pt x="434910" y="29855"/>
                </a:lnTo>
                <a:lnTo>
                  <a:pt x="445115" y="22141"/>
                </a:lnTo>
                <a:lnTo>
                  <a:pt x="454207" y="19843"/>
                </a:lnTo>
                <a:lnTo>
                  <a:pt x="460456" y="19305"/>
                </a:lnTo>
                <a:lnTo>
                  <a:pt x="466761" y="16244"/>
                </a:lnTo>
                <a:lnTo>
                  <a:pt x="474376" y="10712"/>
                </a:lnTo>
                <a:lnTo>
                  <a:pt x="505503" y="8315"/>
                </a:lnTo>
                <a:lnTo>
                  <a:pt x="520666" y="2811"/>
                </a:lnTo>
                <a:lnTo>
                  <a:pt x="563495" y="0"/>
                </a:lnTo>
                <a:lnTo>
                  <a:pt x="576409" y="961"/>
                </a:lnTo>
                <a:lnTo>
                  <a:pt x="621477" y="8474"/>
                </a:lnTo>
                <a:lnTo>
                  <a:pt x="666874" y="15819"/>
                </a:lnTo>
                <a:lnTo>
                  <a:pt x="687013" y="19028"/>
                </a:lnTo>
                <a:lnTo>
                  <a:pt x="733752" y="41230"/>
                </a:lnTo>
                <a:lnTo>
                  <a:pt x="757744" y="56992"/>
                </a:lnTo>
                <a:lnTo>
                  <a:pt x="802933" y="82376"/>
                </a:lnTo>
                <a:lnTo>
                  <a:pt x="848115" y="115976"/>
                </a:lnTo>
                <a:lnTo>
                  <a:pt x="888020" y="149491"/>
                </a:lnTo>
                <a:lnTo>
                  <a:pt x="929910" y="178988"/>
                </a:lnTo>
                <a:lnTo>
                  <a:pt x="976544" y="215845"/>
                </a:lnTo>
                <a:lnTo>
                  <a:pt x="1021213" y="250481"/>
                </a:lnTo>
                <a:lnTo>
                  <a:pt x="1064014" y="292352"/>
                </a:lnTo>
                <a:lnTo>
                  <a:pt x="1108098" y="329854"/>
                </a:lnTo>
                <a:lnTo>
                  <a:pt x="1155348" y="371476"/>
                </a:lnTo>
                <a:lnTo>
                  <a:pt x="1202550" y="409157"/>
                </a:lnTo>
                <a:lnTo>
                  <a:pt x="1228099" y="428428"/>
                </a:lnTo>
                <a:lnTo>
                  <a:pt x="1272372" y="463931"/>
                </a:lnTo>
                <a:lnTo>
                  <a:pt x="1317829" y="505260"/>
                </a:lnTo>
                <a:lnTo>
                  <a:pt x="1361461" y="536480"/>
                </a:lnTo>
                <a:lnTo>
                  <a:pt x="1403017" y="567961"/>
                </a:lnTo>
                <a:lnTo>
                  <a:pt x="1445936" y="602634"/>
                </a:lnTo>
                <a:lnTo>
                  <a:pt x="1492654" y="633175"/>
                </a:lnTo>
                <a:lnTo>
                  <a:pt x="1500543" y="636913"/>
                </a:lnTo>
                <a:lnTo>
                  <a:pt x="1546565" y="672097"/>
                </a:lnTo>
                <a:lnTo>
                  <a:pt x="1591982" y="698293"/>
                </a:lnTo>
                <a:lnTo>
                  <a:pt x="1617018" y="718912"/>
                </a:lnTo>
                <a:lnTo>
                  <a:pt x="1624608" y="722644"/>
                </a:lnTo>
                <a:lnTo>
                  <a:pt x="1653411" y="742897"/>
                </a:lnTo>
                <a:lnTo>
                  <a:pt x="1692282" y="761835"/>
                </a:lnTo>
                <a:lnTo>
                  <a:pt x="1712433" y="778994"/>
                </a:lnTo>
                <a:lnTo>
                  <a:pt x="1716404" y="780039"/>
                </a:lnTo>
                <a:lnTo>
                  <a:pt x="1722755" y="781562"/>
                </a:lnTo>
                <a:lnTo>
                  <a:pt x="1741256" y="791163"/>
                </a:lnTo>
                <a:lnTo>
                  <a:pt x="1760472" y="803251"/>
                </a:lnTo>
                <a:lnTo>
                  <a:pt x="1807939" y="817490"/>
                </a:lnTo>
                <a:lnTo>
                  <a:pt x="1811718" y="819043"/>
                </a:lnTo>
                <a:lnTo>
                  <a:pt x="1814237" y="821137"/>
                </a:lnTo>
                <a:lnTo>
                  <a:pt x="1815917" y="823591"/>
                </a:lnTo>
                <a:lnTo>
                  <a:pt x="1818094" y="825228"/>
                </a:lnTo>
                <a:lnTo>
                  <a:pt x="1823336" y="827046"/>
                </a:lnTo>
                <a:lnTo>
                  <a:pt x="1836521" y="828372"/>
                </a:lnTo>
                <a:lnTo>
                  <a:pt x="1846368" y="836690"/>
                </a:lnTo>
                <a:lnTo>
                  <a:pt x="1852467" y="837629"/>
                </a:lnTo>
                <a:lnTo>
                  <a:pt x="1860977" y="837908"/>
                </a:lnTo>
                <a:lnTo>
                  <a:pt x="1867090" y="840795"/>
                </a:lnTo>
                <a:lnTo>
                  <a:pt x="1875879" y="847155"/>
                </a:lnTo>
                <a:lnTo>
                  <a:pt x="1890600" y="847540"/>
                </a:lnTo>
                <a:lnTo>
                  <a:pt x="1892224" y="848601"/>
                </a:lnTo>
                <a:lnTo>
                  <a:pt x="1893308" y="850368"/>
                </a:lnTo>
                <a:lnTo>
                  <a:pt x="1895047" y="855750"/>
                </a:lnTo>
                <a:lnTo>
                  <a:pt x="1898107" y="856486"/>
                </a:lnTo>
                <a:lnTo>
                  <a:pt x="1903639" y="856959"/>
                </a:lnTo>
                <a:lnTo>
                  <a:pt x="1899243" y="857052"/>
                </a:lnTo>
                <a:lnTo>
                  <a:pt x="1905000" y="857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448">
            <a:extLst>
              <a:ext uri="{FF2B5EF4-FFF2-40B4-BE49-F238E27FC236}">
                <a16:creationId xmlns:a16="http://schemas.microsoft.com/office/drawing/2014/main" id="{C4A1EC98-F95C-B7DD-C45F-F22E097456CF}"/>
              </a:ext>
            </a:extLst>
          </p:cNvPr>
          <p:cNvGrpSpPr/>
          <p:nvPr/>
        </p:nvGrpSpPr>
        <p:grpSpPr>
          <a:xfrm>
            <a:off x="3352800" y="2295525"/>
            <a:ext cx="190501" cy="857251"/>
            <a:chOff x="3352800" y="2295525"/>
            <a:chExt cx="190501" cy="857251"/>
          </a:xfrm>
        </p:grpSpPr>
        <p:sp>
          <p:nvSpPr>
            <p:cNvPr id="133" name="SMARTInkShape-2312">
              <a:extLst>
                <a:ext uri="{FF2B5EF4-FFF2-40B4-BE49-F238E27FC236}">
                  <a16:creationId xmlns:a16="http://schemas.microsoft.com/office/drawing/2014/main" id="{0CF12E73-90AF-E6BF-7020-8C7ABC38C94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29059" y="3000375"/>
              <a:ext cx="114242" cy="152401"/>
            </a:xfrm>
            <a:custGeom>
              <a:avLst/>
              <a:gdLst/>
              <a:ahLst/>
              <a:cxnLst/>
              <a:rect l="0" t="0" r="0" b="0"/>
              <a:pathLst>
                <a:path w="114242" h="152401">
                  <a:moveTo>
                    <a:pt x="104716" y="0"/>
                  </a:moveTo>
                  <a:lnTo>
                    <a:pt x="104716" y="0"/>
                  </a:lnTo>
                  <a:lnTo>
                    <a:pt x="110204" y="0"/>
                  </a:lnTo>
                  <a:lnTo>
                    <a:pt x="105648" y="0"/>
                  </a:lnTo>
                  <a:lnTo>
                    <a:pt x="90551" y="14189"/>
                  </a:lnTo>
                  <a:lnTo>
                    <a:pt x="61842" y="54634"/>
                  </a:lnTo>
                  <a:lnTo>
                    <a:pt x="39971" y="98698"/>
                  </a:lnTo>
                  <a:lnTo>
                    <a:pt x="17116" y="125155"/>
                  </a:lnTo>
                  <a:lnTo>
                    <a:pt x="14566" y="126828"/>
                  </a:lnTo>
                  <a:lnTo>
                    <a:pt x="12866" y="126885"/>
                  </a:lnTo>
                  <a:lnTo>
                    <a:pt x="11733" y="125865"/>
                  </a:lnTo>
                  <a:lnTo>
                    <a:pt x="7651" y="124732"/>
                  </a:lnTo>
                  <a:lnTo>
                    <a:pt x="5081" y="124429"/>
                  </a:lnTo>
                  <a:lnTo>
                    <a:pt x="3368" y="121053"/>
                  </a:lnTo>
                  <a:lnTo>
                    <a:pt x="0" y="73660"/>
                  </a:lnTo>
                  <a:lnTo>
                    <a:pt x="1026" y="63429"/>
                  </a:lnTo>
                  <a:lnTo>
                    <a:pt x="8146" y="49915"/>
                  </a:lnTo>
                  <a:lnTo>
                    <a:pt x="9645" y="49152"/>
                  </a:lnTo>
                  <a:lnTo>
                    <a:pt x="21173" y="47714"/>
                  </a:lnTo>
                  <a:lnTo>
                    <a:pt x="27065" y="47643"/>
                  </a:lnTo>
                  <a:lnTo>
                    <a:pt x="42380" y="62837"/>
                  </a:lnTo>
                  <a:lnTo>
                    <a:pt x="66498" y="104922"/>
                  </a:lnTo>
                  <a:lnTo>
                    <a:pt x="79292" y="125148"/>
                  </a:lnTo>
                  <a:lnTo>
                    <a:pt x="85656" y="129705"/>
                  </a:lnTo>
                  <a:lnTo>
                    <a:pt x="88834" y="130920"/>
                  </a:lnTo>
                  <a:lnTo>
                    <a:pt x="90953" y="132788"/>
                  </a:lnTo>
                  <a:lnTo>
                    <a:pt x="94993" y="139416"/>
                  </a:lnTo>
                  <a:lnTo>
                    <a:pt x="99689" y="141338"/>
                  </a:lnTo>
                  <a:lnTo>
                    <a:pt x="108283" y="142419"/>
                  </a:lnTo>
                  <a:lnTo>
                    <a:pt x="110269" y="143629"/>
                  </a:lnTo>
                  <a:lnTo>
                    <a:pt x="111593" y="145494"/>
                  </a:lnTo>
                  <a:lnTo>
                    <a:pt x="114241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13">
              <a:extLst>
                <a:ext uri="{FF2B5EF4-FFF2-40B4-BE49-F238E27FC236}">
                  <a16:creationId xmlns:a16="http://schemas.microsoft.com/office/drawing/2014/main" id="{DD3D9070-A322-C6C3-A40B-9B75044E9CB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71850" y="29337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14">
              <a:extLst>
                <a:ext uri="{FF2B5EF4-FFF2-40B4-BE49-F238E27FC236}">
                  <a16:creationId xmlns:a16="http://schemas.microsoft.com/office/drawing/2014/main" id="{D10602A4-72C7-D1CA-0D72-8D1EA175D83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52800" y="2842489"/>
              <a:ext cx="95251" cy="15012"/>
            </a:xfrm>
            <a:custGeom>
              <a:avLst/>
              <a:gdLst/>
              <a:ahLst/>
              <a:cxnLst/>
              <a:rect l="0" t="0" r="0" b="0"/>
              <a:pathLst>
                <a:path w="95251" h="15012">
                  <a:moveTo>
                    <a:pt x="0" y="15011"/>
                  </a:moveTo>
                  <a:lnTo>
                    <a:pt x="0" y="15011"/>
                  </a:lnTo>
                  <a:lnTo>
                    <a:pt x="8201" y="15011"/>
                  </a:lnTo>
                  <a:lnTo>
                    <a:pt x="8642" y="13953"/>
                  </a:lnTo>
                  <a:lnTo>
                    <a:pt x="9132" y="9955"/>
                  </a:lnTo>
                  <a:lnTo>
                    <a:pt x="10321" y="8465"/>
                  </a:lnTo>
                  <a:lnTo>
                    <a:pt x="14465" y="6810"/>
                  </a:lnTo>
                  <a:lnTo>
                    <a:pt x="44721" y="4435"/>
                  </a:lnTo>
                  <a:lnTo>
                    <a:pt x="50920" y="433"/>
                  </a:lnTo>
                  <a:lnTo>
                    <a:pt x="54055" y="0"/>
                  </a:lnTo>
                  <a:lnTo>
                    <a:pt x="84236" y="5462"/>
                  </a:lnTo>
                  <a:lnTo>
                    <a:pt x="95250" y="15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315">
              <a:extLst>
                <a:ext uri="{FF2B5EF4-FFF2-40B4-BE49-F238E27FC236}">
                  <a16:creationId xmlns:a16="http://schemas.microsoft.com/office/drawing/2014/main" id="{97546A21-F5BF-FCC8-A684-41838E08E39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62325" y="2857503"/>
              <a:ext cx="9526" cy="171448"/>
            </a:xfrm>
            <a:custGeom>
              <a:avLst/>
              <a:gdLst/>
              <a:ahLst/>
              <a:cxnLst/>
              <a:rect l="0" t="0" r="0" b="0"/>
              <a:pathLst>
                <a:path w="9526" h="171448">
                  <a:moveTo>
                    <a:pt x="0" y="9522"/>
                  </a:moveTo>
                  <a:lnTo>
                    <a:pt x="0" y="9522"/>
                  </a:lnTo>
                  <a:lnTo>
                    <a:pt x="0" y="389"/>
                  </a:lnTo>
                  <a:lnTo>
                    <a:pt x="9409" y="0"/>
                  </a:lnTo>
                  <a:lnTo>
                    <a:pt x="9522" y="40701"/>
                  </a:lnTo>
                  <a:lnTo>
                    <a:pt x="1986" y="83243"/>
                  </a:lnTo>
                  <a:lnTo>
                    <a:pt x="1320" y="123692"/>
                  </a:lnTo>
                  <a:lnTo>
                    <a:pt x="5565" y="144009"/>
                  </a:lnTo>
                  <a:lnTo>
                    <a:pt x="3178" y="157203"/>
                  </a:lnTo>
                  <a:lnTo>
                    <a:pt x="9525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16">
              <a:extLst>
                <a:ext uri="{FF2B5EF4-FFF2-40B4-BE49-F238E27FC236}">
                  <a16:creationId xmlns:a16="http://schemas.microsoft.com/office/drawing/2014/main" id="{BD9F6DEB-4372-43C5-0464-DE4E175B6D4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38525" y="2295525"/>
              <a:ext cx="38101" cy="437997"/>
            </a:xfrm>
            <a:custGeom>
              <a:avLst/>
              <a:gdLst/>
              <a:ahLst/>
              <a:cxnLst/>
              <a:rect l="0" t="0" r="0" b="0"/>
              <a:pathLst>
                <a:path w="38101" h="437997">
                  <a:moveTo>
                    <a:pt x="38100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38100" y="13258"/>
                  </a:lnTo>
                  <a:lnTo>
                    <a:pt x="28968" y="50422"/>
                  </a:lnTo>
                  <a:lnTo>
                    <a:pt x="28609" y="96332"/>
                  </a:lnTo>
                  <a:lnTo>
                    <a:pt x="28582" y="139051"/>
                  </a:lnTo>
                  <a:lnTo>
                    <a:pt x="28575" y="185652"/>
                  </a:lnTo>
                  <a:lnTo>
                    <a:pt x="25753" y="224507"/>
                  </a:lnTo>
                  <a:lnTo>
                    <a:pt x="20374" y="253192"/>
                  </a:lnTo>
                  <a:lnTo>
                    <a:pt x="16402" y="293183"/>
                  </a:lnTo>
                  <a:lnTo>
                    <a:pt x="10883" y="315206"/>
                  </a:lnTo>
                  <a:lnTo>
                    <a:pt x="9541" y="361749"/>
                  </a:lnTo>
                  <a:lnTo>
                    <a:pt x="9525" y="407312"/>
                  </a:lnTo>
                  <a:lnTo>
                    <a:pt x="9525" y="413156"/>
                  </a:lnTo>
                  <a:lnTo>
                    <a:pt x="8467" y="415137"/>
                  </a:lnTo>
                  <a:lnTo>
                    <a:pt x="6703" y="416458"/>
                  </a:lnTo>
                  <a:lnTo>
                    <a:pt x="4469" y="417338"/>
                  </a:lnTo>
                  <a:lnTo>
                    <a:pt x="2979" y="418984"/>
                  </a:lnTo>
                  <a:lnTo>
                    <a:pt x="1324" y="423635"/>
                  </a:lnTo>
                  <a:lnTo>
                    <a:pt x="10" y="437996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49">
            <a:extLst>
              <a:ext uri="{FF2B5EF4-FFF2-40B4-BE49-F238E27FC236}">
                <a16:creationId xmlns:a16="http://schemas.microsoft.com/office/drawing/2014/main" id="{B5B07AAA-BBEA-885F-B891-C1CA863E5E4D}"/>
              </a:ext>
            </a:extLst>
          </p:cNvPr>
          <p:cNvGrpSpPr/>
          <p:nvPr/>
        </p:nvGrpSpPr>
        <p:grpSpPr>
          <a:xfrm>
            <a:off x="3495675" y="2152653"/>
            <a:ext cx="1028701" cy="485773"/>
            <a:chOff x="3495675" y="2152653"/>
            <a:chExt cx="1028701" cy="485773"/>
          </a:xfrm>
        </p:grpSpPr>
        <p:sp>
          <p:nvSpPr>
            <p:cNvPr id="139" name="SMARTInkShape-2317">
              <a:extLst>
                <a:ext uri="{FF2B5EF4-FFF2-40B4-BE49-F238E27FC236}">
                  <a16:creationId xmlns:a16="http://schemas.microsoft.com/office/drawing/2014/main" id="{8E2567C3-2B41-907C-52E8-55A63E75AB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249041" y="2152653"/>
              <a:ext cx="275335" cy="240779"/>
            </a:xfrm>
            <a:custGeom>
              <a:avLst/>
              <a:gdLst/>
              <a:ahLst/>
              <a:cxnLst/>
              <a:rect l="0" t="0" r="0" b="0"/>
              <a:pathLst>
                <a:path w="275335" h="240779">
                  <a:moveTo>
                    <a:pt x="237234" y="9522"/>
                  </a:moveTo>
                  <a:lnTo>
                    <a:pt x="237234" y="9522"/>
                  </a:lnTo>
                  <a:lnTo>
                    <a:pt x="246756" y="0"/>
                  </a:lnTo>
                  <a:lnTo>
                    <a:pt x="238096" y="7602"/>
                  </a:lnTo>
                  <a:lnTo>
                    <a:pt x="206055" y="32500"/>
                  </a:lnTo>
                  <a:lnTo>
                    <a:pt x="162626" y="77866"/>
                  </a:lnTo>
                  <a:lnTo>
                    <a:pt x="124306" y="122231"/>
                  </a:lnTo>
                  <a:lnTo>
                    <a:pt x="98080" y="166116"/>
                  </a:lnTo>
                  <a:lnTo>
                    <a:pt x="65882" y="209041"/>
                  </a:lnTo>
                  <a:lnTo>
                    <a:pt x="44408" y="238931"/>
                  </a:lnTo>
                  <a:lnTo>
                    <a:pt x="39891" y="240778"/>
                  </a:lnTo>
                  <a:lnTo>
                    <a:pt x="29228" y="240008"/>
                  </a:lnTo>
                  <a:lnTo>
                    <a:pt x="24481" y="237263"/>
                  </a:lnTo>
                  <a:lnTo>
                    <a:pt x="16383" y="228568"/>
                  </a:lnTo>
                  <a:lnTo>
                    <a:pt x="5874" y="206716"/>
                  </a:lnTo>
                  <a:lnTo>
                    <a:pt x="0" y="159655"/>
                  </a:lnTo>
                  <a:lnTo>
                    <a:pt x="564" y="148214"/>
                  </a:lnTo>
                  <a:lnTo>
                    <a:pt x="12418" y="117339"/>
                  </a:lnTo>
                  <a:lnTo>
                    <a:pt x="25856" y="97675"/>
                  </a:lnTo>
                  <a:lnTo>
                    <a:pt x="37256" y="90910"/>
                  </a:lnTo>
                  <a:lnTo>
                    <a:pt x="41474" y="90239"/>
                  </a:lnTo>
                  <a:lnTo>
                    <a:pt x="45344" y="90850"/>
                  </a:lnTo>
                  <a:lnTo>
                    <a:pt x="53524" y="93293"/>
                  </a:lnTo>
                  <a:lnTo>
                    <a:pt x="67914" y="95726"/>
                  </a:lnTo>
                  <a:lnTo>
                    <a:pt x="70379" y="97683"/>
                  </a:lnTo>
                  <a:lnTo>
                    <a:pt x="89868" y="124535"/>
                  </a:lnTo>
                  <a:lnTo>
                    <a:pt x="135390" y="165250"/>
                  </a:lnTo>
                  <a:lnTo>
                    <a:pt x="171138" y="195623"/>
                  </a:lnTo>
                  <a:lnTo>
                    <a:pt x="209793" y="218075"/>
                  </a:lnTo>
                  <a:lnTo>
                    <a:pt x="215513" y="223920"/>
                  </a:lnTo>
                  <a:lnTo>
                    <a:pt x="221584" y="226519"/>
                  </a:lnTo>
                  <a:lnTo>
                    <a:pt x="262635" y="229645"/>
                  </a:lnTo>
                  <a:lnTo>
                    <a:pt x="275334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318">
              <a:extLst>
                <a:ext uri="{FF2B5EF4-FFF2-40B4-BE49-F238E27FC236}">
                  <a16:creationId xmlns:a16="http://schemas.microsoft.com/office/drawing/2014/main" id="{4D247303-64DD-2A00-C528-DF673B0543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76650" y="2248028"/>
              <a:ext cx="456961" cy="314198"/>
            </a:xfrm>
            <a:custGeom>
              <a:avLst/>
              <a:gdLst/>
              <a:ahLst/>
              <a:cxnLst/>
              <a:rect l="0" t="0" r="0" b="0"/>
              <a:pathLst>
                <a:path w="456961" h="314198">
                  <a:moveTo>
                    <a:pt x="0" y="314197"/>
                  </a:moveTo>
                  <a:lnTo>
                    <a:pt x="0" y="314197"/>
                  </a:lnTo>
                  <a:lnTo>
                    <a:pt x="0" y="295883"/>
                  </a:lnTo>
                  <a:lnTo>
                    <a:pt x="10113" y="268436"/>
                  </a:lnTo>
                  <a:lnTo>
                    <a:pt x="39724" y="222843"/>
                  </a:lnTo>
                  <a:lnTo>
                    <a:pt x="73446" y="184085"/>
                  </a:lnTo>
                  <a:lnTo>
                    <a:pt x="115192" y="159819"/>
                  </a:lnTo>
                  <a:lnTo>
                    <a:pt x="162042" y="137391"/>
                  </a:lnTo>
                  <a:lnTo>
                    <a:pt x="209566" y="120653"/>
                  </a:lnTo>
                  <a:lnTo>
                    <a:pt x="254199" y="107848"/>
                  </a:lnTo>
                  <a:lnTo>
                    <a:pt x="300332" y="95127"/>
                  </a:lnTo>
                  <a:lnTo>
                    <a:pt x="341576" y="88421"/>
                  </a:lnTo>
                  <a:lnTo>
                    <a:pt x="383326" y="86155"/>
                  </a:lnTo>
                  <a:lnTo>
                    <a:pt x="426109" y="85670"/>
                  </a:lnTo>
                  <a:lnTo>
                    <a:pt x="447564" y="85597"/>
                  </a:lnTo>
                  <a:lnTo>
                    <a:pt x="438991" y="77993"/>
                  </a:lnTo>
                  <a:lnTo>
                    <a:pt x="396630" y="48742"/>
                  </a:lnTo>
                  <a:lnTo>
                    <a:pt x="362312" y="21917"/>
                  </a:lnTo>
                  <a:lnTo>
                    <a:pt x="359016" y="20918"/>
                  </a:lnTo>
                  <a:lnTo>
                    <a:pt x="356819" y="19195"/>
                  </a:lnTo>
                  <a:lnTo>
                    <a:pt x="353004" y="10896"/>
                  </a:lnTo>
                  <a:lnTo>
                    <a:pt x="352430" y="0"/>
                  </a:lnTo>
                  <a:lnTo>
                    <a:pt x="370326" y="7428"/>
                  </a:lnTo>
                  <a:lnTo>
                    <a:pt x="416232" y="19021"/>
                  </a:lnTo>
                  <a:lnTo>
                    <a:pt x="443345" y="29094"/>
                  </a:lnTo>
                  <a:lnTo>
                    <a:pt x="454463" y="36218"/>
                  </a:lnTo>
                  <a:lnTo>
                    <a:pt x="455376" y="37861"/>
                  </a:lnTo>
                  <a:lnTo>
                    <a:pt x="456840" y="48102"/>
                  </a:lnTo>
                  <a:lnTo>
                    <a:pt x="456960" y="51076"/>
                  </a:lnTo>
                  <a:lnTo>
                    <a:pt x="452072" y="65373"/>
                  </a:lnTo>
                  <a:lnTo>
                    <a:pt x="433335" y="94655"/>
                  </a:lnTo>
                  <a:lnTo>
                    <a:pt x="390429" y="130837"/>
                  </a:lnTo>
                  <a:lnTo>
                    <a:pt x="365106" y="150508"/>
                  </a:lnTo>
                  <a:lnTo>
                    <a:pt x="358061" y="162424"/>
                  </a:lnTo>
                  <a:lnTo>
                    <a:pt x="353538" y="182265"/>
                  </a:lnTo>
                  <a:lnTo>
                    <a:pt x="355284" y="186025"/>
                  </a:lnTo>
                  <a:lnTo>
                    <a:pt x="371475" y="199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19">
              <a:extLst>
                <a:ext uri="{FF2B5EF4-FFF2-40B4-BE49-F238E27FC236}">
                  <a16:creationId xmlns:a16="http://schemas.microsoft.com/office/drawing/2014/main" id="{ABD9FC87-C5F0-83A4-489F-77DA6034D4E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38550" y="2571750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8662" y="59071"/>
                  </a:lnTo>
                  <a:lnTo>
                    <a:pt x="50420" y="34619"/>
                  </a:lnTo>
                  <a:lnTo>
                    <a:pt x="93606" y="1961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320">
              <a:extLst>
                <a:ext uri="{FF2B5EF4-FFF2-40B4-BE49-F238E27FC236}">
                  <a16:creationId xmlns:a16="http://schemas.microsoft.com/office/drawing/2014/main" id="{B67AADC3-1E85-DC4C-03C1-8EEC48CDC79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43300" y="2505075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32503" y="48753"/>
                  </a:lnTo>
                  <a:lnTo>
                    <a:pt x="76717" y="26320"/>
                  </a:lnTo>
                  <a:lnTo>
                    <a:pt x="119458" y="778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21">
              <a:extLst>
                <a:ext uri="{FF2B5EF4-FFF2-40B4-BE49-F238E27FC236}">
                  <a16:creationId xmlns:a16="http://schemas.microsoft.com/office/drawing/2014/main" id="{7E2900D1-67A8-98BE-D151-F8ED4A9DFB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95675" y="2438400"/>
              <a:ext cx="161926" cy="95251"/>
            </a:xfrm>
            <a:custGeom>
              <a:avLst/>
              <a:gdLst/>
              <a:ahLst/>
              <a:cxnLst/>
              <a:rect l="0" t="0" r="0" b="0"/>
              <a:pathLst>
                <a:path w="161926" h="95251">
                  <a:moveTo>
                    <a:pt x="0" y="95250"/>
                  </a:moveTo>
                  <a:lnTo>
                    <a:pt x="0" y="95250"/>
                  </a:lnTo>
                  <a:lnTo>
                    <a:pt x="20722" y="82067"/>
                  </a:lnTo>
                  <a:lnTo>
                    <a:pt x="33551" y="72457"/>
                  </a:lnTo>
                  <a:lnTo>
                    <a:pt x="80463" y="44955"/>
                  </a:lnTo>
                  <a:lnTo>
                    <a:pt x="123363" y="16829"/>
                  </a:lnTo>
                  <a:lnTo>
                    <a:pt x="139915" y="4987"/>
                  </a:lnTo>
                  <a:lnTo>
                    <a:pt x="151523" y="147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50">
            <a:extLst>
              <a:ext uri="{FF2B5EF4-FFF2-40B4-BE49-F238E27FC236}">
                <a16:creationId xmlns:a16="http://schemas.microsoft.com/office/drawing/2014/main" id="{AFC83195-55FB-ADD1-9291-306C7DE9BF71}"/>
              </a:ext>
            </a:extLst>
          </p:cNvPr>
          <p:cNvGrpSpPr/>
          <p:nvPr/>
        </p:nvGrpSpPr>
        <p:grpSpPr>
          <a:xfrm>
            <a:off x="4924425" y="1453099"/>
            <a:ext cx="1257267" cy="380767"/>
            <a:chOff x="4924425" y="1453099"/>
            <a:chExt cx="1257267" cy="380767"/>
          </a:xfrm>
        </p:grpSpPr>
        <p:sp>
          <p:nvSpPr>
            <p:cNvPr id="145" name="SMARTInkShape-2322">
              <a:extLst>
                <a:ext uri="{FF2B5EF4-FFF2-40B4-BE49-F238E27FC236}">
                  <a16:creationId xmlns:a16="http://schemas.microsoft.com/office/drawing/2014/main" id="{E2932A39-2F66-A482-CA19-7EB4A770506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19800" y="1638495"/>
              <a:ext cx="152401" cy="37906"/>
            </a:xfrm>
            <a:custGeom>
              <a:avLst/>
              <a:gdLst/>
              <a:ahLst/>
              <a:cxnLst/>
              <a:rect l="0" t="0" r="0" b="0"/>
              <a:pathLst>
                <a:path w="152401" h="37906">
                  <a:moveTo>
                    <a:pt x="0" y="37905"/>
                  </a:moveTo>
                  <a:lnTo>
                    <a:pt x="0" y="37905"/>
                  </a:lnTo>
                  <a:lnTo>
                    <a:pt x="23370" y="19591"/>
                  </a:lnTo>
                  <a:lnTo>
                    <a:pt x="61410" y="2030"/>
                  </a:lnTo>
                  <a:lnTo>
                    <a:pt x="97784" y="0"/>
                  </a:lnTo>
                  <a:lnTo>
                    <a:pt x="152400" y="9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23">
              <a:extLst>
                <a:ext uri="{FF2B5EF4-FFF2-40B4-BE49-F238E27FC236}">
                  <a16:creationId xmlns:a16="http://schemas.microsoft.com/office/drawing/2014/main" id="{A0273D72-A871-C7F9-E0B9-CFC836FE49D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57900" y="1453099"/>
              <a:ext cx="123792" cy="380767"/>
            </a:xfrm>
            <a:custGeom>
              <a:avLst/>
              <a:gdLst/>
              <a:ahLst/>
              <a:cxnLst/>
              <a:rect l="0" t="0" r="0" b="0"/>
              <a:pathLst>
                <a:path w="123792" h="380767">
                  <a:moveTo>
                    <a:pt x="114300" y="109001"/>
                  </a:moveTo>
                  <a:lnTo>
                    <a:pt x="114300" y="109001"/>
                  </a:lnTo>
                  <a:lnTo>
                    <a:pt x="114300" y="95744"/>
                  </a:lnTo>
                  <a:lnTo>
                    <a:pt x="123432" y="53522"/>
                  </a:lnTo>
                  <a:lnTo>
                    <a:pt x="123791" y="30051"/>
                  </a:lnTo>
                  <a:lnTo>
                    <a:pt x="120988" y="23465"/>
                  </a:lnTo>
                  <a:lnTo>
                    <a:pt x="117272" y="17010"/>
                  </a:lnTo>
                  <a:lnTo>
                    <a:pt x="114122" y="7426"/>
                  </a:lnTo>
                  <a:lnTo>
                    <a:pt x="109635" y="1062"/>
                  </a:lnTo>
                  <a:lnTo>
                    <a:pt x="106956" y="0"/>
                  </a:lnTo>
                  <a:lnTo>
                    <a:pt x="104113" y="350"/>
                  </a:lnTo>
                  <a:lnTo>
                    <a:pt x="98130" y="3562"/>
                  </a:lnTo>
                  <a:lnTo>
                    <a:pt x="77455" y="22313"/>
                  </a:lnTo>
                  <a:lnTo>
                    <a:pt x="64813" y="39806"/>
                  </a:lnTo>
                  <a:lnTo>
                    <a:pt x="52117" y="72285"/>
                  </a:lnTo>
                  <a:lnTo>
                    <a:pt x="42868" y="117741"/>
                  </a:lnTo>
                  <a:lnTo>
                    <a:pt x="33869" y="149927"/>
                  </a:lnTo>
                  <a:lnTo>
                    <a:pt x="23911" y="195681"/>
                  </a:lnTo>
                  <a:lnTo>
                    <a:pt x="17188" y="240658"/>
                  </a:lnTo>
                  <a:lnTo>
                    <a:pt x="11038" y="280116"/>
                  </a:lnTo>
                  <a:lnTo>
                    <a:pt x="6902" y="317671"/>
                  </a:lnTo>
                  <a:lnTo>
                    <a:pt x="2045" y="337340"/>
                  </a:lnTo>
                  <a:lnTo>
                    <a:pt x="79" y="380766"/>
                  </a:lnTo>
                  <a:lnTo>
                    <a:pt x="0" y="375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24">
              <a:extLst>
                <a:ext uri="{FF2B5EF4-FFF2-40B4-BE49-F238E27FC236}">
                  <a16:creationId xmlns:a16="http://schemas.microsoft.com/office/drawing/2014/main" id="{230A4510-4576-0372-6FDA-93349DA4E81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53395" y="1619250"/>
              <a:ext cx="47356" cy="79310"/>
            </a:xfrm>
            <a:custGeom>
              <a:avLst/>
              <a:gdLst/>
              <a:ahLst/>
              <a:cxnLst/>
              <a:rect l="0" t="0" r="0" b="0"/>
              <a:pathLst>
                <a:path w="47356" h="79310">
                  <a:moveTo>
                    <a:pt x="47355" y="0"/>
                  </a:moveTo>
                  <a:lnTo>
                    <a:pt x="47355" y="0"/>
                  </a:lnTo>
                  <a:lnTo>
                    <a:pt x="47355" y="5056"/>
                  </a:lnTo>
                  <a:lnTo>
                    <a:pt x="46297" y="6546"/>
                  </a:lnTo>
                  <a:lnTo>
                    <a:pt x="44533" y="7539"/>
                  </a:lnTo>
                  <a:lnTo>
                    <a:pt x="38223" y="9409"/>
                  </a:lnTo>
                  <a:lnTo>
                    <a:pt x="23651" y="9522"/>
                  </a:lnTo>
                  <a:lnTo>
                    <a:pt x="10111" y="19637"/>
                  </a:lnTo>
                  <a:lnTo>
                    <a:pt x="4344" y="27425"/>
                  </a:lnTo>
                  <a:lnTo>
                    <a:pt x="1781" y="35472"/>
                  </a:lnTo>
                  <a:lnTo>
                    <a:pt x="0" y="63990"/>
                  </a:lnTo>
                  <a:lnTo>
                    <a:pt x="2027" y="69118"/>
                  </a:lnTo>
                  <a:lnTo>
                    <a:pt x="9924" y="77639"/>
                  </a:lnTo>
                  <a:lnTo>
                    <a:pt x="13934" y="79276"/>
                  </a:lnTo>
                  <a:lnTo>
                    <a:pt x="17666" y="79309"/>
                  </a:lnTo>
                  <a:lnTo>
                    <a:pt x="24635" y="76523"/>
                  </a:lnTo>
                  <a:lnTo>
                    <a:pt x="31259" y="71757"/>
                  </a:lnTo>
                  <a:lnTo>
                    <a:pt x="40940" y="58068"/>
                  </a:lnTo>
                  <a:lnTo>
                    <a:pt x="46088" y="28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25">
              <a:extLst>
                <a:ext uri="{FF2B5EF4-FFF2-40B4-BE49-F238E27FC236}">
                  <a16:creationId xmlns:a16="http://schemas.microsoft.com/office/drawing/2014/main" id="{C7BCB961-B981-5FE8-543D-364C7EB550F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95034" y="1596280"/>
              <a:ext cx="158067" cy="118221"/>
            </a:xfrm>
            <a:custGeom>
              <a:avLst/>
              <a:gdLst/>
              <a:ahLst/>
              <a:cxnLst/>
              <a:rect l="0" t="0" r="0" b="0"/>
              <a:pathLst>
                <a:path w="158067" h="118221">
                  <a:moveTo>
                    <a:pt x="5666" y="70595"/>
                  </a:moveTo>
                  <a:lnTo>
                    <a:pt x="5666" y="70595"/>
                  </a:lnTo>
                  <a:lnTo>
                    <a:pt x="10722" y="70595"/>
                  </a:lnTo>
                  <a:lnTo>
                    <a:pt x="16027" y="67773"/>
                  </a:lnTo>
                  <a:lnTo>
                    <a:pt x="21913" y="64049"/>
                  </a:lnTo>
                  <a:lnTo>
                    <a:pt x="55156" y="52985"/>
                  </a:lnTo>
                  <a:lnTo>
                    <a:pt x="62234" y="46540"/>
                  </a:lnTo>
                  <a:lnTo>
                    <a:pt x="86532" y="15828"/>
                  </a:lnTo>
                  <a:lnTo>
                    <a:pt x="88151" y="11859"/>
                  </a:lnTo>
                  <a:lnTo>
                    <a:pt x="88173" y="8154"/>
                  </a:lnTo>
                  <a:lnTo>
                    <a:pt x="85374" y="1216"/>
                  </a:lnTo>
                  <a:lnTo>
                    <a:pt x="82088" y="0"/>
                  </a:lnTo>
                  <a:lnTo>
                    <a:pt x="66293" y="3347"/>
                  </a:lnTo>
                  <a:lnTo>
                    <a:pt x="50602" y="8251"/>
                  </a:lnTo>
                  <a:lnTo>
                    <a:pt x="35868" y="19603"/>
                  </a:lnTo>
                  <a:lnTo>
                    <a:pt x="9162" y="52761"/>
                  </a:lnTo>
                  <a:lnTo>
                    <a:pt x="1928" y="71136"/>
                  </a:lnTo>
                  <a:lnTo>
                    <a:pt x="0" y="80480"/>
                  </a:lnTo>
                  <a:lnTo>
                    <a:pt x="830" y="88827"/>
                  </a:lnTo>
                  <a:lnTo>
                    <a:pt x="7397" y="103745"/>
                  </a:lnTo>
                  <a:lnTo>
                    <a:pt x="14549" y="111787"/>
                  </a:lnTo>
                  <a:lnTo>
                    <a:pt x="17938" y="113931"/>
                  </a:lnTo>
                  <a:lnTo>
                    <a:pt x="62446" y="117655"/>
                  </a:lnTo>
                  <a:lnTo>
                    <a:pt x="100843" y="118108"/>
                  </a:lnTo>
                  <a:lnTo>
                    <a:pt x="158066" y="118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26">
              <a:extLst>
                <a:ext uri="{FF2B5EF4-FFF2-40B4-BE49-F238E27FC236}">
                  <a16:creationId xmlns:a16="http://schemas.microsoft.com/office/drawing/2014/main" id="{30BE260C-5C1A-6CB1-9FD1-B0998BFE3F9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57825" y="1600743"/>
              <a:ext cx="76201" cy="133729"/>
            </a:xfrm>
            <a:custGeom>
              <a:avLst/>
              <a:gdLst/>
              <a:ahLst/>
              <a:cxnLst/>
              <a:rect l="0" t="0" r="0" b="0"/>
              <a:pathLst>
                <a:path w="76201" h="133729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6545" y="11785"/>
                  </a:lnTo>
                  <a:lnTo>
                    <a:pt x="9409" y="0"/>
                  </a:lnTo>
                  <a:lnTo>
                    <a:pt x="14548" y="9731"/>
                  </a:lnTo>
                  <a:lnTo>
                    <a:pt x="14990" y="14773"/>
                  </a:lnTo>
                  <a:lnTo>
                    <a:pt x="12672" y="33040"/>
                  </a:lnTo>
                  <a:lnTo>
                    <a:pt x="18584" y="79922"/>
                  </a:lnTo>
                  <a:lnTo>
                    <a:pt x="19901" y="95544"/>
                  </a:lnTo>
                  <a:lnTo>
                    <a:pt x="32279" y="129324"/>
                  </a:lnTo>
                  <a:lnTo>
                    <a:pt x="34220" y="132602"/>
                  </a:lnTo>
                  <a:lnTo>
                    <a:pt x="35513" y="133728"/>
                  </a:lnTo>
                  <a:lnTo>
                    <a:pt x="36375" y="133421"/>
                  </a:lnTo>
                  <a:lnTo>
                    <a:pt x="42644" y="127933"/>
                  </a:lnTo>
                  <a:lnTo>
                    <a:pt x="51206" y="109491"/>
                  </a:lnTo>
                  <a:lnTo>
                    <a:pt x="56367" y="63676"/>
                  </a:lnTo>
                  <a:lnTo>
                    <a:pt x="57860" y="53399"/>
                  </a:lnTo>
                  <a:lnTo>
                    <a:pt x="64651" y="41663"/>
                  </a:lnTo>
                  <a:lnTo>
                    <a:pt x="76200" y="28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27">
              <a:extLst>
                <a:ext uri="{FF2B5EF4-FFF2-40B4-BE49-F238E27FC236}">
                  <a16:creationId xmlns:a16="http://schemas.microsoft.com/office/drawing/2014/main" id="{CF575139-B5F6-53C0-27FB-C8323C07D4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362575" y="1507175"/>
              <a:ext cx="18901" cy="235901"/>
            </a:xfrm>
            <a:custGeom>
              <a:avLst/>
              <a:gdLst/>
              <a:ahLst/>
              <a:cxnLst/>
              <a:rect l="0" t="0" r="0" b="0"/>
              <a:pathLst>
                <a:path w="18901" h="235901">
                  <a:moveTo>
                    <a:pt x="0" y="35875"/>
                  </a:moveTo>
                  <a:lnTo>
                    <a:pt x="0" y="35875"/>
                  </a:lnTo>
                  <a:lnTo>
                    <a:pt x="7604" y="27212"/>
                  </a:lnTo>
                  <a:lnTo>
                    <a:pt x="15188" y="13082"/>
                  </a:lnTo>
                  <a:lnTo>
                    <a:pt x="18542" y="0"/>
                  </a:lnTo>
                  <a:lnTo>
                    <a:pt x="18900" y="8547"/>
                  </a:lnTo>
                  <a:lnTo>
                    <a:pt x="12474" y="52153"/>
                  </a:lnTo>
                  <a:lnTo>
                    <a:pt x="9340" y="89969"/>
                  </a:lnTo>
                  <a:lnTo>
                    <a:pt x="3238" y="127985"/>
                  </a:lnTo>
                  <a:lnTo>
                    <a:pt x="640" y="170290"/>
                  </a:lnTo>
                  <a:lnTo>
                    <a:pt x="9525" y="23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28">
              <a:extLst>
                <a:ext uri="{FF2B5EF4-FFF2-40B4-BE49-F238E27FC236}">
                  <a16:creationId xmlns:a16="http://schemas.microsoft.com/office/drawing/2014/main" id="{AD09D27B-5C0B-A5A8-040F-948DC570DEB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43515" y="1609726"/>
              <a:ext cx="200011" cy="141512"/>
            </a:xfrm>
            <a:custGeom>
              <a:avLst/>
              <a:gdLst/>
              <a:ahLst/>
              <a:cxnLst/>
              <a:rect l="0" t="0" r="0" b="0"/>
              <a:pathLst>
                <a:path w="200011" h="141512">
                  <a:moveTo>
                    <a:pt x="95235" y="66674"/>
                  </a:moveTo>
                  <a:lnTo>
                    <a:pt x="95235" y="66674"/>
                  </a:lnTo>
                  <a:lnTo>
                    <a:pt x="95235" y="57265"/>
                  </a:lnTo>
                  <a:lnTo>
                    <a:pt x="100291" y="57183"/>
                  </a:lnTo>
                  <a:lnTo>
                    <a:pt x="101780" y="56114"/>
                  </a:lnTo>
                  <a:lnTo>
                    <a:pt x="104172" y="49614"/>
                  </a:lnTo>
                  <a:lnTo>
                    <a:pt x="104644" y="48017"/>
                  </a:lnTo>
                  <a:lnTo>
                    <a:pt x="104760" y="9558"/>
                  </a:lnTo>
                  <a:lnTo>
                    <a:pt x="99704" y="9534"/>
                  </a:lnTo>
                  <a:lnTo>
                    <a:pt x="98215" y="8473"/>
                  </a:lnTo>
                  <a:lnTo>
                    <a:pt x="97221" y="6706"/>
                  </a:lnTo>
                  <a:lnTo>
                    <a:pt x="95269" y="115"/>
                  </a:lnTo>
                  <a:lnTo>
                    <a:pt x="80770" y="0"/>
                  </a:lnTo>
                  <a:lnTo>
                    <a:pt x="79241" y="1058"/>
                  </a:lnTo>
                  <a:lnTo>
                    <a:pt x="78222" y="2822"/>
                  </a:lnTo>
                  <a:lnTo>
                    <a:pt x="77543" y="5056"/>
                  </a:lnTo>
                  <a:lnTo>
                    <a:pt x="76033" y="6545"/>
                  </a:lnTo>
                  <a:lnTo>
                    <a:pt x="66564" y="10321"/>
                  </a:lnTo>
                  <a:lnTo>
                    <a:pt x="50498" y="24689"/>
                  </a:lnTo>
                  <a:lnTo>
                    <a:pt x="38029" y="30629"/>
                  </a:lnTo>
                  <a:lnTo>
                    <a:pt x="31710" y="36896"/>
                  </a:lnTo>
                  <a:lnTo>
                    <a:pt x="2807" y="76040"/>
                  </a:lnTo>
                  <a:lnTo>
                    <a:pt x="543" y="88868"/>
                  </a:lnTo>
                  <a:lnTo>
                    <a:pt x="0" y="117473"/>
                  </a:lnTo>
                  <a:lnTo>
                    <a:pt x="1054" y="119590"/>
                  </a:lnTo>
                  <a:lnTo>
                    <a:pt x="2814" y="121001"/>
                  </a:lnTo>
                  <a:lnTo>
                    <a:pt x="5046" y="121942"/>
                  </a:lnTo>
                  <a:lnTo>
                    <a:pt x="6534" y="123628"/>
                  </a:lnTo>
                  <a:lnTo>
                    <a:pt x="9118" y="131860"/>
                  </a:lnTo>
                  <a:lnTo>
                    <a:pt x="12159" y="132687"/>
                  </a:lnTo>
                  <a:lnTo>
                    <a:pt x="14450" y="132908"/>
                  </a:lnTo>
                  <a:lnTo>
                    <a:pt x="15979" y="134113"/>
                  </a:lnTo>
                  <a:lnTo>
                    <a:pt x="17677" y="138275"/>
                  </a:lnTo>
                  <a:lnTo>
                    <a:pt x="19187" y="139808"/>
                  </a:lnTo>
                  <a:lnTo>
                    <a:pt x="23689" y="141511"/>
                  </a:lnTo>
                  <a:lnTo>
                    <a:pt x="26371" y="140907"/>
                  </a:lnTo>
                  <a:lnTo>
                    <a:pt x="38280" y="135155"/>
                  </a:lnTo>
                  <a:lnTo>
                    <a:pt x="41389" y="134553"/>
                  </a:lnTo>
                  <a:lnTo>
                    <a:pt x="43463" y="133094"/>
                  </a:lnTo>
                  <a:lnTo>
                    <a:pt x="44845" y="131062"/>
                  </a:lnTo>
                  <a:lnTo>
                    <a:pt x="47439" y="125983"/>
                  </a:lnTo>
                  <a:lnTo>
                    <a:pt x="52120" y="120197"/>
                  </a:lnTo>
                  <a:lnTo>
                    <a:pt x="57728" y="116920"/>
                  </a:lnTo>
                  <a:lnTo>
                    <a:pt x="63749" y="114406"/>
                  </a:lnTo>
                  <a:lnTo>
                    <a:pt x="79394" y="101195"/>
                  </a:lnTo>
                  <a:lnTo>
                    <a:pt x="82903" y="95069"/>
                  </a:lnTo>
                  <a:lnTo>
                    <a:pt x="83839" y="91954"/>
                  </a:lnTo>
                  <a:lnTo>
                    <a:pt x="85520" y="89877"/>
                  </a:lnTo>
                  <a:lnTo>
                    <a:pt x="91886" y="85896"/>
                  </a:lnTo>
                  <a:lnTo>
                    <a:pt x="93747" y="81214"/>
                  </a:lnTo>
                  <a:lnTo>
                    <a:pt x="95104" y="63382"/>
                  </a:lnTo>
                  <a:lnTo>
                    <a:pt x="96206" y="61304"/>
                  </a:lnTo>
                  <a:lnTo>
                    <a:pt x="97999" y="59919"/>
                  </a:lnTo>
                  <a:lnTo>
                    <a:pt x="100253" y="58996"/>
                  </a:lnTo>
                  <a:lnTo>
                    <a:pt x="101755" y="57322"/>
                  </a:lnTo>
                  <a:lnTo>
                    <a:pt x="104760" y="47627"/>
                  </a:lnTo>
                  <a:lnTo>
                    <a:pt x="104760" y="52681"/>
                  </a:lnTo>
                  <a:lnTo>
                    <a:pt x="103702" y="54170"/>
                  </a:lnTo>
                  <a:lnTo>
                    <a:pt x="101938" y="55163"/>
                  </a:lnTo>
                  <a:lnTo>
                    <a:pt x="96559" y="56757"/>
                  </a:lnTo>
                  <a:lnTo>
                    <a:pt x="95823" y="59797"/>
                  </a:lnTo>
                  <a:lnTo>
                    <a:pt x="95235" y="101607"/>
                  </a:lnTo>
                  <a:lnTo>
                    <a:pt x="98057" y="106189"/>
                  </a:lnTo>
                  <a:lnTo>
                    <a:pt x="103436" y="112697"/>
                  </a:lnTo>
                  <a:lnTo>
                    <a:pt x="106994" y="113587"/>
                  </a:lnTo>
                  <a:lnTo>
                    <a:pt x="109424" y="113824"/>
                  </a:lnTo>
                  <a:lnTo>
                    <a:pt x="114947" y="116910"/>
                  </a:lnTo>
                  <a:lnTo>
                    <a:pt x="120928" y="120751"/>
                  </a:lnTo>
                  <a:lnTo>
                    <a:pt x="130247" y="122914"/>
                  </a:lnTo>
                  <a:lnTo>
                    <a:pt x="136549" y="123419"/>
                  </a:lnTo>
                  <a:lnTo>
                    <a:pt x="183011" y="108008"/>
                  </a:lnTo>
                  <a:lnTo>
                    <a:pt x="189501" y="105200"/>
                  </a:lnTo>
                  <a:lnTo>
                    <a:pt x="200010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29">
              <a:extLst>
                <a:ext uri="{FF2B5EF4-FFF2-40B4-BE49-F238E27FC236}">
                  <a16:creationId xmlns:a16="http://schemas.microsoft.com/office/drawing/2014/main" id="{60FB51AA-CC96-B62D-BE20-8BDA64A1B7B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24425" y="1619250"/>
              <a:ext cx="171451" cy="152270"/>
            </a:xfrm>
            <a:custGeom>
              <a:avLst/>
              <a:gdLst/>
              <a:ahLst/>
              <a:cxnLst/>
              <a:rect l="0" t="0" r="0" b="0"/>
              <a:pathLst>
                <a:path w="171451" h="152270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9525" y="9525"/>
                  </a:lnTo>
                  <a:lnTo>
                    <a:pt x="19016" y="34"/>
                  </a:lnTo>
                  <a:lnTo>
                    <a:pt x="19047" y="8204"/>
                  </a:lnTo>
                  <a:lnTo>
                    <a:pt x="20106" y="8644"/>
                  </a:lnTo>
                  <a:lnTo>
                    <a:pt x="24106" y="9134"/>
                  </a:lnTo>
                  <a:lnTo>
                    <a:pt x="25595" y="10322"/>
                  </a:lnTo>
                  <a:lnTo>
                    <a:pt x="28182" y="17692"/>
                  </a:lnTo>
                  <a:lnTo>
                    <a:pt x="28459" y="23704"/>
                  </a:lnTo>
                  <a:lnTo>
                    <a:pt x="31346" y="29232"/>
                  </a:lnTo>
                  <a:lnTo>
                    <a:pt x="35099" y="35217"/>
                  </a:lnTo>
                  <a:lnTo>
                    <a:pt x="46984" y="75617"/>
                  </a:lnTo>
                  <a:lnTo>
                    <a:pt x="47198" y="78986"/>
                  </a:lnTo>
                  <a:lnTo>
                    <a:pt x="50257" y="85552"/>
                  </a:lnTo>
                  <a:lnTo>
                    <a:pt x="62788" y="101577"/>
                  </a:lnTo>
                  <a:lnTo>
                    <a:pt x="68730" y="114296"/>
                  </a:lnTo>
                  <a:lnTo>
                    <a:pt x="72880" y="120648"/>
                  </a:lnTo>
                  <a:lnTo>
                    <a:pt x="75216" y="130175"/>
                  </a:lnTo>
                  <a:lnTo>
                    <a:pt x="76070" y="140994"/>
                  </a:lnTo>
                  <a:lnTo>
                    <a:pt x="84390" y="150911"/>
                  </a:lnTo>
                  <a:lnTo>
                    <a:pt x="87954" y="151738"/>
                  </a:lnTo>
                  <a:lnTo>
                    <a:pt x="93809" y="152269"/>
                  </a:lnTo>
                  <a:lnTo>
                    <a:pt x="94289" y="151255"/>
                  </a:lnTo>
                  <a:lnTo>
                    <a:pt x="94823" y="147305"/>
                  </a:lnTo>
                  <a:lnTo>
                    <a:pt x="96024" y="145828"/>
                  </a:lnTo>
                  <a:lnTo>
                    <a:pt x="100180" y="144188"/>
                  </a:lnTo>
                  <a:lnTo>
                    <a:pt x="101713" y="142692"/>
                  </a:lnTo>
                  <a:lnTo>
                    <a:pt x="103413" y="138207"/>
                  </a:lnTo>
                  <a:lnTo>
                    <a:pt x="105564" y="120159"/>
                  </a:lnTo>
                  <a:lnTo>
                    <a:pt x="111241" y="107687"/>
                  </a:lnTo>
                  <a:lnTo>
                    <a:pt x="119238" y="60191"/>
                  </a:lnTo>
                  <a:lnTo>
                    <a:pt x="122918" y="41445"/>
                  </a:lnTo>
                  <a:lnTo>
                    <a:pt x="123423" y="30414"/>
                  </a:lnTo>
                  <a:lnTo>
                    <a:pt x="124614" y="26626"/>
                  </a:lnTo>
                  <a:lnTo>
                    <a:pt x="126468" y="24101"/>
                  </a:lnTo>
                  <a:lnTo>
                    <a:pt x="137047" y="14991"/>
                  </a:lnTo>
                  <a:lnTo>
                    <a:pt x="140285" y="9132"/>
                  </a:lnTo>
                  <a:lnTo>
                    <a:pt x="141148" y="6088"/>
                  </a:lnTo>
                  <a:lnTo>
                    <a:pt x="142782" y="4059"/>
                  </a:lnTo>
                  <a:lnTo>
                    <a:pt x="147419" y="18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51">
            <a:extLst>
              <a:ext uri="{FF2B5EF4-FFF2-40B4-BE49-F238E27FC236}">
                <a16:creationId xmlns:a16="http://schemas.microsoft.com/office/drawing/2014/main" id="{7B85F132-D33A-C7A2-C32C-341E11FF3CCA}"/>
              </a:ext>
            </a:extLst>
          </p:cNvPr>
          <p:cNvGrpSpPr/>
          <p:nvPr/>
        </p:nvGrpSpPr>
        <p:grpSpPr>
          <a:xfrm>
            <a:off x="6581775" y="1438290"/>
            <a:ext cx="200026" cy="304786"/>
            <a:chOff x="6581775" y="1438290"/>
            <a:chExt cx="200026" cy="304786"/>
          </a:xfrm>
        </p:grpSpPr>
        <p:sp>
          <p:nvSpPr>
            <p:cNvPr id="154" name="SMARTInkShape-2330">
              <a:extLst>
                <a:ext uri="{FF2B5EF4-FFF2-40B4-BE49-F238E27FC236}">
                  <a16:creationId xmlns:a16="http://schemas.microsoft.com/office/drawing/2014/main" id="{6BCDCA3D-C006-3685-D0E4-9AD98C88982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81775" y="1611045"/>
              <a:ext cx="200026" cy="17731"/>
            </a:xfrm>
            <a:custGeom>
              <a:avLst/>
              <a:gdLst/>
              <a:ahLst/>
              <a:cxnLst/>
              <a:rect l="0" t="0" r="0" b="0"/>
              <a:pathLst>
                <a:path w="200026" h="17731">
                  <a:moveTo>
                    <a:pt x="0" y="8205"/>
                  </a:moveTo>
                  <a:lnTo>
                    <a:pt x="0" y="8205"/>
                  </a:lnTo>
                  <a:lnTo>
                    <a:pt x="16267" y="7147"/>
                  </a:lnTo>
                  <a:lnTo>
                    <a:pt x="63095" y="4"/>
                  </a:lnTo>
                  <a:lnTo>
                    <a:pt x="104067" y="0"/>
                  </a:lnTo>
                  <a:lnTo>
                    <a:pt x="142735" y="9093"/>
                  </a:lnTo>
                  <a:lnTo>
                    <a:pt x="176331" y="16593"/>
                  </a:lnTo>
                  <a:lnTo>
                    <a:pt x="200025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31">
              <a:extLst>
                <a:ext uri="{FF2B5EF4-FFF2-40B4-BE49-F238E27FC236}">
                  <a16:creationId xmlns:a16="http://schemas.microsoft.com/office/drawing/2014/main" id="{D3E5B81E-FB87-2985-39FA-42C94E3802A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91300" y="1438290"/>
              <a:ext cx="161926" cy="76186"/>
            </a:xfrm>
            <a:custGeom>
              <a:avLst/>
              <a:gdLst/>
              <a:ahLst/>
              <a:cxnLst/>
              <a:rect l="0" t="0" r="0" b="0"/>
              <a:pathLst>
                <a:path w="161926" h="76186">
                  <a:moveTo>
                    <a:pt x="0" y="76185"/>
                  </a:moveTo>
                  <a:lnTo>
                    <a:pt x="0" y="76185"/>
                  </a:lnTo>
                  <a:lnTo>
                    <a:pt x="0" y="71129"/>
                  </a:lnTo>
                  <a:lnTo>
                    <a:pt x="15209" y="52334"/>
                  </a:lnTo>
                  <a:lnTo>
                    <a:pt x="38595" y="31061"/>
                  </a:lnTo>
                  <a:lnTo>
                    <a:pt x="82579" y="6481"/>
                  </a:lnTo>
                  <a:lnTo>
                    <a:pt x="96552" y="1910"/>
                  </a:lnTo>
                  <a:lnTo>
                    <a:pt x="143093" y="7"/>
                  </a:lnTo>
                  <a:lnTo>
                    <a:pt x="146195" y="0"/>
                  </a:lnTo>
                  <a:lnTo>
                    <a:pt x="161925" y="9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32">
              <a:extLst>
                <a:ext uri="{FF2B5EF4-FFF2-40B4-BE49-F238E27FC236}">
                  <a16:creationId xmlns:a16="http://schemas.microsoft.com/office/drawing/2014/main" id="{95822D96-BE75-4E8F-FCA6-3C19118240B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81775" y="1495818"/>
              <a:ext cx="47510" cy="247258"/>
            </a:xfrm>
            <a:custGeom>
              <a:avLst/>
              <a:gdLst/>
              <a:ahLst/>
              <a:cxnLst/>
              <a:rect l="0" t="0" r="0" b="0"/>
              <a:pathLst>
                <a:path w="47510" h="247258">
                  <a:moveTo>
                    <a:pt x="38100" y="9132"/>
                  </a:moveTo>
                  <a:lnTo>
                    <a:pt x="38100" y="9132"/>
                  </a:lnTo>
                  <a:lnTo>
                    <a:pt x="47232" y="0"/>
                  </a:lnTo>
                  <a:lnTo>
                    <a:pt x="47509" y="4780"/>
                  </a:lnTo>
                  <a:lnTo>
                    <a:pt x="37918" y="45584"/>
                  </a:lnTo>
                  <a:lnTo>
                    <a:pt x="27911" y="90337"/>
                  </a:lnTo>
                  <a:lnTo>
                    <a:pt x="18854" y="128796"/>
                  </a:lnTo>
                  <a:lnTo>
                    <a:pt x="9695" y="173488"/>
                  </a:lnTo>
                  <a:lnTo>
                    <a:pt x="1485" y="219002"/>
                  </a:lnTo>
                  <a:lnTo>
                    <a:pt x="0" y="247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52">
            <a:extLst>
              <a:ext uri="{FF2B5EF4-FFF2-40B4-BE49-F238E27FC236}">
                <a16:creationId xmlns:a16="http://schemas.microsoft.com/office/drawing/2014/main" id="{6EAAD48D-4EF1-2DB8-C743-9ADEFDCFB408}"/>
              </a:ext>
            </a:extLst>
          </p:cNvPr>
          <p:cNvGrpSpPr/>
          <p:nvPr/>
        </p:nvGrpSpPr>
        <p:grpSpPr>
          <a:xfrm>
            <a:off x="7191375" y="1470910"/>
            <a:ext cx="685801" cy="224541"/>
            <a:chOff x="7191375" y="1470910"/>
            <a:chExt cx="685801" cy="224541"/>
          </a:xfrm>
        </p:grpSpPr>
        <p:sp>
          <p:nvSpPr>
            <p:cNvPr id="158" name="SMARTInkShape-2333">
              <a:extLst>
                <a:ext uri="{FF2B5EF4-FFF2-40B4-BE49-F238E27FC236}">
                  <a16:creationId xmlns:a16="http://schemas.microsoft.com/office/drawing/2014/main" id="{B17A01F7-6515-AD1A-CBD7-534AB79E72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734300" y="1470910"/>
              <a:ext cx="142876" cy="224541"/>
            </a:xfrm>
            <a:custGeom>
              <a:avLst/>
              <a:gdLst/>
              <a:ahLst/>
              <a:cxnLst/>
              <a:rect l="0" t="0" r="0" b="0"/>
              <a:pathLst>
                <a:path w="142876" h="224541">
                  <a:moveTo>
                    <a:pt x="9525" y="14990"/>
                  </a:moveTo>
                  <a:lnTo>
                    <a:pt x="9525" y="14990"/>
                  </a:lnTo>
                  <a:lnTo>
                    <a:pt x="9525" y="0"/>
                  </a:lnTo>
                  <a:lnTo>
                    <a:pt x="9525" y="46478"/>
                  </a:lnTo>
                  <a:lnTo>
                    <a:pt x="9525" y="93971"/>
                  </a:lnTo>
                  <a:lnTo>
                    <a:pt x="174" y="141459"/>
                  </a:lnTo>
                  <a:lnTo>
                    <a:pt x="0" y="176381"/>
                  </a:lnTo>
                  <a:lnTo>
                    <a:pt x="0" y="171700"/>
                  </a:lnTo>
                  <a:lnTo>
                    <a:pt x="1058" y="170264"/>
                  </a:lnTo>
                  <a:lnTo>
                    <a:pt x="5056" y="168667"/>
                  </a:lnTo>
                  <a:lnTo>
                    <a:pt x="6547" y="167183"/>
                  </a:lnTo>
                  <a:lnTo>
                    <a:pt x="11760" y="157197"/>
                  </a:lnTo>
                  <a:lnTo>
                    <a:pt x="24636" y="141902"/>
                  </a:lnTo>
                  <a:lnTo>
                    <a:pt x="30619" y="129273"/>
                  </a:lnTo>
                  <a:lnTo>
                    <a:pt x="66691" y="81839"/>
                  </a:lnTo>
                  <a:lnTo>
                    <a:pt x="92075" y="57330"/>
                  </a:lnTo>
                  <a:lnTo>
                    <a:pt x="98425" y="54974"/>
                  </a:lnTo>
                  <a:lnTo>
                    <a:pt x="100542" y="53288"/>
                  </a:lnTo>
                  <a:lnTo>
                    <a:pt x="104579" y="46916"/>
                  </a:lnTo>
                  <a:lnTo>
                    <a:pt x="112811" y="44006"/>
                  </a:lnTo>
                  <a:lnTo>
                    <a:pt x="113307" y="44918"/>
                  </a:lnTo>
                  <a:lnTo>
                    <a:pt x="114169" y="51805"/>
                  </a:lnTo>
                  <a:lnTo>
                    <a:pt x="122489" y="61178"/>
                  </a:lnTo>
                  <a:lnTo>
                    <a:pt x="121876" y="62715"/>
                  </a:lnTo>
                  <a:lnTo>
                    <a:pt x="117015" y="69935"/>
                  </a:lnTo>
                  <a:lnTo>
                    <a:pt x="115507" y="75746"/>
                  </a:lnTo>
                  <a:lnTo>
                    <a:pt x="116163" y="78778"/>
                  </a:lnTo>
                  <a:lnTo>
                    <a:pt x="121998" y="91247"/>
                  </a:lnTo>
                  <a:lnTo>
                    <a:pt x="123815" y="137522"/>
                  </a:lnTo>
                  <a:lnTo>
                    <a:pt x="123822" y="150191"/>
                  </a:lnTo>
                  <a:lnTo>
                    <a:pt x="126646" y="157276"/>
                  </a:lnTo>
                  <a:lnTo>
                    <a:pt x="130370" y="163953"/>
                  </a:lnTo>
                  <a:lnTo>
                    <a:pt x="132762" y="176863"/>
                  </a:lnTo>
                  <a:lnTo>
                    <a:pt x="133235" y="189605"/>
                  </a:lnTo>
                  <a:lnTo>
                    <a:pt x="136121" y="195960"/>
                  </a:lnTo>
                  <a:lnTo>
                    <a:pt x="139873" y="202313"/>
                  </a:lnTo>
                  <a:lnTo>
                    <a:pt x="142758" y="214458"/>
                  </a:lnTo>
                  <a:lnTo>
                    <a:pt x="142875" y="224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34">
              <a:extLst>
                <a:ext uri="{FF2B5EF4-FFF2-40B4-BE49-F238E27FC236}">
                  <a16:creationId xmlns:a16="http://schemas.microsoft.com/office/drawing/2014/main" id="{CD2800C5-73C5-92D1-FE61-847A7125E37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73079" y="1575763"/>
              <a:ext cx="123122" cy="88680"/>
            </a:xfrm>
            <a:custGeom>
              <a:avLst/>
              <a:gdLst/>
              <a:ahLst/>
              <a:cxnLst/>
              <a:rect l="0" t="0" r="0" b="0"/>
              <a:pathLst>
                <a:path w="123122" h="88680">
                  <a:moveTo>
                    <a:pt x="46921" y="24437"/>
                  </a:moveTo>
                  <a:lnTo>
                    <a:pt x="46921" y="24437"/>
                  </a:lnTo>
                  <a:lnTo>
                    <a:pt x="51977" y="19381"/>
                  </a:lnTo>
                  <a:lnTo>
                    <a:pt x="54461" y="14076"/>
                  </a:lnTo>
                  <a:lnTo>
                    <a:pt x="56331" y="5895"/>
                  </a:lnTo>
                  <a:lnTo>
                    <a:pt x="51356" y="481"/>
                  </a:lnTo>
                  <a:lnTo>
                    <a:pt x="47760" y="0"/>
                  </a:lnTo>
                  <a:lnTo>
                    <a:pt x="38122" y="2287"/>
                  </a:lnTo>
                  <a:lnTo>
                    <a:pt x="20795" y="14581"/>
                  </a:lnTo>
                  <a:lnTo>
                    <a:pt x="7313" y="31630"/>
                  </a:lnTo>
                  <a:lnTo>
                    <a:pt x="2859" y="43861"/>
                  </a:lnTo>
                  <a:lnTo>
                    <a:pt x="0" y="68961"/>
                  </a:lnTo>
                  <a:lnTo>
                    <a:pt x="2941" y="74228"/>
                  </a:lnTo>
                  <a:lnTo>
                    <a:pt x="14674" y="82902"/>
                  </a:lnTo>
                  <a:lnTo>
                    <a:pt x="34074" y="88679"/>
                  </a:lnTo>
                  <a:lnTo>
                    <a:pt x="46856" y="87209"/>
                  </a:lnTo>
                  <a:lnTo>
                    <a:pt x="87837" y="71719"/>
                  </a:lnTo>
                  <a:lnTo>
                    <a:pt x="123121" y="53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35">
              <a:extLst>
                <a:ext uri="{FF2B5EF4-FFF2-40B4-BE49-F238E27FC236}">
                  <a16:creationId xmlns:a16="http://schemas.microsoft.com/office/drawing/2014/main" id="{0182656D-5FA9-4098-EA42-A49F3CD411C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00925" y="1552575"/>
              <a:ext cx="123826" cy="130409"/>
            </a:xfrm>
            <a:custGeom>
              <a:avLst/>
              <a:gdLst/>
              <a:ahLst/>
              <a:cxnLst/>
              <a:rect l="0" t="0" r="0" b="0"/>
              <a:pathLst>
                <a:path w="123826" h="130409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5056" y="43893"/>
                  </a:lnTo>
                  <a:lnTo>
                    <a:pt x="10361" y="40675"/>
                  </a:lnTo>
                  <a:lnTo>
                    <a:pt x="13257" y="39816"/>
                  </a:lnTo>
                  <a:lnTo>
                    <a:pt x="15188" y="38186"/>
                  </a:lnTo>
                  <a:lnTo>
                    <a:pt x="18542" y="30050"/>
                  </a:lnTo>
                  <a:lnTo>
                    <a:pt x="19005" y="20503"/>
                  </a:lnTo>
                  <a:lnTo>
                    <a:pt x="19037" y="24537"/>
                  </a:lnTo>
                  <a:lnTo>
                    <a:pt x="13560" y="42986"/>
                  </a:lnTo>
                  <a:lnTo>
                    <a:pt x="18119" y="78307"/>
                  </a:lnTo>
                  <a:lnTo>
                    <a:pt x="27102" y="96187"/>
                  </a:lnTo>
                  <a:lnTo>
                    <a:pt x="47189" y="118458"/>
                  </a:lnTo>
                  <a:lnTo>
                    <a:pt x="63723" y="128937"/>
                  </a:lnTo>
                  <a:lnTo>
                    <a:pt x="67882" y="130408"/>
                  </a:lnTo>
                  <a:lnTo>
                    <a:pt x="72772" y="129272"/>
                  </a:lnTo>
                  <a:lnTo>
                    <a:pt x="83848" y="122365"/>
                  </a:lnTo>
                  <a:lnTo>
                    <a:pt x="90183" y="115062"/>
                  </a:lnTo>
                  <a:lnTo>
                    <a:pt x="91872" y="111633"/>
                  </a:lnTo>
                  <a:lnTo>
                    <a:pt x="100009" y="65605"/>
                  </a:lnTo>
                  <a:lnTo>
                    <a:pt x="105951" y="41456"/>
                  </a:lnTo>
                  <a:lnTo>
                    <a:pt x="121977" y="116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36">
              <a:extLst>
                <a:ext uri="{FF2B5EF4-FFF2-40B4-BE49-F238E27FC236}">
                  <a16:creationId xmlns:a16="http://schemas.microsoft.com/office/drawing/2014/main" id="{51E89439-7C9F-646B-29AF-A88125265DC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91375" y="1533536"/>
              <a:ext cx="152327" cy="142865"/>
            </a:xfrm>
            <a:custGeom>
              <a:avLst/>
              <a:gdLst/>
              <a:ahLst/>
              <a:cxnLst/>
              <a:rect l="0" t="0" r="0" b="0"/>
              <a:pathLst>
                <a:path w="152327" h="142865">
                  <a:moveTo>
                    <a:pt x="104775" y="19039"/>
                  </a:moveTo>
                  <a:lnTo>
                    <a:pt x="104775" y="19039"/>
                  </a:lnTo>
                  <a:lnTo>
                    <a:pt x="109831" y="19039"/>
                  </a:lnTo>
                  <a:lnTo>
                    <a:pt x="111322" y="17981"/>
                  </a:lnTo>
                  <a:lnTo>
                    <a:pt x="112315" y="16217"/>
                  </a:lnTo>
                  <a:lnTo>
                    <a:pt x="112976" y="13983"/>
                  </a:lnTo>
                  <a:lnTo>
                    <a:pt x="114476" y="12493"/>
                  </a:lnTo>
                  <a:lnTo>
                    <a:pt x="124488" y="7280"/>
                  </a:lnTo>
                  <a:lnTo>
                    <a:pt x="133336" y="0"/>
                  </a:lnTo>
                  <a:lnTo>
                    <a:pt x="117080" y="1049"/>
                  </a:lnTo>
                  <a:lnTo>
                    <a:pt x="75312" y="8190"/>
                  </a:lnTo>
                  <a:lnTo>
                    <a:pt x="38819" y="19701"/>
                  </a:lnTo>
                  <a:lnTo>
                    <a:pt x="12006" y="36246"/>
                  </a:lnTo>
                  <a:lnTo>
                    <a:pt x="10628" y="40092"/>
                  </a:lnTo>
                  <a:lnTo>
                    <a:pt x="9743" y="46128"/>
                  </a:lnTo>
                  <a:lnTo>
                    <a:pt x="4533" y="52230"/>
                  </a:lnTo>
                  <a:lnTo>
                    <a:pt x="4080" y="54925"/>
                  </a:lnTo>
                  <a:lnTo>
                    <a:pt x="4837" y="57780"/>
                  </a:lnTo>
                  <a:lnTo>
                    <a:pt x="6400" y="60741"/>
                  </a:lnTo>
                  <a:lnTo>
                    <a:pt x="8499" y="62715"/>
                  </a:lnTo>
                  <a:lnTo>
                    <a:pt x="32622" y="71201"/>
                  </a:lnTo>
                  <a:lnTo>
                    <a:pt x="78097" y="78817"/>
                  </a:lnTo>
                  <a:lnTo>
                    <a:pt x="95812" y="83670"/>
                  </a:lnTo>
                  <a:lnTo>
                    <a:pt x="142878" y="93795"/>
                  </a:lnTo>
                  <a:lnTo>
                    <a:pt x="151564" y="95112"/>
                  </a:lnTo>
                  <a:lnTo>
                    <a:pt x="152326" y="103429"/>
                  </a:lnTo>
                  <a:lnTo>
                    <a:pt x="151292" y="103874"/>
                  </a:lnTo>
                  <a:lnTo>
                    <a:pt x="147321" y="104368"/>
                  </a:lnTo>
                  <a:lnTo>
                    <a:pt x="127486" y="117778"/>
                  </a:lnTo>
                  <a:lnTo>
                    <a:pt x="79896" y="128076"/>
                  </a:lnTo>
                  <a:lnTo>
                    <a:pt x="35777" y="137933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53">
            <a:extLst>
              <a:ext uri="{FF2B5EF4-FFF2-40B4-BE49-F238E27FC236}">
                <a16:creationId xmlns:a16="http://schemas.microsoft.com/office/drawing/2014/main" id="{FFD6020F-89E1-EC8D-239D-4EE0F33612BB}"/>
              </a:ext>
            </a:extLst>
          </p:cNvPr>
          <p:cNvGrpSpPr/>
          <p:nvPr/>
        </p:nvGrpSpPr>
        <p:grpSpPr>
          <a:xfrm>
            <a:off x="5276850" y="1971675"/>
            <a:ext cx="666751" cy="218406"/>
            <a:chOff x="5276850" y="1971675"/>
            <a:chExt cx="666751" cy="218406"/>
          </a:xfrm>
        </p:grpSpPr>
        <p:sp>
          <p:nvSpPr>
            <p:cNvPr id="163" name="SMARTInkShape-2337">
              <a:extLst>
                <a:ext uri="{FF2B5EF4-FFF2-40B4-BE49-F238E27FC236}">
                  <a16:creationId xmlns:a16="http://schemas.microsoft.com/office/drawing/2014/main" id="{45B51EDC-C246-61C5-E0E5-1F7C4F8FC7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81675" y="20669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3961" y="15317"/>
                  </a:lnTo>
                  <a:lnTo>
                    <a:pt x="97618" y="497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38">
              <a:extLst>
                <a:ext uri="{FF2B5EF4-FFF2-40B4-BE49-F238E27FC236}">
                  <a16:creationId xmlns:a16="http://schemas.microsoft.com/office/drawing/2014/main" id="{DB1F77C0-9B23-F6ED-41A4-94F1E8D6F20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92367" y="1971675"/>
              <a:ext cx="94084" cy="218406"/>
            </a:xfrm>
            <a:custGeom>
              <a:avLst/>
              <a:gdLst/>
              <a:ahLst/>
              <a:cxnLst/>
              <a:rect l="0" t="0" r="0" b="0"/>
              <a:pathLst>
                <a:path w="94084" h="218406">
                  <a:moveTo>
                    <a:pt x="27408" y="0"/>
                  </a:moveTo>
                  <a:lnTo>
                    <a:pt x="27408" y="0"/>
                  </a:lnTo>
                  <a:lnTo>
                    <a:pt x="22352" y="5056"/>
                  </a:lnTo>
                  <a:lnTo>
                    <a:pt x="17707" y="45606"/>
                  </a:lnTo>
                  <a:lnTo>
                    <a:pt x="10540" y="82892"/>
                  </a:lnTo>
                  <a:lnTo>
                    <a:pt x="2772" y="120752"/>
                  </a:lnTo>
                  <a:lnTo>
                    <a:pt x="0" y="157722"/>
                  </a:lnTo>
                  <a:lnTo>
                    <a:pt x="237" y="187138"/>
                  </a:lnTo>
                  <a:lnTo>
                    <a:pt x="4043" y="198884"/>
                  </a:lnTo>
                  <a:lnTo>
                    <a:pt x="12136" y="211446"/>
                  </a:lnTo>
                  <a:lnTo>
                    <a:pt x="23796" y="215685"/>
                  </a:lnTo>
                  <a:lnTo>
                    <a:pt x="52094" y="218405"/>
                  </a:lnTo>
                  <a:lnTo>
                    <a:pt x="71647" y="213820"/>
                  </a:lnTo>
                  <a:lnTo>
                    <a:pt x="94083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39">
              <a:extLst>
                <a:ext uri="{FF2B5EF4-FFF2-40B4-BE49-F238E27FC236}">
                  <a16:creationId xmlns:a16="http://schemas.microsoft.com/office/drawing/2014/main" id="{F8AE52D6-3A43-6775-05E9-B2C582FF853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20344" y="2066928"/>
              <a:ext cx="132757" cy="101487"/>
            </a:xfrm>
            <a:custGeom>
              <a:avLst/>
              <a:gdLst/>
              <a:ahLst/>
              <a:cxnLst/>
              <a:rect l="0" t="0" r="0" b="0"/>
              <a:pathLst>
                <a:path w="132757" h="101487">
                  <a:moveTo>
                    <a:pt x="66081" y="28572"/>
                  </a:moveTo>
                  <a:lnTo>
                    <a:pt x="66081" y="28572"/>
                  </a:lnTo>
                  <a:lnTo>
                    <a:pt x="74282" y="28572"/>
                  </a:lnTo>
                  <a:lnTo>
                    <a:pt x="74723" y="27514"/>
                  </a:lnTo>
                  <a:lnTo>
                    <a:pt x="75606" y="390"/>
                  </a:lnTo>
                  <a:lnTo>
                    <a:pt x="66197" y="0"/>
                  </a:lnTo>
                  <a:lnTo>
                    <a:pt x="48196" y="10359"/>
                  </a:lnTo>
                  <a:lnTo>
                    <a:pt x="40140" y="18361"/>
                  </a:lnTo>
                  <a:lnTo>
                    <a:pt x="6168" y="64608"/>
                  </a:lnTo>
                  <a:lnTo>
                    <a:pt x="1410" y="77820"/>
                  </a:lnTo>
                  <a:lnTo>
                    <a:pt x="0" y="93493"/>
                  </a:lnTo>
                  <a:lnTo>
                    <a:pt x="861" y="97253"/>
                  </a:lnTo>
                  <a:lnTo>
                    <a:pt x="2492" y="99759"/>
                  </a:lnTo>
                  <a:lnTo>
                    <a:pt x="4638" y="101430"/>
                  </a:lnTo>
                  <a:lnTo>
                    <a:pt x="7128" y="101486"/>
                  </a:lnTo>
                  <a:lnTo>
                    <a:pt x="12715" y="98725"/>
                  </a:lnTo>
                  <a:lnTo>
                    <a:pt x="36267" y="77239"/>
                  </a:lnTo>
                  <a:lnTo>
                    <a:pt x="61589" y="42402"/>
                  </a:lnTo>
                  <a:lnTo>
                    <a:pt x="64750" y="34198"/>
                  </a:lnTo>
                  <a:lnTo>
                    <a:pt x="65194" y="34439"/>
                  </a:lnTo>
                  <a:lnTo>
                    <a:pt x="65964" y="46278"/>
                  </a:lnTo>
                  <a:lnTo>
                    <a:pt x="66066" y="68625"/>
                  </a:lnTo>
                  <a:lnTo>
                    <a:pt x="68896" y="75654"/>
                  </a:lnTo>
                  <a:lnTo>
                    <a:pt x="79337" y="88790"/>
                  </a:lnTo>
                  <a:lnTo>
                    <a:pt x="85379" y="92377"/>
                  </a:lnTo>
                  <a:lnTo>
                    <a:pt x="97879" y="94680"/>
                  </a:lnTo>
                  <a:lnTo>
                    <a:pt x="132756" y="57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40">
              <a:extLst>
                <a:ext uri="{FF2B5EF4-FFF2-40B4-BE49-F238E27FC236}">
                  <a16:creationId xmlns:a16="http://schemas.microsoft.com/office/drawing/2014/main" id="{A3214A54-FCA0-F660-B9C0-6FDBB18D36B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67350" y="1991117"/>
              <a:ext cx="104776" cy="184113"/>
            </a:xfrm>
            <a:custGeom>
              <a:avLst/>
              <a:gdLst/>
              <a:ahLst/>
              <a:cxnLst/>
              <a:rect l="0" t="0" r="0" b="0"/>
              <a:pathLst>
                <a:path w="104776" h="184113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8201" y="48523"/>
                  </a:lnTo>
                  <a:lnTo>
                    <a:pt x="9447" y="91191"/>
                  </a:lnTo>
                  <a:lnTo>
                    <a:pt x="8460" y="134448"/>
                  </a:lnTo>
                  <a:lnTo>
                    <a:pt x="1323" y="170666"/>
                  </a:lnTo>
                  <a:lnTo>
                    <a:pt x="3409" y="178998"/>
                  </a:lnTo>
                  <a:lnTo>
                    <a:pt x="5449" y="182701"/>
                  </a:lnTo>
                  <a:lnTo>
                    <a:pt x="6808" y="184112"/>
                  </a:lnTo>
                  <a:lnTo>
                    <a:pt x="7713" y="183994"/>
                  </a:lnTo>
                  <a:lnTo>
                    <a:pt x="9778" y="181041"/>
                  </a:lnTo>
                  <a:lnTo>
                    <a:pt x="33494" y="153835"/>
                  </a:lnTo>
                  <a:lnTo>
                    <a:pt x="47303" y="129556"/>
                  </a:lnTo>
                  <a:lnTo>
                    <a:pt x="81463" y="84447"/>
                  </a:lnTo>
                  <a:lnTo>
                    <a:pt x="88415" y="79648"/>
                  </a:lnTo>
                  <a:lnTo>
                    <a:pt x="102851" y="76145"/>
                  </a:lnTo>
                  <a:lnTo>
                    <a:pt x="103920" y="81602"/>
                  </a:lnTo>
                  <a:lnTo>
                    <a:pt x="104741" y="127892"/>
                  </a:lnTo>
                  <a:lnTo>
                    <a:pt x="104775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41">
              <a:extLst>
                <a:ext uri="{FF2B5EF4-FFF2-40B4-BE49-F238E27FC236}">
                  <a16:creationId xmlns:a16="http://schemas.microsoft.com/office/drawing/2014/main" id="{DC21FC54-5778-27BB-64F7-C67F8F73376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76850" y="2066925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37512"/>
                  </a:lnTo>
                  <a:lnTo>
                    <a:pt x="20723" y="32547"/>
                  </a:lnTo>
                  <a:lnTo>
                    <a:pt x="63598" y="15550"/>
                  </a:lnTo>
                  <a:lnTo>
                    <a:pt x="104753" y="185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42">
              <a:extLst>
                <a:ext uri="{FF2B5EF4-FFF2-40B4-BE49-F238E27FC236}">
                  <a16:creationId xmlns:a16="http://schemas.microsoft.com/office/drawing/2014/main" id="{1A7B5EC3-A1D1-F1DD-E65D-8E6F1669B4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91660" y="1971675"/>
              <a:ext cx="118541" cy="206964"/>
            </a:xfrm>
            <a:custGeom>
              <a:avLst/>
              <a:gdLst/>
              <a:ahLst/>
              <a:cxnLst/>
              <a:rect l="0" t="0" r="0" b="0"/>
              <a:pathLst>
                <a:path w="118541" h="206964">
                  <a:moveTo>
                    <a:pt x="42340" y="0"/>
                  </a:moveTo>
                  <a:lnTo>
                    <a:pt x="42340" y="0"/>
                  </a:lnTo>
                  <a:lnTo>
                    <a:pt x="47396" y="0"/>
                  </a:lnTo>
                  <a:lnTo>
                    <a:pt x="48885" y="1058"/>
                  </a:lnTo>
                  <a:lnTo>
                    <a:pt x="49879" y="2822"/>
                  </a:lnTo>
                  <a:lnTo>
                    <a:pt x="51472" y="8201"/>
                  </a:lnTo>
                  <a:lnTo>
                    <a:pt x="43630" y="54238"/>
                  </a:lnTo>
                  <a:lnTo>
                    <a:pt x="34990" y="99104"/>
                  </a:lnTo>
                  <a:lnTo>
                    <a:pt x="16852" y="144328"/>
                  </a:lnTo>
                  <a:lnTo>
                    <a:pt x="0" y="191490"/>
                  </a:lnTo>
                  <a:lnTo>
                    <a:pt x="3473" y="206963"/>
                  </a:lnTo>
                  <a:lnTo>
                    <a:pt x="5845" y="206767"/>
                  </a:lnTo>
                  <a:lnTo>
                    <a:pt x="49000" y="192149"/>
                  </a:lnTo>
                  <a:lnTo>
                    <a:pt x="91873" y="182444"/>
                  </a:lnTo>
                  <a:lnTo>
                    <a:pt x="104220" y="178806"/>
                  </a:lnTo>
                  <a:lnTo>
                    <a:pt x="11854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54">
            <a:extLst>
              <a:ext uri="{FF2B5EF4-FFF2-40B4-BE49-F238E27FC236}">
                <a16:creationId xmlns:a16="http://schemas.microsoft.com/office/drawing/2014/main" id="{831A9902-47C8-B970-64BE-E8EFB30FCADC}"/>
              </a:ext>
            </a:extLst>
          </p:cNvPr>
          <p:cNvGrpSpPr/>
          <p:nvPr/>
        </p:nvGrpSpPr>
        <p:grpSpPr>
          <a:xfrm>
            <a:off x="6244607" y="2049745"/>
            <a:ext cx="737219" cy="144829"/>
            <a:chOff x="6244607" y="2049745"/>
            <a:chExt cx="737219" cy="144829"/>
          </a:xfrm>
        </p:grpSpPr>
        <p:sp>
          <p:nvSpPr>
            <p:cNvPr id="170" name="SMARTInkShape-2343">
              <a:extLst>
                <a:ext uri="{FF2B5EF4-FFF2-40B4-BE49-F238E27FC236}">
                  <a16:creationId xmlns:a16="http://schemas.microsoft.com/office/drawing/2014/main" id="{A562EE2D-3C00-76C8-BDFC-530DCB7DD3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82023" y="2058885"/>
              <a:ext cx="199803" cy="107318"/>
            </a:xfrm>
            <a:custGeom>
              <a:avLst/>
              <a:gdLst/>
              <a:ahLst/>
              <a:cxnLst/>
              <a:rect l="0" t="0" r="0" b="0"/>
              <a:pathLst>
                <a:path w="199803" h="107318">
                  <a:moveTo>
                    <a:pt x="85502" y="55665"/>
                  </a:moveTo>
                  <a:lnTo>
                    <a:pt x="85502" y="55665"/>
                  </a:lnTo>
                  <a:lnTo>
                    <a:pt x="104125" y="37042"/>
                  </a:lnTo>
                  <a:lnTo>
                    <a:pt x="104549" y="9876"/>
                  </a:lnTo>
                  <a:lnTo>
                    <a:pt x="99495" y="3528"/>
                  </a:lnTo>
                  <a:lnTo>
                    <a:pt x="91368" y="743"/>
                  </a:lnTo>
                  <a:lnTo>
                    <a:pt x="86238" y="0"/>
                  </a:lnTo>
                  <a:lnTo>
                    <a:pt x="68904" y="4012"/>
                  </a:lnTo>
                  <a:lnTo>
                    <a:pt x="45307" y="16959"/>
                  </a:lnTo>
                  <a:lnTo>
                    <a:pt x="23263" y="39258"/>
                  </a:lnTo>
                  <a:lnTo>
                    <a:pt x="5513" y="73120"/>
                  </a:lnTo>
                  <a:lnTo>
                    <a:pt x="532" y="95894"/>
                  </a:lnTo>
                  <a:lnTo>
                    <a:pt x="0" y="106155"/>
                  </a:lnTo>
                  <a:lnTo>
                    <a:pt x="2043" y="107317"/>
                  </a:lnTo>
                  <a:lnTo>
                    <a:pt x="21256" y="104029"/>
                  </a:lnTo>
                  <a:lnTo>
                    <a:pt x="36362" y="93396"/>
                  </a:lnTo>
                  <a:lnTo>
                    <a:pt x="66135" y="65493"/>
                  </a:lnTo>
                  <a:lnTo>
                    <a:pt x="66358" y="70336"/>
                  </a:lnTo>
                  <a:lnTo>
                    <a:pt x="69232" y="75591"/>
                  </a:lnTo>
                  <a:lnTo>
                    <a:pt x="71480" y="78474"/>
                  </a:lnTo>
                  <a:lnTo>
                    <a:pt x="76801" y="81678"/>
                  </a:lnTo>
                  <a:lnTo>
                    <a:pt x="88568" y="83481"/>
                  </a:lnTo>
                  <a:lnTo>
                    <a:pt x="134232" y="86996"/>
                  </a:lnTo>
                  <a:lnTo>
                    <a:pt x="179839" y="92873"/>
                  </a:lnTo>
                  <a:lnTo>
                    <a:pt x="199802" y="93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44">
              <a:extLst>
                <a:ext uri="{FF2B5EF4-FFF2-40B4-BE49-F238E27FC236}">
                  <a16:creationId xmlns:a16="http://schemas.microsoft.com/office/drawing/2014/main" id="{21CDD8BF-EF99-E753-3788-76901A8E72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40930" y="2049745"/>
              <a:ext cx="131346" cy="138305"/>
            </a:xfrm>
            <a:custGeom>
              <a:avLst/>
              <a:gdLst/>
              <a:ahLst/>
              <a:cxnLst/>
              <a:rect l="0" t="0" r="0" b="0"/>
              <a:pathLst>
                <a:path w="131346" h="138305">
                  <a:moveTo>
                    <a:pt x="17045" y="45755"/>
                  </a:moveTo>
                  <a:lnTo>
                    <a:pt x="17045" y="45755"/>
                  </a:lnTo>
                  <a:lnTo>
                    <a:pt x="50159" y="44697"/>
                  </a:lnTo>
                  <a:lnTo>
                    <a:pt x="90503" y="33996"/>
                  </a:lnTo>
                  <a:lnTo>
                    <a:pt x="114246" y="20061"/>
                  </a:lnTo>
                  <a:lnTo>
                    <a:pt x="118454" y="13874"/>
                  </a:lnTo>
                  <a:lnTo>
                    <a:pt x="118517" y="10743"/>
                  </a:lnTo>
                  <a:lnTo>
                    <a:pt x="115766" y="4441"/>
                  </a:lnTo>
                  <a:lnTo>
                    <a:pt x="111434" y="2338"/>
                  </a:lnTo>
                  <a:lnTo>
                    <a:pt x="98153" y="0"/>
                  </a:lnTo>
                  <a:lnTo>
                    <a:pt x="81668" y="4606"/>
                  </a:lnTo>
                  <a:lnTo>
                    <a:pt x="43440" y="21500"/>
                  </a:lnTo>
                  <a:lnTo>
                    <a:pt x="11636" y="62048"/>
                  </a:lnTo>
                  <a:lnTo>
                    <a:pt x="2507" y="84802"/>
                  </a:lnTo>
                  <a:lnTo>
                    <a:pt x="0" y="98740"/>
                  </a:lnTo>
                  <a:lnTo>
                    <a:pt x="1709" y="111990"/>
                  </a:lnTo>
                  <a:lnTo>
                    <a:pt x="3647" y="118486"/>
                  </a:lnTo>
                  <a:lnTo>
                    <a:pt x="11443" y="128527"/>
                  </a:lnTo>
                  <a:lnTo>
                    <a:pt x="16486" y="132686"/>
                  </a:lnTo>
                  <a:lnTo>
                    <a:pt x="30555" y="137308"/>
                  </a:lnTo>
                  <a:lnTo>
                    <a:pt x="49508" y="138304"/>
                  </a:lnTo>
                  <a:lnTo>
                    <a:pt x="87812" y="132914"/>
                  </a:lnTo>
                  <a:lnTo>
                    <a:pt x="131345" y="121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45">
              <a:extLst>
                <a:ext uri="{FF2B5EF4-FFF2-40B4-BE49-F238E27FC236}">
                  <a16:creationId xmlns:a16="http://schemas.microsoft.com/office/drawing/2014/main" id="{87A08E11-422C-C8DB-2980-B86FB5FB54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38900" y="2059232"/>
              <a:ext cx="171451" cy="108737"/>
            </a:xfrm>
            <a:custGeom>
              <a:avLst/>
              <a:gdLst/>
              <a:ahLst/>
              <a:cxnLst/>
              <a:rect l="0" t="0" r="0" b="0"/>
              <a:pathLst>
                <a:path w="171451" h="108737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6187" y="917"/>
                  </a:lnTo>
                  <a:lnTo>
                    <a:pt x="40001" y="0"/>
                  </a:lnTo>
                  <a:lnTo>
                    <a:pt x="49881" y="1805"/>
                  </a:lnTo>
                  <a:lnTo>
                    <a:pt x="55479" y="3767"/>
                  </a:lnTo>
                  <a:lnTo>
                    <a:pt x="64521" y="14415"/>
                  </a:lnTo>
                  <a:lnTo>
                    <a:pt x="78949" y="52177"/>
                  </a:lnTo>
                  <a:lnTo>
                    <a:pt x="83717" y="77906"/>
                  </a:lnTo>
                  <a:lnTo>
                    <a:pt x="82010" y="92168"/>
                  </a:lnTo>
                  <a:lnTo>
                    <a:pt x="80073" y="98935"/>
                  </a:lnTo>
                  <a:lnTo>
                    <a:pt x="76666" y="103446"/>
                  </a:lnTo>
                  <a:lnTo>
                    <a:pt x="67234" y="108458"/>
                  </a:lnTo>
                  <a:lnTo>
                    <a:pt x="62815" y="108736"/>
                  </a:lnTo>
                  <a:lnTo>
                    <a:pt x="55082" y="106223"/>
                  </a:lnTo>
                  <a:lnTo>
                    <a:pt x="44777" y="98859"/>
                  </a:lnTo>
                  <a:lnTo>
                    <a:pt x="41068" y="87369"/>
                  </a:lnTo>
                  <a:lnTo>
                    <a:pt x="40079" y="79860"/>
                  </a:lnTo>
                  <a:lnTo>
                    <a:pt x="44624" y="65873"/>
                  </a:lnTo>
                  <a:lnTo>
                    <a:pt x="54758" y="52601"/>
                  </a:lnTo>
                  <a:lnTo>
                    <a:pt x="69845" y="39646"/>
                  </a:lnTo>
                  <a:lnTo>
                    <a:pt x="110889" y="21687"/>
                  </a:lnTo>
                  <a:lnTo>
                    <a:pt x="135632" y="12310"/>
                  </a:lnTo>
                  <a:lnTo>
                    <a:pt x="17145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46">
              <a:extLst>
                <a:ext uri="{FF2B5EF4-FFF2-40B4-BE49-F238E27FC236}">
                  <a16:creationId xmlns:a16="http://schemas.microsoft.com/office/drawing/2014/main" id="{D5059A72-23A6-E213-240F-008648A6B29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44607" y="2067318"/>
              <a:ext cx="175244" cy="127256"/>
            </a:xfrm>
            <a:custGeom>
              <a:avLst/>
              <a:gdLst/>
              <a:ahLst/>
              <a:cxnLst/>
              <a:rect l="0" t="0" r="0" b="0"/>
              <a:pathLst>
                <a:path w="175244" h="127256">
                  <a:moveTo>
                    <a:pt x="118093" y="18657"/>
                  </a:moveTo>
                  <a:lnTo>
                    <a:pt x="118093" y="18657"/>
                  </a:lnTo>
                  <a:lnTo>
                    <a:pt x="127502" y="9248"/>
                  </a:lnTo>
                  <a:lnTo>
                    <a:pt x="119406" y="9142"/>
                  </a:lnTo>
                  <a:lnTo>
                    <a:pt x="113425" y="4079"/>
                  </a:lnTo>
                  <a:lnTo>
                    <a:pt x="105082" y="1594"/>
                  </a:lnTo>
                  <a:lnTo>
                    <a:pt x="82480" y="0"/>
                  </a:lnTo>
                  <a:lnTo>
                    <a:pt x="58857" y="4780"/>
                  </a:lnTo>
                  <a:lnTo>
                    <a:pt x="36806" y="17955"/>
                  </a:lnTo>
                  <a:lnTo>
                    <a:pt x="17997" y="34825"/>
                  </a:lnTo>
                  <a:lnTo>
                    <a:pt x="816" y="63564"/>
                  </a:lnTo>
                  <a:lnTo>
                    <a:pt x="0" y="78832"/>
                  </a:lnTo>
                  <a:lnTo>
                    <a:pt x="3571" y="116144"/>
                  </a:lnTo>
                  <a:lnTo>
                    <a:pt x="4703" y="118573"/>
                  </a:lnTo>
                  <a:lnTo>
                    <a:pt x="6517" y="120193"/>
                  </a:lnTo>
                  <a:lnTo>
                    <a:pt x="11974" y="122792"/>
                  </a:lnTo>
                  <a:lnTo>
                    <a:pt x="26457" y="123376"/>
                  </a:lnTo>
                  <a:lnTo>
                    <a:pt x="32563" y="120585"/>
                  </a:lnTo>
                  <a:lnTo>
                    <a:pt x="35672" y="118359"/>
                  </a:lnTo>
                  <a:lnTo>
                    <a:pt x="37746" y="114758"/>
                  </a:lnTo>
                  <a:lnTo>
                    <a:pt x="40050" y="105113"/>
                  </a:lnTo>
                  <a:lnTo>
                    <a:pt x="71391" y="61041"/>
                  </a:lnTo>
                  <a:lnTo>
                    <a:pt x="86400" y="31150"/>
                  </a:lnTo>
                  <a:lnTo>
                    <a:pt x="88902" y="21125"/>
                  </a:lnTo>
                  <a:lnTo>
                    <a:pt x="84279" y="29501"/>
                  </a:lnTo>
                  <a:lnTo>
                    <a:pt x="81263" y="55501"/>
                  </a:lnTo>
                  <a:lnTo>
                    <a:pt x="88305" y="100539"/>
                  </a:lnTo>
                  <a:lnTo>
                    <a:pt x="91801" y="110788"/>
                  </a:lnTo>
                  <a:lnTo>
                    <a:pt x="94215" y="115003"/>
                  </a:lnTo>
                  <a:lnTo>
                    <a:pt x="107726" y="125991"/>
                  </a:lnTo>
                  <a:lnTo>
                    <a:pt x="113298" y="127255"/>
                  </a:lnTo>
                  <a:lnTo>
                    <a:pt x="143699" y="124144"/>
                  </a:lnTo>
                  <a:lnTo>
                    <a:pt x="156284" y="118104"/>
                  </a:lnTo>
                  <a:lnTo>
                    <a:pt x="175243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55">
            <a:extLst>
              <a:ext uri="{FF2B5EF4-FFF2-40B4-BE49-F238E27FC236}">
                <a16:creationId xmlns:a16="http://schemas.microsoft.com/office/drawing/2014/main" id="{DF68A1B9-8965-FC18-2148-32A89ACD44F2}"/>
              </a:ext>
            </a:extLst>
          </p:cNvPr>
          <p:cNvGrpSpPr/>
          <p:nvPr/>
        </p:nvGrpSpPr>
        <p:grpSpPr>
          <a:xfrm>
            <a:off x="7364276" y="1915849"/>
            <a:ext cx="230913" cy="208209"/>
            <a:chOff x="7364276" y="1915849"/>
            <a:chExt cx="230913" cy="208209"/>
          </a:xfrm>
        </p:grpSpPr>
        <p:sp>
          <p:nvSpPr>
            <p:cNvPr id="175" name="SMARTInkShape-2347">
              <a:extLst>
                <a:ext uri="{FF2B5EF4-FFF2-40B4-BE49-F238E27FC236}">
                  <a16:creationId xmlns:a16="http://schemas.microsoft.com/office/drawing/2014/main" id="{738EF1FD-0AAA-BA5C-0645-7C201DDD33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81875" y="1996899"/>
              <a:ext cx="213314" cy="115585"/>
            </a:xfrm>
            <a:custGeom>
              <a:avLst/>
              <a:gdLst/>
              <a:ahLst/>
              <a:cxnLst/>
              <a:rect l="0" t="0" r="0" b="0"/>
              <a:pathLst>
                <a:path w="213314" h="115585">
                  <a:moveTo>
                    <a:pt x="0" y="50976"/>
                  </a:moveTo>
                  <a:lnTo>
                    <a:pt x="0" y="50976"/>
                  </a:lnTo>
                  <a:lnTo>
                    <a:pt x="0" y="42775"/>
                  </a:lnTo>
                  <a:lnTo>
                    <a:pt x="10113" y="36787"/>
                  </a:lnTo>
                  <a:lnTo>
                    <a:pt x="57566" y="24606"/>
                  </a:lnTo>
                  <a:lnTo>
                    <a:pt x="88002" y="15507"/>
                  </a:lnTo>
                  <a:lnTo>
                    <a:pt x="112152" y="10833"/>
                  </a:lnTo>
                  <a:lnTo>
                    <a:pt x="138163" y="4336"/>
                  </a:lnTo>
                  <a:lnTo>
                    <a:pt x="145367" y="3789"/>
                  </a:lnTo>
                  <a:lnTo>
                    <a:pt x="147711" y="4701"/>
                  </a:lnTo>
                  <a:lnTo>
                    <a:pt x="149274" y="6368"/>
                  </a:lnTo>
                  <a:lnTo>
                    <a:pt x="150316" y="8537"/>
                  </a:lnTo>
                  <a:lnTo>
                    <a:pt x="149953" y="11042"/>
                  </a:lnTo>
                  <a:lnTo>
                    <a:pt x="129956" y="56612"/>
                  </a:lnTo>
                  <a:lnTo>
                    <a:pt x="125641" y="76164"/>
                  </a:lnTo>
                  <a:lnTo>
                    <a:pt x="129420" y="100420"/>
                  </a:lnTo>
                  <a:lnTo>
                    <a:pt x="134426" y="109993"/>
                  </a:lnTo>
                  <a:lnTo>
                    <a:pt x="137242" y="112545"/>
                  </a:lnTo>
                  <a:lnTo>
                    <a:pt x="146016" y="115382"/>
                  </a:lnTo>
                  <a:lnTo>
                    <a:pt x="158030" y="115584"/>
                  </a:lnTo>
                  <a:lnTo>
                    <a:pt x="190653" y="109317"/>
                  </a:lnTo>
                  <a:lnTo>
                    <a:pt x="194836" y="105745"/>
                  </a:lnTo>
                  <a:lnTo>
                    <a:pt x="202305" y="93309"/>
                  </a:lnTo>
                  <a:lnTo>
                    <a:pt x="212460" y="63402"/>
                  </a:lnTo>
                  <a:lnTo>
                    <a:pt x="213313" y="42740"/>
                  </a:lnTo>
                  <a:lnTo>
                    <a:pt x="212058" y="32785"/>
                  </a:lnTo>
                  <a:lnTo>
                    <a:pt x="205020" y="18903"/>
                  </a:lnTo>
                  <a:lnTo>
                    <a:pt x="189157" y="5137"/>
                  </a:lnTo>
                  <a:lnTo>
                    <a:pt x="183255" y="1366"/>
                  </a:lnTo>
                  <a:lnTo>
                    <a:pt x="168229" y="0"/>
                  </a:lnTo>
                  <a:lnTo>
                    <a:pt x="159778" y="1117"/>
                  </a:lnTo>
                  <a:lnTo>
                    <a:pt x="153085" y="3978"/>
                  </a:lnTo>
                  <a:lnTo>
                    <a:pt x="123825" y="31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48">
              <a:extLst>
                <a:ext uri="{FF2B5EF4-FFF2-40B4-BE49-F238E27FC236}">
                  <a16:creationId xmlns:a16="http://schemas.microsoft.com/office/drawing/2014/main" id="{360EA422-DE68-C13A-ACAB-989BD302E7E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64276" y="1915849"/>
              <a:ext cx="122375" cy="208209"/>
            </a:xfrm>
            <a:custGeom>
              <a:avLst/>
              <a:gdLst/>
              <a:ahLst/>
              <a:cxnLst/>
              <a:rect l="0" t="0" r="0" b="0"/>
              <a:pathLst>
                <a:path w="122375" h="208209">
                  <a:moveTo>
                    <a:pt x="46174" y="8201"/>
                  </a:moveTo>
                  <a:lnTo>
                    <a:pt x="46174" y="8201"/>
                  </a:lnTo>
                  <a:lnTo>
                    <a:pt x="46174" y="0"/>
                  </a:lnTo>
                  <a:lnTo>
                    <a:pt x="45116" y="42006"/>
                  </a:lnTo>
                  <a:lnTo>
                    <a:pt x="36473" y="88784"/>
                  </a:lnTo>
                  <a:lnTo>
                    <a:pt x="20862" y="135057"/>
                  </a:lnTo>
                  <a:lnTo>
                    <a:pt x="5897" y="181827"/>
                  </a:lnTo>
                  <a:lnTo>
                    <a:pt x="726" y="196523"/>
                  </a:lnTo>
                  <a:lnTo>
                    <a:pt x="0" y="200424"/>
                  </a:lnTo>
                  <a:lnTo>
                    <a:pt x="1633" y="203025"/>
                  </a:lnTo>
                  <a:lnTo>
                    <a:pt x="4838" y="204759"/>
                  </a:lnTo>
                  <a:lnTo>
                    <a:pt x="25192" y="207541"/>
                  </a:lnTo>
                  <a:lnTo>
                    <a:pt x="67874" y="208208"/>
                  </a:lnTo>
                  <a:lnTo>
                    <a:pt x="122374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456">
            <a:extLst>
              <a:ext uri="{FF2B5EF4-FFF2-40B4-BE49-F238E27FC236}">
                <a16:creationId xmlns:a16="http://schemas.microsoft.com/office/drawing/2014/main" id="{5CB8FA2A-FE1B-80EA-C2C7-05C2E5263DE1}"/>
              </a:ext>
            </a:extLst>
          </p:cNvPr>
          <p:cNvGrpSpPr/>
          <p:nvPr/>
        </p:nvGrpSpPr>
        <p:grpSpPr>
          <a:xfrm>
            <a:off x="6353175" y="2261462"/>
            <a:ext cx="742951" cy="401074"/>
            <a:chOff x="6353175" y="2261462"/>
            <a:chExt cx="742951" cy="401074"/>
          </a:xfrm>
        </p:grpSpPr>
        <p:sp>
          <p:nvSpPr>
            <p:cNvPr id="178" name="SMARTInkShape-2349">
              <a:extLst>
                <a:ext uri="{FF2B5EF4-FFF2-40B4-BE49-F238E27FC236}">
                  <a16:creationId xmlns:a16="http://schemas.microsoft.com/office/drawing/2014/main" id="{0C8ADC35-CDE8-2B52-5007-554B4F95236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72300" y="2391212"/>
              <a:ext cx="123826" cy="28139"/>
            </a:xfrm>
            <a:custGeom>
              <a:avLst/>
              <a:gdLst/>
              <a:ahLst/>
              <a:cxnLst/>
              <a:rect l="0" t="0" r="0" b="0"/>
              <a:pathLst>
                <a:path w="123826" h="28139">
                  <a:moveTo>
                    <a:pt x="0" y="28138"/>
                  </a:moveTo>
                  <a:lnTo>
                    <a:pt x="0" y="28138"/>
                  </a:lnTo>
                  <a:lnTo>
                    <a:pt x="39039" y="12950"/>
                  </a:lnTo>
                  <a:lnTo>
                    <a:pt x="85594" y="1775"/>
                  </a:lnTo>
                  <a:lnTo>
                    <a:pt x="106043" y="0"/>
                  </a:lnTo>
                  <a:lnTo>
                    <a:pt x="113453" y="2579"/>
                  </a:lnTo>
                  <a:lnTo>
                    <a:pt x="123825" y="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50">
              <a:extLst>
                <a:ext uri="{FF2B5EF4-FFF2-40B4-BE49-F238E27FC236}">
                  <a16:creationId xmlns:a16="http://schemas.microsoft.com/office/drawing/2014/main" id="{9AC33FF0-07C7-75A6-7F18-3306B0D2878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91479" y="2261462"/>
              <a:ext cx="76072" cy="253139"/>
            </a:xfrm>
            <a:custGeom>
              <a:avLst/>
              <a:gdLst/>
              <a:ahLst/>
              <a:cxnLst/>
              <a:rect l="0" t="0" r="0" b="0"/>
              <a:pathLst>
                <a:path w="76072" h="253139">
                  <a:moveTo>
                    <a:pt x="28446" y="5488"/>
                  </a:moveTo>
                  <a:lnTo>
                    <a:pt x="28446" y="5488"/>
                  </a:lnTo>
                  <a:lnTo>
                    <a:pt x="33502" y="432"/>
                  </a:lnTo>
                  <a:lnTo>
                    <a:pt x="36050" y="0"/>
                  </a:lnTo>
                  <a:lnTo>
                    <a:pt x="38807" y="771"/>
                  </a:lnTo>
                  <a:lnTo>
                    <a:pt x="41703" y="2343"/>
                  </a:lnTo>
                  <a:lnTo>
                    <a:pt x="42575" y="6566"/>
                  </a:lnTo>
                  <a:lnTo>
                    <a:pt x="36372" y="41802"/>
                  </a:lnTo>
                  <a:lnTo>
                    <a:pt x="30012" y="83922"/>
                  </a:lnTo>
                  <a:lnTo>
                    <a:pt x="18291" y="126785"/>
                  </a:lnTo>
                  <a:lnTo>
                    <a:pt x="13349" y="143006"/>
                  </a:lnTo>
                  <a:lnTo>
                    <a:pt x="7355" y="185091"/>
                  </a:lnTo>
                  <a:lnTo>
                    <a:pt x="309" y="231599"/>
                  </a:lnTo>
                  <a:lnTo>
                    <a:pt x="0" y="245110"/>
                  </a:lnTo>
                  <a:lnTo>
                    <a:pt x="1016" y="247786"/>
                  </a:lnTo>
                  <a:lnTo>
                    <a:pt x="2751" y="249570"/>
                  </a:lnTo>
                  <a:lnTo>
                    <a:pt x="7501" y="251552"/>
                  </a:lnTo>
                  <a:lnTo>
                    <a:pt x="53594" y="253126"/>
                  </a:lnTo>
                  <a:lnTo>
                    <a:pt x="76071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51">
              <a:extLst>
                <a:ext uri="{FF2B5EF4-FFF2-40B4-BE49-F238E27FC236}">
                  <a16:creationId xmlns:a16="http://schemas.microsoft.com/office/drawing/2014/main" id="{804FA880-3C43-9B95-D5CB-400E1B21D6E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29544" y="2338545"/>
              <a:ext cx="103693" cy="223681"/>
            </a:xfrm>
            <a:custGeom>
              <a:avLst/>
              <a:gdLst/>
              <a:ahLst/>
              <a:cxnLst/>
              <a:rect l="0" t="0" r="0" b="0"/>
              <a:pathLst>
                <a:path w="103693" h="223681">
                  <a:moveTo>
                    <a:pt x="18931" y="14130"/>
                  </a:moveTo>
                  <a:lnTo>
                    <a:pt x="18931" y="14130"/>
                  </a:lnTo>
                  <a:lnTo>
                    <a:pt x="18931" y="0"/>
                  </a:lnTo>
                  <a:lnTo>
                    <a:pt x="16109" y="44518"/>
                  </a:lnTo>
                  <a:lnTo>
                    <a:pt x="10289" y="84023"/>
                  </a:lnTo>
                  <a:lnTo>
                    <a:pt x="6758" y="122363"/>
                  </a:lnTo>
                  <a:lnTo>
                    <a:pt x="1919" y="158030"/>
                  </a:lnTo>
                  <a:lnTo>
                    <a:pt x="0" y="201136"/>
                  </a:lnTo>
                  <a:lnTo>
                    <a:pt x="1018" y="200184"/>
                  </a:lnTo>
                  <a:lnTo>
                    <a:pt x="31353" y="153407"/>
                  </a:lnTo>
                  <a:lnTo>
                    <a:pt x="68019" y="108433"/>
                  </a:lnTo>
                  <a:lnTo>
                    <a:pt x="78749" y="97340"/>
                  </a:lnTo>
                  <a:lnTo>
                    <a:pt x="88203" y="93446"/>
                  </a:lnTo>
                  <a:lnTo>
                    <a:pt x="93687" y="92407"/>
                  </a:lnTo>
                  <a:lnTo>
                    <a:pt x="97343" y="93831"/>
                  </a:lnTo>
                  <a:lnTo>
                    <a:pt x="99781" y="96898"/>
                  </a:lnTo>
                  <a:lnTo>
                    <a:pt x="102489" y="105949"/>
                  </a:lnTo>
                  <a:lnTo>
                    <a:pt x="103692" y="117027"/>
                  </a:lnTo>
                  <a:lnTo>
                    <a:pt x="96370" y="164057"/>
                  </a:lnTo>
                  <a:lnTo>
                    <a:pt x="94318" y="195479"/>
                  </a:lnTo>
                  <a:lnTo>
                    <a:pt x="85606" y="2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52">
              <a:extLst>
                <a:ext uri="{FF2B5EF4-FFF2-40B4-BE49-F238E27FC236}">
                  <a16:creationId xmlns:a16="http://schemas.microsoft.com/office/drawing/2014/main" id="{5409EF06-ABEB-260B-4AED-C257DC1FAA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52082" y="2410369"/>
              <a:ext cx="148769" cy="252167"/>
            </a:xfrm>
            <a:custGeom>
              <a:avLst/>
              <a:gdLst/>
              <a:ahLst/>
              <a:cxnLst/>
              <a:rect l="0" t="0" r="0" b="0"/>
              <a:pathLst>
                <a:path w="148769" h="252167">
                  <a:moveTo>
                    <a:pt x="101143" y="37556"/>
                  </a:moveTo>
                  <a:lnTo>
                    <a:pt x="101143" y="37556"/>
                  </a:lnTo>
                  <a:lnTo>
                    <a:pt x="101143" y="32500"/>
                  </a:lnTo>
                  <a:lnTo>
                    <a:pt x="102201" y="31010"/>
                  </a:lnTo>
                  <a:lnTo>
                    <a:pt x="103965" y="30017"/>
                  </a:lnTo>
                  <a:lnTo>
                    <a:pt x="109343" y="28423"/>
                  </a:lnTo>
                  <a:lnTo>
                    <a:pt x="110080" y="25383"/>
                  </a:lnTo>
                  <a:lnTo>
                    <a:pt x="110552" y="14808"/>
                  </a:lnTo>
                  <a:lnTo>
                    <a:pt x="107795" y="8748"/>
                  </a:lnTo>
                  <a:lnTo>
                    <a:pt x="105578" y="5651"/>
                  </a:lnTo>
                  <a:lnTo>
                    <a:pt x="100292" y="2209"/>
                  </a:lnTo>
                  <a:lnTo>
                    <a:pt x="88275" y="0"/>
                  </a:lnTo>
                  <a:lnTo>
                    <a:pt x="73811" y="4674"/>
                  </a:lnTo>
                  <a:lnTo>
                    <a:pt x="65006" y="12711"/>
                  </a:lnTo>
                  <a:lnTo>
                    <a:pt x="57566" y="21222"/>
                  </a:lnTo>
                  <a:lnTo>
                    <a:pt x="47427" y="28130"/>
                  </a:lnTo>
                  <a:lnTo>
                    <a:pt x="31328" y="54280"/>
                  </a:lnTo>
                  <a:lnTo>
                    <a:pt x="26835" y="72733"/>
                  </a:lnTo>
                  <a:lnTo>
                    <a:pt x="28606" y="82471"/>
                  </a:lnTo>
                  <a:lnTo>
                    <a:pt x="30560" y="86549"/>
                  </a:lnTo>
                  <a:lnTo>
                    <a:pt x="32921" y="89268"/>
                  </a:lnTo>
                  <a:lnTo>
                    <a:pt x="38366" y="92289"/>
                  </a:lnTo>
                  <a:lnTo>
                    <a:pt x="47383" y="93990"/>
                  </a:lnTo>
                  <a:lnTo>
                    <a:pt x="78048" y="84963"/>
                  </a:lnTo>
                  <a:lnTo>
                    <a:pt x="84881" y="80498"/>
                  </a:lnTo>
                  <a:lnTo>
                    <a:pt x="87128" y="79942"/>
                  </a:lnTo>
                  <a:lnTo>
                    <a:pt x="88624" y="80630"/>
                  </a:lnTo>
                  <a:lnTo>
                    <a:pt x="89623" y="82147"/>
                  </a:lnTo>
                  <a:lnTo>
                    <a:pt x="91501" y="126159"/>
                  </a:lnTo>
                  <a:lnTo>
                    <a:pt x="91595" y="172101"/>
                  </a:lnTo>
                  <a:lnTo>
                    <a:pt x="86557" y="216886"/>
                  </a:lnTo>
                  <a:lnTo>
                    <a:pt x="73302" y="241562"/>
                  </a:lnTo>
                  <a:lnTo>
                    <a:pt x="66708" y="246585"/>
                  </a:lnTo>
                  <a:lnTo>
                    <a:pt x="50914" y="252166"/>
                  </a:lnTo>
                  <a:lnTo>
                    <a:pt x="36132" y="251824"/>
                  </a:lnTo>
                  <a:lnTo>
                    <a:pt x="29227" y="250252"/>
                  </a:lnTo>
                  <a:lnTo>
                    <a:pt x="15911" y="240037"/>
                  </a:lnTo>
                  <a:lnTo>
                    <a:pt x="9397" y="232869"/>
                  </a:lnTo>
                  <a:lnTo>
                    <a:pt x="2158" y="213614"/>
                  </a:lnTo>
                  <a:lnTo>
                    <a:pt x="0" y="192004"/>
                  </a:lnTo>
                  <a:lnTo>
                    <a:pt x="2568" y="171817"/>
                  </a:lnTo>
                  <a:lnTo>
                    <a:pt x="12882" y="152261"/>
                  </a:lnTo>
                  <a:lnTo>
                    <a:pt x="53380" y="105343"/>
                  </a:lnTo>
                  <a:lnTo>
                    <a:pt x="93064" y="69871"/>
                  </a:lnTo>
                  <a:lnTo>
                    <a:pt x="148768" y="47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53">
              <a:extLst>
                <a:ext uri="{FF2B5EF4-FFF2-40B4-BE49-F238E27FC236}">
                  <a16:creationId xmlns:a16="http://schemas.microsoft.com/office/drawing/2014/main" id="{FAF7B717-4CB7-41B1-E14E-6020A2F723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8925" y="2390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54">
              <a:extLst>
                <a:ext uri="{FF2B5EF4-FFF2-40B4-BE49-F238E27FC236}">
                  <a16:creationId xmlns:a16="http://schemas.microsoft.com/office/drawing/2014/main" id="{1E5E7E90-335D-A6B7-9984-3D49319E563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92774" y="2438912"/>
              <a:ext cx="26700" cy="123314"/>
            </a:xfrm>
            <a:custGeom>
              <a:avLst/>
              <a:gdLst/>
              <a:ahLst/>
              <a:cxnLst/>
              <a:rect l="0" t="0" r="0" b="0"/>
              <a:pathLst>
                <a:path w="26700" h="123314">
                  <a:moveTo>
                    <a:pt x="8051" y="28063"/>
                  </a:moveTo>
                  <a:lnTo>
                    <a:pt x="8051" y="28063"/>
                  </a:lnTo>
                  <a:lnTo>
                    <a:pt x="8051" y="23007"/>
                  </a:lnTo>
                  <a:lnTo>
                    <a:pt x="9109" y="21517"/>
                  </a:lnTo>
                  <a:lnTo>
                    <a:pt x="10873" y="20524"/>
                  </a:lnTo>
                  <a:lnTo>
                    <a:pt x="16251" y="18930"/>
                  </a:lnTo>
                  <a:lnTo>
                    <a:pt x="16988" y="15890"/>
                  </a:lnTo>
                  <a:lnTo>
                    <a:pt x="17183" y="13598"/>
                  </a:lnTo>
                  <a:lnTo>
                    <a:pt x="20224" y="8229"/>
                  </a:lnTo>
                  <a:lnTo>
                    <a:pt x="26699" y="0"/>
                  </a:lnTo>
                  <a:lnTo>
                    <a:pt x="11889" y="34128"/>
                  </a:lnTo>
                  <a:lnTo>
                    <a:pt x="3500" y="79492"/>
                  </a:lnTo>
                  <a:lnTo>
                    <a:pt x="0" y="100334"/>
                  </a:lnTo>
                  <a:lnTo>
                    <a:pt x="8051" y="123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55">
              <a:extLst>
                <a:ext uri="{FF2B5EF4-FFF2-40B4-BE49-F238E27FC236}">
                  <a16:creationId xmlns:a16="http://schemas.microsoft.com/office/drawing/2014/main" id="{28F47C63-0FFC-4034-A60B-873E7534A3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53175" y="2400959"/>
              <a:ext cx="219076" cy="125549"/>
            </a:xfrm>
            <a:custGeom>
              <a:avLst/>
              <a:gdLst/>
              <a:ahLst/>
              <a:cxnLst/>
              <a:rect l="0" t="0" r="0" b="0"/>
              <a:pathLst>
                <a:path w="219076" h="125549">
                  <a:moveTo>
                    <a:pt x="0" y="46966"/>
                  </a:moveTo>
                  <a:lnTo>
                    <a:pt x="0" y="46966"/>
                  </a:lnTo>
                  <a:lnTo>
                    <a:pt x="0" y="37557"/>
                  </a:lnTo>
                  <a:lnTo>
                    <a:pt x="30592" y="6853"/>
                  </a:lnTo>
                  <a:lnTo>
                    <a:pt x="40407" y="2680"/>
                  </a:lnTo>
                  <a:lnTo>
                    <a:pt x="63957" y="0"/>
                  </a:lnTo>
                  <a:lnTo>
                    <a:pt x="73580" y="2456"/>
                  </a:lnTo>
                  <a:lnTo>
                    <a:pt x="77629" y="4593"/>
                  </a:lnTo>
                  <a:lnTo>
                    <a:pt x="84949" y="18256"/>
                  </a:lnTo>
                  <a:lnTo>
                    <a:pt x="99380" y="64940"/>
                  </a:lnTo>
                  <a:lnTo>
                    <a:pt x="97791" y="80001"/>
                  </a:lnTo>
                  <a:lnTo>
                    <a:pt x="81602" y="112405"/>
                  </a:lnTo>
                  <a:lnTo>
                    <a:pt x="74014" y="122970"/>
                  </a:lnTo>
                  <a:lnTo>
                    <a:pt x="70509" y="125152"/>
                  </a:lnTo>
                  <a:lnTo>
                    <a:pt x="67114" y="125548"/>
                  </a:lnTo>
                  <a:lnTo>
                    <a:pt x="49006" y="118580"/>
                  </a:lnTo>
                  <a:lnTo>
                    <a:pt x="40126" y="107369"/>
                  </a:lnTo>
                  <a:lnTo>
                    <a:pt x="36275" y="99935"/>
                  </a:lnTo>
                  <a:lnTo>
                    <a:pt x="34820" y="86030"/>
                  </a:lnTo>
                  <a:lnTo>
                    <a:pt x="42509" y="59856"/>
                  </a:lnTo>
                  <a:lnTo>
                    <a:pt x="53818" y="49873"/>
                  </a:lnTo>
                  <a:lnTo>
                    <a:pt x="93063" y="28171"/>
                  </a:lnTo>
                  <a:lnTo>
                    <a:pt x="132918" y="15266"/>
                  </a:lnTo>
                  <a:lnTo>
                    <a:pt x="161797" y="10763"/>
                  </a:lnTo>
                  <a:lnTo>
                    <a:pt x="190462" y="14484"/>
                  </a:lnTo>
                  <a:lnTo>
                    <a:pt x="219075" y="27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57">
            <a:extLst>
              <a:ext uri="{FF2B5EF4-FFF2-40B4-BE49-F238E27FC236}">
                <a16:creationId xmlns:a16="http://schemas.microsoft.com/office/drawing/2014/main" id="{FDA3FA8D-2BF4-5C7F-1E8F-908869024004}"/>
              </a:ext>
            </a:extLst>
          </p:cNvPr>
          <p:cNvGrpSpPr/>
          <p:nvPr/>
        </p:nvGrpSpPr>
        <p:grpSpPr>
          <a:xfrm>
            <a:off x="7419975" y="2409825"/>
            <a:ext cx="142876" cy="95251"/>
            <a:chOff x="7419975" y="2409825"/>
            <a:chExt cx="142876" cy="95251"/>
          </a:xfrm>
        </p:grpSpPr>
        <p:sp>
          <p:nvSpPr>
            <p:cNvPr id="186" name="SMARTInkShape-2356">
              <a:extLst>
                <a:ext uri="{FF2B5EF4-FFF2-40B4-BE49-F238E27FC236}">
                  <a16:creationId xmlns:a16="http://schemas.microsoft.com/office/drawing/2014/main" id="{A8BC7656-BC08-8E2F-9A46-F276FB4990B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419975" y="2487465"/>
              <a:ext cx="142876" cy="17611"/>
            </a:xfrm>
            <a:custGeom>
              <a:avLst/>
              <a:gdLst/>
              <a:ahLst/>
              <a:cxnLst/>
              <a:rect l="0" t="0" r="0" b="0"/>
              <a:pathLst>
                <a:path w="142876" h="17611">
                  <a:moveTo>
                    <a:pt x="0" y="17610"/>
                  </a:moveTo>
                  <a:lnTo>
                    <a:pt x="0" y="17610"/>
                  </a:lnTo>
                  <a:lnTo>
                    <a:pt x="10113" y="12554"/>
                  </a:lnTo>
                  <a:lnTo>
                    <a:pt x="56496" y="5852"/>
                  </a:lnTo>
                  <a:lnTo>
                    <a:pt x="90064" y="0"/>
                  </a:lnTo>
                  <a:lnTo>
                    <a:pt x="142875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57">
              <a:extLst>
                <a:ext uri="{FF2B5EF4-FFF2-40B4-BE49-F238E27FC236}">
                  <a16:creationId xmlns:a16="http://schemas.microsoft.com/office/drawing/2014/main" id="{A94C6BC9-4688-1859-0D29-0321DFA48F1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48550" y="24098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2358">
            <a:extLst>
              <a:ext uri="{FF2B5EF4-FFF2-40B4-BE49-F238E27FC236}">
                <a16:creationId xmlns:a16="http://schemas.microsoft.com/office/drawing/2014/main" id="{6432A20D-554C-461F-68C4-2CE9157907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15545" y="2295525"/>
            <a:ext cx="242491" cy="228601"/>
          </a:xfrm>
          <a:custGeom>
            <a:avLst/>
            <a:gdLst/>
            <a:ahLst/>
            <a:cxnLst/>
            <a:rect l="0" t="0" r="0" b="0"/>
            <a:pathLst>
              <a:path w="242491" h="228601">
                <a:moveTo>
                  <a:pt x="233080" y="0"/>
                </a:moveTo>
                <a:lnTo>
                  <a:pt x="233080" y="0"/>
                </a:lnTo>
                <a:lnTo>
                  <a:pt x="242490" y="0"/>
                </a:lnTo>
                <a:lnTo>
                  <a:pt x="237515" y="0"/>
                </a:lnTo>
                <a:lnTo>
                  <a:pt x="236036" y="1058"/>
                </a:lnTo>
                <a:lnTo>
                  <a:pt x="233664" y="7539"/>
                </a:lnTo>
                <a:lnTo>
                  <a:pt x="233470" y="8201"/>
                </a:lnTo>
                <a:lnTo>
                  <a:pt x="199551" y="49545"/>
                </a:lnTo>
                <a:lnTo>
                  <a:pt x="161284" y="90446"/>
                </a:lnTo>
                <a:lnTo>
                  <a:pt x="126235" y="131304"/>
                </a:lnTo>
                <a:lnTo>
                  <a:pt x="82466" y="168223"/>
                </a:lnTo>
                <a:lnTo>
                  <a:pt x="36871" y="203622"/>
                </a:lnTo>
                <a:lnTo>
                  <a:pt x="24661" y="207794"/>
                </a:lnTo>
                <a:lnTo>
                  <a:pt x="11053" y="209203"/>
                </a:lnTo>
                <a:lnTo>
                  <a:pt x="8862" y="207202"/>
                </a:lnTo>
                <a:lnTo>
                  <a:pt x="0" y="172892"/>
                </a:lnTo>
                <a:lnTo>
                  <a:pt x="21" y="155863"/>
                </a:lnTo>
                <a:lnTo>
                  <a:pt x="6009" y="121106"/>
                </a:lnTo>
                <a:lnTo>
                  <a:pt x="14331" y="108153"/>
                </a:lnTo>
                <a:lnTo>
                  <a:pt x="30918" y="94017"/>
                </a:lnTo>
                <a:lnTo>
                  <a:pt x="44181" y="88182"/>
                </a:lnTo>
                <a:lnTo>
                  <a:pt x="64927" y="91510"/>
                </a:lnTo>
                <a:lnTo>
                  <a:pt x="79323" y="102054"/>
                </a:lnTo>
                <a:lnTo>
                  <a:pt x="126200" y="145458"/>
                </a:lnTo>
                <a:lnTo>
                  <a:pt x="146732" y="166571"/>
                </a:lnTo>
                <a:lnTo>
                  <a:pt x="192939" y="197611"/>
                </a:lnTo>
                <a:lnTo>
                  <a:pt x="230079" y="216041"/>
                </a:lnTo>
                <a:lnTo>
                  <a:pt x="241872" y="218897"/>
                </a:lnTo>
                <a:lnTo>
                  <a:pt x="242388" y="224079"/>
                </a:lnTo>
                <a:lnTo>
                  <a:pt x="241401" y="225586"/>
                </a:lnTo>
                <a:lnTo>
                  <a:pt x="239687" y="226591"/>
                </a:lnTo>
                <a:lnTo>
                  <a:pt x="23308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Test of Hypothesis</a:t>
            </a:r>
          </a:p>
        </p:txBody>
      </p:sp>
      <p:grpSp>
        <p:nvGrpSpPr>
          <p:cNvPr id="889" name="SMARTInkShape-Group459">
            <a:extLst>
              <a:ext uri="{FF2B5EF4-FFF2-40B4-BE49-F238E27FC236}">
                <a16:creationId xmlns:a16="http://schemas.microsoft.com/office/drawing/2014/main" id="{79D24FE1-BEB7-8AE1-86DD-EFC2A1F0185A}"/>
              </a:ext>
            </a:extLst>
          </p:cNvPr>
          <p:cNvGrpSpPr/>
          <p:nvPr/>
        </p:nvGrpSpPr>
        <p:grpSpPr>
          <a:xfrm>
            <a:off x="276225" y="1409700"/>
            <a:ext cx="133351" cy="238126"/>
            <a:chOff x="276225" y="1409700"/>
            <a:chExt cx="133351" cy="238126"/>
          </a:xfrm>
        </p:grpSpPr>
        <p:sp>
          <p:nvSpPr>
            <p:cNvPr id="887" name="SMARTInkShape-2359">
              <a:extLst>
                <a:ext uri="{FF2B5EF4-FFF2-40B4-BE49-F238E27FC236}">
                  <a16:creationId xmlns:a16="http://schemas.microsoft.com/office/drawing/2014/main" id="{DAA79856-7418-B337-0203-43817B5C4CDD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00050" y="1581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360">
              <a:extLst>
                <a:ext uri="{FF2B5EF4-FFF2-40B4-BE49-F238E27FC236}">
                  <a16:creationId xmlns:a16="http://schemas.microsoft.com/office/drawing/2014/main" id="{802498EA-98A6-713E-66BF-6548A4883DF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76225" y="1409700"/>
              <a:ext cx="8202" cy="238126"/>
            </a:xfrm>
            <a:custGeom>
              <a:avLst/>
              <a:gdLst/>
              <a:ahLst/>
              <a:cxnLst/>
              <a:rect l="0" t="0" r="0" b="0"/>
              <a:pathLst>
                <a:path w="8202" h="2381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8201" y="31799"/>
                  </a:lnTo>
                  <a:lnTo>
                    <a:pt x="537" y="77847"/>
                  </a:lnTo>
                  <a:lnTo>
                    <a:pt x="31" y="120746"/>
                  </a:lnTo>
                  <a:lnTo>
                    <a:pt x="0" y="167905"/>
                  </a:lnTo>
                  <a:lnTo>
                    <a:pt x="0" y="21502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460">
            <a:extLst>
              <a:ext uri="{FF2B5EF4-FFF2-40B4-BE49-F238E27FC236}">
                <a16:creationId xmlns:a16="http://schemas.microsoft.com/office/drawing/2014/main" id="{489AEA22-AEF5-AD97-5F3B-3895244612FB}"/>
              </a:ext>
            </a:extLst>
          </p:cNvPr>
          <p:cNvGrpSpPr/>
          <p:nvPr/>
        </p:nvGrpSpPr>
        <p:grpSpPr>
          <a:xfrm>
            <a:off x="904875" y="1316166"/>
            <a:ext cx="1790701" cy="284035"/>
            <a:chOff x="904875" y="1316166"/>
            <a:chExt cx="1790701" cy="284035"/>
          </a:xfrm>
        </p:grpSpPr>
        <p:sp>
          <p:nvSpPr>
            <p:cNvPr id="890" name="SMARTInkShape-2361">
              <a:extLst>
                <a:ext uri="{FF2B5EF4-FFF2-40B4-BE49-F238E27FC236}">
                  <a16:creationId xmlns:a16="http://schemas.microsoft.com/office/drawing/2014/main" id="{E7CF88F5-E6A2-865B-2974-46D01E08F8A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34065" y="1396292"/>
              <a:ext cx="161511" cy="103950"/>
            </a:xfrm>
            <a:custGeom>
              <a:avLst/>
              <a:gdLst/>
              <a:ahLst/>
              <a:cxnLst/>
              <a:rect l="0" t="0" r="0" b="0"/>
              <a:pathLst>
                <a:path w="161511" h="103950">
                  <a:moveTo>
                    <a:pt x="18635" y="41983"/>
                  </a:moveTo>
                  <a:lnTo>
                    <a:pt x="18635" y="41983"/>
                  </a:lnTo>
                  <a:lnTo>
                    <a:pt x="36535" y="49522"/>
                  </a:lnTo>
                  <a:lnTo>
                    <a:pt x="65327" y="51115"/>
                  </a:lnTo>
                  <a:lnTo>
                    <a:pt x="79251" y="48511"/>
                  </a:lnTo>
                  <a:lnTo>
                    <a:pt x="112421" y="35238"/>
                  </a:lnTo>
                  <a:lnTo>
                    <a:pt x="144440" y="10218"/>
                  </a:lnTo>
                  <a:lnTo>
                    <a:pt x="143780" y="7048"/>
                  </a:lnTo>
                  <a:lnTo>
                    <a:pt x="134580" y="703"/>
                  </a:lnTo>
                  <a:lnTo>
                    <a:pt x="117085" y="0"/>
                  </a:lnTo>
                  <a:lnTo>
                    <a:pt x="96257" y="4274"/>
                  </a:lnTo>
                  <a:lnTo>
                    <a:pt x="54193" y="27087"/>
                  </a:lnTo>
                  <a:lnTo>
                    <a:pt x="10226" y="62442"/>
                  </a:lnTo>
                  <a:lnTo>
                    <a:pt x="4314" y="71537"/>
                  </a:lnTo>
                  <a:lnTo>
                    <a:pt x="0" y="95735"/>
                  </a:lnTo>
                  <a:lnTo>
                    <a:pt x="8236" y="100445"/>
                  </a:lnTo>
                  <a:lnTo>
                    <a:pt x="14878" y="103183"/>
                  </a:lnTo>
                  <a:lnTo>
                    <a:pt x="20363" y="103949"/>
                  </a:lnTo>
                  <a:lnTo>
                    <a:pt x="63462" y="99383"/>
                  </a:lnTo>
                  <a:lnTo>
                    <a:pt x="108068" y="91627"/>
                  </a:lnTo>
                  <a:lnTo>
                    <a:pt x="161510" y="89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362">
              <a:extLst>
                <a:ext uri="{FF2B5EF4-FFF2-40B4-BE49-F238E27FC236}">
                  <a16:creationId xmlns:a16="http://schemas.microsoft.com/office/drawing/2014/main" id="{E4706590-A4AE-6E79-EF37-F4DAB517CDC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247900" y="1405841"/>
              <a:ext cx="190501" cy="156260"/>
            </a:xfrm>
            <a:custGeom>
              <a:avLst/>
              <a:gdLst/>
              <a:ahLst/>
              <a:cxnLst/>
              <a:rect l="0" t="0" r="0" b="0"/>
              <a:pathLst>
                <a:path w="190501" h="156260">
                  <a:moveTo>
                    <a:pt x="0" y="89584"/>
                  </a:moveTo>
                  <a:lnTo>
                    <a:pt x="0" y="89584"/>
                  </a:lnTo>
                  <a:lnTo>
                    <a:pt x="34152" y="45731"/>
                  </a:lnTo>
                  <a:lnTo>
                    <a:pt x="40932" y="34463"/>
                  </a:lnTo>
                  <a:lnTo>
                    <a:pt x="53117" y="25222"/>
                  </a:lnTo>
                  <a:lnTo>
                    <a:pt x="83050" y="14077"/>
                  </a:lnTo>
                  <a:lnTo>
                    <a:pt x="83942" y="15963"/>
                  </a:lnTo>
                  <a:lnTo>
                    <a:pt x="85490" y="39960"/>
                  </a:lnTo>
                  <a:lnTo>
                    <a:pt x="78155" y="81050"/>
                  </a:lnTo>
                  <a:lnTo>
                    <a:pt x="69911" y="125698"/>
                  </a:lnTo>
                  <a:lnTo>
                    <a:pt x="67101" y="143755"/>
                  </a:lnTo>
                  <a:lnTo>
                    <a:pt x="66959" y="143690"/>
                  </a:lnTo>
                  <a:lnTo>
                    <a:pt x="66801" y="140795"/>
                  </a:lnTo>
                  <a:lnTo>
                    <a:pt x="72376" y="135980"/>
                  </a:lnTo>
                  <a:lnTo>
                    <a:pt x="76826" y="133215"/>
                  </a:lnTo>
                  <a:lnTo>
                    <a:pt x="84592" y="118853"/>
                  </a:lnTo>
                  <a:lnTo>
                    <a:pt x="92630" y="100476"/>
                  </a:lnTo>
                  <a:lnTo>
                    <a:pt x="125211" y="58233"/>
                  </a:lnTo>
                  <a:lnTo>
                    <a:pt x="134113" y="38902"/>
                  </a:lnTo>
                  <a:lnTo>
                    <a:pt x="173911" y="1246"/>
                  </a:lnTo>
                  <a:lnTo>
                    <a:pt x="177324" y="0"/>
                  </a:lnTo>
                  <a:lnTo>
                    <a:pt x="180658" y="229"/>
                  </a:lnTo>
                  <a:lnTo>
                    <a:pt x="183938" y="1439"/>
                  </a:lnTo>
                  <a:lnTo>
                    <a:pt x="186126" y="4362"/>
                  </a:lnTo>
                  <a:lnTo>
                    <a:pt x="188556" y="13255"/>
                  </a:lnTo>
                  <a:lnTo>
                    <a:pt x="189058" y="56907"/>
                  </a:lnTo>
                  <a:lnTo>
                    <a:pt x="182248" y="103037"/>
                  </a:lnTo>
                  <a:lnTo>
                    <a:pt x="180168" y="128264"/>
                  </a:lnTo>
                  <a:lnTo>
                    <a:pt x="178320" y="131246"/>
                  </a:lnTo>
                  <a:lnTo>
                    <a:pt x="176031" y="133233"/>
                  </a:lnTo>
                  <a:lnTo>
                    <a:pt x="175562" y="135617"/>
                  </a:lnTo>
                  <a:lnTo>
                    <a:pt x="176308" y="138264"/>
                  </a:lnTo>
                  <a:lnTo>
                    <a:pt x="178901" y="144028"/>
                  </a:lnTo>
                  <a:lnTo>
                    <a:pt x="180053" y="150117"/>
                  </a:lnTo>
                  <a:lnTo>
                    <a:pt x="181419" y="152165"/>
                  </a:lnTo>
                  <a:lnTo>
                    <a:pt x="190500" y="156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363">
              <a:extLst>
                <a:ext uri="{FF2B5EF4-FFF2-40B4-BE49-F238E27FC236}">
                  <a16:creationId xmlns:a16="http://schemas.microsoft.com/office/drawing/2014/main" id="{6E766F69-E6A4-0CF1-192F-AC7D8C898F2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219325" y="1316166"/>
              <a:ext cx="19051" cy="17335"/>
            </a:xfrm>
            <a:custGeom>
              <a:avLst/>
              <a:gdLst/>
              <a:ahLst/>
              <a:cxnLst/>
              <a:rect l="0" t="0" r="0" b="0"/>
              <a:pathLst>
                <a:path w="19051" h="17335">
                  <a:moveTo>
                    <a:pt x="0" y="17334"/>
                  </a:moveTo>
                  <a:lnTo>
                    <a:pt x="0" y="17334"/>
                  </a:lnTo>
                  <a:lnTo>
                    <a:pt x="5056" y="12277"/>
                  </a:lnTo>
                  <a:lnTo>
                    <a:pt x="7539" y="6973"/>
                  </a:lnTo>
                  <a:lnTo>
                    <a:pt x="8201" y="4077"/>
                  </a:lnTo>
                  <a:lnTo>
                    <a:pt x="9701" y="2146"/>
                  </a:lnTo>
                  <a:lnTo>
                    <a:pt x="14189" y="0"/>
                  </a:lnTo>
                  <a:lnTo>
                    <a:pt x="15809" y="487"/>
                  </a:lnTo>
                  <a:lnTo>
                    <a:pt x="19050" y="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364">
              <a:extLst>
                <a:ext uri="{FF2B5EF4-FFF2-40B4-BE49-F238E27FC236}">
                  <a16:creationId xmlns:a16="http://schemas.microsoft.com/office/drawing/2014/main" id="{72D5C22E-4756-B502-8CEC-866E21D317F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182974" y="1419225"/>
              <a:ext cx="26319" cy="133351"/>
            </a:xfrm>
            <a:custGeom>
              <a:avLst/>
              <a:gdLst/>
              <a:ahLst/>
              <a:cxnLst/>
              <a:rect l="0" t="0" r="0" b="0"/>
              <a:pathLst>
                <a:path w="26319" h="133351">
                  <a:moveTo>
                    <a:pt x="7776" y="0"/>
                  </a:moveTo>
                  <a:lnTo>
                    <a:pt x="7776" y="0"/>
                  </a:lnTo>
                  <a:lnTo>
                    <a:pt x="25110" y="0"/>
                  </a:lnTo>
                  <a:lnTo>
                    <a:pt x="26318" y="10113"/>
                  </a:lnTo>
                  <a:lnTo>
                    <a:pt x="18581" y="49837"/>
                  </a:lnTo>
                  <a:lnTo>
                    <a:pt x="7108" y="95541"/>
                  </a:lnTo>
                  <a:lnTo>
                    <a:pt x="0" y="123295"/>
                  </a:lnTo>
                  <a:lnTo>
                    <a:pt x="476" y="126647"/>
                  </a:lnTo>
                  <a:lnTo>
                    <a:pt x="7776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365">
              <a:extLst>
                <a:ext uri="{FF2B5EF4-FFF2-40B4-BE49-F238E27FC236}">
                  <a16:creationId xmlns:a16="http://schemas.microsoft.com/office/drawing/2014/main" id="{3EBCC835-D349-FBCA-1781-7AC6F2F3133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866900" y="1419971"/>
              <a:ext cx="262212" cy="120657"/>
            </a:xfrm>
            <a:custGeom>
              <a:avLst/>
              <a:gdLst/>
              <a:ahLst/>
              <a:cxnLst/>
              <a:rect l="0" t="0" r="0" b="0"/>
              <a:pathLst>
                <a:path w="262212" h="120657">
                  <a:moveTo>
                    <a:pt x="0" y="104029"/>
                  </a:moveTo>
                  <a:lnTo>
                    <a:pt x="0" y="104029"/>
                  </a:lnTo>
                  <a:lnTo>
                    <a:pt x="0" y="98973"/>
                  </a:lnTo>
                  <a:lnTo>
                    <a:pt x="1058" y="97483"/>
                  </a:lnTo>
                  <a:lnTo>
                    <a:pt x="2822" y="96490"/>
                  </a:lnTo>
                  <a:lnTo>
                    <a:pt x="5057" y="95828"/>
                  </a:lnTo>
                  <a:lnTo>
                    <a:pt x="10361" y="89448"/>
                  </a:lnTo>
                  <a:lnTo>
                    <a:pt x="16247" y="81673"/>
                  </a:lnTo>
                  <a:lnTo>
                    <a:pt x="24452" y="76239"/>
                  </a:lnTo>
                  <a:lnTo>
                    <a:pt x="26743" y="71217"/>
                  </a:lnTo>
                  <a:lnTo>
                    <a:pt x="64126" y="39600"/>
                  </a:lnTo>
                  <a:lnTo>
                    <a:pt x="68364" y="38352"/>
                  </a:lnTo>
                  <a:lnTo>
                    <a:pt x="70976" y="38020"/>
                  </a:lnTo>
                  <a:lnTo>
                    <a:pt x="72718" y="38856"/>
                  </a:lnTo>
                  <a:lnTo>
                    <a:pt x="73878" y="40472"/>
                  </a:lnTo>
                  <a:lnTo>
                    <a:pt x="75512" y="47803"/>
                  </a:lnTo>
                  <a:lnTo>
                    <a:pt x="75742" y="50670"/>
                  </a:lnTo>
                  <a:lnTo>
                    <a:pt x="64423" y="94776"/>
                  </a:lnTo>
                  <a:lnTo>
                    <a:pt x="57576" y="120656"/>
                  </a:lnTo>
                  <a:lnTo>
                    <a:pt x="57434" y="120405"/>
                  </a:lnTo>
                  <a:lnTo>
                    <a:pt x="57276" y="117305"/>
                  </a:lnTo>
                  <a:lnTo>
                    <a:pt x="60028" y="112399"/>
                  </a:lnTo>
                  <a:lnTo>
                    <a:pt x="97559" y="65651"/>
                  </a:lnTo>
                  <a:lnTo>
                    <a:pt x="107918" y="55222"/>
                  </a:lnTo>
                  <a:lnTo>
                    <a:pt x="133162" y="39828"/>
                  </a:lnTo>
                  <a:lnTo>
                    <a:pt x="146013" y="37843"/>
                  </a:lnTo>
                  <a:lnTo>
                    <a:pt x="149200" y="39797"/>
                  </a:lnTo>
                  <a:lnTo>
                    <a:pt x="155564" y="47612"/>
                  </a:lnTo>
                  <a:lnTo>
                    <a:pt x="156626" y="51601"/>
                  </a:lnTo>
                  <a:lnTo>
                    <a:pt x="156276" y="55319"/>
                  </a:lnTo>
                  <a:lnTo>
                    <a:pt x="154123" y="63330"/>
                  </a:lnTo>
                  <a:lnTo>
                    <a:pt x="152430" y="109961"/>
                  </a:lnTo>
                  <a:lnTo>
                    <a:pt x="152420" y="111159"/>
                  </a:lnTo>
                  <a:lnTo>
                    <a:pt x="152406" y="107788"/>
                  </a:lnTo>
                  <a:lnTo>
                    <a:pt x="157458" y="95030"/>
                  </a:lnTo>
                  <a:lnTo>
                    <a:pt x="192807" y="51492"/>
                  </a:lnTo>
                  <a:lnTo>
                    <a:pt x="221828" y="7756"/>
                  </a:lnTo>
                  <a:lnTo>
                    <a:pt x="231235" y="3032"/>
                  </a:lnTo>
                  <a:lnTo>
                    <a:pt x="249464" y="0"/>
                  </a:lnTo>
                  <a:lnTo>
                    <a:pt x="252034" y="810"/>
                  </a:lnTo>
                  <a:lnTo>
                    <a:pt x="253747" y="2408"/>
                  </a:lnTo>
                  <a:lnTo>
                    <a:pt x="261554" y="17633"/>
                  </a:lnTo>
                  <a:lnTo>
                    <a:pt x="262211" y="22090"/>
                  </a:lnTo>
                  <a:lnTo>
                    <a:pt x="257433" y="68268"/>
                  </a:lnTo>
                  <a:lnTo>
                    <a:pt x="254468" y="80374"/>
                  </a:lnTo>
                  <a:lnTo>
                    <a:pt x="247650" y="94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366">
              <a:extLst>
                <a:ext uri="{FF2B5EF4-FFF2-40B4-BE49-F238E27FC236}">
                  <a16:creationId xmlns:a16="http://schemas.microsoft.com/office/drawing/2014/main" id="{6934130D-F72E-D152-D17E-CE450E987AD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546330" y="1412318"/>
              <a:ext cx="358671" cy="158180"/>
            </a:xfrm>
            <a:custGeom>
              <a:avLst/>
              <a:gdLst/>
              <a:ahLst/>
              <a:cxnLst/>
              <a:rect l="0" t="0" r="0" b="0"/>
              <a:pathLst>
                <a:path w="358671" h="158180">
                  <a:moveTo>
                    <a:pt x="6245" y="64057"/>
                  </a:moveTo>
                  <a:lnTo>
                    <a:pt x="6245" y="64057"/>
                  </a:lnTo>
                  <a:lnTo>
                    <a:pt x="30717" y="62999"/>
                  </a:lnTo>
                  <a:lnTo>
                    <a:pt x="62690" y="52298"/>
                  </a:lnTo>
                  <a:lnTo>
                    <a:pt x="66100" y="49868"/>
                  </a:lnTo>
                  <a:lnTo>
                    <a:pt x="81012" y="46447"/>
                  </a:lnTo>
                  <a:lnTo>
                    <a:pt x="97409" y="44233"/>
                  </a:lnTo>
                  <a:lnTo>
                    <a:pt x="104266" y="40077"/>
                  </a:lnTo>
                  <a:lnTo>
                    <a:pt x="108018" y="34702"/>
                  </a:lnTo>
                  <a:lnTo>
                    <a:pt x="110427" y="27685"/>
                  </a:lnTo>
                  <a:lnTo>
                    <a:pt x="100732" y="21412"/>
                  </a:lnTo>
                  <a:lnTo>
                    <a:pt x="89509" y="17908"/>
                  </a:lnTo>
                  <a:lnTo>
                    <a:pt x="52038" y="16470"/>
                  </a:lnTo>
                  <a:lnTo>
                    <a:pt x="36511" y="21500"/>
                  </a:lnTo>
                  <a:lnTo>
                    <a:pt x="27458" y="29620"/>
                  </a:lnTo>
                  <a:lnTo>
                    <a:pt x="7966" y="57137"/>
                  </a:lnTo>
                  <a:lnTo>
                    <a:pt x="1718" y="74740"/>
                  </a:lnTo>
                  <a:lnTo>
                    <a:pt x="0" y="92088"/>
                  </a:lnTo>
                  <a:lnTo>
                    <a:pt x="2764" y="106854"/>
                  </a:lnTo>
                  <a:lnTo>
                    <a:pt x="15327" y="127067"/>
                  </a:lnTo>
                  <a:lnTo>
                    <a:pt x="37476" y="150744"/>
                  </a:lnTo>
                  <a:lnTo>
                    <a:pt x="45878" y="155501"/>
                  </a:lnTo>
                  <a:lnTo>
                    <a:pt x="61615" y="158179"/>
                  </a:lnTo>
                  <a:lnTo>
                    <a:pt x="93386" y="151007"/>
                  </a:lnTo>
                  <a:lnTo>
                    <a:pt x="97147" y="148482"/>
                  </a:lnTo>
                  <a:lnTo>
                    <a:pt x="110789" y="129221"/>
                  </a:lnTo>
                  <a:lnTo>
                    <a:pt x="137589" y="84960"/>
                  </a:lnTo>
                  <a:lnTo>
                    <a:pt x="146112" y="72289"/>
                  </a:lnTo>
                  <a:lnTo>
                    <a:pt x="169904" y="52023"/>
                  </a:lnTo>
                  <a:lnTo>
                    <a:pt x="173559" y="50743"/>
                  </a:lnTo>
                  <a:lnTo>
                    <a:pt x="177054" y="50947"/>
                  </a:lnTo>
                  <a:lnTo>
                    <a:pt x="183760" y="53997"/>
                  </a:lnTo>
                  <a:lnTo>
                    <a:pt x="190268" y="58880"/>
                  </a:lnTo>
                  <a:lnTo>
                    <a:pt x="203070" y="85848"/>
                  </a:lnTo>
                  <a:lnTo>
                    <a:pt x="213910" y="126036"/>
                  </a:lnTo>
                  <a:lnTo>
                    <a:pt x="212135" y="136759"/>
                  </a:lnTo>
                  <a:lnTo>
                    <a:pt x="207429" y="147210"/>
                  </a:lnTo>
                  <a:lnTo>
                    <a:pt x="205984" y="148067"/>
                  </a:lnTo>
                  <a:lnTo>
                    <a:pt x="196062" y="149443"/>
                  </a:lnTo>
                  <a:lnTo>
                    <a:pt x="193115" y="149556"/>
                  </a:lnTo>
                  <a:lnTo>
                    <a:pt x="191150" y="148573"/>
                  </a:lnTo>
                  <a:lnTo>
                    <a:pt x="189840" y="146859"/>
                  </a:lnTo>
                  <a:lnTo>
                    <a:pt x="179911" y="107858"/>
                  </a:lnTo>
                  <a:lnTo>
                    <a:pt x="179738" y="95166"/>
                  </a:lnTo>
                  <a:lnTo>
                    <a:pt x="183189" y="75414"/>
                  </a:lnTo>
                  <a:lnTo>
                    <a:pt x="201195" y="45550"/>
                  </a:lnTo>
                  <a:lnTo>
                    <a:pt x="231695" y="21649"/>
                  </a:lnTo>
                  <a:lnTo>
                    <a:pt x="271264" y="3273"/>
                  </a:lnTo>
                  <a:lnTo>
                    <a:pt x="286662" y="0"/>
                  </a:lnTo>
                  <a:lnTo>
                    <a:pt x="321398" y="5504"/>
                  </a:lnTo>
                  <a:lnTo>
                    <a:pt x="358670" y="16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367">
              <a:extLst>
                <a:ext uri="{FF2B5EF4-FFF2-40B4-BE49-F238E27FC236}">
                  <a16:creationId xmlns:a16="http://schemas.microsoft.com/office/drawing/2014/main" id="{713063C8-A76F-4B72-B77E-2E055F107F1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47062" y="1447800"/>
              <a:ext cx="167414" cy="57151"/>
            </a:xfrm>
            <a:custGeom>
              <a:avLst/>
              <a:gdLst/>
              <a:ahLst/>
              <a:cxnLst/>
              <a:rect l="0" t="0" r="0" b="0"/>
              <a:pathLst>
                <a:path w="167414" h="57151">
                  <a:moveTo>
                    <a:pt x="5488" y="57150"/>
                  </a:moveTo>
                  <a:lnTo>
                    <a:pt x="5488" y="57150"/>
                  </a:lnTo>
                  <a:lnTo>
                    <a:pt x="431" y="57150"/>
                  </a:lnTo>
                  <a:lnTo>
                    <a:pt x="0" y="56092"/>
                  </a:lnTo>
                  <a:lnTo>
                    <a:pt x="2344" y="52094"/>
                  </a:lnTo>
                  <a:lnTo>
                    <a:pt x="47498" y="30582"/>
                  </a:lnTo>
                  <a:lnTo>
                    <a:pt x="79638" y="14311"/>
                  </a:lnTo>
                  <a:lnTo>
                    <a:pt x="116796" y="5414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368">
              <a:extLst>
                <a:ext uri="{FF2B5EF4-FFF2-40B4-BE49-F238E27FC236}">
                  <a16:creationId xmlns:a16="http://schemas.microsoft.com/office/drawing/2014/main" id="{00CB5B94-F536-34DD-CF9D-4187F048E96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371728" y="1344741"/>
              <a:ext cx="104648" cy="231578"/>
            </a:xfrm>
            <a:custGeom>
              <a:avLst/>
              <a:gdLst/>
              <a:ahLst/>
              <a:cxnLst/>
              <a:rect l="0" t="0" r="0" b="0"/>
              <a:pathLst>
                <a:path w="104648" h="231578">
                  <a:moveTo>
                    <a:pt x="18922" y="17334"/>
                  </a:moveTo>
                  <a:lnTo>
                    <a:pt x="18922" y="17334"/>
                  </a:lnTo>
                  <a:lnTo>
                    <a:pt x="23979" y="12277"/>
                  </a:lnTo>
                  <a:lnTo>
                    <a:pt x="26461" y="6973"/>
                  </a:lnTo>
                  <a:lnTo>
                    <a:pt x="28054" y="0"/>
                  </a:lnTo>
                  <a:lnTo>
                    <a:pt x="28412" y="24950"/>
                  </a:lnTo>
                  <a:lnTo>
                    <a:pt x="20243" y="72008"/>
                  </a:lnTo>
                  <a:lnTo>
                    <a:pt x="12637" y="117583"/>
                  </a:lnTo>
                  <a:lnTo>
                    <a:pt x="7215" y="154807"/>
                  </a:lnTo>
                  <a:lnTo>
                    <a:pt x="839" y="199518"/>
                  </a:lnTo>
                  <a:lnTo>
                    <a:pt x="0" y="222862"/>
                  </a:lnTo>
                  <a:lnTo>
                    <a:pt x="2751" y="227919"/>
                  </a:lnTo>
                  <a:lnTo>
                    <a:pt x="4966" y="230749"/>
                  </a:lnTo>
                  <a:lnTo>
                    <a:pt x="8560" y="231577"/>
                  </a:lnTo>
                  <a:lnTo>
                    <a:pt x="18197" y="229675"/>
                  </a:lnTo>
                  <a:lnTo>
                    <a:pt x="61399" y="216288"/>
                  </a:lnTo>
                  <a:lnTo>
                    <a:pt x="92802" y="200166"/>
                  </a:lnTo>
                  <a:lnTo>
                    <a:pt x="104647" y="198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369">
              <a:extLst>
                <a:ext uri="{FF2B5EF4-FFF2-40B4-BE49-F238E27FC236}">
                  <a16:creationId xmlns:a16="http://schemas.microsoft.com/office/drawing/2014/main" id="{CA1345A4-646D-EA2E-2FFE-8738E69A8D8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145140" y="1429307"/>
              <a:ext cx="178836" cy="140679"/>
            </a:xfrm>
            <a:custGeom>
              <a:avLst/>
              <a:gdLst/>
              <a:ahLst/>
              <a:cxnLst/>
              <a:rect l="0" t="0" r="0" b="0"/>
              <a:pathLst>
                <a:path w="178836" h="140679">
                  <a:moveTo>
                    <a:pt x="26435" y="66118"/>
                  </a:moveTo>
                  <a:lnTo>
                    <a:pt x="26435" y="66118"/>
                  </a:lnTo>
                  <a:lnTo>
                    <a:pt x="31492" y="66118"/>
                  </a:lnTo>
                  <a:lnTo>
                    <a:pt x="36796" y="63296"/>
                  </a:lnTo>
                  <a:lnTo>
                    <a:pt x="39693" y="61062"/>
                  </a:lnTo>
                  <a:lnTo>
                    <a:pt x="48555" y="58579"/>
                  </a:lnTo>
                  <a:lnTo>
                    <a:pt x="65445" y="54359"/>
                  </a:lnTo>
                  <a:lnTo>
                    <a:pt x="92354" y="44886"/>
                  </a:lnTo>
                  <a:lnTo>
                    <a:pt x="123492" y="24715"/>
                  </a:lnTo>
                  <a:lnTo>
                    <a:pt x="127780" y="18436"/>
                  </a:lnTo>
                  <a:lnTo>
                    <a:pt x="128923" y="15280"/>
                  </a:lnTo>
                  <a:lnTo>
                    <a:pt x="128627" y="12118"/>
                  </a:lnTo>
                  <a:lnTo>
                    <a:pt x="125476" y="5782"/>
                  </a:lnTo>
                  <a:lnTo>
                    <a:pt x="123154" y="3669"/>
                  </a:lnTo>
                  <a:lnTo>
                    <a:pt x="117752" y="1321"/>
                  </a:lnTo>
                  <a:lnTo>
                    <a:pt x="98647" y="0"/>
                  </a:lnTo>
                  <a:lnTo>
                    <a:pt x="72878" y="4664"/>
                  </a:lnTo>
                  <a:lnTo>
                    <a:pt x="48819" y="16781"/>
                  </a:lnTo>
                  <a:lnTo>
                    <a:pt x="33208" y="26904"/>
                  </a:lnTo>
                  <a:lnTo>
                    <a:pt x="21332" y="41281"/>
                  </a:lnTo>
                  <a:lnTo>
                    <a:pt x="2676" y="83544"/>
                  </a:lnTo>
                  <a:lnTo>
                    <a:pt x="0" y="94324"/>
                  </a:lnTo>
                  <a:lnTo>
                    <a:pt x="1633" y="105465"/>
                  </a:lnTo>
                  <a:lnTo>
                    <a:pt x="6945" y="117472"/>
                  </a:lnTo>
                  <a:lnTo>
                    <a:pt x="16362" y="129864"/>
                  </a:lnTo>
                  <a:lnTo>
                    <a:pt x="27602" y="136783"/>
                  </a:lnTo>
                  <a:lnTo>
                    <a:pt x="51476" y="140678"/>
                  </a:lnTo>
                  <a:lnTo>
                    <a:pt x="82538" y="139010"/>
                  </a:lnTo>
                  <a:lnTo>
                    <a:pt x="111850" y="128991"/>
                  </a:lnTo>
                  <a:lnTo>
                    <a:pt x="152140" y="109205"/>
                  </a:lnTo>
                  <a:lnTo>
                    <a:pt x="178835" y="104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370">
              <a:extLst>
                <a:ext uri="{FF2B5EF4-FFF2-40B4-BE49-F238E27FC236}">
                  <a16:creationId xmlns:a16="http://schemas.microsoft.com/office/drawing/2014/main" id="{174B9021-14F3-322A-960F-56A5907B7AE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04875" y="1366970"/>
              <a:ext cx="187425" cy="231650"/>
            </a:xfrm>
            <a:custGeom>
              <a:avLst/>
              <a:gdLst/>
              <a:ahLst/>
              <a:cxnLst/>
              <a:rect l="0" t="0" r="0" b="0"/>
              <a:pathLst>
                <a:path w="187425" h="231650">
                  <a:moveTo>
                    <a:pt x="0" y="23680"/>
                  </a:moveTo>
                  <a:lnTo>
                    <a:pt x="0" y="23680"/>
                  </a:lnTo>
                  <a:lnTo>
                    <a:pt x="0" y="18623"/>
                  </a:lnTo>
                  <a:lnTo>
                    <a:pt x="1058" y="17134"/>
                  </a:lnTo>
                  <a:lnTo>
                    <a:pt x="2822" y="16141"/>
                  </a:lnTo>
                  <a:lnTo>
                    <a:pt x="43229" y="2448"/>
                  </a:lnTo>
                  <a:lnTo>
                    <a:pt x="51045" y="0"/>
                  </a:lnTo>
                  <a:lnTo>
                    <a:pt x="68195" y="103"/>
                  </a:lnTo>
                  <a:lnTo>
                    <a:pt x="100019" y="8792"/>
                  </a:lnTo>
                  <a:lnTo>
                    <a:pt x="140838" y="36967"/>
                  </a:lnTo>
                  <a:lnTo>
                    <a:pt x="180119" y="84331"/>
                  </a:lnTo>
                  <a:lnTo>
                    <a:pt x="187424" y="115499"/>
                  </a:lnTo>
                  <a:lnTo>
                    <a:pt x="184532" y="151545"/>
                  </a:lnTo>
                  <a:lnTo>
                    <a:pt x="171916" y="183980"/>
                  </a:lnTo>
                  <a:lnTo>
                    <a:pt x="149716" y="208642"/>
                  </a:lnTo>
                  <a:lnTo>
                    <a:pt x="117973" y="224298"/>
                  </a:lnTo>
                  <a:lnTo>
                    <a:pt x="71438" y="231466"/>
                  </a:lnTo>
                  <a:lnTo>
                    <a:pt x="47860" y="231649"/>
                  </a:lnTo>
                  <a:lnTo>
                    <a:pt x="28575" y="214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371">
              <a:extLst>
                <a:ext uri="{FF2B5EF4-FFF2-40B4-BE49-F238E27FC236}">
                  <a16:creationId xmlns:a16="http://schemas.microsoft.com/office/drawing/2014/main" id="{2B34F0FE-8B05-4B7E-D06E-807F2FC91EA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90600" y="1381644"/>
              <a:ext cx="9526" cy="218557"/>
            </a:xfrm>
            <a:custGeom>
              <a:avLst/>
              <a:gdLst/>
              <a:ahLst/>
              <a:cxnLst/>
              <a:rect l="0" t="0" r="0" b="0"/>
              <a:pathLst>
                <a:path w="9526" h="218557">
                  <a:moveTo>
                    <a:pt x="0" y="28056"/>
                  </a:moveTo>
                  <a:lnTo>
                    <a:pt x="0" y="28056"/>
                  </a:lnTo>
                  <a:lnTo>
                    <a:pt x="0" y="13867"/>
                  </a:lnTo>
                  <a:lnTo>
                    <a:pt x="2822" y="8344"/>
                  </a:lnTo>
                  <a:lnTo>
                    <a:pt x="9133" y="0"/>
                  </a:lnTo>
                  <a:lnTo>
                    <a:pt x="2902" y="15851"/>
                  </a:lnTo>
                  <a:lnTo>
                    <a:pt x="382" y="62589"/>
                  </a:lnTo>
                  <a:lnTo>
                    <a:pt x="76" y="107981"/>
                  </a:lnTo>
                  <a:lnTo>
                    <a:pt x="10" y="149575"/>
                  </a:lnTo>
                  <a:lnTo>
                    <a:pt x="1" y="182314"/>
                  </a:lnTo>
                  <a:lnTo>
                    <a:pt x="2823" y="189395"/>
                  </a:lnTo>
                  <a:lnTo>
                    <a:pt x="6546" y="196071"/>
                  </a:lnTo>
                  <a:lnTo>
                    <a:pt x="8937" y="208980"/>
                  </a:lnTo>
                  <a:lnTo>
                    <a:pt x="9525" y="21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6" name="SMARTInkShape-Group461">
            <a:extLst>
              <a:ext uri="{FF2B5EF4-FFF2-40B4-BE49-F238E27FC236}">
                <a16:creationId xmlns:a16="http://schemas.microsoft.com/office/drawing/2014/main" id="{59B41951-D85C-141F-3904-12285F266514}"/>
              </a:ext>
            </a:extLst>
          </p:cNvPr>
          <p:cNvGrpSpPr/>
          <p:nvPr/>
        </p:nvGrpSpPr>
        <p:grpSpPr>
          <a:xfrm>
            <a:off x="3162300" y="1305076"/>
            <a:ext cx="638176" cy="228450"/>
            <a:chOff x="3162300" y="1305076"/>
            <a:chExt cx="638176" cy="228450"/>
          </a:xfrm>
        </p:grpSpPr>
        <p:sp>
          <p:nvSpPr>
            <p:cNvPr id="902" name="SMARTInkShape-2372">
              <a:extLst>
                <a:ext uri="{FF2B5EF4-FFF2-40B4-BE49-F238E27FC236}">
                  <a16:creationId xmlns:a16="http://schemas.microsoft.com/office/drawing/2014/main" id="{4E2EF4C9-11DE-B71C-5B89-0AF3CA0C72B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623409" y="1377433"/>
              <a:ext cx="177067" cy="127477"/>
            </a:xfrm>
            <a:custGeom>
              <a:avLst/>
              <a:gdLst/>
              <a:ahLst/>
              <a:cxnLst/>
              <a:rect l="0" t="0" r="0" b="0"/>
              <a:pathLst>
                <a:path w="177067" h="127477">
                  <a:moveTo>
                    <a:pt x="15141" y="89417"/>
                  </a:moveTo>
                  <a:lnTo>
                    <a:pt x="15141" y="89417"/>
                  </a:lnTo>
                  <a:lnTo>
                    <a:pt x="20197" y="89417"/>
                  </a:lnTo>
                  <a:lnTo>
                    <a:pt x="21687" y="88359"/>
                  </a:lnTo>
                  <a:lnTo>
                    <a:pt x="22680" y="86595"/>
                  </a:lnTo>
                  <a:lnTo>
                    <a:pt x="23342" y="84361"/>
                  </a:lnTo>
                  <a:lnTo>
                    <a:pt x="24842" y="82871"/>
                  </a:lnTo>
                  <a:lnTo>
                    <a:pt x="29330" y="81216"/>
                  </a:lnTo>
                  <a:lnTo>
                    <a:pt x="46734" y="77244"/>
                  </a:lnTo>
                  <a:lnTo>
                    <a:pt x="89620" y="57787"/>
                  </a:lnTo>
                  <a:lnTo>
                    <a:pt x="115260" y="35236"/>
                  </a:lnTo>
                  <a:lnTo>
                    <a:pt x="122433" y="24414"/>
                  </a:lnTo>
                  <a:lnTo>
                    <a:pt x="122652" y="19623"/>
                  </a:lnTo>
                  <a:lnTo>
                    <a:pt x="120681" y="15371"/>
                  </a:lnTo>
                  <a:lnTo>
                    <a:pt x="112848" y="7824"/>
                  </a:lnTo>
                  <a:lnTo>
                    <a:pt x="102310" y="943"/>
                  </a:lnTo>
                  <a:lnTo>
                    <a:pt x="87749" y="0"/>
                  </a:lnTo>
                  <a:lnTo>
                    <a:pt x="79421" y="1231"/>
                  </a:lnTo>
                  <a:lnTo>
                    <a:pt x="61701" y="11065"/>
                  </a:lnTo>
                  <a:lnTo>
                    <a:pt x="22606" y="40254"/>
                  </a:lnTo>
                  <a:lnTo>
                    <a:pt x="4888" y="68383"/>
                  </a:lnTo>
                  <a:lnTo>
                    <a:pt x="0" y="83949"/>
                  </a:lnTo>
                  <a:lnTo>
                    <a:pt x="2306" y="109669"/>
                  </a:lnTo>
                  <a:lnTo>
                    <a:pt x="6967" y="119585"/>
                  </a:lnTo>
                  <a:lnTo>
                    <a:pt x="12567" y="123992"/>
                  </a:lnTo>
                  <a:lnTo>
                    <a:pt x="18583" y="125950"/>
                  </a:lnTo>
                  <a:lnTo>
                    <a:pt x="57771" y="127311"/>
                  </a:lnTo>
                  <a:lnTo>
                    <a:pt x="94823" y="127476"/>
                  </a:lnTo>
                  <a:lnTo>
                    <a:pt x="136675" y="113359"/>
                  </a:lnTo>
                  <a:lnTo>
                    <a:pt x="177066" y="98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373">
              <a:extLst>
                <a:ext uri="{FF2B5EF4-FFF2-40B4-BE49-F238E27FC236}">
                  <a16:creationId xmlns:a16="http://schemas.microsoft.com/office/drawing/2014/main" id="{655BBE1A-0F0B-CBBD-CE60-8D89754CDA0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400425" y="1324483"/>
              <a:ext cx="132841" cy="209043"/>
            </a:xfrm>
            <a:custGeom>
              <a:avLst/>
              <a:gdLst/>
              <a:ahLst/>
              <a:cxnLst/>
              <a:rect l="0" t="0" r="0" b="0"/>
              <a:pathLst>
                <a:path w="132841" h="209043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0361" y="2067"/>
                  </a:lnTo>
                  <a:lnTo>
                    <a:pt x="17334" y="0"/>
                  </a:lnTo>
                  <a:lnTo>
                    <a:pt x="18287" y="5362"/>
                  </a:lnTo>
                  <a:lnTo>
                    <a:pt x="18983" y="51291"/>
                  </a:lnTo>
                  <a:lnTo>
                    <a:pt x="19036" y="93685"/>
                  </a:lnTo>
                  <a:lnTo>
                    <a:pt x="11509" y="134689"/>
                  </a:lnTo>
                  <a:lnTo>
                    <a:pt x="11465" y="149538"/>
                  </a:lnTo>
                  <a:lnTo>
                    <a:pt x="12935" y="153498"/>
                  </a:lnTo>
                  <a:lnTo>
                    <a:pt x="17842" y="159852"/>
                  </a:lnTo>
                  <a:lnTo>
                    <a:pt x="54666" y="116596"/>
                  </a:lnTo>
                  <a:lnTo>
                    <a:pt x="100337" y="78834"/>
                  </a:lnTo>
                  <a:lnTo>
                    <a:pt x="113738" y="71797"/>
                  </a:lnTo>
                  <a:lnTo>
                    <a:pt x="129476" y="67279"/>
                  </a:lnTo>
                  <a:lnTo>
                    <a:pt x="130768" y="69025"/>
                  </a:lnTo>
                  <a:lnTo>
                    <a:pt x="132840" y="87036"/>
                  </a:lnTo>
                  <a:lnTo>
                    <a:pt x="130376" y="110450"/>
                  </a:lnTo>
                  <a:lnTo>
                    <a:pt x="125119" y="146176"/>
                  </a:lnTo>
                  <a:lnTo>
                    <a:pt x="128712" y="180132"/>
                  </a:lnTo>
                  <a:lnTo>
                    <a:pt x="123825" y="209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374">
              <a:extLst>
                <a:ext uri="{FF2B5EF4-FFF2-40B4-BE49-F238E27FC236}">
                  <a16:creationId xmlns:a16="http://schemas.microsoft.com/office/drawing/2014/main" id="{DA7CE068-4215-315D-7507-A061BCDAC83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162300" y="1381125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39773" y="53418"/>
                  </a:lnTo>
                  <a:lnTo>
                    <a:pt x="75584" y="33310"/>
                  </a:lnTo>
                  <a:lnTo>
                    <a:pt x="89685" y="28563"/>
                  </a:lnTo>
                  <a:lnTo>
                    <a:pt x="116532" y="1610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375">
              <a:extLst>
                <a:ext uri="{FF2B5EF4-FFF2-40B4-BE49-F238E27FC236}">
                  <a16:creationId xmlns:a16="http://schemas.microsoft.com/office/drawing/2014/main" id="{24701728-99FE-912C-0D0F-A8373986D95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205402" y="1305076"/>
              <a:ext cx="147399" cy="216443"/>
            </a:xfrm>
            <a:custGeom>
              <a:avLst/>
              <a:gdLst/>
              <a:ahLst/>
              <a:cxnLst/>
              <a:rect l="0" t="0" r="0" b="0"/>
              <a:pathLst>
                <a:path w="147399" h="216443">
                  <a:moveTo>
                    <a:pt x="14048" y="18899"/>
                  </a:moveTo>
                  <a:lnTo>
                    <a:pt x="14048" y="18899"/>
                  </a:lnTo>
                  <a:lnTo>
                    <a:pt x="19104" y="13842"/>
                  </a:lnTo>
                  <a:lnTo>
                    <a:pt x="21586" y="8538"/>
                  </a:lnTo>
                  <a:lnTo>
                    <a:pt x="23538" y="0"/>
                  </a:lnTo>
                  <a:lnTo>
                    <a:pt x="28619" y="10007"/>
                  </a:lnTo>
                  <a:lnTo>
                    <a:pt x="28285" y="23413"/>
                  </a:lnTo>
                  <a:lnTo>
                    <a:pt x="24504" y="62947"/>
                  </a:lnTo>
                  <a:lnTo>
                    <a:pt x="17211" y="109405"/>
                  </a:lnTo>
                  <a:lnTo>
                    <a:pt x="9408" y="153087"/>
                  </a:lnTo>
                  <a:lnTo>
                    <a:pt x="0" y="182910"/>
                  </a:lnTo>
                  <a:lnTo>
                    <a:pt x="3718" y="210549"/>
                  </a:lnTo>
                  <a:lnTo>
                    <a:pt x="6103" y="213341"/>
                  </a:lnTo>
                  <a:lnTo>
                    <a:pt x="14398" y="216442"/>
                  </a:lnTo>
                  <a:lnTo>
                    <a:pt x="25140" y="214999"/>
                  </a:lnTo>
                  <a:lnTo>
                    <a:pt x="45910" y="211058"/>
                  </a:lnTo>
                  <a:lnTo>
                    <a:pt x="69350" y="207068"/>
                  </a:lnTo>
                  <a:lnTo>
                    <a:pt x="92523" y="202006"/>
                  </a:lnTo>
                  <a:lnTo>
                    <a:pt x="116675" y="197683"/>
                  </a:lnTo>
                  <a:lnTo>
                    <a:pt x="147398" y="190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SMARTInkShape-Group462">
            <a:extLst>
              <a:ext uri="{FF2B5EF4-FFF2-40B4-BE49-F238E27FC236}">
                <a16:creationId xmlns:a16="http://schemas.microsoft.com/office/drawing/2014/main" id="{15A4CEF5-C342-525E-3CE2-04257AB27450}"/>
              </a:ext>
            </a:extLst>
          </p:cNvPr>
          <p:cNvGrpSpPr/>
          <p:nvPr/>
        </p:nvGrpSpPr>
        <p:grpSpPr>
          <a:xfrm>
            <a:off x="4238625" y="1268934"/>
            <a:ext cx="608127" cy="283642"/>
            <a:chOff x="4238625" y="1268934"/>
            <a:chExt cx="608127" cy="283642"/>
          </a:xfrm>
        </p:grpSpPr>
        <p:sp>
          <p:nvSpPr>
            <p:cNvPr id="907" name="SMARTInkShape-2376">
              <a:extLst>
                <a:ext uri="{FF2B5EF4-FFF2-40B4-BE49-F238E27FC236}">
                  <a16:creationId xmlns:a16="http://schemas.microsoft.com/office/drawing/2014/main" id="{C71E30D4-4E93-020F-35CB-B274BF182DA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819650" y="1268934"/>
              <a:ext cx="27102" cy="283642"/>
            </a:xfrm>
            <a:custGeom>
              <a:avLst/>
              <a:gdLst/>
              <a:ahLst/>
              <a:cxnLst/>
              <a:rect l="0" t="0" r="0" b="0"/>
              <a:pathLst>
                <a:path w="27102" h="283642">
                  <a:moveTo>
                    <a:pt x="0" y="26466"/>
                  </a:moveTo>
                  <a:lnTo>
                    <a:pt x="0" y="26466"/>
                  </a:lnTo>
                  <a:lnTo>
                    <a:pt x="17333" y="0"/>
                  </a:lnTo>
                  <a:lnTo>
                    <a:pt x="23597" y="13685"/>
                  </a:lnTo>
                  <a:lnTo>
                    <a:pt x="27101" y="42905"/>
                  </a:lnTo>
                  <a:lnTo>
                    <a:pt x="21738" y="85217"/>
                  </a:lnTo>
                  <a:lnTo>
                    <a:pt x="18788" y="125130"/>
                  </a:lnTo>
                  <a:lnTo>
                    <a:pt x="11669" y="165311"/>
                  </a:lnTo>
                  <a:lnTo>
                    <a:pt x="9948" y="204058"/>
                  </a:lnTo>
                  <a:lnTo>
                    <a:pt x="9562" y="251036"/>
                  </a:lnTo>
                  <a:lnTo>
                    <a:pt x="9536" y="265632"/>
                  </a:lnTo>
                  <a:lnTo>
                    <a:pt x="0" y="283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377">
              <a:extLst>
                <a:ext uri="{FF2B5EF4-FFF2-40B4-BE49-F238E27FC236}">
                  <a16:creationId xmlns:a16="http://schemas.microsoft.com/office/drawing/2014/main" id="{7FC3C773-DF2F-AEE4-91AF-0D4AE40C8B4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705781" y="1277135"/>
              <a:ext cx="37670" cy="256391"/>
            </a:xfrm>
            <a:custGeom>
              <a:avLst/>
              <a:gdLst/>
              <a:ahLst/>
              <a:cxnLst/>
              <a:rect l="0" t="0" r="0" b="0"/>
              <a:pathLst>
                <a:path w="37670" h="256391">
                  <a:moveTo>
                    <a:pt x="37669" y="18265"/>
                  </a:moveTo>
                  <a:lnTo>
                    <a:pt x="37669" y="18265"/>
                  </a:lnTo>
                  <a:lnTo>
                    <a:pt x="37669" y="0"/>
                  </a:lnTo>
                  <a:lnTo>
                    <a:pt x="37669" y="4504"/>
                  </a:lnTo>
                  <a:lnTo>
                    <a:pt x="27308" y="42088"/>
                  </a:lnTo>
                  <a:lnTo>
                    <a:pt x="18706" y="88352"/>
                  </a:lnTo>
                  <a:lnTo>
                    <a:pt x="11306" y="133866"/>
                  </a:lnTo>
                  <a:lnTo>
                    <a:pt x="6927" y="171051"/>
                  </a:lnTo>
                  <a:lnTo>
                    <a:pt x="1023" y="211428"/>
                  </a:lnTo>
                  <a:lnTo>
                    <a:pt x="0" y="233073"/>
                  </a:lnTo>
                  <a:lnTo>
                    <a:pt x="9094" y="256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378">
              <a:extLst>
                <a:ext uri="{FF2B5EF4-FFF2-40B4-BE49-F238E27FC236}">
                  <a16:creationId xmlns:a16="http://schemas.microsoft.com/office/drawing/2014/main" id="{27CFCA52-5C45-BF1E-A785-05BC7B871E5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562653" y="1381125"/>
              <a:ext cx="114123" cy="126477"/>
            </a:xfrm>
            <a:custGeom>
              <a:avLst/>
              <a:gdLst/>
              <a:ahLst/>
              <a:cxnLst/>
              <a:rect l="0" t="0" r="0" b="0"/>
              <a:pathLst>
                <a:path w="114123" h="126477">
                  <a:moveTo>
                    <a:pt x="9347" y="38100"/>
                  </a:moveTo>
                  <a:lnTo>
                    <a:pt x="9347" y="38100"/>
                  </a:lnTo>
                  <a:lnTo>
                    <a:pt x="9347" y="29899"/>
                  </a:lnTo>
                  <a:lnTo>
                    <a:pt x="14403" y="23911"/>
                  </a:lnTo>
                  <a:lnTo>
                    <a:pt x="14835" y="22290"/>
                  </a:lnTo>
                  <a:lnTo>
                    <a:pt x="14063" y="21210"/>
                  </a:lnTo>
                  <a:lnTo>
                    <a:pt x="12491" y="20490"/>
                  </a:lnTo>
                  <a:lnTo>
                    <a:pt x="11443" y="18952"/>
                  </a:lnTo>
                  <a:lnTo>
                    <a:pt x="9968" y="13847"/>
                  </a:lnTo>
                  <a:lnTo>
                    <a:pt x="8473" y="18096"/>
                  </a:lnTo>
                  <a:lnTo>
                    <a:pt x="4372" y="23212"/>
                  </a:lnTo>
                  <a:lnTo>
                    <a:pt x="1844" y="31836"/>
                  </a:lnTo>
                  <a:lnTo>
                    <a:pt x="0" y="77323"/>
                  </a:lnTo>
                  <a:lnTo>
                    <a:pt x="959" y="94691"/>
                  </a:lnTo>
                  <a:lnTo>
                    <a:pt x="7450" y="115310"/>
                  </a:lnTo>
                  <a:lnTo>
                    <a:pt x="13091" y="124627"/>
                  </a:lnTo>
                  <a:lnTo>
                    <a:pt x="17134" y="126476"/>
                  </a:lnTo>
                  <a:lnTo>
                    <a:pt x="39823" y="124383"/>
                  </a:lnTo>
                  <a:lnTo>
                    <a:pt x="55301" y="113877"/>
                  </a:lnTo>
                  <a:lnTo>
                    <a:pt x="61522" y="105998"/>
                  </a:lnTo>
                  <a:lnTo>
                    <a:pt x="79244" y="65110"/>
                  </a:lnTo>
                  <a:lnTo>
                    <a:pt x="101221" y="17854"/>
                  </a:lnTo>
                  <a:lnTo>
                    <a:pt x="104155" y="12169"/>
                  </a:lnTo>
                  <a:lnTo>
                    <a:pt x="1141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379">
              <a:extLst>
                <a:ext uri="{FF2B5EF4-FFF2-40B4-BE49-F238E27FC236}">
                  <a16:creationId xmlns:a16="http://schemas.microsoft.com/office/drawing/2014/main" id="{7F8D3ECA-BD70-CB14-F01D-2BC3B9DE768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238625" y="1381697"/>
              <a:ext cx="218356" cy="151829"/>
            </a:xfrm>
            <a:custGeom>
              <a:avLst/>
              <a:gdLst/>
              <a:ahLst/>
              <a:cxnLst/>
              <a:rect l="0" t="0" r="0" b="0"/>
              <a:pathLst>
                <a:path w="218356" h="151829">
                  <a:moveTo>
                    <a:pt x="0" y="47053"/>
                  </a:moveTo>
                  <a:lnTo>
                    <a:pt x="0" y="47053"/>
                  </a:lnTo>
                  <a:lnTo>
                    <a:pt x="5056" y="47053"/>
                  </a:lnTo>
                  <a:lnTo>
                    <a:pt x="6546" y="45995"/>
                  </a:lnTo>
                  <a:lnTo>
                    <a:pt x="7539" y="44231"/>
                  </a:lnTo>
                  <a:lnTo>
                    <a:pt x="8201" y="41996"/>
                  </a:lnTo>
                  <a:lnTo>
                    <a:pt x="14581" y="36692"/>
                  </a:lnTo>
                  <a:lnTo>
                    <a:pt x="59464" y="13154"/>
                  </a:lnTo>
                  <a:lnTo>
                    <a:pt x="68056" y="10820"/>
                  </a:lnTo>
                  <a:lnTo>
                    <a:pt x="71829" y="11256"/>
                  </a:lnTo>
                  <a:lnTo>
                    <a:pt x="78843" y="14563"/>
                  </a:lnTo>
                  <a:lnTo>
                    <a:pt x="88743" y="27431"/>
                  </a:lnTo>
                  <a:lnTo>
                    <a:pt x="93322" y="49706"/>
                  </a:lnTo>
                  <a:lnTo>
                    <a:pt x="86880" y="94323"/>
                  </a:lnTo>
                  <a:lnTo>
                    <a:pt x="86067" y="106332"/>
                  </a:lnTo>
                  <a:lnTo>
                    <a:pt x="83055" y="113263"/>
                  </a:lnTo>
                  <a:lnTo>
                    <a:pt x="79246" y="119871"/>
                  </a:lnTo>
                  <a:lnTo>
                    <a:pt x="77554" y="126336"/>
                  </a:lnTo>
                  <a:lnTo>
                    <a:pt x="76044" y="128483"/>
                  </a:lnTo>
                  <a:lnTo>
                    <a:pt x="73979" y="129915"/>
                  </a:lnTo>
                  <a:lnTo>
                    <a:pt x="71545" y="130869"/>
                  </a:lnTo>
                  <a:lnTo>
                    <a:pt x="69922" y="130447"/>
                  </a:lnTo>
                  <a:lnTo>
                    <a:pt x="68840" y="129108"/>
                  </a:lnTo>
                  <a:lnTo>
                    <a:pt x="68118" y="127156"/>
                  </a:lnTo>
                  <a:lnTo>
                    <a:pt x="68695" y="124797"/>
                  </a:lnTo>
                  <a:lnTo>
                    <a:pt x="89103" y="79506"/>
                  </a:lnTo>
                  <a:lnTo>
                    <a:pt x="136025" y="35452"/>
                  </a:lnTo>
                  <a:lnTo>
                    <a:pt x="182249" y="5945"/>
                  </a:lnTo>
                  <a:lnTo>
                    <a:pt x="192477" y="2324"/>
                  </a:lnTo>
                  <a:lnTo>
                    <a:pt x="206178" y="0"/>
                  </a:lnTo>
                  <a:lnTo>
                    <a:pt x="210873" y="5327"/>
                  </a:lnTo>
                  <a:lnTo>
                    <a:pt x="213607" y="9711"/>
                  </a:lnTo>
                  <a:lnTo>
                    <a:pt x="218355" y="53124"/>
                  </a:lnTo>
                  <a:lnTo>
                    <a:pt x="217922" y="94419"/>
                  </a:lnTo>
                  <a:lnTo>
                    <a:pt x="209550" y="151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4" name="SMARTInkShape-Group463">
            <a:extLst>
              <a:ext uri="{FF2B5EF4-FFF2-40B4-BE49-F238E27FC236}">
                <a16:creationId xmlns:a16="http://schemas.microsoft.com/office/drawing/2014/main" id="{8F306F1F-3118-234C-D6F1-64392CA914A7}"/>
              </a:ext>
            </a:extLst>
          </p:cNvPr>
          <p:cNvGrpSpPr/>
          <p:nvPr/>
        </p:nvGrpSpPr>
        <p:grpSpPr>
          <a:xfrm>
            <a:off x="5164149" y="1206905"/>
            <a:ext cx="693727" cy="332525"/>
            <a:chOff x="5164149" y="1206905"/>
            <a:chExt cx="693727" cy="332525"/>
          </a:xfrm>
        </p:grpSpPr>
        <p:sp>
          <p:nvSpPr>
            <p:cNvPr id="912" name="SMARTInkShape-2380">
              <a:extLst>
                <a:ext uri="{FF2B5EF4-FFF2-40B4-BE49-F238E27FC236}">
                  <a16:creationId xmlns:a16="http://schemas.microsoft.com/office/drawing/2014/main" id="{B0E61A29-D7EA-69A1-12ED-C29CD9C2008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605737" y="1206905"/>
              <a:ext cx="252139" cy="307498"/>
            </a:xfrm>
            <a:custGeom>
              <a:avLst/>
              <a:gdLst/>
              <a:ahLst/>
              <a:cxnLst/>
              <a:rect l="0" t="0" r="0" b="0"/>
              <a:pathLst>
                <a:path w="252139" h="307498">
                  <a:moveTo>
                    <a:pt x="90213" y="250420"/>
                  </a:moveTo>
                  <a:lnTo>
                    <a:pt x="90213" y="250420"/>
                  </a:lnTo>
                  <a:lnTo>
                    <a:pt x="105401" y="234173"/>
                  </a:lnTo>
                  <a:lnTo>
                    <a:pt x="108118" y="224910"/>
                  </a:lnTo>
                  <a:lnTo>
                    <a:pt x="108755" y="218621"/>
                  </a:lnTo>
                  <a:lnTo>
                    <a:pt x="109981" y="216521"/>
                  </a:lnTo>
                  <a:lnTo>
                    <a:pt x="111859" y="215120"/>
                  </a:lnTo>
                  <a:lnTo>
                    <a:pt x="114169" y="214187"/>
                  </a:lnTo>
                  <a:lnTo>
                    <a:pt x="114650" y="213564"/>
                  </a:lnTo>
                  <a:lnTo>
                    <a:pt x="113913" y="213150"/>
                  </a:lnTo>
                  <a:lnTo>
                    <a:pt x="112362" y="212873"/>
                  </a:lnTo>
                  <a:lnTo>
                    <a:pt x="111330" y="211631"/>
                  </a:lnTo>
                  <a:lnTo>
                    <a:pt x="109536" y="204167"/>
                  </a:lnTo>
                  <a:lnTo>
                    <a:pt x="101086" y="194714"/>
                  </a:lnTo>
                  <a:lnTo>
                    <a:pt x="95081" y="193698"/>
                  </a:lnTo>
                  <a:lnTo>
                    <a:pt x="93458" y="192497"/>
                  </a:lnTo>
                  <a:lnTo>
                    <a:pt x="91655" y="188340"/>
                  </a:lnTo>
                  <a:lnTo>
                    <a:pt x="90116" y="186809"/>
                  </a:lnTo>
                  <a:lnTo>
                    <a:pt x="85584" y="185107"/>
                  </a:lnTo>
                  <a:lnTo>
                    <a:pt x="49823" y="195557"/>
                  </a:lnTo>
                  <a:lnTo>
                    <a:pt x="35207" y="203473"/>
                  </a:lnTo>
                  <a:lnTo>
                    <a:pt x="20786" y="215629"/>
                  </a:lnTo>
                  <a:lnTo>
                    <a:pt x="10963" y="230116"/>
                  </a:lnTo>
                  <a:lnTo>
                    <a:pt x="0" y="258263"/>
                  </a:lnTo>
                  <a:lnTo>
                    <a:pt x="24" y="272956"/>
                  </a:lnTo>
                  <a:lnTo>
                    <a:pt x="3606" y="298145"/>
                  </a:lnTo>
                  <a:lnTo>
                    <a:pt x="4958" y="301287"/>
                  </a:lnTo>
                  <a:lnTo>
                    <a:pt x="6918" y="303381"/>
                  </a:lnTo>
                  <a:lnTo>
                    <a:pt x="12612" y="306742"/>
                  </a:lnTo>
                  <a:lnTo>
                    <a:pt x="22091" y="307497"/>
                  </a:lnTo>
                  <a:lnTo>
                    <a:pt x="38279" y="297436"/>
                  </a:lnTo>
                  <a:lnTo>
                    <a:pt x="48786" y="281194"/>
                  </a:lnTo>
                  <a:lnTo>
                    <a:pt x="63475" y="245427"/>
                  </a:lnTo>
                  <a:lnTo>
                    <a:pt x="78409" y="204138"/>
                  </a:lnTo>
                  <a:lnTo>
                    <a:pt x="89538" y="162271"/>
                  </a:lnTo>
                  <a:lnTo>
                    <a:pt x="99538" y="119174"/>
                  </a:lnTo>
                  <a:lnTo>
                    <a:pt x="112399" y="71742"/>
                  </a:lnTo>
                  <a:lnTo>
                    <a:pt x="120769" y="24945"/>
                  </a:lnTo>
                  <a:lnTo>
                    <a:pt x="123283" y="17553"/>
                  </a:lnTo>
                  <a:lnTo>
                    <a:pt x="123902" y="11567"/>
                  </a:lnTo>
                  <a:lnTo>
                    <a:pt x="121766" y="2094"/>
                  </a:lnTo>
                  <a:lnTo>
                    <a:pt x="120774" y="202"/>
                  </a:lnTo>
                  <a:lnTo>
                    <a:pt x="120111" y="0"/>
                  </a:lnTo>
                  <a:lnTo>
                    <a:pt x="113993" y="17392"/>
                  </a:lnTo>
                  <a:lnTo>
                    <a:pt x="109886" y="60591"/>
                  </a:lnTo>
                  <a:lnTo>
                    <a:pt x="104330" y="103209"/>
                  </a:lnTo>
                  <a:lnTo>
                    <a:pt x="101098" y="150005"/>
                  </a:lnTo>
                  <a:lnTo>
                    <a:pt x="100343" y="185683"/>
                  </a:lnTo>
                  <a:lnTo>
                    <a:pt x="102739" y="233002"/>
                  </a:lnTo>
                  <a:lnTo>
                    <a:pt x="113031" y="272379"/>
                  </a:lnTo>
                  <a:lnTo>
                    <a:pt x="124696" y="284169"/>
                  </a:lnTo>
                  <a:lnTo>
                    <a:pt x="139405" y="291878"/>
                  </a:lnTo>
                  <a:lnTo>
                    <a:pt x="161703" y="296218"/>
                  </a:lnTo>
                  <a:lnTo>
                    <a:pt x="208152" y="297804"/>
                  </a:lnTo>
                  <a:lnTo>
                    <a:pt x="252138" y="298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381">
              <a:extLst>
                <a:ext uri="{FF2B5EF4-FFF2-40B4-BE49-F238E27FC236}">
                  <a16:creationId xmlns:a16="http://schemas.microsoft.com/office/drawing/2014/main" id="{2751E30B-14BC-D7FA-02B7-218B4756EC4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164149" y="1362587"/>
              <a:ext cx="350827" cy="176843"/>
            </a:xfrm>
            <a:custGeom>
              <a:avLst/>
              <a:gdLst/>
              <a:ahLst/>
              <a:cxnLst/>
              <a:rect l="0" t="0" r="0" b="0"/>
              <a:pathLst>
                <a:path w="350827" h="176843">
                  <a:moveTo>
                    <a:pt x="103176" y="28063"/>
                  </a:moveTo>
                  <a:lnTo>
                    <a:pt x="103176" y="28063"/>
                  </a:lnTo>
                  <a:lnTo>
                    <a:pt x="108232" y="28063"/>
                  </a:lnTo>
                  <a:lnTo>
                    <a:pt x="109721" y="27005"/>
                  </a:lnTo>
                  <a:lnTo>
                    <a:pt x="110715" y="25241"/>
                  </a:lnTo>
                  <a:lnTo>
                    <a:pt x="112585" y="18930"/>
                  </a:lnTo>
                  <a:lnTo>
                    <a:pt x="112667" y="13598"/>
                  </a:lnTo>
                  <a:lnTo>
                    <a:pt x="109864" y="8228"/>
                  </a:lnTo>
                  <a:lnTo>
                    <a:pt x="107633" y="5315"/>
                  </a:lnTo>
                  <a:lnTo>
                    <a:pt x="99513" y="2078"/>
                  </a:lnTo>
                  <a:lnTo>
                    <a:pt x="82109" y="0"/>
                  </a:lnTo>
                  <a:lnTo>
                    <a:pt x="61656" y="9753"/>
                  </a:lnTo>
                  <a:lnTo>
                    <a:pt x="24029" y="41137"/>
                  </a:lnTo>
                  <a:lnTo>
                    <a:pt x="7640" y="67215"/>
                  </a:lnTo>
                  <a:lnTo>
                    <a:pt x="225" y="109958"/>
                  </a:lnTo>
                  <a:lnTo>
                    <a:pt x="0" y="133938"/>
                  </a:lnTo>
                  <a:lnTo>
                    <a:pt x="3698" y="147791"/>
                  </a:lnTo>
                  <a:lnTo>
                    <a:pt x="16786" y="167490"/>
                  </a:lnTo>
                  <a:lnTo>
                    <a:pt x="28092" y="174697"/>
                  </a:lnTo>
                  <a:lnTo>
                    <a:pt x="34070" y="176619"/>
                  </a:lnTo>
                  <a:lnTo>
                    <a:pt x="39114" y="176842"/>
                  </a:lnTo>
                  <a:lnTo>
                    <a:pt x="47541" y="174268"/>
                  </a:lnTo>
                  <a:lnTo>
                    <a:pt x="63290" y="161812"/>
                  </a:lnTo>
                  <a:lnTo>
                    <a:pt x="86865" y="118043"/>
                  </a:lnTo>
                  <a:lnTo>
                    <a:pt x="108442" y="72576"/>
                  </a:lnTo>
                  <a:lnTo>
                    <a:pt x="112498" y="55598"/>
                  </a:lnTo>
                  <a:lnTo>
                    <a:pt x="114682" y="52770"/>
                  </a:lnTo>
                  <a:lnTo>
                    <a:pt x="120736" y="48230"/>
                  </a:lnTo>
                  <a:lnTo>
                    <a:pt x="138385" y="94860"/>
                  </a:lnTo>
                  <a:lnTo>
                    <a:pt x="160343" y="139362"/>
                  </a:lnTo>
                  <a:lnTo>
                    <a:pt x="163512" y="143537"/>
                  </a:lnTo>
                  <a:lnTo>
                    <a:pt x="166683" y="145263"/>
                  </a:lnTo>
                  <a:lnTo>
                    <a:pt x="169856" y="145354"/>
                  </a:lnTo>
                  <a:lnTo>
                    <a:pt x="176203" y="142634"/>
                  </a:lnTo>
                  <a:lnTo>
                    <a:pt x="182552" y="137897"/>
                  </a:lnTo>
                  <a:lnTo>
                    <a:pt x="214476" y="90940"/>
                  </a:lnTo>
                  <a:lnTo>
                    <a:pt x="229052" y="66096"/>
                  </a:lnTo>
                  <a:lnTo>
                    <a:pt x="235369" y="46976"/>
                  </a:lnTo>
                  <a:lnTo>
                    <a:pt x="237873" y="43846"/>
                  </a:lnTo>
                  <a:lnTo>
                    <a:pt x="244436" y="38824"/>
                  </a:lnTo>
                  <a:lnTo>
                    <a:pt x="245956" y="79854"/>
                  </a:lnTo>
                  <a:lnTo>
                    <a:pt x="246032" y="117433"/>
                  </a:lnTo>
                  <a:lnTo>
                    <a:pt x="247101" y="137633"/>
                  </a:lnTo>
                  <a:lnTo>
                    <a:pt x="254693" y="164674"/>
                  </a:lnTo>
                  <a:lnTo>
                    <a:pt x="254987" y="164645"/>
                  </a:lnTo>
                  <a:lnTo>
                    <a:pt x="255183" y="163568"/>
                  </a:lnTo>
                  <a:lnTo>
                    <a:pt x="285220" y="118655"/>
                  </a:lnTo>
                  <a:lnTo>
                    <a:pt x="309496" y="80954"/>
                  </a:lnTo>
                  <a:lnTo>
                    <a:pt x="325292" y="64784"/>
                  </a:lnTo>
                  <a:lnTo>
                    <a:pt x="333480" y="60258"/>
                  </a:lnTo>
                  <a:lnTo>
                    <a:pt x="344040" y="57711"/>
                  </a:lnTo>
                  <a:lnTo>
                    <a:pt x="346302" y="58411"/>
                  </a:lnTo>
                  <a:lnTo>
                    <a:pt x="347810" y="59937"/>
                  </a:lnTo>
                  <a:lnTo>
                    <a:pt x="348816" y="62012"/>
                  </a:lnTo>
                  <a:lnTo>
                    <a:pt x="350650" y="105571"/>
                  </a:lnTo>
                  <a:lnTo>
                    <a:pt x="350826" y="151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464">
            <a:extLst>
              <a:ext uri="{FF2B5EF4-FFF2-40B4-BE49-F238E27FC236}">
                <a16:creationId xmlns:a16="http://schemas.microsoft.com/office/drawing/2014/main" id="{5E37C68B-FAA6-7142-FEE8-2EFDD0A42721}"/>
              </a:ext>
            </a:extLst>
          </p:cNvPr>
          <p:cNvGrpSpPr/>
          <p:nvPr/>
        </p:nvGrpSpPr>
        <p:grpSpPr>
          <a:xfrm>
            <a:off x="6336055" y="1219200"/>
            <a:ext cx="1817346" cy="323851"/>
            <a:chOff x="6336055" y="1219200"/>
            <a:chExt cx="1817346" cy="323851"/>
          </a:xfrm>
        </p:grpSpPr>
        <p:sp>
          <p:nvSpPr>
            <p:cNvPr id="915" name="SMARTInkShape-2382">
              <a:extLst>
                <a:ext uri="{FF2B5EF4-FFF2-40B4-BE49-F238E27FC236}">
                  <a16:creationId xmlns:a16="http://schemas.microsoft.com/office/drawing/2014/main" id="{46133A68-6FD9-F01D-E83C-CEC277F8E93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54501" y="1354546"/>
              <a:ext cx="198900" cy="178980"/>
            </a:xfrm>
            <a:custGeom>
              <a:avLst/>
              <a:gdLst/>
              <a:ahLst/>
              <a:cxnLst/>
              <a:rect l="0" t="0" r="0" b="0"/>
              <a:pathLst>
                <a:path w="198900" h="178980">
                  <a:moveTo>
                    <a:pt x="56024" y="36104"/>
                  </a:moveTo>
                  <a:lnTo>
                    <a:pt x="56024" y="36104"/>
                  </a:lnTo>
                  <a:lnTo>
                    <a:pt x="56024" y="41161"/>
                  </a:lnTo>
                  <a:lnTo>
                    <a:pt x="58846" y="46465"/>
                  </a:lnTo>
                  <a:lnTo>
                    <a:pt x="61080" y="49361"/>
                  </a:lnTo>
                  <a:lnTo>
                    <a:pt x="79395" y="58494"/>
                  </a:lnTo>
                  <a:lnTo>
                    <a:pt x="102545" y="63865"/>
                  </a:lnTo>
                  <a:lnTo>
                    <a:pt x="106088" y="64136"/>
                  </a:lnTo>
                  <a:lnTo>
                    <a:pt x="144123" y="51374"/>
                  </a:lnTo>
                  <a:lnTo>
                    <a:pt x="160914" y="42275"/>
                  </a:lnTo>
                  <a:lnTo>
                    <a:pt x="181557" y="23173"/>
                  </a:lnTo>
                  <a:lnTo>
                    <a:pt x="185900" y="15187"/>
                  </a:lnTo>
                  <a:lnTo>
                    <a:pt x="183883" y="11576"/>
                  </a:lnTo>
                  <a:lnTo>
                    <a:pt x="173175" y="4742"/>
                  </a:lnTo>
                  <a:lnTo>
                    <a:pt x="149297" y="0"/>
                  </a:lnTo>
                  <a:lnTo>
                    <a:pt x="122114" y="3652"/>
                  </a:lnTo>
                  <a:lnTo>
                    <a:pt x="82536" y="17380"/>
                  </a:lnTo>
                  <a:lnTo>
                    <a:pt x="65690" y="24607"/>
                  </a:lnTo>
                  <a:lnTo>
                    <a:pt x="31061" y="52555"/>
                  </a:lnTo>
                  <a:lnTo>
                    <a:pt x="11703" y="76256"/>
                  </a:lnTo>
                  <a:lnTo>
                    <a:pt x="4576" y="91344"/>
                  </a:lnTo>
                  <a:lnTo>
                    <a:pt x="0" y="118277"/>
                  </a:lnTo>
                  <a:lnTo>
                    <a:pt x="2799" y="123694"/>
                  </a:lnTo>
                  <a:lnTo>
                    <a:pt x="20851" y="136375"/>
                  </a:lnTo>
                  <a:lnTo>
                    <a:pt x="33689" y="143464"/>
                  </a:lnTo>
                  <a:lnTo>
                    <a:pt x="73328" y="150091"/>
                  </a:lnTo>
                  <a:lnTo>
                    <a:pt x="118473" y="160494"/>
                  </a:lnTo>
                  <a:lnTo>
                    <a:pt x="162552" y="167684"/>
                  </a:lnTo>
                  <a:lnTo>
                    <a:pt x="198899" y="178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383">
              <a:extLst>
                <a:ext uri="{FF2B5EF4-FFF2-40B4-BE49-F238E27FC236}">
                  <a16:creationId xmlns:a16="http://schemas.microsoft.com/office/drawing/2014/main" id="{F728D8AD-3FD5-1815-D997-A43868F72B8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841876" y="1323975"/>
              <a:ext cx="121025" cy="146345"/>
            </a:xfrm>
            <a:custGeom>
              <a:avLst/>
              <a:gdLst/>
              <a:ahLst/>
              <a:cxnLst/>
              <a:rect l="0" t="0" r="0" b="0"/>
              <a:pathLst>
                <a:path w="121025" h="146345">
                  <a:moveTo>
                    <a:pt x="6724" y="0"/>
                  </a:moveTo>
                  <a:lnTo>
                    <a:pt x="6724" y="0"/>
                  </a:lnTo>
                  <a:lnTo>
                    <a:pt x="14925" y="0"/>
                  </a:lnTo>
                  <a:lnTo>
                    <a:pt x="15858" y="20226"/>
                  </a:lnTo>
                  <a:lnTo>
                    <a:pt x="3079" y="63928"/>
                  </a:lnTo>
                  <a:lnTo>
                    <a:pt x="0" y="94436"/>
                  </a:lnTo>
                  <a:lnTo>
                    <a:pt x="7053" y="137120"/>
                  </a:lnTo>
                  <a:lnTo>
                    <a:pt x="11456" y="144903"/>
                  </a:lnTo>
                  <a:lnTo>
                    <a:pt x="15171" y="146344"/>
                  </a:lnTo>
                  <a:lnTo>
                    <a:pt x="24941" y="145122"/>
                  </a:lnTo>
                  <a:lnTo>
                    <a:pt x="47404" y="135715"/>
                  </a:lnTo>
                  <a:lnTo>
                    <a:pt x="71609" y="115487"/>
                  </a:lnTo>
                  <a:lnTo>
                    <a:pt x="95898" y="77532"/>
                  </a:lnTo>
                  <a:lnTo>
                    <a:pt x="121024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384">
              <a:extLst>
                <a:ext uri="{FF2B5EF4-FFF2-40B4-BE49-F238E27FC236}">
                  <a16:creationId xmlns:a16="http://schemas.microsoft.com/office/drawing/2014/main" id="{5AEF1870-8DDA-E194-5D7C-4F39E2181EB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791450" y="12573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7" y="188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385">
              <a:extLst>
                <a:ext uri="{FF2B5EF4-FFF2-40B4-BE49-F238E27FC236}">
                  <a16:creationId xmlns:a16="http://schemas.microsoft.com/office/drawing/2014/main" id="{7C09BFFA-B17B-7BF2-38EE-473089F47D6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610475" y="1352588"/>
              <a:ext cx="150377" cy="152363"/>
            </a:xfrm>
            <a:custGeom>
              <a:avLst/>
              <a:gdLst/>
              <a:ahLst/>
              <a:cxnLst/>
              <a:rect l="0" t="0" r="0" b="0"/>
              <a:pathLst>
                <a:path w="150377" h="152363">
                  <a:moveTo>
                    <a:pt x="0" y="38062"/>
                  </a:moveTo>
                  <a:lnTo>
                    <a:pt x="0" y="38062"/>
                  </a:lnTo>
                  <a:lnTo>
                    <a:pt x="8664" y="30458"/>
                  </a:lnTo>
                  <a:lnTo>
                    <a:pt x="40704" y="15672"/>
                  </a:lnTo>
                  <a:lnTo>
                    <a:pt x="87278" y="4973"/>
                  </a:lnTo>
                  <a:lnTo>
                    <a:pt x="130928" y="157"/>
                  </a:lnTo>
                  <a:lnTo>
                    <a:pt x="145572" y="0"/>
                  </a:lnTo>
                  <a:lnTo>
                    <a:pt x="147847" y="2105"/>
                  </a:lnTo>
                  <a:lnTo>
                    <a:pt x="150376" y="10086"/>
                  </a:lnTo>
                  <a:lnTo>
                    <a:pt x="148679" y="20690"/>
                  </a:lnTo>
                  <a:lnTo>
                    <a:pt x="144595" y="41381"/>
                  </a:lnTo>
                  <a:lnTo>
                    <a:pt x="136555" y="84008"/>
                  </a:lnTo>
                  <a:lnTo>
                    <a:pt x="132573" y="124532"/>
                  </a:lnTo>
                  <a:lnTo>
                    <a:pt x="123825" y="152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386">
              <a:extLst>
                <a:ext uri="{FF2B5EF4-FFF2-40B4-BE49-F238E27FC236}">
                  <a16:creationId xmlns:a16="http://schemas.microsoft.com/office/drawing/2014/main" id="{70714A9B-8638-CD92-1CE8-4E5E1047C97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631030" y="1219200"/>
              <a:ext cx="103271" cy="255999"/>
            </a:xfrm>
            <a:custGeom>
              <a:avLst/>
              <a:gdLst/>
              <a:ahLst/>
              <a:cxnLst/>
              <a:rect l="0" t="0" r="0" b="0"/>
              <a:pathLst>
                <a:path w="103271" h="255999">
                  <a:moveTo>
                    <a:pt x="46120" y="0"/>
                  </a:moveTo>
                  <a:lnTo>
                    <a:pt x="46120" y="0"/>
                  </a:lnTo>
                  <a:lnTo>
                    <a:pt x="45062" y="39060"/>
                  </a:lnTo>
                  <a:lnTo>
                    <a:pt x="35759" y="83719"/>
                  </a:lnTo>
                  <a:lnTo>
                    <a:pt x="18674" y="128485"/>
                  </a:lnTo>
                  <a:lnTo>
                    <a:pt x="6120" y="165540"/>
                  </a:lnTo>
                  <a:lnTo>
                    <a:pt x="2" y="207324"/>
                  </a:lnTo>
                  <a:lnTo>
                    <a:pt x="0" y="230175"/>
                  </a:lnTo>
                  <a:lnTo>
                    <a:pt x="3750" y="243764"/>
                  </a:lnTo>
                  <a:lnTo>
                    <a:pt x="7291" y="248234"/>
                  </a:lnTo>
                  <a:lnTo>
                    <a:pt x="16868" y="253201"/>
                  </a:lnTo>
                  <a:lnTo>
                    <a:pt x="34160" y="255998"/>
                  </a:lnTo>
                  <a:lnTo>
                    <a:pt x="71000" y="249338"/>
                  </a:lnTo>
                  <a:lnTo>
                    <a:pt x="82931" y="243814"/>
                  </a:lnTo>
                  <a:lnTo>
                    <a:pt x="10327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387">
              <a:extLst>
                <a:ext uri="{FF2B5EF4-FFF2-40B4-BE49-F238E27FC236}">
                  <a16:creationId xmlns:a16="http://schemas.microsoft.com/office/drawing/2014/main" id="{FFF4590E-8DB9-B4CB-6FC6-84812695541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411906" y="1371754"/>
              <a:ext cx="208095" cy="150757"/>
            </a:xfrm>
            <a:custGeom>
              <a:avLst/>
              <a:gdLst/>
              <a:ahLst/>
              <a:cxnLst/>
              <a:rect l="0" t="0" r="0" b="0"/>
              <a:pathLst>
                <a:path w="208095" h="150757">
                  <a:moveTo>
                    <a:pt x="74744" y="47471"/>
                  </a:moveTo>
                  <a:lnTo>
                    <a:pt x="74744" y="47471"/>
                  </a:lnTo>
                  <a:lnTo>
                    <a:pt x="79800" y="47471"/>
                  </a:lnTo>
                  <a:lnTo>
                    <a:pt x="85105" y="44649"/>
                  </a:lnTo>
                  <a:lnTo>
                    <a:pt x="101845" y="29861"/>
                  </a:lnTo>
                  <a:lnTo>
                    <a:pt x="103190" y="20346"/>
                  </a:lnTo>
                  <a:lnTo>
                    <a:pt x="109840" y="11578"/>
                  </a:lnTo>
                  <a:lnTo>
                    <a:pt x="112449" y="1600"/>
                  </a:lnTo>
                  <a:lnTo>
                    <a:pt x="111522" y="1015"/>
                  </a:lnTo>
                  <a:lnTo>
                    <a:pt x="104608" y="0"/>
                  </a:lnTo>
                  <a:lnTo>
                    <a:pt x="80602" y="15043"/>
                  </a:lnTo>
                  <a:lnTo>
                    <a:pt x="69189" y="18813"/>
                  </a:lnTo>
                  <a:lnTo>
                    <a:pt x="34824" y="49443"/>
                  </a:lnTo>
                  <a:lnTo>
                    <a:pt x="24346" y="64871"/>
                  </a:lnTo>
                  <a:lnTo>
                    <a:pt x="10319" y="102447"/>
                  </a:lnTo>
                  <a:lnTo>
                    <a:pt x="8010" y="110005"/>
                  </a:lnTo>
                  <a:lnTo>
                    <a:pt x="728" y="123480"/>
                  </a:lnTo>
                  <a:lnTo>
                    <a:pt x="0" y="126719"/>
                  </a:lnTo>
                  <a:lnTo>
                    <a:pt x="573" y="129936"/>
                  </a:lnTo>
                  <a:lnTo>
                    <a:pt x="7271" y="142518"/>
                  </a:lnTo>
                  <a:lnTo>
                    <a:pt x="7964" y="150756"/>
                  </a:lnTo>
                  <a:lnTo>
                    <a:pt x="10845" y="148762"/>
                  </a:lnTo>
                  <a:lnTo>
                    <a:pt x="24934" y="136411"/>
                  </a:lnTo>
                  <a:lnTo>
                    <a:pt x="30734" y="134625"/>
                  </a:lnTo>
                  <a:lnTo>
                    <a:pt x="36840" y="128187"/>
                  </a:lnTo>
                  <a:lnTo>
                    <a:pt x="65224" y="84852"/>
                  </a:lnTo>
                  <a:lnTo>
                    <a:pt x="90972" y="40161"/>
                  </a:lnTo>
                  <a:lnTo>
                    <a:pt x="93598" y="32580"/>
                  </a:lnTo>
                  <a:lnTo>
                    <a:pt x="101830" y="20907"/>
                  </a:lnTo>
                  <a:lnTo>
                    <a:pt x="102877" y="14436"/>
                  </a:lnTo>
                  <a:lnTo>
                    <a:pt x="104083" y="12747"/>
                  </a:lnTo>
                  <a:lnTo>
                    <a:pt x="105945" y="11622"/>
                  </a:lnTo>
                  <a:lnTo>
                    <a:pt x="108245" y="10871"/>
                  </a:lnTo>
                  <a:lnTo>
                    <a:pt x="108719" y="10371"/>
                  </a:lnTo>
                  <a:lnTo>
                    <a:pt x="107977" y="10038"/>
                  </a:lnTo>
                  <a:lnTo>
                    <a:pt x="104239" y="9503"/>
                  </a:lnTo>
                  <a:lnTo>
                    <a:pt x="103728" y="12252"/>
                  </a:lnTo>
                  <a:lnTo>
                    <a:pt x="103342" y="31765"/>
                  </a:lnTo>
                  <a:lnTo>
                    <a:pt x="100507" y="38021"/>
                  </a:lnTo>
                  <a:lnTo>
                    <a:pt x="96778" y="44329"/>
                  </a:lnTo>
                  <a:lnTo>
                    <a:pt x="94383" y="57003"/>
                  </a:lnTo>
                  <a:lnTo>
                    <a:pt x="93795" y="98387"/>
                  </a:lnTo>
                  <a:lnTo>
                    <a:pt x="94852" y="100465"/>
                  </a:lnTo>
                  <a:lnTo>
                    <a:pt x="96616" y="101851"/>
                  </a:lnTo>
                  <a:lnTo>
                    <a:pt x="101995" y="104074"/>
                  </a:lnTo>
                  <a:lnTo>
                    <a:pt x="110662" y="111059"/>
                  </a:lnTo>
                  <a:lnTo>
                    <a:pt x="119488" y="113231"/>
                  </a:lnTo>
                  <a:lnTo>
                    <a:pt x="166560" y="114139"/>
                  </a:lnTo>
                  <a:lnTo>
                    <a:pt x="173054" y="114143"/>
                  </a:lnTo>
                  <a:lnTo>
                    <a:pt x="179467" y="111322"/>
                  </a:lnTo>
                  <a:lnTo>
                    <a:pt x="185846" y="107600"/>
                  </a:lnTo>
                  <a:lnTo>
                    <a:pt x="192209" y="105945"/>
                  </a:lnTo>
                  <a:lnTo>
                    <a:pt x="198564" y="99565"/>
                  </a:lnTo>
                  <a:lnTo>
                    <a:pt x="203859" y="90732"/>
                  </a:lnTo>
                  <a:lnTo>
                    <a:pt x="208094" y="76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388">
              <a:extLst>
                <a:ext uri="{FF2B5EF4-FFF2-40B4-BE49-F238E27FC236}">
                  <a16:creationId xmlns:a16="http://schemas.microsoft.com/office/drawing/2014/main" id="{1E702166-BFCA-392B-84FC-FAA3AA9BE2C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162800" y="1383118"/>
              <a:ext cx="209379" cy="112308"/>
            </a:xfrm>
            <a:custGeom>
              <a:avLst/>
              <a:gdLst/>
              <a:ahLst/>
              <a:cxnLst/>
              <a:rect l="0" t="0" r="0" b="0"/>
              <a:pathLst>
                <a:path w="209379" h="112308">
                  <a:moveTo>
                    <a:pt x="0" y="55157"/>
                  </a:moveTo>
                  <a:lnTo>
                    <a:pt x="0" y="55157"/>
                  </a:lnTo>
                  <a:lnTo>
                    <a:pt x="8664" y="47553"/>
                  </a:lnTo>
                  <a:lnTo>
                    <a:pt x="54189" y="15157"/>
                  </a:lnTo>
                  <a:lnTo>
                    <a:pt x="75392" y="997"/>
                  </a:lnTo>
                  <a:lnTo>
                    <a:pt x="78836" y="0"/>
                  </a:lnTo>
                  <a:lnTo>
                    <a:pt x="82191" y="394"/>
                  </a:lnTo>
                  <a:lnTo>
                    <a:pt x="88740" y="3654"/>
                  </a:lnTo>
                  <a:lnTo>
                    <a:pt x="98378" y="16496"/>
                  </a:lnTo>
                  <a:lnTo>
                    <a:pt x="99110" y="30566"/>
                  </a:lnTo>
                  <a:lnTo>
                    <a:pt x="92767" y="73721"/>
                  </a:lnTo>
                  <a:lnTo>
                    <a:pt x="85847" y="102051"/>
                  </a:lnTo>
                  <a:lnTo>
                    <a:pt x="109583" y="77830"/>
                  </a:lnTo>
                  <a:lnTo>
                    <a:pt x="147251" y="33668"/>
                  </a:lnTo>
                  <a:lnTo>
                    <a:pt x="176195" y="13322"/>
                  </a:lnTo>
                  <a:lnTo>
                    <a:pt x="189084" y="9248"/>
                  </a:lnTo>
                  <a:lnTo>
                    <a:pt x="192732" y="8676"/>
                  </a:lnTo>
                  <a:lnTo>
                    <a:pt x="196221" y="9353"/>
                  </a:lnTo>
                  <a:lnTo>
                    <a:pt x="202920" y="12927"/>
                  </a:lnTo>
                  <a:lnTo>
                    <a:pt x="205130" y="15362"/>
                  </a:lnTo>
                  <a:lnTo>
                    <a:pt x="207586" y="20890"/>
                  </a:lnTo>
                  <a:lnTo>
                    <a:pt x="209378" y="49453"/>
                  </a:lnTo>
                  <a:lnTo>
                    <a:pt x="204443" y="70283"/>
                  </a:lnTo>
                  <a:lnTo>
                    <a:pt x="180975" y="11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389">
              <a:extLst>
                <a:ext uri="{FF2B5EF4-FFF2-40B4-BE49-F238E27FC236}">
                  <a16:creationId xmlns:a16="http://schemas.microsoft.com/office/drawing/2014/main" id="{58D69F8D-AE0B-A6DC-28E3-DCFED9F4CDA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879379" y="1362622"/>
              <a:ext cx="340572" cy="123257"/>
            </a:xfrm>
            <a:custGeom>
              <a:avLst/>
              <a:gdLst/>
              <a:ahLst/>
              <a:cxnLst/>
              <a:rect l="0" t="0" r="0" b="0"/>
              <a:pathLst>
                <a:path w="340572" h="123257">
                  <a:moveTo>
                    <a:pt x="16721" y="56603"/>
                  </a:moveTo>
                  <a:lnTo>
                    <a:pt x="16721" y="56603"/>
                  </a:lnTo>
                  <a:lnTo>
                    <a:pt x="60845" y="56603"/>
                  </a:lnTo>
                  <a:lnTo>
                    <a:pt x="70905" y="53781"/>
                  </a:lnTo>
                  <a:lnTo>
                    <a:pt x="78902" y="50057"/>
                  </a:lnTo>
                  <a:lnTo>
                    <a:pt x="89355" y="46902"/>
                  </a:lnTo>
                  <a:lnTo>
                    <a:pt x="95922" y="42414"/>
                  </a:lnTo>
                  <a:lnTo>
                    <a:pt x="99546" y="36891"/>
                  </a:lnTo>
                  <a:lnTo>
                    <a:pt x="100512" y="33937"/>
                  </a:lnTo>
                  <a:lnTo>
                    <a:pt x="102215" y="31967"/>
                  </a:lnTo>
                  <a:lnTo>
                    <a:pt x="106930" y="29779"/>
                  </a:lnTo>
                  <a:lnTo>
                    <a:pt x="107552" y="28137"/>
                  </a:lnTo>
                  <a:lnTo>
                    <a:pt x="106909" y="25984"/>
                  </a:lnTo>
                  <a:lnTo>
                    <a:pt x="95429" y="11884"/>
                  </a:lnTo>
                  <a:lnTo>
                    <a:pt x="89450" y="5683"/>
                  </a:lnTo>
                  <a:lnTo>
                    <a:pt x="77620" y="2222"/>
                  </a:lnTo>
                  <a:lnTo>
                    <a:pt x="49211" y="0"/>
                  </a:lnTo>
                  <a:lnTo>
                    <a:pt x="43674" y="1934"/>
                  </a:lnTo>
                  <a:lnTo>
                    <a:pt x="18637" y="26016"/>
                  </a:lnTo>
                  <a:lnTo>
                    <a:pt x="5529" y="44248"/>
                  </a:lnTo>
                  <a:lnTo>
                    <a:pt x="0" y="63055"/>
                  </a:lnTo>
                  <a:lnTo>
                    <a:pt x="1528" y="75698"/>
                  </a:lnTo>
                  <a:lnTo>
                    <a:pt x="11161" y="97539"/>
                  </a:lnTo>
                  <a:lnTo>
                    <a:pt x="20600" y="111838"/>
                  </a:lnTo>
                  <a:lnTo>
                    <a:pt x="28323" y="118194"/>
                  </a:lnTo>
                  <a:lnTo>
                    <a:pt x="35283" y="121018"/>
                  </a:lnTo>
                  <a:lnTo>
                    <a:pt x="38621" y="121771"/>
                  </a:lnTo>
                  <a:lnTo>
                    <a:pt x="58488" y="117775"/>
                  </a:lnTo>
                  <a:lnTo>
                    <a:pt x="90834" y="100849"/>
                  </a:lnTo>
                  <a:lnTo>
                    <a:pt x="109118" y="86411"/>
                  </a:lnTo>
                  <a:lnTo>
                    <a:pt x="115995" y="77612"/>
                  </a:lnTo>
                  <a:lnTo>
                    <a:pt x="121168" y="69115"/>
                  </a:lnTo>
                  <a:lnTo>
                    <a:pt x="156206" y="23903"/>
                  </a:lnTo>
                  <a:lnTo>
                    <a:pt x="162676" y="20903"/>
                  </a:lnTo>
                  <a:lnTo>
                    <a:pt x="164824" y="21161"/>
                  </a:lnTo>
                  <a:lnTo>
                    <a:pt x="166257" y="22392"/>
                  </a:lnTo>
                  <a:lnTo>
                    <a:pt x="175290" y="47982"/>
                  </a:lnTo>
                  <a:lnTo>
                    <a:pt x="185989" y="88518"/>
                  </a:lnTo>
                  <a:lnTo>
                    <a:pt x="188160" y="123032"/>
                  </a:lnTo>
                  <a:lnTo>
                    <a:pt x="179969" y="123256"/>
                  </a:lnTo>
                  <a:lnTo>
                    <a:pt x="178761" y="101818"/>
                  </a:lnTo>
                  <a:lnTo>
                    <a:pt x="188793" y="81641"/>
                  </a:lnTo>
                  <a:lnTo>
                    <a:pt x="218751" y="53984"/>
                  </a:lnTo>
                  <a:lnTo>
                    <a:pt x="249597" y="33782"/>
                  </a:lnTo>
                  <a:lnTo>
                    <a:pt x="262816" y="26911"/>
                  </a:lnTo>
                  <a:lnTo>
                    <a:pt x="266510" y="24108"/>
                  </a:lnTo>
                  <a:lnTo>
                    <a:pt x="276258" y="20994"/>
                  </a:lnTo>
                  <a:lnTo>
                    <a:pt x="305227" y="18649"/>
                  </a:lnTo>
                  <a:lnTo>
                    <a:pt x="311810" y="21390"/>
                  </a:lnTo>
                  <a:lnTo>
                    <a:pt x="318263" y="25078"/>
                  </a:lnTo>
                  <a:lnTo>
                    <a:pt x="331030" y="27445"/>
                  </a:lnTo>
                  <a:lnTo>
                    <a:pt x="340571" y="28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390">
              <a:extLst>
                <a:ext uri="{FF2B5EF4-FFF2-40B4-BE49-F238E27FC236}">
                  <a16:creationId xmlns:a16="http://schemas.microsoft.com/office/drawing/2014/main" id="{9A46939D-FBB0-4CEB-4E90-92A16A09F68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705600" y="138112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5645" y="37264"/>
                  </a:lnTo>
                  <a:lnTo>
                    <a:pt x="17325" y="31378"/>
                  </a:lnTo>
                  <a:lnTo>
                    <a:pt x="59318" y="18976"/>
                  </a:lnTo>
                  <a:lnTo>
                    <a:pt x="102356" y="971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391">
              <a:extLst>
                <a:ext uri="{FF2B5EF4-FFF2-40B4-BE49-F238E27FC236}">
                  <a16:creationId xmlns:a16="http://schemas.microsoft.com/office/drawing/2014/main" id="{CC54DBCE-2E78-23ED-606D-377BABC0529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725660" y="1238642"/>
              <a:ext cx="113291" cy="294176"/>
            </a:xfrm>
            <a:custGeom>
              <a:avLst/>
              <a:gdLst/>
              <a:ahLst/>
              <a:cxnLst/>
              <a:rect l="0" t="0" r="0" b="0"/>
              <a:pathLst>
                <a:path w="113291" h="294176">
                  <a:moveTo>
                    <a:pt x="56140" y="9133"/>
                  </a:moveTo>
                  <a:lnTo>
                    <a:pt x="56140" y="9133"/>
                  </a:lnTo>
                  <a:lnTo>
                    <a:pt x="65272" y="0"/>
                  </a:lnTo>
                  <a:lnTo>
                    <a:pt x="62792" y="33566"/>
                  </a:lnTo>
                  <a:lnTo>
                    <a:pt x="55289" y="70700"/>
                  </a:lnTo>
                  <a:lnTo>
                    <a:pt x="46363" y="109572"/>
                  </a:lnTo>
                  <a:lnTo>
                    <a:pt x="37015" y="146843"/>
                  </a:lnTo>
                  <a:lnTo>
                    <a:pt x="24721" y="188578"/>
                  </a:lnTo>
                  <a:lnTo>
                    <a:pt x="6660" y="235549"/>
                  </a:lnTo>
                  <a:lnTo>
                    <a:pt x="0" y="267170"/>
                  </a:lnTo>
                  <a:lnTo>
                    <a:pt x="497" y="278333"/>
                  </a:lnTo>
                  <a:lnTo>
                    <a:pt x="4246" y="286822"/>
                  </a:lnTo>
                  <a:lnTo>
                    <a:pt x="6728" y="289509"/>
                  </a:lnTo>
                  <a:lnTo>
                    <a:pt x="12306" y="292494"/>
                  </a:lnTo>
                  <a:lnTo>
                    <a:pt x="26454" y="294175"/>
                  </a:lnTo>
                  <a:lnTo>
                    <a:pt x="44052" y="289617"/>
                  </a:lnTo>
                  <a:lnTo>
                    <a:pt x="86651" y="272474"/>
                  </a:lnTo>
                  <a:lnTo>
                    <a:pt x="113290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392">
              <a:extLst>
                <a:ext uri="{FF2B5EF4-FFF2-40B4-BE49-F238E27FC236}">
                  <a16:creationId xmlns:a16="http://schemas.microsoft.com/office/drawing/2014/main" id="{6DDC32D2-0DFA-950E-383B-DD2CBD4DA2D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600825" y="1249491"/>
              <a:ext cx="43588" cy="293560"/>
            </a:xfrm>
            <a:custGeom>
              <a:avLst/>
              <a:gdLst/>
              <a:ahLst/>
              <a:cxnLst/>
              <a:rect l="0" t="0" r="0" b="0"/>
              <a:pathLst>
                <a:path w="43588" h="293560">
                  <a:moveTo>
                    <a:pt x="38100" y="17334"/>
                  </a:moveTo>
                  <a:lnTo>
                    <a:pt x="38100" y="17334"/>
                  </a:lnTo>
                  <a:lnTo>
                    <a:pt x="38100" y="4077"/>
                  </a:lnTo>
                  <a:lnTo>
                    <a:pt x="39158" y="2146"/>
                  </a:lnTo>
                  <a:lnTo>
                    <a:pt x="40922" y="859"/>
                  </a:lnTo>
                  <a:lnTo>
                    <a:pt x="43156" y="0"/>
                  </a:lnTo>
                  <a:lnTo>
                    <a:pt x="43587" y="1545"/>
                  </a:lnTo>
                  <a:lnTo>
                    <a:pt x="32176" y="47145"/>
                  </a:lnTo>
                  <a:lnTo>
                    <a:pt x="28584" y="87315"/>
                  </a:lnTo>
                  <a:lnTo>
                    <a:pt x="21287" y="122383"/>
                  </a:lnTo>
                  <a:lnTo>
                    <a:pt x="12422" y="165347"/>
                  </a:lnTo>
                  <a:lnTo>
                    <a:pt x="4151" y="208415"/>
                  </a:lnTo>
                  <a:lnTo>
                    <a:pt x="547" y="250688"/>
                  </a:lnTo>
                  <a:lnTo>
                    <a:pt x="0" y="293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393">
              <a:extLst>
                <a:ext uri="{FF2B5EF4-FFF2-40B4-BE49-F238E27FC236}">
                  <a16:creationId xmlns:a16="http://schemas.microsoft.com/office/drawing/2014/main" id="{F4F7A9B8-E399-F91E-C274-98130B2752D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336055" y="1336691"/>
              <a:ext cx="226671" cy="177327"/>
            </a:xfrm>
            <a:custGeom>
              <a:avLst/>
              <a:gdLst/>
              <a:ahLst/>
              <a:cxnLst/>
              <a:rect l="0" t="0" r="0" b="0"/>
              <a:pathLst>
                <a:path w="226671" h="177327">
                  <a:moveTo>
                    <a:pt x="150470" y="44434"/>
                  </a:moveTo>
                  <a:lnTo>
                    <a:pt x="150470" y="44434"/>
                  </a:lnTo>
                  <a:lnTo>
                    <a:pt x="169509" y="44434"/>
                  </a:lnTo>
                  <a:lnTo>
                    <a:pt x="169517" y="39377"/>
                  </a:lnTo>
                  <a:lnTo>
                    <a:pt x="166696" y="34073"/>
                  </a:lnTo>
                  <a:lnTo>
                    <a:pt x="147130" y="7578"/>
                  </a:lnTo>
                  <a:lnTo>
                    <a:pt x="129583" y="1595"/>
                  </a:lnTo>
                  <a:lnTo>
                    <a:pt x="117495" y="0"/>
                  </a:lnTo>
                  <a:lnTo>
                    <a:pt x="98419" y="3872"/>
                  </a:lnTo>
                  <a:lnTo>
                    <a:pt x="72959" y="20774"/>
                  </a:lnTo>
                  <a:lnTo>
                    <a:pt x="30854" y="59986"/>
                  </a:lnTo>
                  <a:lnTo>
                    <a:pt x="17934" y="78157"/>
                  </a:lnTo>
                  <a:lnTo>
                    <a:pt x="2410" y="120254"/>
                  </a:lnTo>
                  <a:lnTo>
                    <a:pt x="0" y="134929"/>
                  </a:lnTo>
                  <a:lnTo>
                    <a:pt x="4572" y="151329"/>
                  </a:lnTo>
                  <a:lnTo>
                    <a:pt x="14641" y="172558"/>
                  </a:lnTo>
                  <a:lnTo>
                    <a:pt x="16526" y="174300"/>
                  </a:lnTo>
                  <a:lnTo>
                    <a:pt x="21442" y="176236"/>
                  </a:lnTo>
                  <a:lnTo>
                    <a:pt x="29977" y="174274"/>
                  </a:lnTo>
                  <a:lnTo>
                    <a:pt x="40826" y="168816"/>
                  </a:lnTo>
                  <a:lnTo>
                    <a:pt x="81403" y="142096"/>
                  </a:lnTo>
                  <a:lnTo>
                    <a:pt x="93315" y="132642"/>
                  </a:lnTo>
                  <a:lnTo>
                    <a:pt x="124207" y="88609"/>
                  </a:lnTo>
                  <a:lnTo>
                    <a:pt x="130471" y="67211"/>
                  </a:lnTo>
                  <a:lnTo>
                    <a:pt x="130787" y="67027"/>
                  </a:lnTo>
                  <a:lnTo>
                    <a:pt x="131139" y="69645"/>
                  </a:lnTo>
                  <a:lnTo>
                    <a:pt x="123194" y="102373"/>
                  </a:lnTo>
                  <a:lnTo>
                    <a:pt x="129756" y="131138"/>
                  </a:lnTo>
                  <a:lnTo>
                    <a:pt x="140881" y="162578"/>
                  </a:lnTo>
                  <a:lnTo>
                    <a:pt x="143019" y="164472"/>
                  </a:lnTo>
                  <a:lnTo>
                    <a:pt x="145503" y="165734"/>
                  </a:lnTo>
                  <a:lnTo>
                    <a:pt x="147159" y="167634"/>
                  </a:lnTo>
                  <a:lnTo>
                    <a:pt x="148998" y="172568"/>
                  </a:lnTo>
                  <a:lnTo>
                    <a:pt x="151605" y="174306"/>
                  </a:lnTo>
                  <a:lnTo>
                    <a:pt x="168177" y="177097"/>
                  </a:lnTo>
                  <a:lnTo>
                    <a:pt x="171800" y="177326"/>
                  </a:lnTo>
                  <a:lnTo>
                    <a:pt x="187011" y="172592"/>
                  </a:lnTo>
                  <a:lnTo>
                    <a:pt x="204923" y="159430"/>
                  </a:lnTo>
                  <a:lnTo>
                    <a:pt x="226670" y="130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" name="SMARTInkShape-Group465">
            <a:extLst>
              <a:ext uri="{FF2B5EF4-FFF2-40B4-BE49-F238E27FC236}">
                <a16:creationId xmlns:a16="http://schemas.microsoft.com/office/drawing/2014/main" id="{80702055-B864-48DF-D1FA-94A302AF8F95}"/>
              </a:ext>
            </a:extLst>
          </p:cNvPr>
          <p:cNvGrpSpPr/>
          <p:nvPr/>
        </p:nvGrpSpPr>
        <p:grpSpPr>
          <a:xfrm>
            <a:off x="1049112" y="1886183"/>
            <a:ext cx="1798864" cy="418198"/>
            <a:chOff x="1049112" y="1886183"/>
            <a:chExt cx="1798864" cy="418198"/>
          </a:xfrm>
        </p:grpSpPr>
        <p:sp>
          <p:nvSpPr>
            <p:cNvPr id="928" name="SMARTInkShape-2394">
              <a:extLst>
                <a:ext uri="{FF2B5EF4-FFF2-40B4-BE49-F238E27FC236}">
                  <a16:creationId xmlns:a16="http://schemas.microsoft.com/office/drawing/2014/main" id="{99E0C943-0B5A-AB5C-C40D-7D7567A4752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38450" y="2114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395">
              <a:extLst>
                <a:ext uri="{FF2B5EF4-FFF2-40B4-BE49-F238E27FC236}">
                  <a16:creationId xmlns:a16="http://schemas.microsoft.com/office/drawing/2014/main" id="{26263D44-09BD-3A59-9328-D8BC4C55347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552700" y="1972183"/>
              <a:ext cx="141552" cy="180468"/>
            </a:xfrm>
            <a:custGeom>
              <a:avLst/>
              <a:gdLst/>
              <a:ahLst/>
              <a:cxnLst/>
              <a:rect l="0" t="0" r="0" b="0"/>
              <a:pathLst>
                <a:path w="141552" h="180468">
                  <a:moveTo>
                    <a:pt x="133350" y="18542"/>
                  </a:moveTo>
                  <a:lnTo>
                    <a:pt x="133350" y="18542"/>
                  </a:lnTo>
                  <a:lnTo>
                    <a:pt x="138406" y="13486"/>
                  </a:lnTo>
                  <a:lnTo>
                    <a:pt x="140889" y="8181"/>
                  </a:lnTo>
                  <a:lnTo>
                    <a:pt x="141551" y="5284"/>
                  </a:lnTo>
                  <a:lnTo>
                    <a:pt x="140934" y="3354"/>
                  </a:lnTo>
                  <a:lnTo>
                    <a:pt x="139464" y="2066"/>
                  </a:lnTo>
                  <a:lnTo>
                    <a:pt x="137426" y="1208"/>
                  </a:lnTo>
                  <a:lnTo>
                    <a:pt x="124445" y="0"/>
                  </a:lnTo>
                  <a:lnTo>
                    <a:pt x="77013" y="17459"/>
                  </a:lnTo>
                  <a:lnTo>
                    <a:pt x="43317" y="31028"/>
                  </a:lnTo>
                  <a:lnTo>
                    <a:pt x="38403" y="35333"/>
                  </a:lnTo>
                  <a:lnTo>
                    <a:pt x="32943" y="45760"/>
                  </a:lnTo>
                  <a:lnTo>
                    <a:pt x="29869" y="58474"/>
                  </a:lnTo>
                  <a:lnTo>
                    <a:pt x="34015" y="74000"/>
                  </a:lnTo>
                  <a:lnTo>
                    <a:pt x="44751" y="83054"/>
                  </a:lnTo>
                  <a:lnTo>
                    <a:pt x="71392" y="100807"/>
                  </a:lnTo>
                  <a:lnTo>
                    <a:pt x="88225" y="119380"/>
                  </a:lnTo>
                  <a:lnTo>
                    <a:pt x="96361" y="133209"/>
                  </a:lnTo>
                  <a:lnTo>
                    <a:pt x="97049" y="138378"/>
                  </a:lnTo>
                  <a:lnTo>
                    <a:pt x="94991" y="146944"/>
                  </a:lnTo>
                  <a:lnTo>
                    <a:pt x="90549" y="154279"/>
                  </a:lnTo>
                  <a:lnTo>
                    <a:pt x="51433" y="174048"/>
                  </a:lnTo>
                  <a:lnTo>
                    <a:pt x="25525" y="179199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396">
              <a:extLst>
                <a:ext uri="{FF2B5EF4-FFF2-40B4-BE49-F238E27FC236}">
                  <a16:creationId xmlns:a16="http://schemas.microsoft.com/office/drawing/2014/main" id="{A3ACF6B3-A695-C3E7-7430-A6E89D2B1EA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524125" y="1943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397">
              <a:extLst>
                <a:ext uri="{FF2B5EF4-FFF2-40B4-BE49-F238E27FC236}">
                  <a16:creationId xmlns:a16="http://schemas.microsoft.com/office/drawing/2014/main" id="{3340930C-32E6-4D42-ABD7-1E594335C03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466975" y="2004650"/>
              <a:ext cx="37675" cy="138476"/>
            </a:xfrm>
            <a:custGeom>
              <a:avLst/>
              <a:gdLst/>
              <a:ahLst/>
              <a:cxnLst/>
              <a:rect l="0" t="0" r="0" b="0"/>
              <a:pathLst>
                <a:path w="37675" h="138476">
                  <a:moveTo>
                    <a:pt x="19050" y="33700"/>
                  </a:moveTo>
                  <a:lnTo>
                    <a:pt x="19050" y="33700"/>
                  </a:lnTo>
                  <a:lnTo>
                    <a:pt x="24106" y="28644"/>
                  </a:lnTo>
                  <a:lnTo>
                    <a:pt x="26589" y="23339"/>
                  </a:lnTo>
                  <a:lnTo>
                    <a:pt x="27251" y="20442"/>
                  </a:lnTo>
                  <a:lnTo>
                    <a:pt x="37140" y="5288"/>
                  </a:lnTo>
                  <a:lnTo>
                    <a:pt x="37674" y="612"/>
                  </a:lnTo>
                  <a:lnTo>
                    <a:pt x="36757" y="0"/>
                  </a:lnTo>
                  <a:lnTo>
                    <a:pt x="35088" y="649"/>
                  </a:lnTo>
                  <a:lnTo>
                    <a:pt x="32917" y="2141"/>
                  </a:lnTo>
                  <a:lnTo>
                    <a:pt x="30505" y="9444"/>
                  </a:lnTo>
                  <a:lnTo>
                    <a:pt x="26325" y="25455"/>
                  </a:lnTo>
                  <a:lnTo>
                    <a:pt x="12404" y="69185"/>
                  </a:lnTo>
                  <a:lnTo>
                    <a:pt x="1842" y="105963"/>
                  </a:lnTo>
                  <a:lnTo>
                    <a:pt x="0" y="138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398">
              <a:extLst>
                <a:ext uri="{FF2B5EF4-FFF2-40B4-BE49-F238E27FC236}">
                  <a16:creationId xmlns:a16="http://schemas.microsoft.com/office/drawing/2014/main" id="{1B792F70-A55B-C114-7D76-718A0D36F0E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305050" y="1992165"/>
              <a:ext cx="152009" cy="112861"/>
            </a:xfrm>
            <a:custGeom>
              <a:avLst/>
              <a:gdLst/>
              <a:ahLst/>
              <a:cxnLst/>
              <a:rect l="0" t="0" r="0" b="0"/>
              <a:pathLst>
                <a:path w="152009" h="112861">
                  <a:moveTo>
                    <a:pt x="142875" y="17610"/>
                  </a:moveTo>
                  <a:lnTo>
                    <a:pt x="142875" y="17610"/>
                  </a:lnTo>
                  <a:lnTo>
                    <a:pt x="151076" y="9409"/>
                  </a:lnTo>
                  <a:lnTo>
                    <a:pt x="152008" y="3421"/>
                  </a:lnTo>
                  <a:lnTo>
                    <a:pt x="151080" y="1800"/>
                  </a:lnTo>
                  <a:lnTo>
                    <a:pt x="149403" y="720"/>
                  </a:lnTo>
                  <a:lnTo>
                    <a:pt x="147227" y="0"/>
                  </a:lnTo>
                  <a:lnTo>
                    <a:pt x="109578" y="9403"/>
                  </a:lnTo>
                  <a:lnTo>
                    <a:pt x="64431" y="34520"/>
                  </a:lnTo>
                  <a:lnTo>
                    <a:pt x="63062" y="36292"/>
                  </a:lnTo>
                  <a:lnTo>
                    <a:pt x="63208" y="38531"/>
                  </a:lnTo>
                  <a:lnTo>
                    <a:pt x="66193" y="43842"/>
                  </a:lnTo>
                  <a:lnTo>
                    <a:pt x="71047" y="49730"/>
                  </a:lnTo>
                  <a:lnTo>
                    <a:pt x="76732" y="53052"/>
                  </a:lnTo>
                  <a:lnTo>
                    <a:pt x="111714" y="68812"/>
                  </a:lnTo>
                  <a:lnTo>
                    <a:pt x="125293" y="78054"/>
                  </a:lnTo>
                  <a:lnTo>
                    <a:pt x="129769" y="84338"/>
                  </a:lnTo>
                  <a:lnTo>
                    <a:pt x="130963" y="87495"/>
                  </a:lnTo>
                  <a:lnTo>
                    <a:pt x="130700" y="90658"/>
                  </a:lnTo>
                  <a:lnTo>
                    <a:pt x="127587" y="96995"/>
                  </a:lnTo>
                  <a:lnTo>
                    <a:pt x="114826" y="106513"/>
                  </a:lnTo>
                  <a:lnTo>
                    <a:pt x="76343" y="111606"/>
                  </a:lnTo>
                  <a:lnTo>
                    <a:pt x="0" y="11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399">
              <a:extLst>
                <a:ext uri="{FF2B5EF4-FFF2-40B4-BE49-F238E27FC236}">
                  <a16:creationId xmlns:a16="http://schemas.microsoft.com/office/drawing/2014/main" id="{62FC9CE1-0F16-84D0-6669-C714287D331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102167" y="1996544"/>
              <a:ext cx="126684" cy="127532"/>
            </a:xfrm>
            <a:custGeom>
              <a:avLst/>
              <a:gdLst/>
              <a:ahLst/>
              <a:cxnLst/>
              <a:rect l="0" t="0" r="0" b="0"/>
              <a:pathLst>
                <a:path w="126684" h="127532">
                  <a:moveTo>
                    <a:pt x="21908" y="89431"/>
                  </a:moveTo>
                  <a:lnTo>
                    <a:pt x="21908" y="89431"/>
                  </a:lnTo>
                  <a:lnTo>
                    <a:pt x="44028" y="70133"/>
                  </a:lnTo>
                  <a:lnTo>
                    <a:pt x="88732" y="48141"/>
                  </a:lnTo>
                  <a:lnTo>
                    <a:pt x="110406" y="34395"/>
                  </a:lnTo>
                  <a:lnTo>
                    <a:pt x="118743" y="24048"/>
                  </a:lnTo>
                  <a:lnTo>
                    <a:pt x="120332" y="19384"/>
                  </a:lnTo>
                  <a:lnTo>
                    <a:pt x="120332" y="15216"/>
                  </a:lnTo>
                  <a:lnTo>
                    <a:pt x="119274" y="11380"/>
                  </a:lnTo>
                  <a:lnTo>
                    <a:pt x="112454" y="4294"/>
                  </a:lnTo>
                  <a:lnTo>
                    <a:pt x="107672" y="923"/>
                  </a:lnTo>
                  <a:lnTo>
                    <a:pt x="93892" y="0"/>
                  </a:lnTo>
                  <a:lnTo>
                    <a:pt x="64232" y="8030"/>
                  </a:lnTo>
                  <a:lnTo>
                    <a:pt x="39387" y="21803"/>
                  </a:lnTo>
                  <a:lnTo>
                    <a:pt x="16974" y="44346"/>
                  </a:lnTo>
                  <a:lnTo>
                    <a:pt x="1984" y="76190"/>
                  </a:lnTo>
                  <a:lnTo>
                    <a:pt x="0" y="91660"/>
                  </a:lnTo>
                  <a:lnTo>
                    <a:pt x="2646" y="102064"/>
                  </a:lnTo>
                  <a:lnTo>
                    <a:pt x="7350" y="110215"/>
                  </a:lnTo>
                  <a:lnTo>
                    <a:pt x="12203" y="112812"/>
                  </a:lnTo>
                  <a:lnTo>
                    <a:pt x="46657" y="117322"/>
                  </a:lnTo>
                  <a:lnTo>
                    <a:pt x="89334" y="120738"/>
                  </a:lnTo>
                  <a:lnTo>
                    <a:pt x="126683" y="127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400">
              <a:extLst>
                <a:ext uri="{FF2B5EF4-FFF2-40B4-BE49-F238E27FC236}">
                  <a16:creationId xmlns:a16="http://schemas.microsoft.com/office/drawing/2014/main" id="{50EB4544-1B6D-1B2A-B252-E1A19A0A0BC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924456" y="1915309"/>
              <a:ext cx="123420" cy="246867"/>
            </a:xfrm>
            <a:custGeom>
              <a:avLst/>
              <a:gdLst/>
              <a:ahLst/>
              <a:cxnLst/>
              <a:rect l="0" t="0" r="0" b="0"/>
              <a:pathLst>
                <a:path w="123420" h="246867">
                  <a:moveTo>
                    <a:pt x="28169" y="18266"/>
                  </a:moveTo>
                  <a:lnTo>
                    <a:pt x="28169" y="18266"/>
                  </a:lnTo>
                  <a:lnTo>
                    <a:pt x="28169" y="0"/>
                  </a:lnTo>
                  <a:lnTo>
                    <a:pt x="28169" y="36047"/>
                  </a:lnTo>
                  <a:lnTo>
                    <a:pt x="25347" y="75040"/>
                  </a:lnTo>
                  <a:lnTo>
                    <a:pt x="14912" y="116029"/>
                  </a:lnTo>
                  <a:lnTo>
                    <a:pt x="10263" y="159716"/>
                  </a:lnTo>
                  <a:lnTo>
                    <a:pt x="6523" y="206290"/>
                  </a:lnTo>
                  <a:lnTo>
                    <a:pt x="0" y="235524"/>
                  </a:lnTo>
                  <a:lnTo>
                    <a:pt x="923" y="236129"/>
                  </a:lnTo>
                  <a:lnTo>
                    <a:pt x="4771" y="236802"/>
                  </a:lnTo>
                  <a:lnTo>
                    <a:pt x="10008" y="228635"/>
                  </a:lnTo>
                  <a:lnTo>
                    <a:pt x="32715" y="189628"/>
                  </a:lnTo>
                  <a:lnTo>
                    <a:pt x="70230" y="145094"/>
                  </a:lnTo>
                  <a:lnTo>
                    <a:pt x="75438" y="136017"/>
                  </a:lnTo>
                  <a:lnTo>
                    <a:pt x="107012" y="102678"/>
                  </a:lnTo>
                  <a:lnTo>
                    <a:pt x="121049" y="95548"/>
                  </a:lnTo>
                  <a:lnTo>
                    <a:pt x="121839" y="97304"/>
                  </a:lnTo>
                  <a:lnTo>
                    <a:pt x="123280" y="141173"/>
                  </a:lnTo>
                  <a:lnTo>
                    <a:pt x="123391" y="180010"/>
                  </a:lnTo>
                  <a:lnTo>
                    <a:pt x="123415" y="225675"/>
                  </a:lnTo>
                  <a:lnTo>
                    <a:pt x="123419" y="246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401">
              <a:extLst>
                <a:ext uri="{FF2B5EF4-FFF2-40B4-BE49-F238E27FC236}">
                  <a16:creationId xmlns:a16="http://schemas.microsoft.com/office/drawing/2014/main" id="{98CED8A1-FE7F-9DA8-2C90-3440DB6F260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752600" y="200977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10361" y="44803"/>
                  </a:lnTo>
                  <a:lnTo>
                    <a:pt x="18363" y="40021"/>
                  </a:lnTo>
                  <a:lnTo>
                    <a:pt x="61639" y="18977"/>
                  </a:lnTo>
                  <a:lnTo>
                    <a:pt x="106425" y="42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402">
              <a:extLst>
                <a:ext uri="{FF2B5EF4-FFF2-40B4-BE49-F238E27FC236}">
                  <a16:creationId xmlns:a16="http://schemas.microsoft.com/office/drawing/2014/main" id="{1775A107-D4D5-9FFD-97A4-C9F33DE7EEC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790735" y="1896799"/>
              <a:ext cx="104741" cy="255309"/>
            </a:xfrm>
            <a:custGeom>
              <a:avLst/>
              <a:gdLst/>
              <a:ahLst/>
              <a:cxnLst/>
              <a:rect l="0" t="0" r="0" b="0"/>
              <a:pathLst>
                <a:path w="104741" h="255309">
                  <a:moveTo>
                    <a:pt x="9490" y="8201"/>
                  </a:moveTo>
                  <a:lnTo>
                    <a:pt x="9490" y="8201"/>
                  </a:lnTo>
                  <a:lnTo>
                    <a:pt x="9490" y="0"/>
                  </a:lnTo>
                  <a:lnTo>
                    <a:pt x="9490" y="41570"/>
                  </a:lnTo>
                  <a:lnTo>
                    <a:pt x="9490" y="79119"/>
                  </a:lnTo>
                  <a:lnTo>
                    <a:pt x="9490" y="118114"/>
                  </a:lnTo>
                  <a:lnTo>
                    <a:pt x="4433" y="164791"/>
                  </a:lnTo>
                  <a:lnTo>
                    <a:pt x="848" y="207172"/>
                  </a:lnTo>
                  <a:lnTo>
                    <a:pt x="0" y="249669"/>
                  </a:lnTo>
                  <a:lnTo>
                    <a:pt x="2105" y="251730"/>
                  </a:lnTo>
                  <a:lnTo>
                    <a:pt x="10088" y="254019"/>
                  </a:lnTo>
                  <a:lnTo>
                    <a:pt x="26483" y="255308"/>
                  </a:lnTo>
                  <a:lnTo>
                    <a:pt x="35740" y="252787"/>
                  </a:lnTo>
                  <a:lnTo>
                    <a:pt x="39690" y="250634"/>
                  </a:lnTo>
                  <a:lnTo>
                    <a:pt x="87205" y="238974"/>
                  </a:lnTo>
                  <a:lnTo>
                    <a:pt x="10474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403">
              <a:extLst>
                <a:ext uri="{FF2B5EF4-FFF2-40B4-BE49-F238E27FC236}">
                  <a16:creationId xmlns:a16="http://schemas.microsoft.com/office/drawing/2014/main" id="{73F404C5-50CD-6EC1-EB38-41C021B5475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667534" y="2038350"/>
              <a:ext cx="64095" cy="126479"/>
            </a:xfrm>
            <a:custGeom>
              <a:avLst/>
              <a:gdLst/>
              <a:ahLst/>
              <a:cxnLst/>
              <a:rect l="0" t="0" r="0" b="0"/>
              <a:pathLst>
                <a:path w="64095" h="126479">
                  <a:moveTo>
                    <a:pt x="27916" y="57150"/>
                  </a:moveTo>
                  <a:lnTo>
                    <a:pt x="27916" y="57150"/>
                  </a:lnTo>
                  <a:lnTo>
                    <a:pt x="32973" y="52094"/>
                  </a:lnTo>
                  <a:lnTo>
                    <a:pt x="35455" y="46789"/>
                  </a:lnTo>
                  <a:lnTo>
                    <a:pt x="37431" y="12610"/>
                  </a:lnTo>
                  <a:lnTo>
                    <a:pt x="36376" y="11582"/>
                  </a:lnTo>
                  <a:lnTo>
                    <a:pt x="32381" y="10439"/>
                  </a:lnTo>
                  <a:lnTo>
                    <a:pt x="19126" y="14852"/>
                  </a:lnTo>
                  <a:lnTo>
                    <a:pt x="10604" y="22829"/>
                  </a:lnTo>
                  <a:lnTo>
                    <a:pt x="6850" y="27919"/>
                  </a:lnTo>
                  <a:lnTo>
                    <a:pt x="2678" y="42042"/>
                  </a:lnTo>
                  <a:lnTo>
                    <a:pt x="0" y="82035"/>
                  </a:lnTo>
                  <a:lnTo>
                    <a:pt x="5279" y="100313"/>
                  </a:lnTo>
                  <a:lnTo>
                    <a:pt x="14680" y="114434"/>
                  </a:lnTo>
                  <a:lnTo>
                    <a:pt x="25914" y="124237"/>
                  </a:lnTo>
                  <a:lnTo>
                    <a:pt x="30814" y="126217"/>
                  </a:lnTo>
                  <a:lnTo>
                    <a:pt x="35140" y="126478"/>
                  </a:lnTo>
                  <a:lnTo>
                    <a:pt x="49687" y="124349"/>
                  </a:lnTo>
                  <a:lnTo>
                    <a:pt x="53013" y="122058"/>
                  </a:lnTo>
                  <a:lnTo>
                    <a:pt x="59531" y="113867"/>
                  </a:lnTo>
                  <a:lnTo>
                    <a:pt x="64094" y="92300"/>
                  </a:lnTo>
                  <a:lnTo>
                    <a:pt x="58032" y="50021"/>
                  </a:lnTo>
                  <a:lnTo>
                    <a:pt x="48632" y="10428"/>
                  </a:lnTo>
                  <a:lnTo>
                    <a:pt x="45960" y="6952"/>
                  </a:lnTo>
                  <a:lnTo>
                    <a:pt x="279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404">
              <a:extLst>
                <a:ext uri="{FF2B5EF4-FFF2-40B4-BE49-F238E27FC236}">
                  <a16:creationId xmlns:a16="http://schemas.microsoft.com/office/drawing/2014/main" id="{89A474BD-BC0F-8B42-6F7C-736B0FE24B8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485900" y="2007684"/>
              <a:ext cx="146142" cy="276127"/>
            </a:xfrm>
            <a:custGeom>
              <a:avLst/>
              <a:gdLst/>
              <a:ahLst/>
              <a:cxnLst/>
              <a:rect l="0" t="0" r="0" b="0"/>
              <a:pathLst>
                <a:path w="146142" h="276127">
                  <a:moveTo>
                    <a:pt x="57150" y="106866"/>
                  </a:moveTo>
                  <a:lnTo>
                    <a:pt x="57150" y="106866"/>
                  </a:lnTo>
                  <a:lnTo>
                    <a:pt x="57150" y="80123"/>
                  </a:lnTo>
                  <a:lnTo>
                    <a:pt x="63696" y="101466"/>
                  </a:lnTo>
                  <a:lnTo>
                    <a:pt x="66086" y="139078"/>
                  </a:lnTo>
                  <a:lnTo>
                    <a:pt x="63678" y="174619"/>
                  </a:lnTo>
                  <a:lnTo>
                    <a:pt x="58439" y="214441"/>
                  </a:lnTo>
                  <a:lnTo>
                    <a:pt x="57263" y="258924"/>
                  </a:lnTo>
                  <a:lnTo>
                    <a:pt x="54378" y="267228"/>
                  </a:lnTo>
                  <a:lnTo>
                    <a:pt x="52127" y="270924"/>
                  </a:lnTo>
                  <a:lnTo>
                    <a:pt x="49568" y="273388"/>
                  </a:lnTo>
                  <a:lnTo>
                    <a:pt x="43902" y="276126"/>
                  </a:lnTo>
                  <a:lnTo>
                    <a:pt x="41968" y="275797"/>
                  </a:lnTo>
                  <a:lnTo>
                    <a:pt x="40679" y="274520"/>
                  </a:lnTo>
                  <a:lnTo>
                    <a:pt x="39819" y="272610"/>
                  </a:lnTo>
                  <a:lnTo>
                    <a:pt x="33194" y="229354"/>
                  </a:lnTo>
                  <a:lnTo>
                    <a:pt x="36722" y="182890"/>
                  </a:lnTo>
                  <a:lnTo>
                    <a:pt x="40514" y="148794"/>
                  </a:lnTo>
                  <a:lnTo>
                    <a:pt x="48340" y="110823"/>
                  </a:lnTo>
                  <a:lnTo>
                    <a:pt x="64652" y="66308"/>
                  </a:lnTo>
                  <a:lnTo>
                    <a:pt x="92259" y="25550"/>
                  </a:lnTo>
                  <a:lnTo>
                    <a:pt x="116036" y="542"/>
                  </a:lnTo>
                  <a:lnTo>
                    <a:pt x="120749" y="0"/>
                  </a:lnTo>
                  <a:lnTo>
                    <a:pt x="131630" y="5042"/>
                  </a:lnTo>
                  <a:lnTo>
                    <a:pt x="144600" y="19781"/>
                  </a:lnTo>
                  <a:lnTo>
                    <a:pt x="146141" y="26584"/>
                  </a:lnTo>
                  <a:lnTo>
                    <a:pt x="143255" y="51329"/>
                  </a:lnTo>
                  <a:lnTo>
                    <a:pt x="138458" y="69483"/>
                  </a:lnTo>
                  <a:lnTo>
                    <a:pt x="134639" y="75594"/>
                  </a:lnTo>
                  <a:lnTo>
                    <a:pt x="129975" y="79668"/>
                  </a:lnTo>
                  <a:lnTo>
                    <a:pt x="84593" y="105001"/>
                  </a:lnTo>
                  <a:lnTo>
                    <a:pt x="64055" y="111329"/>
                  </a:lnTo>
                  <a:lnTo>
                    <a:pt x="0" y="125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405">
              <a:extLst>
                <a:ext uri="{FF2B5EF4-FFF2-40B4-BE49-F238E27FC236}">
                  <a16:creationId xmlns:a16="http://schemas.microsoft.com/office/drawing/2014/main" id="{F379053E-1935-B7B9-1618-2439442DB2C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49112" y="1886183"/>
              <a:ext cx="339518" cy="418198"/>
            </a:xfrm>
            <a:custGeom>
              <a:avLst/>
              <a:gdLst/>
              <a:ahLst/>
              <a:cxnLst/>
              <a:rect l="0" t="0" r="0" b="0"/>
              <a:pathLst>
                <a:path w="339518" h="418198">
                  <a:moveTo>
                    <a:pt x="36738" y="18817"/>
                  </a:moveTo>
                  <a:lnTo>
                    <a:pt x="36738" y="18817"/>
                  </a:lnTo>
                  <a:lnTo>
                    <a:pt x="41795" y="18817"/>
                  </a:lnTo>
                  <a:lnTo>
                    <a:pt x="43284" y="16700"/>
                  </a:lnTo>
                  <a:lnTo>
                    <a:pt x="46228" y="0"/>
                  </a:lnTo>
                  <a:lnTo>
                    <a:pt x="46261" y="41995"/>
                  </a:lnTo>
                  <a:lnTo>
                    <a:pt x="45204" y="82247"/>
                  </a:lnTo>
                  <a:lnTo>
                    <a:pt x="39717" y="124512"/>
                  </a:lnTo>
                  <a:lnTo>
                    <a:pt x="34504" y="165009"/>
                  </a:lnTo>
                  <a:lnTo>
                    <a:pt x="23597" y="208091"/>
                  </a:lnTo>
                  <a:lnTo>
                    <a:pt x="10379" y="254413"/>
                  </a:lnTo>
                  <a:lnTo>
                    <a:pt x="8601" y="264086"/>
                  </a:lnTo>
                  <a:lnTo>
                    <a:pt x="0" y="274459"/>
                  </a:lnTo>
                  <a:lnTo>
                    <a:pt x="4098" y="265425"/>
                  </a:lnTo>
                  <a:lnTo>
                    <a:pt x="34321" y="226115"/>
                  </a:lnTo>
                  <a:lnTo>
                    <a:pt x="66673" y="181132"/>
                  </a:lnTo>
                  <a:lnTo>
                    <a:pt x="88841" y="154622"/>
                  </a:lnTo>
                  <a:lnTo>
                    <a:pt x="90523" y="150629"/>
                  </a:lnTo>
                  <a:lnTo>
                    <a:pt x="98037" y="143370"/>
                  </a:lnTo>
                  <a:lnTo>
                    <a:pt x="128468" y="125516"/>
                  </a:lnTo>
                  <a:lnTo>
                    <a:pt x="130699" y="126991"/>
                  </a:lnTo>
                  <a:lnTo>
                    <a:pt x="136001" y="134275"/>
                  </a:lnTo>
                  <a:lnTo>
                    <a:pt x="136780" y="138123"/>
                  </a:lnTo>
                  <a:lnTo>
                    <a:pt x="136241" y="141746"/>
                  </a:lnTo>
                  <a:lnTo>
                    <a:pt x="134824" y="145220"/>
                  </a:lnTo>
                  <a:lnTo>
                    <a:pt x="134937" y="148594"/>
                  </a:lnTo>
                  <a:lnTo>
                    <a:pt x="137885" y="155165"/>
                  </a:lnTo>
                  <a:lnTo>
                    <a:pt x="138036" y="158399"/>
                  </a:lnTo>
                  <a:lnTo>
                    <a:pt x="135381" y="164815"/>
                  </a:lnTo>
                  <a:lnTo>
                    <a:pt x="136318" y="176838"/>
                  </a:lnTo>
                  <a:lnTo>
                    <a:pt x="141887" y="219582"/>
                  </a:lnTo>
                  <a:lnTo>
                    <a:pt x="148915" y="244461"/>
                  </a:lnTo>
                  <a:lnTo>
                    <a:pt x="154681" y="251395"/>
                  </a:lnTo>
                  <a:lnTo>
                    <a:pt x="160771" y="254477"/>
                  </a:lnTo>
                  <a:lnTo>
                    <a:pt x="173304" y="256455"/>
                  </a:lnTo>
                  <a:lnTo>
                    <a:pt x="176465" y="254500"/>
                  </a:lnTo>
                  <a:lnTo>
                    <a:pt x="191966" y="238978"/>
                  </a:lnTo>
                  <a:lnTo>
                    <a:pt x="202036" y="230966"/>
                  </a:lnTo>
                  <a:lnTo>
                    <a:pt x="229289" y="190800"/>
                  </a:lnTo>
                  <a:lnTo>
                    <a:pt x="245211" y="153425"/>
                  </a:lnTo>
                  <a:lnTo>
                    <a:pt x="246146" y="144271"/>
                  </a:lnTo>
                  <a:lnTo>
                    <a:pt x="246246" y="153238"/>
                  </a:lnTo>
                  <a:lnTo>
                    <a:pt x="240792" y="175231"/>
                  </a:lnTo>
                  <a:lnTo>
                    <a:pt x="253412" y="220786"/>
                  </a:lnTo>
                  <a:lnTo>
                    <a:pt x="255804" y="226056"/>
                  </a:lnTo>
                  <a:lnTo>
                    <a:pt x="260395" y="231926"/>
                  </a:lnTo>
                  <a:lnTo>
                    <a:pt x="263101" y="232856"/>
                  </a:lnTo>
                  <a:lnTo>
                    <a:pt x="265963" y="232418"/>
                  </a:lnTo>
                  <a:lnTo>
                    <a:pt x="268930" y="231068"/>
                  </a:lnTo>
                  <a:lnTo>
                    <a:pt x="290762" y="202578"/>
                  </a:lnTo>
                  <a:lnTo>
                    <a:pt x="299212" y="187094"/>
                  </a:lnTo>
                  <a:lnTo>
                    <a:pt x="310671" y="158600"/>
                  </a:lnTo>
                  <a:lnTo>
                    <a:pt x="316531" y="150440"/>
                  </a:lnTo>
                  <a:lnTo>
                    <a:pt x="317458" y="147841"/>
                  </a:lnTo>
                  <a:lnTo>
                    <a:pt x="317018" y="146108"/>
                  </a:lnTo>
                  <a:lnTo>
                    <a:pt x="313764" y="143327"/>
                  </a:lnTo>
                  <a:lnTo>
                    <a:pt x="318257" y="147901"/>
                  </a:lnTo>
                  <a:lnTo>
                    <a:pt x="321931" y="193050"/>
                  </a:lnTo>
                  <a:lnTo>
                    <a:pt x="327435" y="236560"/>
                  </a:lnTo>
                  <a:lnTo>
                    <a:pt x="332167" y="283333"/>
                  </a:lnTo>
                  <a:lnTo>
                    <a:pt x="338291" y="320736"/>
                  </a:lnTo>
                  <a:lnTo>
                    <a:pt x="339517" y="357571"/>
                  </a:lnTo>
                  <a:lnTo>
                    <a:pt x="333211" y="398683"/>
                  </a:lnTo>
                  <a:lnTo>
                    <a:pt x="330695" y="403294"/>
                  </a:lnTo>
                  <a:lnTo>
                    <a:pt x="322255" y="411240"/>
                  </a:lnTo>
                  <a:lnTo>
                    <a:pt x="308626" y="415477"/>
                  </a:lnTo>
                  <a:lnTo>
                    <a:pt x="263894" y="418197"/>
                  </a:lnTo>
                  <a:lnTo>
                    <a:pt x="243177" y="412925"/>
                  </a:lnTo>
                  <a:lnTo>
                    <a:pt x="208188" y="399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SMARTInkShape-Group466">
            <a:extLst>
              <a:ext uri="{FF2B5EF4-FFF2-40B4-BE49-F238E27FC236}">
                <a16:creationId xmlns:a16="http://schemas.microsoft.com/office/drawing/2014/main" id="{731A4335-5D0B-8F7C-A841-BBE3AE0CAB9F}"/>
              </a:ext>
            </a:extLst>
          </p:cNvPr>
          <p:cNvGrpSpPr/>
          <p:nvPr/>
        </p:nvGrpSpPr>
        <p:grpSpPr>
          <a:xfrm>
            <a:off x="742950" y="2706816"/>
            <a:ext cx="619126" cy="322135"/>
            <a:chOff x="742950" y="2706816"/>
            <a:chExt cx="619126" cy="322135"/>
          </a:xfrm>
        </p:grpSpPr>
        <p:sp>
          <p:nvSpPr>
            <p:cNvPr id="941" name="SMARTInkShape-2406">
              <a:extLst>
                <a:ext uri="{FF2B5EF4-FFF2-40B4-BE49-F238E27FC236}">
                  <a16:creationId xmlns:a16="http://schemas.microsoft.com/office/drawing/2014/main" id="{6673AFF3-9711-02C7-A0E5-CE0BA368838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314450" y="2706816"/>
              <a:ext cx="47626" cy="284035"/>
            </a:xfrm>
            <a:custGeom>
              <a:avLst/>
              <a:gdLst/>
              <a:ahLst/>
              <a:cxnLst/>
              <a:rect l="0" t="0" r="0" b="0"/>
              <a:pathLst>
                <a:path w="47626" h="2840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13832"/>
                  </a:lnTo>
                  <a:lnTo>
                    <a:pt x="13258" y="53222"/>
                  </a:lnTo>
                  <a:lnTo>
                    <a:pt x="17334" y="93467"/>
                  </a:lnTo>
                  <a:lnTo>
                    <a:pt x="18711" y="134835"/>
                  </a:lnTo>
                  <a:lnTo>
                    <a:pt x="20008" y="173622"/>
                  </a:lnTo>
                  <a:lnTo>
                    <a:pt x="29392" y="216246"/>
                  </a:lnTo>
                  <a:lnTo>
                    <a:pt x="37336" y="256511"/>
                  </a:lnTo>
                  <a:lnTo>
                    <a:pt x="38819" y="267568"/>
                  </a:lnTo>
                  <a:lnTo>
                    <a:pt x="47625" y="284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407">
              <a:extLst>
                <a:ext uri="{FF2B5EF4-FFF2-40B4-BE49-F238E27FC236}">
                  <a16:creationId xmlns:a16="http://schemas.microsoft.com/office/drawing/2014/main" id="{F9760D58-D695-A219-8363-2E502A839DD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62000" y="2790825"/>
              <a:ext cx="160223" cy="180599"/>
            </a:xfrm>
            <a:custGeom>
              <a:avLst/>
              <a:gdLst/>
              <a:ahLst/>
              <a:cxnLst/>
              <a:rect l="0" t="0" r="0" b="0"/>
              <a:pathLst>
                <a:path w="160223" h="180599">
                  <a:moveTo>
                    <a:pt x="0" y="28575"/>
                  </a:moveTo>
                  <a:lnTo>
                    <a:pt x="0" y="28575"/>
                  </a:lnTo>
                  <a:lnTo>
                    <a:pt x="0" y="9952"/>
                  </a:lnTo>
                  <a:lnTo>
                    <a:pt x="8201" y="9562"/>
                  </a:lnTo>
                  <a:lnTo>
                    <a:pt x="31593" y="53766"/>
                  </a:lnTo>
                  <a:lnTo>
                    <a:pt x="54176" y="97783"/>
                  </a:lnTo>
                  <a:lnTo>
                    <a:pt x="88051" y="143208"/>
                  </a:lnTo>
                  <a:lnTo>
                    <a:pt x="115622" y="171320"/>
                  </a:lnTo>
                  <a:lnTo>
                    <a:pt x="124765" y="176684"/>
                  </a:lnTo>
                  <a:lnTo>
                    <a:pt x="135863" y="179704"/>
                  </a:lnTo>
                  <a:lnTo>
                    <a:pt x="150910" y="180598"/>
                  </a:lnTo>
                  <a:lnTo>
                    <a:pt x="154582" y="177549"/>
                  </a:lnTo>
                  <a:lnTo>
                    <a:pt x="158662" y="165694"/>
                  </a:lnTo>
                  <a:lnTo>
                    <a:pt x="160222" y="130097"/>
                  </a:lnTo>
                  <a:lnTo>
                    <a:pt x="155188" y="89229"/>
                  </a:lnTo>
                  <a:lnTo>
                    <a:pt x="152168" y="46782"/>
                  </a:lnTo>
                  <a:lnTo>
                    <a:pt x="144308" y="9793"/>
                  </a:lnTo>
                  <a:lnTo>
                    <a:pt x="144889" y="6529"/>
                  </a:lnTo>
                  <a:lnTo>
                    <a:pt x="146334" y="43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408">
              <a:extLst>
                <a:ext uri="{FF2B5EF4-FFF2-40B4-BE49-F238E27FC236}">
                  <a16:creationId xmlns:a16="http://schemas.microsoft.com/office/drawing/2014/main" id="{66BFDAA6-C85A-F3AD-0623-6DB2C5F76BF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15221" y="2867026"/>
              <a:ext cx="203980" cy="132392"/>
            </a:xfrm>
            <a:custGeom>
              <a:avLst/>
              <a:gdLst/>
              <a:ahLst/>
              <a:cxnLst/>
              <a:rect l="0" t="0" r="0" b="0"/>
              <a:pathLst>
                <a:path w="203980" h="132392">
                  <a:moveTo>
                    <a:pt x="23004" y="9524"/>
                  </a:moveTo>
                  <a:lnTo>
                    <a:pt x="23004" y="9524"/>
                  </a:lnTo>
                  <a:lnTo>
                    <a:pt x="31205" y="1323"/>
                  </a:lnTo>
                  <a:lnTo>
                    <a:pt x="30588" y="882"/>
                  </a:lnTo>
                  <a:lnTo>
                    <a:pt x="17957" y="0"/>
                  </a:lnTo>
                  <a:lnTo>
                    <a:pt x="12647" y="8466"/>
                  </a:lnTo>
                  <a:lnTo>
                    <a:pt x="615" y="39771"/>
                  </a:lnTo>
                  <a:lnTo>
                    <a:pt x="0" y="57892"/>
                  </a:lnTo>
                  <a:lnTo>
                    <a:pt x="4858" y="100885"/>
                  </a:lnTo>
                  <a:lnTo>
                    <a:pt x="12571" y="111971"/>
                  </a:lnTo>
                  <a:lnTo>
                    <a:pt x="29483" y="130116"/>
                  </a:lnTo>
                  <a:lnTo>
                    <a:pt x="36820" y="131912"/>
                  </a:lnTo>
                  <a:lnTo>
                    <a:pt x="41739" y="132391"/>
                  </a:lnTo>
                  <a:lnTo>
                    <a:pt x="46078" y="130594"/>
                  </a:lnTo>
                  <a:lnTo>
                    <a:pt x="53720" y="122952"/>
                  </a:lnTo>
                  <a:lnTo>
                    <a:pt x="76919" y="81254"/>
                  </a:lnTo>
                  <a:lnTo>
                    <a:pt x="91661" y="36687"/>
                  </a:lnTo>
                  <a:lnTo>
                    <a:pt x="97714" y="22533"/>
                  </a:lnTo>
                  <a:lnTo>
                    <a:pt x="97153" y="20313"/>
                  </a:lnTo>
                  <a:lnTo>
                    <a:pt x="90033" y="10007"/>
                  </a:lnTo>
                  <a:lnTo>
                    <a:pt x="89688" y="53385"/>
                  </a:lnTo>
                  <a:lnTo>
                    <a:pt x="98812" y="89650"/>
                  </a:lnTo>
                  <a:lnTo>
                    <a:pt x="100001" y="91516"/>
                  </a:lnTo>
                  <a:lnTo>
                    <a:pt x="101852" y="92761"/>
                  </a:lnTo>
                  <a:lnTo>
                    <a:pt x="106731" y="95202"/>
                  </a:lnTo>
                  <a:lnTo>
                    <a:pt x="116527" y="103304"/>
                  </a:lnTo>
                  <a:lnTo>
                    <a:pt x="159845" y="90546"/>
                  </a:lnTo>
                  <a:lnTo>
                    <a:pt x="175850" y="82096"/>
                  </a:lnTo>
                  <a:lnTo>
                    <a:pt x="203979" y="57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409">
              <a:extLst>
                <a:ext uri="{FF2B5EF4-FFF2-40B4-BE49-F238E27FC236}">
                  <a16:creationId xmlns:a16="http://schemas.microsoft.com/office/drawing/2014/main" id="{B618BFBC-7E49-B322-2E0B-E6B89D809B3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219200" y="2743200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058" y="15208"/>
                  </a:lnTo>
                  <a:lnTo>
                    <a:pt x="7539" y="41418"/>
                  </a:lnTo>
                  <a:lnTo>
                    <a:pt x="14189" y="86968"/>
                  </a:lnTo>
                  <a:lnTo>
                    <a:pt x="19148" y="126227"/>
                  </a:lnTo>
                  <a:lnTo>
                    <a:pt x="26400" y="169729"/>
                  </a:lnTo>
                  <a:lnTo>
                    <a:pt x="28288" y="216732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410">
              <a:extLst>
                <a:ext uri="{FF2B5EF4-FFF2-40B4-BE49-F238E27FC236}">
                  <a16:creationId xmlns:a16="http://schemas.microsoft.com/office/drawing/2014/main" id="{5D2D6968-D406-B83F-7199-1A8AE76A7B4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2950" y="2781692"/>
              <a:ext cx="19051" cy="247259"/>
            </a:xfrm>
            <a:custGeom>
              <a:avLst/>
              <a:gdLst/>
              <a:ahLst/>
              <a:cxnLst/>
              <a:rect l="0" t="0" r="0" b="0"/>
              <a:pathLst>
                <a:path w="19051" h="24725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39415"/>
                  </a:lnTo>
                  <a:lnTo>
                    <a:pt x="19050" y="76902"/>
                  </a:lnTo>
                  <a:lnTo>
                    <a:pt x="13993" y="116466"/>
                  </a:lnTo>
                  <a:lnTo>
                    <a:pt x="10113" y="162602"/>
                  </a:lnTo>
                  <a:lnTo>
                    <a:pt x="3057" y="208240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9" name="SMARTInkShape-Group467">
            <a:extLst>
              <a:ext uri="{FF2B5EF4-FFF2-40B4-BE49-F238E27FC236}">
                <a16:creationId xmlns:a16="http://schemas.microsoft.com/office/drawing/2014/main" id="{9E1BD4C0-1872-EC55-0B5A-9709E3BBD075}"/>
              </a:ext>
            </a:extLst>
          </p:cNvPr>
          <p:cNvGrpSpPr/>
          <p:nvPr/>
        </p:nvGrpSpPr>
        <p:grpSpPr>
          <a:xfrm>
            <a:off x="1601524" y="2792149"/>
            <a:ext cx="17727" cy="132027"/>
            <a:chOff x="1601524" y="2792149"/>
            <a:chExt cx="17727" cy="132027"/>
          </a:xfrm>
        </p:grpSpPr>
        <p:sp>
          <p:nvSpPr>
            <p:cNvPr id="947" name="SMARTInkShape-2411">
              <a:extLst>
                <a:ext uri="{FF2B5EF4-FFF2-40B4-BE49-F238E27FC236}">
                  <a16:creationId xmlns:a16="http://schemas.microsoft.com/office/drawing/2014/main" id="{ADF543C1-91A3-D62C-DDA7-2B798F87A61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609725" y="279214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8201"/>
                  </a:moveTo>
                  <a:lnTo>
                    <a:pt x="9525" y="8201"/>
                  </a:lnTo>
                  <a:lnTo>
                    <a:pt x="1324" y="8201"/>
                  </a:lnTo>
                  <a:lnTo>
                    <a:pt x="883" y="7143"/>
                  </a:lnTo>
                  <a:lnTo>
                    <a:pt x="117" y="0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412">
              <a:extLst>
                <a:ext uri="{FF2B5EF4-FFF2-40B4-BE49-F238E27FC236}">
                  <a16:creationId xmlns:a16="http://schemas.microsoft.com/office/drawing/2014/main" id="{47E97EDB-7DFF-0CD7-7171-AC906CF4F03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601524" y="29146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7" name="SMARTInkShape-Group468">
            <a:extLst>
              <a:ext uri="{FF2B5EF4-FFF2-40B4-BE49-F238E27FC236}">
                <a16:creationId xmlns:a16="http://schemas.microsoft.com/office/drawing/2014/main" id="{62BBC4E1-21FA-4BB7-B167-4F53B4791CA1}"/>
              </a:ext>
            </a:extLst>
          </p:cNvPr>
          <p:cNvGrpSpPr/>
          <p:nvPr/>
        </p:nvGrpSpPr>
        <p:grpSpPr>
          <a:xfrm>
            <a:off x="2067681" y="2619375"/>
            <a:ext cx="923170" cy="293496"/>
            <a:chOff x="2067681" y="2619375"/>
            <a:chExt cx="923170" cy="293496"/>
          </a:xfrm>
        </p:grpSpPr>
        <p:sp>
          <p:nvSpPr>
            <p:cNvPr id="950" name="SMARTInkShape-2413">
              <a:extLst>
                <a:ext uri="{FF2B5EF4-FFF2-40B4-BE49-F238E27FC236}">
                  <a16:creationId xmlns:a16="http://schemas.microsoft.com/office/drawing/2014/main" id="{DB273F03-3050-8BC6-5CC9-DC3625E51AA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067681" y="2772168"/>
              <a:ext cx="126291" cy="135789"/>
            </a:xfrm>
            <a:custGeom>
              <a:avLst/>
              <a:gdLst/>
              <a:ahLst/>
              <a:cxnLst/>
              <a:rect l="0" t="0" r="0" b="0"/>
              <a:pathLst>
                <a:path w="126291" h="135789">
                  <a:moveTo>
                    <a:pt x="104019" y="18657"/>
                  </a:moveTo>
                  <a:lnTo>
                    <a:pt x="104019" y="18657"/>
                  </a:lnTo>
                  <a:lnTo>
                    <a:pt x="109075" y="18657"/>
                  </a:lnTo>
                  <a:lnTo>
                    <a:pt x="110565" y="17599"/>
                  </a:lnTo>
                  <a:lnTo>
                    <a:pt x="111558" y="15835"/>
                  </a:lnTo>
                  <a:lnTo>
                    <a:pt x="113534" y="9167"/>
                  </a:lnTo>
                  <a:lnTo>
                    <a:pt x="108484" y="4086"/>
                  </a:lnTo>
                  <a:lnTo>
                    <a:pt x="103182" y="1598"/>
                  </a:lnTo>
                  <a:lnTo>
                    <a:pt x="86097" y="0"/>
                  </a:lnTo>
                  <a:lnTo>
                    <a:pt x="44808" y="12899"/>
                  </a:lnTo>
                  <a:lnTo>
                    <a:pt x="29725" y="24564"/>
                  </a:lnTo>
                  <a:lnTo>
                    <a:pt x="7852" y="47811"/>
                  </a:lnTo>
                  <a:lnTo>
                    <a:pt x="3070" y="61248"/>
                  </a:lnTo>
                  <a:lnTo>
                    <a:pt x="0" y="95744"/>
                  </a:lnTo>
                  <a:lnTo>
                    <a:pt x="5224" y="111479"/>
                  </a:lnTo>
                  <a:lnTo>
                    <a:pt x="9581" y="118638"/>
                  </a:lnTo>
                  <a:lnTo>
                    <a:pt x="22888" y="129415"/>
                  </a:lnTo>
                  <a:lnTo>
                    <a:pt x="30882" y="133771"/>
                  </a:lnTo>
                  <a:lnTo>
                    <a:pt x="48230" y="135788"/>
                  </a:lnTo>
                  <a:lnTo>
                    <a:pt x="67582" y="132099"/>
                  </a:lnTo>
                  <a:lnTo>
                    <a:pt x="99103" y="118121"/>
                  </a:lnTo>
                  <a:lnTo>
                    <a:pt x="116556" y="100574"/>
                  </a:lnTo>
                  <a:lnTo>
                    <a:pt x="124760" y="88226"/>
                  </a:lnTo>
                  <a:lnTo>
                    <a:pt x="126290" y="70038"/>
                  </a:lnTo>
                  <a:lnTo>
                    <a:pt x="123443" y="51018"/>
                  </a:lnTo>
                  <a:lnTo>
                    <a:pt x="118649" y="39037"/>
                  </a:lnTo>
                  <a:lnTo>
                    <a:pt x="104944" y="21285"/>
                  </a:lnTo>
                  <a:lnTo>
                    <a:pt x="87477" y="7676"/>
                  </a:lnTo>
                  <a:lnTo>
                    <a:pt x="73953" y="1998"/>
                  </a:lnTo>
                  <a:lnTo>
                    <a:pt x="70217" y="3318"/>
                  </a:lnTo>
                  <a:lnTo>
                    <a:pt x="56394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414">
              <a:extLst>
                <a:ext uri="{FF2B5EF4-FFF2-40B4-BE49-F238E27FC236}">
                  <a16:creationId xmlns:a16="http://schemas.microsoft.com/office/drawing/2014/main" id="{DF189CD6-061B-1D1E-2BBB-D84BE3EBB4B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247900" y="2781300"/>
              <a:ext cx="114301" cy="131571"/>
            </a:xfrm>
            <a:custGeom>
              <a:avLst/>
              <a:gdLst/>
              <a:ahLst/>
              <a:cxnLst/>
              <a:rect l="0" t="0" r="0" b="0"/>
              <a:pathLst>
                <a:path w="114301" h="131571">
                  <a:moveTo>
                    <a:pt x="0" y="38100"/>
                  </a:moveTo>
                  <a:lnTo>
                    <a:pt x="0" y="38100"/>
                  </a:lnTo>
                  <a:lnTo>
                    <a:pt x="0" y="14778"/>
                  </a:lnTo>
                  <a:lnTo>
                    <a:pt x="2822" y="51148"/>
                  </a:lnTo>
                  <a:lnTo>
                    <a:pt x="17305" y="89168"/>
                  </a:lnTo>
                  <a:lnTo>
                    <a:pt x="42221" y="127343"/>
                  </a:lnTo>
                  <a:lnTo>
                    <a:pt x="48045" y="130680"/>
                  </a:lnTo>
                  <a:lnTo>
                    <a:pt x="51080" y="131570"/>
                  </a:lnTo>
                  <a:lnTo>
                    <a:pt x="54162" y="131105"/>
                  </a:lnTo>
                  <a:lnTo>
                    <a:pt x="60408" y="127766"/>
                  </a:lnTo>
                  <a:lnTo>
                    <a:pt x="62497" y="124336"/>
                  </a:lnTo>
                  <a:lnTo>
                    <a:pt x="73969" y="77844"/>
                  </a:lnTo>
                  <a:lnTo>
                    <a:pt x="83511" y="38121"/>
                  </a:lnTo>
                  <a:lnTo>
                    <a:pt x="95440" y="12978"/>
                  </a:lnTo>
                  <a:lnTo>
                    <a:pt x="101684" y="57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415">
              <a:extLst>
                <a:ext uri="{FF2B5EF4-FFF2-40B4-BE49-F238E27FC236}">
                  <a16:creationId xmlns:a16="http://schemas.microsoft.com/office/drawing/2014/main" id="{9D9C3C69-8528-B036-85A5-CCAADFFBBA6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373885" y="2762691"/>
              <a:ext cx="112141" cy="139577"/>
            </a:xfrm>
            <a:custGeom>
              <a:avLst/>
              <a:gdLst/>
              <a:ahLst/>
              <a:cxnLst/>
              <a:rect l="0" t="0" r="0" b="0"/>
              <a:pathLst>
                <a:path w="112141" h="139577">
                  <a:moveTo>
                    <a:pt x="35940" y="56709"/>
                  </a:moveTo>
                  <a:lnTo>
                    <a:pt x="35940" y="56709"/>
                  </a:lnTo>
                  <a:lnTo>
                    <a:pt x="58606" y="56709"/>
                  </a:lnTo>
                  <a:lnTo>
                    <a:pt x="72877" y="51653"/>
                  </a:lnTo>
                  <a:lnTo>
                    <a:pt x="92519" y="37412"/>
                  </a:lnTo>
                  <a:lnTo>
                    <a:pt x="98128" y="31199"/>
                  </a:lnTo>
                  <a:lnTo>
                    <a:pt x="100621" y="24910"/>
                  </a:lnTo>
                  <a:lnTo>
                    <a:pt x="102563" y="4584"/>
                  </a:lnTo>
                  <a:lnTo>
                    <a:pt x="100464" y="2909"/>
                  </a:lnTo>
                  <a:lnTo>
                    <a:pt x="87396" y="551"/>
                  </a:lnTo>
                  <a:lnTo>
                    <a:pt x="76095" y="0"/>
                  </a:lnTo>
                  <a:lnTo>
                    <a:pt x="64017" y="5400"/>
                  </a:lnTo>
                  <a:lnTo>
                    <a:pt x="16892" y="47495"/>
                  </a:lnTo>
                  <a:lnTo>
                    <a:pt x="5131" y="69149"/>
                  </a:lnTo>
                  <a:lnTo>
                    <a:pt x="0" y="90616"/>
                  </a:lnTo>
                  <a:lnTo>
                    <a:pt x="3537" y="115439"/>
                  </a:lnTo>
                  <a:lnTo>
                    <a:pt x="11287" y="132789"/>
                  </a:lnTo>
                  <a:lnTo>
                    <a:pt x="17222" y="138147"/>
                  </a:lnTo>
                  <a:lnTo>
                    <a:pt x="20286" y="139576"/>
                  </a:lnTo>
                  <a:lnTo>
                    <a:pt x="61704" y="132566"/>
                  </a:lnTo>
                  <a:lnTo>
                    <a:pt x="84496" y="124458"/>
                  </a:lnTo>
                  <a:lnTo>
                    <a:pt x="112140" y="104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416">
              <a:extLst>
                <a:ext uri="{FF2B5EF4-FFF2-40B4-BE49-F238E27FC236}">
                  <a16:creationId xmlns:a16="http://schemas.microsoft.com/office/drawing/2014/main" id="{580C1E7B-2656-42FE-827A-3F424D92C3D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495550" y="2783054"/>
              <a:ext cx="180976" cy="102308"/>
            </a:xfrm>
            <a:custGeom>
              <a:avLst/>
              <a:gdLst/>
              <a:ahLst/>
              <a:cxnLst/>
              <a:rect l="0" t="0" r="0" b="0"/>
              <a:pathLst>
                <a:path w="180976" h="102308">
                  <a:moveTo>
                    <a:pt x="0" y="36346"/>
                  </a:moveTo>
                  <a:lnTo>
                    <a:pt x="0" y="36346"/>
                  </a:lnTo>
                  <a:lnTo>
                    <a:pt x="0" y="22157"/>
                  </a:lnTo>
                  <a:lnTo>
                    <a:pt x="1058" y="20537"/>
                  </a:lnTo>
                  <a:lnTo>
                    <a:pt x="2822" y="19456"/>
                  </a:lnTo>
                  <a:lnTo>
                    <a:pt x="5056" y="18736"/>
                  </a:lnTo>
                  <a:lnTo>
                    <a:pt x="28648" y="877"/>
                  </a:lnTo>
                  <a:lnTo>
                    <a:pt x="31799" y="0"/>
                  </a:lnTo>
                  <a:lnTo>
                    <a:pt x="34958" y="474"/>
                  </a:lnTo>
                  <a:lnTo>
                    <a:pt x="41290" y="3822"/>
                  </a:lnTo>
                  <a:lnTo>
                    <a:pt x="50804" y="11657"/>
                  </a:lnTo>
                  <a:lnTo>
                    <a:pt x="71967" y="51555"/>
                  </a:lnTo>
                  <a:lnTo>
                    <a:pt x="84236" y="94887"/>
                  </a:lnTo>
                  <a:lnTo>
                    <a:pt x="83674" y="97599"/>
                  </a:lnTo>
                  <a:lnTo>
                    <a:pt x="82241" y="99406"/>
                  </a:lnTo>
                  <a:lnTo>
                    <a:pt x="80227" y="100611"/>
                  </a:lnTo>
                  <a:lnTo>
                    <a:pt x="67280" y="102307"/>
                  </a:lnTo>
                  <a:lnTo>
                    <a:pt x="56008" y="97059"/>
                  </a:lnTo>
                  <a:lnTo>
                    <a:pt x="50039" y="92697"/>
                  </a:lnTo>
                  <a:lnTo>
                    <a:pt x="43406" y="82205"/>
                  </a:lnTo>
                  <a:lnTo>
                    <a:pt x="41637" y="76444"/>
                  </a:lnTo>
                  <a:lnTo>
                    <a:pt x="42494" y="64398"/>
                  </a:lnTo>
                  <a:lnTo>
                    <a:pt x="44204" y="58222"/>
                  </a:lnTo>
                  <a:lnTo>
                    <a:pt x="54572" y="45716"/>
                  </a:lnTo>
                  <a:lnTo>
                    <a:pt x="90677" y="15159"/>
                  </a:lnTo>
                  <a:lnTo>
                    <a:pt x="122000" y="3728"/>
                  </a:lnTo>
                  <a:lnTo>
                    <a:pt x="150801" y="929"/>
                  </a:lnTo>
                  <a:lnTo>
                    <a:pt x="180975" y="7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417">
              <a:extLst>
                <a:ext uri="{FF2B5EF4-FFF2-40B4-BE49-F238E27FC236}">
                  <a16:creationId xmlns:a16="http://schemas.microsoft.com/office/drawing/2014/main" id="{4DE08273-AF19-885B-3EA7-8F1795F248D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52466" y="2753162"/>
              <a:ext cx="176460" cy="122700"/>
            </a:xfrm>
            <a:custGeom>
              <a:avLst/>
              <a:gdLst/>
              <a:ahLst/>
              <a:cxnLst/>
              <a:rect l="0" t="0" r="0" b="0"/>
              <a:pathLst>
                <a:path w="176460" h="122700">
                  <a:moveTo>
                    <a:pt x="90734" y="37663"/>
                  </a:moveTo>
                  <a:lnTo>
                    <a:pt x="90734" y="37663"/>
                  </a:lnTo>
                  <a:lnTo>
                    <a:pt x="96222" y="37663"/>
                  </a:lnTo>
                  <a:lnTo>
                    <a:pt x="93879" y="37663"/>
                  </a:lnTo>
                  <a:lnTo>
                    <a:pt x="99211" y="37663"/>
                  </a:lnTo>
                  <a:lnTo>
                    <a:pt x="99793" y="34841"/>
                  </a:lnTo>
                  <a:lnTo>
                    <a:pt x="100251" y="23198"/>
                  </a:lnTo>
                  <a:lnTo>
                    <a:pt x="97433" y="17829"/>
                  </a:lnTo>
                  <a:lnTo>
                    <a:pt x="92057" y="10814"/>
                  </a:lnTo>
                  <a:lnTo>
                    <a:pt x="91126" y="4543"/>
                  </a:lnTo>
                  <a:lnTo>
                    <a:pt x="89937" y="2883"/>
                  </a:lnTo>
                  <a:lnTo>
                    <a:pt x="88086" y="1777"/>
                  </a:lnTo>
                  <a:lnTo>
                    <a:pt x="80425" y="219"/>
                  </a:lnTo>
                  <a:lnTo>
                    <a:pt x="77511" y="0"/>
                  </a:lnTo>
                  <a:lnTo>
                    <a:pt x="45680" y="12859"/>
                  </a:lnTo>
                  <a:lnTo>
                    <a:pt x="27055" y="32077"/>
                  </a:lnTo>
                  <a:lnTo>
                    <a:pt x="13188" y="52824"/>
                  </a:lnTo>
                  <a:lnTo>
                    <a:pt x="671" y="86519"/>
                  </a:lnTo>
                  <a:lnTo>
                    <a:pt x="0" y="91400"/>
                  </a:lnTo>
                  <a:lnTo>
                    <a:pt x="4140" y="115543"/>
                  </a:lnTo>
                  <a:lnTo>
                    <a:pt x="5488" y="118158"/>
                  </a:lnTo>
                  <a:lnTo>
                    <a:pt x="7445" y="119901"/>
                  </a:lnTo>
                  <a:lnTo>
                    <a:pt x="12442" y="121838"/>
                  </a:lnTo>
                  <a:lnTo>
                    <a:pt x="18190" y="122699"/>
                  </a:lnTo>
                  <a:lnTo>
                    <a:pt x="24273" y="120260"/>
                  </a:lnTo>
                  <a:lnTo>
                    <a:pt x="27377" y="118127"/>
                  </a:lnTo>
                  <a:lnTo>
                    <a:pt x="54955" y="81619"/>
                  </a:lnTo>
                  <a:lnTo>
                    <a:pt x="70079" y="36350"/>
                  </a:lnTo>
                  <a:lnTo>
                    <a:pt x="71642" y="19219"/>
                  </a:lnTo>
                  <a:lnTo>
                    <a:pt x="65130" y="33942"/>
                  </a:lnTo>
                  <a:lnTo>
                    <a:pt x="62550" y="58353"/>
                  </a:lnTo>
                  <a:lnTo>
                    <a:pt x="69841" y="85377"/>
                  </a:lnTo>
                  <a:lnTo>
                    <a:pt x="75451" y="95205"/>
                  </a:lnTo>
                  <a:lnTo>
                    <a:pt x="89616" y="106688"/>
                  </a:lnTo>
                  <a:lnTo>
                    <a:pt x="112275" y="111737"/>
                  </a:lnTo>
                  <a:lnTo>
                    <a:pt x="140771" y="112385"/>
                  </a:lnTo>
                  <a:lnTo>
                    <a:pt x="159300" y="106134"/>
                  </a:lnTo>
                  <a:lnTo>
                    <a:pt x="168127" y="100550"/>
                  </a:lnTo>
                  <a:lnTo>
                    <a:pt x="170905" y="96521"/>
                  </a:lnTo>
                  <a:lnTo>
                    <a:pt x="176459" y="75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418">
              <a:extLst>
                <a:ext uri="{FF2B5EF4-FFF2-40B4-BE49-F238E27FC236}">
                  <a16:creationId xmlns:a16="http://schemas.microsoft.com/office/drawing/2014/main" id="{CBB5F9C2-0ED6-2F01-542B-54AA1BE3BD6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57500" y="2619375"/>
              <a:ext cx="19051" cy="274370"/>
            </a:xfrm>
            <a:custGeom>
              <a:avLst/>
              <a:gdLst/>
              <a:ahLst/>
              <a:cxnLst/>
              <a:rect l="0" t="0" r="0" b="0"/>
              <a:pathLst>
                <a:path w="19051" h="274370">
                  <a:moveTo>
                    <a:pt x="0" y="0"/>
                  </a:moveTo>
                  <a:lnTo>
                    <a:pt x="0" y="0"/>
                  </a:lnTo>
                  <a:lnTo>
                    <a:pt x="0" y="37560"/>
                  </a:lnTo>
                  <a:lnTo>
                    <a:pt x="0" y="76628"/>
                  </a:lnTo>
                  <a:lnTo>
                    <a:pt x="0" y="116661"/>
                  </a:lnTo>
                  <a:lnTo>
                    <a:pt x="0" y="160510"/>
                  </a:lnTo>
                  <a:lnTo>
                    <a:pt x="0" y="202568"/>
                  </a:lnTo>
                  <a:lnTo>
                    <a:pt x="5056" y="246271"/>
                  </a:lnTo>
                  <a:lnTo>
                    <a:pt x="9409" y="274369"/>
                  </a:lnTo>
                  <a:lnTo>
                    <a:pt x="10506" y="273930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419">
              <a:extLst>
                <a:ext uri="{FF2B5EF4-FFF2-40B4-BE49-F238E27FC236}">
                  <a16:creationId xmlns:a16="http://schemas.microsoft.com/office/drawing/2014/main" id="{49653216-D2CD-80BE-14DD-0DFCDE9B610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43400" y="2639749"/>
              <a:ext cx="47451" cy="227277"/>
            </a:xfrm>
            <a:custGeom>
              <a:avLst/>
              <a:gdLst/>
              <a:ahLst/>
              <a:cxnLst/>
              <a:rect l="0" t="0" r="0" b="0"/>
              <a:pathLst>
                <a:path w="47451" h="227277">
                  <a:moveTo>
                    <a:pt x="9350" y="8201"/>
                  </a:moveTo>
                  <a:lnTo>
                    <a:pt x="9350" y="8201"/>
                  </a:lnTo>
                  <a:lnTo>
                    <a:pt x="9350" y="0"/>
                  </a:lnTo>
                  <a:lnTo>
                    <a:pt x="6528" y="44392"/>
                  </a:lnTo>
                  <a:lnTo>
                    <a:pt x="1150" y="86611"/>
                  </a:lnTo>
                  <a:lnTo>
                    <a:pt x="0" y="129495"/>
                  </a:lnTo>
                  <a:lnTo>
                    <a:pt x="906" y="163442"/>
                  </a:lnTo>
                  <a:lnTo>
                    <a:pt x="9528" y="207335"/>
                  </a:lnTo>
                  <a:lnTo>
                    <a:pt x="14015" y="217708"/>
                  </a:lnTo>
                  <a:lnTo>
                    <a:pt x="16693" y="220897"/>
                  </a:lnTo>
                  <a:lnTo>
                    <a:pt x="22491" y="224441"/>
                  </a:lnTo>
                  <a:lnTo>
                    <a:pt x="4745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3" name="SMARTInkShape-Group469">
            <a:extLst>
              <a:ext uri="{FF2B5EF4-FFF2-40B4-BE49-F238E27FC236}">
                <a16:creationId xmlns:a16="http://schemas.microsoft.com/office/drawing/2014/main" id="{5786D81D-2F63-B620-9680-740A0DB61BC6}"/>
              </a:ext>
            </a:extLst>
          </p:cNvPr>
          <p:cNvGrpSpPr/>
          <p:nvPr/>
        </p:nvGrpSpPr>
        <p:grpSpPr>
          <a:xfrm>
            <a:off x="3362325" y="2564873"/>
            <a:ext cx="866776" cy="321203"/>
            <a:chOff x="3362325" y="2564873"/>
            <a:chExt cx="866776" cy="321203"/>
          </a:xfrm>
        </p:grpSpPr>
        <p:sp>
          <p:nvSpPr>
            <p:cNvPr id="958" name="SMARTInkShape-2420">
              <a:extLst>
                <a:ext uri="{FF2B5EF4-FFF2-40B4-BE49-F238E27FC236}">
                  <a16:creationId xmlns:a16="http://schemas.microsoft.com/office/drawing/2014/main" id="{8F10F856-9328-DF3B-20DC-909B668BC49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62325" y="2777112"/>
              <a:ext cx="285751" cy="108964"/>
            </a:xfrm>
            <a:custGeom>
              <a:avLst/>
              <a:gdLst/>
              <a:ahLst/>
              <a:cxnLst/>
              <a:rect l="0" t="0" r="0" b="0"/>
              <a:pathLst>
                <a:path w="285751" h="108964">
                  <a:moveTo>
                    <a:pt x="0" y="42288"/>
                  </a:moveTo>
                  <a:lnTo>
                    <a:pt x="0" y="42288"/>
                  </a:lnTo>
                  <a:lnTo>
                    <a:pt x="13257" y="20829"/>
                  </a:lnTo>
                  <a:lnTo>
                    <a:pt x="40000" y="1080"/>
                  </a:lnTo>
                  <a:lnTo>
                    <a:pt x="44658" y="0"/>
                  </a:lnTo>
                  <a:lnTo>
                    <a:pt x="55478" y="1621"/>
                  </a:lnTo>
                  <a:lnTo>
                    <a:pt x="60269" y="5651"/>
                  </a:lnTo>
                  <a:lnTo>
                    <a:pt x="78949" y="38679"/>
                  </a:lnTo>
                  <a:lnTo>
                    <a:pt x="84387" y="70973"/>
                  </a:lnTo>
                  <a:lnTo>
                    <a:pt x="85673" y="106404"/>
                  </a:lnTo>
                  <a:lnTo>
                    <a:pt x="86773" y="93249"/>
                  </a:lnTo>
                  <a:lnTo>
                    <a:pt x="93326" y="77378"/>
                  </a:lnTo>
                  <a:lnTo>
                    <a:pt x="119897" y="41131"/>
                  </a:lnTo>
                  <a:lnTo>
                    <a:pt x="142417" y="22778"/>
                  </a:lnTo>
                  <a:lnTo>
                    <a:pt x="152549" y="17742"/>
                  </a:lnTo>
                  <a:lnTo>
                    <a:pt x="169260" y="14907"/>
                  </a:lnTo>
                  <a:lnTo>
                    <a:pt x="178591" y="17066"/>
                  </a:lnTo>
                  <a:lnTo>
                    <a:pt x="182561" y="19123"/>
                  </a:lnTo>
                  <a:lnTo>
                    <a:pt x="185207" y="23670"/>
                  </a:lnTo>
                  <a:lnTo>
                    <a:pt x="189455" y="53780"/>
                  </a:lnTo>
                  <a:lnTo>
                    <a:pt x="190482" y="97260"/>
                  </a:lnTo>
                  <a:lnTo>
                    <a:pt x="190495" y="93736"/>
                  </a:lnTo>
                  <a:lnTo>
                    <a:pt x="193320" y="88790"/>
                  </a:lnTo>
                  <a:lnTo>
                    <a:pt x="223614" y="41677"/>
                  </a:lnTo>
                  <a:lnTo>
                    <a:pt x="247919" y="17042"/>
                  </a:lnTo>
                  <a:lnTo>
                    <a:pt x="258353" y="8843"/>
                  </a:lnTo>
                  <a:lnTo>
                    <a:pt x="262990" y="1670"/>
                  </a:lnTo>
                  <a:lnTo>
                    <a:pt x="265285" y="1451"/>
                  </a:lnTo>
                  <a:lnTo>
                    <a:pt x="267874" y="3422"/>
                  </a:lnTo>
                  <a:lnTo>
                    <a:pt x="270658" y="6852"/>
                  </a:lnTo>
                  <a:lnTo>
                    <a:pt x="280793" y="47827"/>
                  </a:lnTo>
                  <a:lnTo>
                    <a:pt x="280725" y="60977"/>
                  </a:lnTo>
                  <a:lnTo>
                    <a:pt x="279225" y="67448"/>
                  </a:lnTo>
                  <a:lnTo>
                    <a:pt x="280381" y="77459"/>
                  </a:lnTo>
                  <a:lnTo>
                    <a:pt x="283364" y="86495"/>
                  </a:lnTo>
                  <a:lnTo>
                    <a:pt x="285750" y="108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421">
              <a:extLst>
                <a:ext uri="{FF2B5EF4-FFF2-40B4-BE49-F238E27FC236}">
                  <a16:creationId xmlns:a16="http://schemas.microsoft.com/office/drawing/2014/main" id="{BB003C01-8879-162E-5809-4A1EE738BD1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25860" y="2766920"/>
              <a:ext cx="73141" cy="102780"/>
            </a:xfrm>
            <a:custGeom>
              <a:avLst/>
              <a:gdLst/>
              <a:ahLst/>
              <a:cxnLst/>
              <a:rect l="0" t="0" r="0" b="0"/>
              <a:pathLst>
                <a:path w="73141" h="102780">
                  <a:moveTo>
                    <a:pt x="46040" y="71530"/>
                  </a:moveTo>
                  <a:lnTo>
                    <a:pt x="46040" y="71530"/>
                  </a:lnTo>
                  <a:lnTo>
                    <a:pt x="61228" y="55284"/>
                  </a:lnTo>
                  <a:lnTo>
                    <a:pt x="67149" y="42882"/>
                  </a:lnTo>
                  <a:lnTo>
                    <a:pt x="71297" y="36572"/>
                  </a:lnTo>
                  <a:lnTo>
                    <a:pt x="73140" y="30240"/>
                  </a:lnTo>
                  <a:lnTo>
                    <a:pt x="69122" y="15669"/>
                  </a:lnTo>
                  <a:lnTo>
                    <a:pt x="66720" y="12064"/>
                  </a:lnTo>
                  <a:lnTo>
                    <a:pt x="52187" y="748"/>
                  </a:lnTo>
                  <a:lnTo>
                    <a:pt x="49079" y="0"/>
                  </a:lnTo>
                  <a:lnTo>
                    <a:pt x="45949" y="560"/>
                  </a:lnTo>
                  <a:lnTo>
                    <a:pt x="7407" y="17861"/>
                  </a:lnTo>
                  <a:lnTo>
                    <a:pt x="4410" y="23051"/>
                  </a:lnTo>
                  <a:lnTo>
                    <a:pt x="192" y="45524"/>
                  </a:lnTo>
                  <a:lnTo>
                    <a:pt x="0" y="71233"/>
                  </a:lnTo>
                  <a:lnTo>
                    <a:pt x="3705" y="85862"/>
                  </a:lnTo>
                  <a:lnTo>
                    <a:pt x="8292" y="91668"/>
                  </a:lnTo>
                  <a:lnTo>
                    <a:pt x="21855" y="100941"/>
                  </a:lnTo>
                  <a:lnTo>
                    <a:pt x="28858" y="102779"/>
                  </a:lnTo>
                  <a:lnTo>
                    <a:pt x="42284" y="101999"/>
                  </a:lnTo>
                  <a:lnTo>
                    <a:pt x="47770" y="99251"/>
                  </a:lnTo>
                  <a:lnTo>
                    <a:pt x="56686" y="90553"/>
                  </a:lnTo>
                  <a:lnTo>
                    <a:pt x="61355" y="79632"/>
                  </a:lnTo>
                  <a:lnTo>
                    <a:pt x="62600" y="73756"/>
                  </a:lnTo>
                  <a:lnTo>
                    <a:pt x="61161" y="61583"/>
                  </a:lnTo>
                  <a:lnTo>
                    <a:pt x="55935" y="49118"/>
                  </a:lnTo>
                  <a:lnTo>
                    <a:pt x="39491" y="27643"/>
                  </a:lnTo>
                  <a:lnTo>
                    <a:pt x="17465" y="2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422">
              <a:extLst>
                <a:ext uri="{FF2B5EF4-FFF2-40B4-BE49-F238E27FC236}">
                  <a16:creationId xmlns:a16="http://schemas.microsoft.com/office/drawing/2014/main" id="{3DE4A1DC-7FE4-0185-E7A4-166BEEB9E24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50605" y="2590800"/>
              <a:ext cx="102271" cy="263070"/>
            </a:xfrm>
            <a:custGeom>
              <a:avLst/>
              <a:gdLst/>
              <a:ahLst/>
              <a:cxnLst/>
              <a:rect l="0" t="0" r="0" b="0"/>
              <a:pathLst>
                <a:path w="102271" h="263070">
                  <a:moveTo>
                    <a:pt x="64170" y="228600"/>
                  </a:moveTo>
                  <a:lnTo>
                    <a:pt x="64170" y="228600"/>
                  </a:lnTo>
                  <a:lnTo>
                    <a:pt x="69226" y="223544"/>
                  </a:lnTo>
                  <a:lnTo>
                    <a:pt x="74531" y="221061"/>
                  </a:lnTo>
                  <a:lnTo>
                    <a:pt x="77427" y="220399"/>
                  </a:lnTo>
                  <a:lnTo>
                    <a:pt x="79358" y="218899"/>
                  </a:lnTo>
                  <a:lnTo>
                    <a:pt x="81503" y="214411"/>
                  </a:lnTo>
                  <a:lnTo>
                    <a:pt x="83069" y="201776"/>
                  </a:lnTo>
                  <a:lnTo>
                    <a:pt x="75586" y="186221"/>
                  </a:lnTo>
                  <a:lnTo>
                    <a:pt x="69949" y="178720"/>
                  </a:lnTo>
                  <a:lnTo>
                    <a:pt x="63917" y="174681"/>
                  </a:lnTo>
                  <a:lnTo>
                    <a:pt x="60826" y="173604"/>
                  </a:lnTo>
                  <a:lnTo>
                    <a:pt x="41307" y="177145"/>
                  </a:lnTo>
                  <a:lnTo>
                    <a:pt x="20472" y="189953"/>
                  </a:lnTo>
                  <a:lnTo>
                    <a:pt x="10176" y="204015"/>
                  </a:lnTo>
                  <a:lnTo>
                    <a:pt x="1253" y="226960"/>
                  </a:lnTo>
                  <a:lnTo>
                    <a:pt x="0" y="233856"/>
                  </a:lnTo>
                  <a:lnTo>
                    <a:pt x="1282" y="240571"/>
                  </a:lnTo>
                  <a:lnTo>
                    <a:pt x="8350" y="253676"/>
                  </a:lnTo>
                  <a:lnTo>
                    <a:pt x="15725" y="260912"/>
                  </a:lnTo>
                  <a:lnTo>
                    <a:pt x="19173" y="262841"/>
                  </a:lnTo>
                  <a:lnTo>
                    <a:pt x="23589" y="263069"/>
                  </a:lnTo>
                  <a:lnTo>
                    <a:pt x="34139" y="260500"/>
                  </a:lnTo>
                  <a:lnTo>
                    <a:pt x="51980" y="248047"/>
                  </a:lnTo>
                  <a:lnTo>
                    <a:pt x="58752" y="239713"/>
                  </a:lnTo>
                  <a:lnTo>
                    <a:pt x="76548" y="198588"/>
                  </a:lnTo>
                  <a:lnTo>
                    <a:pt x="82301" y="158560"/>
                  </a:lnTo>
                  <a:lnTo>
                    <a:pt x="90368" y="112694"/>
                  </a:lnTo>
                  <a:lnTo>
                    <a:pt x="92275" y="68239"/>
                  </a:lnTo>
                  <a:lnTo>
                    <a:pt x="1022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423">
              <a:extLst>
                <a:ext uri="{FF2B5EF4-FFF2-40B4-BE49-F238E27FC236}">
                  <a16:creationId xmlns:a16="http://schemas.microsoft.com/office/drawing/2014/main" id="{2F534B18-D0AB-8571-F2EE-CC2BB450A7F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60380" y="2690073"/>
              <a:ext cx="163946" cy="184874"/>
            </a:xfrm>
            <a:custGeom>
              <a:avLst/>
              <a:gdLst/>
              <a:ahLst/>
              <a:cxnLst/>
              <a:rect l="0" t="0" r="0" b="0"/>
              <a:pathLst>
                <a:path w="163946" h="184874">
                  <a:moveTo>
                    <a:pt x="59170" y="62652"/>
                  </a:moveTo>
                  <a:lnTo>
                    <a:pt x="59170" y="62652"/>
                  </a:lnTo>
                  <a:lnTo>
                    <a:pt x="59170" y="75910"/>
                  </a:lnTo>
                  <a:lnTo>
                    <a:pt x="60228" y="77840"/>
                  </a:lnTo>
                  <a:lnTo>
                    <a:pt x="61992" y="79128"/>
                  </a:lnTo>
                  <a:lnTo>
                    <a:pt x="89761" y="89752"/>
                  </a:lnTo>
                  <a:lnTo>
                    <a:pt x="93323" y="89185"/>
                  </a:lnTo>
                  <a:lnTo>
                    <a:pt x="114925" y="77840"/>
                  </a:lnTo>
                  <a:lnTo>
                    <a:pt x="123815" y="69049"/>
                  </a:lnTo>
                  <a:lnTo>
                    <a:pt x="130234" y="59145"/>
                  </a:lnTo>
                  <a:lnTo>
                    <a:pt x="133088" y="51216"/>
                  </a:lnTo>
                  <a:lnTo>
                    <a:pt x="129637" y="30689"/>
                  </a:lnTo>
                  <a:lnTo>
                    <a:pt x="116855" y="9554"/>
                  </a:lnTo>
                  <a:lnTo>
                    <a:pt x="105622" y="2012"/>
                  </a:lnTo>
                  <a:lnTo>
                    <a:pt x="99663" y="0"/>
                  </a:lnTo>
                  <a:lnTo>
                    <a:pt x="84575" y="587"/>
                  </a:lnTo>
                  <a:lnTo>
                    <a:pt x="54075" y="9588"/>
                  </a:lnTo>
                  <a:lnTo>
                    <a:pt x="34142" y="28585"/>
                  </a:lnTo>
                  <a:lnTo>
                    <a:pt x="9502" y="71053"/>
                  </a:lnTo>
                  <a:lnTo>
                    <a:pt x="759" y="95314"/>
                  </a:lnTo>
                  <a:lnTo>
                    <a:pt x="0" y="132772"/>
                  </a:lnTo>
                  <a:lnTo>
                    <a:pt x="6478" y="160569"/>
                  </a:lnTo>
                  <a:lnTo>
                    <a:pt x="11342" y="167088"/>
                  </a:lnTo>
                  <a:lnTo>
                    <a:pt x="25214" y="177154"/>
                  </a:lnTo>
                  <a:lnTo>
                    <a:pt x="55929" y="183715"/>
                  </a:lnTo>
                  <a:lnTo>
                    <a:pt x="96630" y="184873"/>
                  </a:lnTo>
                  <a:lnTo>
                    <a:pt x="135244" y="176008"/>
                  </a:lnTo>
                  <a:lnTo>
                    <a:pt x="163945" y="167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424">
              <a:extLst>
                <a:ext uri="{FF2B5EF4-FFF2-40B4-BE49-F238E27FC236}">
                  <a16:creationId xmlns:a16="http://schemas.microsoft.com/office/drawing/2014/main" id="{32CEED46-4BA6-AC71-FD23-CF39FD1EBD9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92941" y="2564873"/>
              <a:ext cx="36160" cy="292628"/>
            </a:xfrm>
            <a:custGeom>
              <a:avLst/>
              <a:gdLst/>
              <a:ahLst/>
              <a:cxnLst/>
              <a:rect l="0" t="0" r="0" b="0"/>
              <a:pathLst>
                <a:path w="36160" h="292628">
                  <a:moveTo>
                    <a:pt x="7584" y="16402"/>
                  </a:moveTo>
                  <a:lnTo>
                    <a:pt x="7584" y="16402"/>
                  </a:lnTo>
                  <a:lnTo>
                    <a:pt x="7584" y="0"/>
                  </a:lnTo>
                  <a:lnTo>
                    <a:pt x="7584" y="45942"/>
                  </a:lnTo>
                  <a:lnTo>
                    <a:pt x="4762" y="87244"/>
                  </a:lnTo>
                  <a:lnTo>
                    <a:pt x="45" y="128056"/>
                  </a:lnTo>
                  <a:lnTo>
                    <a:pt x="0" y="162334"/>
                  </a:lnTo>
                  <a:lnTo>
                    <a:pt x="3508" y="198736"/>
                  </a:lnTo>
                  <a:lnTo>
                    <a:pt x="6376" y="239760"/>
                  </a:lnTo>
                  <a:lnTo>
                    <a:pt x="15679" y="286523"/>
                  </a:lnTo>
                  <a:lnTo>
                    <a:pt x="17214" y="288557"/>
                  </a:lnTo>
                  <a:lnTo>
                    <a:pt x="21742" y="290818"/>
                  </a:lnTo>
                  <a:lnTo>
                    <a:pt x="36159" y="292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8" name="SMARTInkShape-Group470">
            <a:extLst>
              <a:ext uri="{FF2B5EF4-FFF2-40B4-BE49-F238E27FC236}">
                <a16:creationId xmlns:a16="http://schemas.microsoft.com/office/drawing/2014/main" id="{C82DA9ED-97F1-ED29-1566-B7C5CDA1BF41}"/>
              </a:ext>
            </a:extLst>
          </p:cNvPr>
          <p:cNvGrpSpPr/>
          <p:nvPr/>
        </p:nvGrpSpPr>
        <p:grpSpPr>
          <a:xfrm>
            <a:off x="4581525" y="2574367"/>
            <a:ext cx="476251" cy="273609"/>
            <a:chOff x="4581525" y="2574367"/>
            <a:chExt cx="476251" cy="273609"/>
          </a:xfrm>
        </p:grpSpPr>
        <p:sp>
          <p:nvSpPr>
            <p:cNvPr id="964" name="SMARTInkShape-2425">
              <a:extLst>
                <a:ext uri="{FF2B5EF4-FFF2-40B4-BE49-F238E27FC236}">
                  <a16:creationId xmlns:a16="http://schemas.microsoft.com/office/drawing/2014/main" id="{BE55EB32-988D-958A-1049-4ACBA97F82E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81525" y="2734699"/>
              <a:ext cx="171451" cy="113277"/>
            </a:xfrm>
            <a:custGeom>
              <a:avLst/>
              <a:gdLst/>
              <a:ahLst/>
              <a:cxnLst/>
              <a:rect l="0" t="0" r="0" b="0"/>
              <a:pathLst>
                <a:path w="171451" h="113277">
                  <a:moveTo>
                    <a:pt x="0" y="37076"/>
                  </a:moveTo>
                  <a:lnTo>
                    <a:pt x="0" y="37076"/>
                  </a:lnTo>
                  <a:lnTo>
                    <a:pt x="36232" y="843"/>
                  </a:lnTo>
                  <a:lnTo>
                    <a:pt x="37914" y="1279"/>
                  </a:lnTo>
                  <a:lnTo>
                    <a:pt x="42603" y="4586"/>
                  </a:lnTo>
                  <a:lnTo>
                    <a:pt x="45393" y="12405"/>
                  </a:lnTo>
                  <a:lnTo>
                    <a:pt x="52146" y="57305"/>
                  </a:lnTo>
                  <a:lnTo>
                    <a:pt x="47704" y="101560"/>
                  </a:lnTo>
                  <a:lnTo>
                    <a:pt x="48736" y="101232"/>
                  </a:lnTo>
                  <a:lnTo>
                    <a:pt x="52704" y="98045"/>
                  </a:lnTo>
                  <a:lnTo>
                    <a:pt x="64934" y="74284"/>
                  </a:lnTo>
                  <a:lnTo>
                    <a:pt x="107867" y="31843"/>
                  </a:lnTo>
                  <a:lnTo>
                    <a:pt x="153317" y="2433"/>
                  </a:lnTo>
                  <a:lnTo>
                    <a:pt x="159374" y="0"/>
                  </a:lnTo>
                  <a:lnTo>
                    <a:pt x="163614" y="5076"/>
                  </a:lnTo>
                  <a:lnTo>
                    <a:pt x="167967" y="13329"/>
                  </a:lnTo>
                  <a:lnTo>
                    <a:pt x="170418" y="24983"/>
                  </a:lnTo>
                  <a:lnTo>
                    <a:pt x="171410" y="72148"/>
                  </a:lnTo>
                  <a:lnTo>
                    <a:pt x="171450" y="113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426">
              <a:extLst>
                <a:ext uri="{FF2B5EF4-FFF2-40B4-BE49-F238E27FC236}">
                  <a16:creationId xmlns:a16="http://schemas.microsoft.com/office/drawing/2014/main" id="{33759F24-C8F4-BB4D-07AB-039BFBBAC2D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781719" y="2724670"/>
              <a:ext cx="112053" cy="102678"/>
            </a:xfrm>
            <a:custGeom>
              <a:avLst/>
              <a:gdLst/>
              <a:ahLst/>
              <a:cxnLst/>
              <a:rect l="0" t="0" r="0" b="0"/>
              <a:pathLst>
                <a:path w="112053" h="102678">
                  <a:moveTo>
                    <a:pt x="85556" y="56630"/>
                  </a:moveTo>
                  <a:lnTo>
                    <a:pt x="85556" y="56630"/>
                  </a:lnTo>
                  <a:lnTo>
                    <a:pt x="85556" y="51574"/>
                  </a:lnTo>
                  <a:lnTo>
                    <a:pt x="86614" y="50084"/>
                  </a:lnTo>
                  <a:lnTo>
                    <a:pt x="88378" y="49091"/>
                  </a:lnTo>
                  <a:lnTo>
                    <a:pt x="94688" y="47221"/>
                  </a:lnTo>
                  <a:lnTo>
                    <a:pt x="95078" y="29496"/>
                  </a:lnTo>
                  <a:lnTo>
                    <a:pt x="79271" y="11212"/>
                  </a:lnTo>
                  <a:lnTo>
                    <a:pt x="77471" y="5400"/>
                  </a:lnTo>
                  <a:lnTo>
                    <a:pt x="75933" y="3426"/>
                  </a:lnTo>
                  <a:lnTo>
                    <a:pt x="71401" y="1234"/>
                  </a:lnTo>
                  <a:lnTo>
                    <a:pt x="57844" y="0"/>
                  </a:lnTo>
                  <a:lnTo>
                    <a:pt x="40421" y="4691"/>
                  </a:lnTo>
                  <a:lnTo>
                    <a:pt x="6328" y="23082"/>
                  </a:lnTo>
                  <a:lnTo>
                    <a:pt x="2719" y="28667"/>
                  </a:lnTo>
                  <a:lnTo>
                    <a:pt x="1115" y="36794"/>
                  </a:lnTo>
                  <a:lnTo>
                    <a:pt x="0" y="61661"/>
                  </a:lnTo>
                  <a:lnTo>
                    <a:pt x="4938" y="74936"/>
                  </a:lnTo>
                  <a:lnTo>
                    <a:pt x="18160" y="92275"/>
                  </a:lnTo>
                  <a:lnTo>
                    <a:pt x="29496" y="98931"/>
                  </a:lnTo>
                  <a:lnTo>
                    <a:pt x="50602" y="102677"/>
                  </a:lnTo>
                  <a:lnTo>
                    <a:pt x="66846" y="102495"/>
                  </a:lnTo>
                  <a:lnTo>
                    <a:pt x="96001" y="95962"/>
                  </a:lnTo>
                  <a:lnTo>
                    <a:pt x="99928" y="93435"/>
                  </a:lnTo>
                  <a:lnTo>
                    <a:pt x="107113" y="84982"/>
                  </a:lnTo>
                  <a:lnTo>
                    <a:pt x="111012" y="74169"/>
                  </a:lnTo>
                  <a:lnTo>
                    <a:pt x="112052" y="68323"/>
                  </a:lnTo>
                  <a:lnTo>
                    <a:pt x="110384" y="56183"/>
                  </a:lnTo>
                  <a:lnTo>
                    <a:pt x="105058" y="43731"/>
                  </a:lnTo>
                  <a:lnTo>
                    <a:pt x="90159" y="25879"/>
                  </a:lnTo>
                  <a:lnTo>
                    <a:pt x="73397" y="14475"/>
                  </a:lnTo>
                  <a:lnTo>
                    <a:pt x="56981" y="9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427">
              <a:extLst>
                <a:ext uri="{FF2B5EF4-FFF2-40B4-BE49-F238E27FC236}">
                  <a16:creationId xmlns:a16="http://schemas.microsoft.com/office/drawing/2014/main" id="{1FE790DF-0292-4F09-5131-FF3815FCFBB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933961" y="2574367"/>
              <a:ext cx="104765" cy="257970"/>
            </a:xfrm>
            <a:custGeom>
              <a:avLst/>
              <a:gdLst/>
              <a:ahLst/>
              <a:cxnLst/>
              <a:rect l="0" t="0" r="0" b="0"/>
              <a:pathLst>
                <a:path w="104765" h="257970">
                  <a:moveTo>
                    <a:pt x="9514" y="45008"/>
                  </a:moveTo>
                  <a:lnTo>
                    <a:pt x="9514" y="45008"/>
                  </a:lnTo>
                  <a:lnTo>
                    <a:pt x="10572" y="35287"/>
                  </a:lnTo>
                  <a:lnTo>
                    <a:pt x="18646" y="0"/>
                  </a:lnTo>
                  <a:lnTo>
                    <a:pt x="18923" y="8271"/>
                  </a:lnTo>
                  <a:lnTo>
                    <a:pt x="12470" y="46296"/>
                  </a:lnTo>
                  <a:lnTo>
                    <a:pt x="9331" y="89605"/>
                  </a:lnTo>
                  <a:lnTo>
                    <a:pt x="4846" y="124095"/>
                  </a:lnTo>
                  <a:lnTo>
                    <a:pt x="949" y="169678"/>
                  </a:lnTo>
                  <a:lnTo>
                    <a:pt x="178" y="214430"/>
                  </a:lnTo>
                  <a:lnTo>
                    <a:pt x="0" y="256500"/>
                  </a:lnTo>
                  <a:lnTo>
                    <a:pt x="1054" y="257969"/>
                  </a:lnTo>
                  <a:lnTo>
                    <a:pt x="2816" y="257890"/>
                  </a:lnTo>
                  <a:lnTo>
                    <a:pt x="7596" y="256039"/>
                  </a:lnTo>
                  <a:lnTo>
                    <a:pt x="54090" y="242825"/>
                  </a:lnTo>
                  <a:lnTo>
                    <a:pt x="68484" y="236643"/>
                  </a:lnTo>
                  <a:lnTo>
                    <a:pt x="104764" y="206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428">
              <a:extLst>
                <a:ext uri="{FF2B5EF4-FFF2-40B4-BE49-F238E27FC236}">
                  <a16:creationId xmlns:a16="http://schemas.microsoft.com/office/drawing/2014/main" id="{5B886A25-CEC0-CC99-C92F-F5962588ED3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14900" y="27241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1776" y="8467"/>
                  </a:lnTo>
                  <a:lnTo>
                    <a:pt x="84158" y="13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" name="SMARTInkShape-Group471">
            <a:extLst>
              <a:ext uri="{FF2B5EF4-FFF2-40B4-BE49-F238E27FC236}">
                <a16:creationId xmlns:a16="http://schemas.microsoft.com/office/drawing/2014/main" id="{3F1644C3-BFCA-1E3C-F629-17148D7BF089}"/>
              </a:ext>
            </a:extLst>
          </p:cNvPr>
          <p:cNvGrpSpPr/>
          <p:nvPr/>
        </p:nvGrpSpPr>
        <p:grpSpPr>
          <a:xfrm>
            <a:off x="5600700" y="2573074"/>
            <a:ext cx="933058" cy="417777"/>
            <a:chOff x="5600700" y="2573074"/>
            <a:chExt cx="933058" cy="417777"/>
          </a:xfrm>
        </p:grpSpPr>
        <p:sp>
          <p:nvSpPr>
            <p:cNvPr id="969" name="SMARTInkShape-2429">
              <a:extLst>
                <a:ext uri="{FF2B5EF4-FFF2-40B4-BE49-F238E27FC236}">
                  <a16:creationId xmlns:a16="http://schemas.microsoft.com/office/drawing/2014/main" id="{52277C59-B814-3D86-4F6A-022165083F5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600700" y="2714625"/>
              <a:ext cx="104776" cy="131937"/>
            </a:xfrm>
            <a:custGeom>
              <a:avLst/>
              <a:gdLst/>
              <a:ahLst/>
              <a:cxnLst/>
              <a:rect l="0" t="0" r="0" b="0"/>
              <a:pathLst>
                <a:path w="104776" h="131937">
                  <a:moveTo>
                    <a:pt x="0" y="9525"/>
                  </a:moveTo>
                  <a:lnTo>
                    <a:pt x="0" y="9525"/>
                  </a:lnTo>
                  <a:lnTo>
                    <a:pt x="16402" y="1324"/>
                  </a:lnTo>
                  <a:lnTo>
                    <a:pt x="16227" y="883"/>
                  </a:lnTo>
                  <a:lnTo>
                    <a:pt x="13208" y="392"/>
                  </a:lnTo>
                  <a:lnTo>
                    <a:pt x="11981" y="2378"/>
                  </a:lnTo>
                  <a:lnTo>
                    <a:pt x="2130" y="44255"/>
                  </a:lnTo>
                  <a:lnTo>
                    <a:pt x="3453" y="78024"/>
                  </a:lnTo>
                  <a:lnTo>
                    <a:pt x="13382" y="117248"/>
                  </a:lnTo>
                  <a:lnTo>
                    <a:pt x="17388" y="122615"/>
                  </a:lnTo>
                  <a:lnTo>
                    <a:pt x="27485" y="128579"/>
                  </a:lnTo>
                  <a:lnTo>
                    <a:pt x="45067" y="131936"/>
                  </a:lnTo>
                  <a:lnTo>
                    <a:pt x="57424" y="127077"/>
                  </a:lnTo>
                  <a:lnTo>
                    <a:pt x="68915" y="117862"/>
                  </a:lnTo>
                  <a:lnTo>
                    <a:pt x="88359" y="88533"/>
                  </a:lnTo>
                  <a:lnTo>
                    <a:pt x="100435" y="56881"/>
                  </a:lnTo>
                  <a:lnTo>
                    <a:pt x="104522" y="125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430">
              <a:extLst>
                <a:ext uri="{FF2B5EF4-FFF2-40B4-BE49-F238E27FC236}">
                  <a16:creationId xmlns:a16="http://schemas.microsoft.com/office/drawing/2014/main" id="{5CE0EBDE-9EED-DB74-BB68-26D07E03A72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715000" y="2705137"/>
              <a:ext cx="142424" cy="152364"/>
            </a:xfrm>
            <a:custGeom>
              <a:avLst/>
              <a:gdLst/>
              <a:ahLst/>
              <a:cxnLst/>
              <a:rect l="0" t="0" r="0" b="0"/>
              <a:pathLst>
                <a:path w="142424" h="152364">
                  <a:moveTo>
                    <a:pt x="114300" y="19013"/>
                  </a:moveTo>
                  <a:lnTo>
                    <a:pt x="114300" y="19013"/>
                  </a:lnTo>
                  <a:lnTo>
                    <a:pt x="119356" y="13957"/>
                  </a:lnTo>
                  <a:lnTo>
                    <a:pt x="127483" y="11474"/>
                  </a:lnTo>
                  <a:lnTo>
                    <a:pt x="132614" y="10812"/>
                  </a:lnTo>
                  <a:lnTo>
                    <a:pt x="136034" y="9312"/>
                  </a:lnTo>
                  <a:lnTo>
                    <a:pt x="138315" y="7255"/>
                  </a:lnTo>
                  <a:lnTo>
                    <a:pt x="141974" y="1403"/>
                  </a:lnTo>
                  <a:lnTo>
                    <a:pt x="141216" y="923"/>
                  </a:lnTo>
                  <a:lnTo>
                    <a:pt x="99003" y="0"/>
                  </a:lnTo>
                  <a:lnTo>
                    <a:pt x="85982" y="5624"/>
                  </a:lnTo>
                  <a:lnTo>
                    <a:pt x="65432" y="21425"/>
                  </a:lnTo>
                  <a:lnTo>
                    <a:pt x="60832" y="28199"/>
                  </a:lnTo>
                  <a:lnTo>
                    <a:pt x="58240" y="37962"/>
                  </a:lnTo>
                  <a:lnTo>
                    <a:pt x="57365" y="55800"/>
                  </a:lnTo>
                  <a:lnTo>
                    <a:pt x="59410" y="60471"/>
                  </a:lnTo>
                  <a:lnTo>
                    <a:pt x="67327" y="68483"/>
                  </a:lnTo>
                  <a:lnTo>
                    <a:pt x="88598" y="81192"/>
                  </a:lnTo>
                  <a:lnTo>
                    <a:pt x="117365" y="92898"/>
                  </a:lnTo>
                  <a:lnTo>
                    <a:pt x="141348" y="112784"/>
                  </a:lnTo>
                  <a:lnTo>
                    <a:pt x="142196" y="116428"/>
                  </a:lnTo>
                  <a:lnTo>
                    <a:pt x="142423" y="118881"/>
                  </a:lnTo>
                  <a:lnTo>
                    <a:pt x="139852" y="124429"/>
                  </a:lnTo>
                  <a:lnTo>
                    <a:pt x="137685" y="127390"/>
                  </a:lnTo>
                  <a:lnTo>
                    <a:pt x="119464" y="136615"/>
                  </a:lnTo>
                  <a:lnTo>
                    <a:pt x="74493" y="147348"/>
                  </a:lnTo>
                  <a:lnTo>
                    <a:pt x="27769" y="152069"/>
                  </a:lnTo>
                  <a:lnTo>
                    <a:pt x="0" y="152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431">
              <a:extLst>
                <a:ext uri="{FF2B5EF4-FFF2-40B4-BE49-F238E27FC236}">
                  <a16:creationId xmlns:a16="http://schemas.microsoft.com/office/drawing/2014/main" id="{A30AAA62-C13C-DE79-5D7A-89F5F23EAFD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86748" y="2701271"/>
              <a:ext cx="171153" cy="156230"/>
            </a:xfrm>
            <a:custGeom>
              <a:avLst/>
              <a:gdLst/>
              <a:ahLst/>
              <a:cxnLst/>
              <a:rect l="0" t="0" r="0" b="0"/>
              <a:pathLst>
                <a:path w="171153" h="156230">
                  <a:moveTo>
                    <a:pt x="18752" y="89554"/>
                  </a:moveTo>
                  <a:lnTo>
                    <a:pt x="18752" y="89554"/>
                  </a:lnTo>
                  <a:lnTo>
                    <a:pt x="56733" y="74366"/>
                  </a:lnTo>
                  <a:lnTo>
                    <a:pt x="102948" y="60369"/>
                  </a:lnTo>
                  <a:lnTo>
                    <a:pt x="129575" y="48159"/>
                  </a:lnTo>
                  <a:lnTo>
                    <a:pt x="139621" y="39053"/>
                  </a:lnTo>
                  <a:lnTo>
                    <a:pt x="143782" y="33662"/>
                  </a:lnTo>
                  <a:lnTo>
                    <a:pt x="145497" y="29009"/>
                  </a:lnTo>
                  <a:lnTo>
                    <a:pt x="145582" y="24849"/>
                  </a:lnTo>
                  <a:lnTo>
                    <a:pt x="142855" y="17405"/>
                  </a:lnTo>
                  <a:lnTo>
                    <a:pt x="138114" y="10568"/>
                  </a:lnTo>
                  <a:lnTo>
                    <a:pt x="114326" y="769"/>
                  </a:lnTo>
                  <a:lnTo>
                    <a:pt x="95096" y="0"/>
                  </a:lnTo>
                  <a:lnTo>
                    <a:pt x="61937" y="8129"/>
                  </a:lnTo>
                  <a:lnTo>
                    <a:pt x="31351" y="30566"/>
                  </a:lnTo>
                  <a:lnTo>
                    <a:pt x="11128" y="49798"/>
                  </a:lnTo>
                  <a:lnTo>
                    <a:pt x="4780" y="61654"/>
                  </a:lnTo>
                  <a:lnTo>
                    <a:pt x="371" y="92818"/>
                  </a:lnTo>
                  <a:lnTo>
                    <a:pt x="0" y="105469"/>
                  </a:lnTo>
                  <a:lnTo>
                    <a:pt x="5480" y="118147"/>
                  </a:lnTo>
                  <a:lnTo>
                    <a:pt x="9904" y="124491"/>
                  </a:lnTo>
                  <a:lnTo>
                    <a:pt x="20464" y="131540"/>
                  </a:lnTo>
                  <a:lnTo>
                    <a:pt x="59390" y="144041"/>
                  </a:lnTo>
                  <a:lnTo>
                    <a:pt x="105606" y="153508"/>
                  </a:lnTo>
                  <a:lnTo>
                    <a:pt x="151859" y="155871"/>
                  </a:lnTo>
                  <a:lnTo>
                    <a:pt x="171152" y="156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432">
              <a:extLst>
                <a:ext uri="{FF2B5EF4-FFF2-40B4-BE49-F238E27FC236}">
                  <a16:creationId xmlns:a16="http://schemas.microsoft.com/office/drawing/2014/main" id="{49206710-C81D-FD30-EB01-C88178B5D83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067425" y="2611602"/>
              <a:ext cx="142760" cy="379249"/>
            </a:xfrm>
            <a:custGeom>
              <a:avLst/>
              <a:gdLst/>
              <a:ahLst/>
              <a:cxnLst/>
              <a:rect l="0" t="0" r="0" b="0"/>
              <a:pathLst>
                <a:path w="142760" h="379249">
                  <a:moveTo>
                    <a:pt x="133350" y="64923"/>
                  </a:moveTo>
                  <a:lnTo>
                    <a:pt x="133350" y="64923"/>
                  </a:lnTo>
                  <a:lnTo>
                    <a:pt x="138406" y="59867"/>
                  </a:lnTo>
                  <a:lnTo>
                    <a:pt x="140889" y="51740"/>
                  </a:lnTo>
                  <a:lnTo>
                    <a:pt x="142759" y="12646"/>
                  </a:lnTo>
                  <a:lnTo>
                    <a:pt x="140001" y="7116"/>
                  </a:lnTo>
                  <a:lnTo>
                    <a:pt x="137785" y="4160"/>
                  </a:lnTo>
                  <a:lnTo>
                    <a:pt x="132499" y="876"/>
                  </a:lnTo>
                  <a:lnTo>
                    <a:pt x="129606" y="0"/>
                  </a:lnTo>
                  <a:lnTo>
                    <a:pt x="120750" y="1849"/>
                  </a:lnTo>
                  <a:lnTo>
                    <a:pt x="109759" y="7257"/>
                  </a:lnTo>
                  <a:lnTo>
                    <a:pt x="97817" y="16716"/>
                  </a:lnTo>
                  <a:lnTo>
                    <a:pt x="74134" y="61292"/>
                  </a:lnTo>
                  <a:lnTo>
                    <a:pt x="59360" y="85719"/>
                  </a:lnTo>
                  <a:lnTo>
                    <a:pt x="52840" y="103800"/>
                  </a:lnTo>
                  <a:lnTo>
                    <a:pt x="43011" y="146921"/>
                  </a:lnTo>
                  <a:lnTo>
                    <a:pt x="30030" y="190466"/>
                  </a:lnTo>
                  <a:lnTo>
                    <a:pt x="19481" y="236882"/>
                  </a:lnTo>
                  <a:lnTo>
                    <a:pt x="12475" y="275682"/>
                  </a:lnTo>
                  <a:lnTo>
                    <a:pt x="10108" y="322925"/>
                  </a:lnTo>
                  <a:lnTo>
                    <a:pt x="9576" y="369695"/>
                  </a:lnTo>
                  <a:lnTo>
                    <a:pt x="8501" y="372879"/>
                  </a:lnTo>
                  <a:lnTo>
                    <a:pt x="0" y="379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433">
              <a:extLst>
                <a:ext uri="{FF2B5EF4-FFF2-40B4-BE49-F238E27FC236}">
                  <a16:creationId xmlns:a16="http://schemas.microsoft.com/office/drawing/2014/main" id="{1FA70214-1F15-7C0A-87B4-CBBCD861AAF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038850" y="2800350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49361" y="22115"/>
                  </a:lnTo>
                  <a:lnTo>
                    <a:pt x="90422" y="1139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434">
              <a:extLst>
                <a:ext uri="{FF2B5EF4-FFF2-40B4-BE49-F238E27FC236}">
                  <a16:creationId xmlns:a16="http://schemas.microsoft.com/office/drawing/2014/main" id="{4997041E-5E52-CEE0-F48F-35CBB7EEFB1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15075" y="2738842"/>
              <a:ext cx="190501" cy="117920"/>
            </a:xfrm>
            <a:custGeom>
              <a:avLst/>
              <a:gdLst/>
              <a:ahLst/>
              <a:cxnLst/>
              <a:rect l="0" t="0" r="0" b="0"/>
              <a:pathLst>
                <a:path w="190501" h="117920">
                  <a:moveTo>
                    <a:pt x="0" y="32933"/>
                  </a:moveTo>
                  <a:lnTo>
                    <a:pt x="0" y="32933"/>
                  </a:lnTo>
                  <a:lnTo>
                    <a:pt x="15188" y="16687"/>
                  </a:lnTo>
                  <a:lnTo>
                    <a:pt x="18542" y="6190"/>
                  </a:lnTo>
                  <a:lnTo>
                    <a:pt x="5748" y="25978"/>
                  </a:lnTo>
                  <a:lnTo>
                    <a:pt x="1135" y="59859"/>
                  </a:lnTo>
                  <a:lnTo>
                    <a:pt x="149" y="95798"/>
                  </a:lnTo>
                  <a:lnTo>
                    <a:pt x="2888" y="106029"/>
                  </a:lnTo>
                  <a:lnTo>
                    <a:pt x="5099" y="110238"/>
                  </a:lnTo>
                  <a:lnTo>
                    <a:pt x="7632" y="113045"/>
                  </a:lnTo>
                  <a:lnTo>
                    <a:pt x="13272" y="116163"/>
                  </a:lnTo>
                  <a:lnTo>
                    <a:pt x="22394" y="117919"/>
                  </a:lnTo>
                  <a:lnTo>
                    <a:pt x="44435" y="110392"/>
                  </a:lnTo>
                  <a:lnTo>
                    <a:pt x="56793" y="104450"/>
                  </a:lnTo>
                  <a:lnTo>
                    <a:pt x="60087" y="101778"/>
                  </a:lnTo>
                  <a:lnTo>
                    <a:pt x="80247" y="68436"/>
                  </a:lnTo>
                  <a:lnTo>
                    <a:pt x="97617" y="35242"/>
                  </a:lnTo>
                  <a:lnTo>
                    <a:pt x="111004" y="18102"/>
                  </a:lnTo>
                  <a:lnTo>
                    <a:pt x="112835" y="12936"/>
                  </a:lnTo>
                  <a:lnTo>
                    <a:pt x="114107" y="0"/>
                  </a:lnTo>
                  <a:lnTo>
                    <a:pt x="114215" y="1716"/>
                  </a:lnTo>
                  <a:lnTo>
                    <a:pt x="86851" y="44993"/>
                  </a:lnTo>
                  <a:lnTo>
                    <a:pt x="79355" y="66728"/>
                  </a:lnTo>
                  <a:lnTo>
                    <a:pt x="77135" y="81517"/>
                  </a:lnTo>
                  <a:lnTo>
                    <a:pt x="77882" y="84372"/>
                  </a:lnTo>
                  <a:lnTo>
                    <a:pt x="79437" y="86276"/>
                  </a:lnTo>
                  <a:lnTo>
                    <a:pt x="94595" y="94387"/>
                  </a:lnTo>
                  <a:lnTo>
                    <a:pt x="116914" y="98576"/>
                  </a:lnTo>
                  <a:lnTo>
                    <a:pt x="136033" y="99472"/>
                  </a:lnTo>
                  <a:lnTo>
                    <a:pt x="142656" y="96725"/>
                  </a:lnTo>
                  <a:lnTo>
                    <a:pt x="149127" y="93035"/>
                  </a:lnTo>
                  <a:lnTo>
                    <a:pt x="161905" y="90666"/>
                  </a:lnTo>
                  <a:lnTo>
                    <a:pt x="165086" y="90472"/>
                  </a:lnTo>
                  <a:lnTo>
                    <a:pt x="168267" y="88225"/>
                  </a:lnTo>
                  <a:lnTo>
                    <a:pt x="190500" y="51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435">
              <a:extLst>
                <a:ext uri="{FF2B5EF4-FFF2-40B4-BE49-F238E27FC236}">
                  <a16:creationId xmlns:a16="http://schemas.microsoft.com/office/drawing/2014/main" id="{BFBD1E60-76AF-C729-4DB0-663CC339CB5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05612" y="2573074"/>
              <a:ext cx="28146" cy="265377"/>
            </a:xfrm>
            <a:custGeom>
              <a:avLst/>
              <a:gdLst/>
              <a:ahLst/>
              <a:cxnLst/>
              <a:rect l="0" t="0" r="0" b="0"/>
              <a:pathLst>
                <a:path w="28146" h="265377">
                  <a:moveTo>
                    <a:pt x="19013" y="8201"/>
                  </a:moveTo>
                  <a:lnTo>
                    <a:pt x="19013" y="8201"/>
                  </a:lnTo>
                  <a:lnTo>
                    <a:pt x="27213" y="0"/>
                  </a:lnTo>
                  <a:lnTo>
                    <a:pt x="28145" y="9181"/>
                  </a:lnTo>
                  <a:lnTo>
                    <a:pt x="27402" y="44339"/>
                  </a:lnTo>
                  <a:lnTo>
                    <a:pt x="20984" y="82328"/>
                  </a:lnTo>
                  <a:lnTo>
                    <a:pt x="14346" y="129735"/>
                  </a:lnTo>
                  <a:lnTo>
                    <a:pt x="7305" y="174633"/>
                  </a:lnTo>
                  <a:lnTo>
                    <a:pt x="1413" y="216760"/>
                  </a:lnTo>
                  <a:lnTo>
                    <a:pt x="0" y="244481"/>
                  </a:lnTo>
                  <a:lnTo>
                    <a:pt x="9488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6" name="SMARTInkShape-Group472">
            <a:extLst>
              <a:ext uri="{FF2B5EF4-FFF2-40B4-BE49-F238E27FC236}">
                <a16:creationId xmlns:a16="http://schemas.microsoft.com/office/drawing/2014/main" id="{F834CA98-5DAB-F9BB-A614-5121B1F5E2C1}"/>
              </a:ext>
            </a:extLst>
          </p:cNvPr>
          <p:cNvGrpSpPr/>
          <p:nvPr/>
        </p:nvGrpSpPr>
        <p:grpSpPr>
          <a:xfrm>
            <a:off x="743183" y="3354240"/>
            <a:ext cx="847493" cy="303361"/>
            <a:chOff x="743183" y="3354240"/>
            <a:chExt cx="847493" cy="303361"/>
          </a:xfrm>
        </p:grpSpPr>
        <p:sp>
          <p:nvSpPr>
            <p:cNvPr id="977" name="SMARTInkShape-2436">
              <a:extLst>
                <a:ext uri="{FF2B5EF4-FFF2-40B4-BE49-F238E27FC236}">
                  <a16:creationId xmlns:a16="http://schemas.microsoft.com/office/drawing/2014/main" id="{923DB3AC-B1B7-E7A2-D953-4B08E42EC2C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43183" y="3374180"/>
              <a:ext cx="150220" cy="283421"/>
            </a:xfrm>
            <a:custGeom>
              <a:avLst/>
              <a:gdLst/>
              <a:ahLst/>
              <a:cxnLst/>
              <a:rect l="0" t="0" r="0" b="0"/>
              <a:pathLst>
                <a:path w="150220" h="283421">
                  <a:moveTo>
                    <a:pt x="37867" y="73870"/>
                  </a:moveTo>
                  <a:lnTo>
                    <a:pt x="37867" y="73870"/>
                  </a:lnTo>
                  <a:lnTo>
                    <a:pt x="46068" y="65669"/>
                  </a:lnTo>
                  <a:lnTo>
                    <a:pt x="52056" y="64738"/>
                  </a:lnTo>
                  <a:lnTo>
                    <a:pt x="53676" y="63548"/>
                  </a:lnTo>
                  <a:lnTo>
                    <a:pt x="55957" y="57876"/>
                  </a:lnTo>
                  <a:lnTo>
                    <a:pt x="56490" y="56178"/>
                  </a:lnTo>
                  <a:lnTo>
                    <a:pt x="56791" y="60279"/>
                  </a:lnTo>
                  <a:lnTo>
                    <a:pt x="46539" y="97715"/>
                  </a:lnTo>
                  <a:lnTo>
                    <a:pt x="34524" y="139611"/>
                  </a:lnTo>
                  <a:lnTo>
                    <a:pt x="23017" y="183948"/>
                  </a:lnTo>
                  <a:lnTo>
                    <a:pt x="14314" y="222121"/>
                  </a:lnTo>
                  <a:lnTo>
                    <a:pt x="944" y="257767"/>
                  </a:lnTo>
                  <a:lnTo>
                    <a:pt x="551" y="257851"/>
                  </a:lnTo>
                  <a:lnTo>
                    <a:pt x="0" y="252914"/>
                  </a:lnTo>
                  <a:lnTo>
                    <a:pt x="2610" y="212081"/>
                  </a:lnTo>
                  <a:lnTo>
                    <a:pt x="13029" y="175136"/>
                  </a:lnTo>
                  <a:lnTo>
                    <a:pt x="27215" y="133861"/>
                  </a:lnTo>
                  <a:lnTo>
                    <a:pt x="44426" y="86896"/>
                  </a:lnTo>
                  <a:lnTo>
                    <a:pt x="78381" y="43764"/>
                  </a:lnTo>
                  <a:lnTo>
                    <a:pt x="106509" y="13772"/>
                  </a:lnTo>
                  <a:lnTo>
                    <a:pt x="112886" y="2911"/>
                  </a:lnTo>
                  <a:lnTo>
                    <a:pt x="118128" y="0"/>
                  </a:lnTo>
                  <a:lnTo>
                    <a:pt x="121008" y="1340"/>
                  </a:lnTo>
                  <a:lnTo>
                    <a:pt x="127030" y="8473"/>
                  </a:lnTo>
                  <a:lnTo>
                    <a:pt x="130411" y="15877"/>
                  </a:lnTo>
                  <a:lnTo>
                    <a:pt x="138015" y="62266"/>
                  </a:lnTo>
                  <a:lnTo>
                    <a:pt x="141271" y="102417"/>
                  </a:lnTo>
                  <a:lnTo>
                    <a:pt x="142371" y="149241"/>
                  </a:lnTo>
                  <a:lnTo>
                    <a:pt x="143620" y="185690"/>
                  </a:lnTo>
                  <a:lnTo>
                    <a:pt x="149164" y="223301"/>
                  </a:lnTo>
                  <a:lnTo>
                    <a:pt x="150219" y="258081"/>
                  </a:lnTo>
                  <a:lnTo>
                    <a:pt x="142642" y="283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437">
              <a:extLst>
                <a:ext uri="{FF2B5EF4-FFF2-40B4-BE49-F238E27FC236}">
                  <a16:creationId xmlns:a16="http://schemas.microsoft.com/office/drawing/2014/main" id="{70B57013-C34C-ED3C-DE77-5D6B8E8EC0B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2000" y="35147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1517" y="10114"/>
                  </a:lnTo>
                  <a:lnTo>
                    <a:pt x="106409" y="96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438">
              <a:extLst>
                <a:ext uri="{FF2B5EF4-FFF2-40B4-BE49-F238E27FC236}">
                  <a16:creationId xmlns:a16="http://schemas.microsoft.com/office/drawing/2014/main" id="{AC63E65E-97B9-16A7-9F72-DFF8D9D0763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90610" y="3354240"/>
              <a:ext cx="33976" cy="265261"/>
            </a:xfrm>
            <a:custGeom>
              <a:avLst/>
              <a:gdLst/>
              <a:ahLst/>
              <a:cxnLst/>
              <a:rect l="0" t="0" r="0" b="0"/>
              <a:pathLst>
                <a:path w="33976" h="265261">
                  <a:moveTo>
                    <a:pt x="19040" y="17610"/>
                  </a:moveTo>
                  <a:lnTo>
                    <a:pt x="19040" y="17610"/>
                  </a:lnTo>
                  <a:lnTo>
                    <a:pt x="19040" y="0"/>
                  </a:lnTo>
                  <a:lnTo>
                    <a:pt x="21862" y="2022"/>
                  </a:lnTo>
                  <a:lnTo>
                    <a:pt x="24097" y="4043"/>
                  </a:lnTo>
                  <a:lnTo>
                    <a:pt x="26579" y="14756"/>
                  </a:lnTo>
                  <a:lnTo>
                    <a:pt x="31213" y="61104"/>
                  </a:lnTo>
                  <a:lnTo>
                    <a:pt x="33975" y="84566"/>
                  </a:lnTo>
                  <a:lnTo>
                    <a:pt x="30638" y="125408"/>
                  </a:lnTo>
                  <a:lnTo>
                    <a:pt x="28975" y="165904"/>
                  </a:lnTo>
                  <a:lnTo>
                    <a:pt x="27689" y="180885"/>
                  </a:lnTo>
                  <a:lnTo>
                    <a:pt x="19439" y="215125"/>
                  </a:lnTo>
                  <a:lnTo>
                    <a:pt x="18248" y="215961"/>
                  </a:lnTo>
                  <a:lnTo>
                    <a:pt x="14102" y="216891"/>
                  </a:lnTo>
                  <a:lnTo>
                    <a:pt x="12573" y="218197"/>
                  </a:lnTo>
                  <a:lnTo>
                    <a:pt x="9634" y="226749"/>
                  </a:lnTo>
                  <a:lnTo>
                    <a:pt x="9515" y="241742"/>
                  </a:lnTo>
                  <a:lnTo>
                    <a:pt x="8457" y="243231"/>
                  </a:lnTo>
                  <a:lnTo>
                    <a:pt x="6693" y="244224"/>
                  </a:lnTo>
                  <a:lnTo>
                    <a:pt x="382" y="246093"/>
                  </a:lnTo>
                  <a:lnTo>
                    <a:pt x="0" y="260396"/>
                  </a:lnTo>
                  <a:lnTo>
                    <a:pt x="1055" y="262018"/>
                  </a:lnTo>
                  <a:lnTo>
                    <a:pt x="9515" y="265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439">
              <a:extLst>
                <a:ext uri="{FF2B5EF4-FFF2-40B4-BE49-F238E27FC236}">
                  <a16:creationId xmlns:a16="http://schemas.microsoft.com/office/drawing/2014/main" id="{30D53171-FCA3-FE61-E2D4-6676495D1CA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95780" y="3372591"/>
              <a:ext cx="28171" cy="254847"/>
            </a:xfrm>
            <a:custGeom>
              <a:avLst/>
              <a:gdLst/>
              <a:ahLst/>
              <a:cxnLst/>
              <a:rect l="0" t="0" r="0" b="0"/>
              <a:pathLst>
                <a:path w="28171" h="254847">
                  <a:moveTo>
                    <a:pt x="28170" y="37359"/>
                  </a:moveTo>
                  <a:lnTo>
                    <a:pt x="28170" y="37359"/>
                  </a:lnTo>
                  <a:lnTo>
                    <a:pt x="28170" y="0"/>
                  </a:lnTo>
                  <a:lnTo>
                    <a:pt x="28170" y="35952"/>
                  </a:lnTo>
                  <a:lnTo>
                    <a:pt x="23113" y="75630"/>
                  </a:lnTo>
                  <a:lnTo>
                    <a:pt x="14912" y="120900"/>
                  </a:lnTo>
                  <a:lnTo>
                    <a:pt x="10264" y="162908"/>
                  </a:lnTo>
                  <a:lnTo>
                    <a:pt x="6524" y="204132"/>
                  </a:lnTo>
                  <a:lnTo>
                    <a:pt x="0" y="251073"/>
                  </a:lnTo>
                  <a:lnTo>
                    <a:pt x="924" y="252860"/>
                  </a:lnTo>
                  <a:lnTo>
                    <a:pt x="2597" y="254052"/>
                  </a:lnTo>
                  <a:lnTo>
                    <a:pt x="4772" y="254846"/>
                  </a:lnTo>
                  <a:lnTo>
                    <a:pt x="7279" y="254317"/>
                  </a:lnTo>
                  <a:lnTo>
                    <a:pt x="18645" y="246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440">
              <a:extLst>
                <a:ext uri="{FF2B5EF4-FFF2-40B4-BE49-F238E27FC236}">
                  <a16:creationId xmlns:a16="http://schemas.microsoft.com/office/drawing/2014/main" id="{FAA22808-665C-8B52-86EE-066731AFC58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85850" y="35909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50769" y="16816"/>
                  </a:lnTo>
                  <a:lnTo>
                    <a:pt x="88060" y="10485"/>
                  </a:lnTo>
                  <a:lnTo>
                    <a:pt x="115483" y="9651"/>
                  </a:lnTo>
                  <a:lnTo>
                    <a:pt x="118264" y="85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441">
              <a:extLst>
                <a:ext uri="{FF2B5EF4-FFF2-40B4-BE49-F238E27FC236}">
                  <a16:creationId xmlns:a16="http://schemas.microsoft.com/office/drawing/2014/main" id="{8801D0B6-7203-8EE6-4C18-B71FD792E15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85850" y="34766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0"/>
                  </a:lnTo>
                  <a:lnTo>
                    <a:pt x="41757" y="4123"/>
                  </a:lnTo>
                  <a:lnTo>
                    <a:pt x="85963" y="3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442">
              <a:extLst>
                <a:ext uri="{FF2B5EF4-FFF2-40B4-BE49-F238E27FC236}">
                  <a16:creationId xmlns:a16="http://schemas.microsoft.com/office/drawing/2014/main" id="{BD62D7E9-073A-8065-F3B3-D8D32A2E487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333893" y="3571875"/>
              <a:ext cx="18658" cy="1"/>
            </a:xfrm>
            <a:custGeom>
              <a:avLst/>
              <a:gdLst/>
              <a:ahLst/>
              <a:cxnLst/>
              <a:rect l="0" t="0" r="0" b="0"/>
              <a:pathLst>
                <a:path w="186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443">
              <a:extLst>
                <a:ext uri="{FF2B5EF4-FFF2-40B4-BE49-F238E27FC236}">
                  <a16:creationId xmlns:a16="http://schemas.microsoft.com/office/drawing/2014/main" id="{D329ADC1-0101-94E5-2E83-F67296CC83C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62100" y="34004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444">
              <a:extLst>
                <a:ext uri="{FF2B5EF4-FFF2-40B4-BE49-F238E27FC236}">
                  <a16:creationId xmlns:a16="http://schemas.microsoft.com/office/drawing/2014/main" id="{AFA17762-5520-0C66-2AB1-6368462BBA6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571625" y="35147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9" name="SMARTInkShape-Group473">
            <a:extLst>
              <a:ext uri="{FF2B5EF4-FFF2-40B4-BE49-F238E27FC236}">
                <a16:creationId xmlns:a16="http://schemas.microsoft.com/office/drawing/2014/main" id="{8EEDF556-9CD8-DABE-AB26-FD721BFD905C}"/>
              </a:ext>
            </a:extLst>
          </p:cNvPr>
          <p:cNvGrpSpPr/>
          <p:nvPr/>
        </p:nvGrpSpPr>
        <p:grpSpPr>
          <a:xfrm>
            <a:off x="2609850" y="3162416"/>
            <a:ext cx="112585" cy="123710"/>
            <a:chOff x="2609850" y="3162416"/>
            <a:chExt cx="112585" cy="123710"/>
          </a:xfrm>
        </p:grpSpPr>
        <p:sp>
          <p:nvSpPr>
            <p:cNvPr id="987" name="SMARTInkShape-2445">
              <a:extLst>
                <a:ext uri="{FF2B5EF4-FFF2-40B4-BE49-F238E27FC236}">
                  <a16:creationId xmlns:a16="http://schemas.microsoft.com/office/drawing/2014/main" id="{4C49FC76-1323-6D89-0375-E828098DE52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609850" y="3162416"/>
              <a:ext cx="57141" cy="104660"/>
            </a:xfrm>
            <a:custGeom>
              <a:avLst/>
              <a:gdLst/>
              <a:ahLst/>
              <a:cxnLst/>
              <a:rect l="0" t="0" r="0" b="0"/>
              <a:pathLst>
                <a:path w="57141" h="104660">
                  <a:moveTo>
                    <a:pt x="47625" y="9409"/>
                  </a:moveTo>
                  <a:lnTo>
                    <a:pt x="47625" y="9409"/>
                  </a:lnTo>
                  <a:lnTo>
                    <a:pt x="55826" y="9409"/>
                  </a:lnTo>
                  <a:lnTo>
                    <a:pt x="56267" y="8351"/>
                  </a:lnTo>
                  <a:lnTo>
                    <a:pt x="57140" y="0"/>
                  </a:lnTo>
                  <a:lnTo>
                    <a:pt x="49544" y="8570"/>
                  </a:lnTo>
                  <a:lnTo>
                    <a:pt x="20962" y="50654"/>
                  </a:lnTo>
                  <a:lnTo>
                    <a:pt x="1522" y="98033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446">
              <a:extLst>
                <a:ext uri="{FF2B5EF4-FFF2-40B4-BE49-F238E27FC236}">
                  <a16:creationId xmlns:a16="http://schemas.microsoft.com/office/drawing/2014/main" id="{51361302-260D-703E-CB61-3F24E692FD5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676525" y="3167481"/>
              <a:ext cx="45910" cy="118645"/>
            </a:xfrm>
            <a:custGeom>
              <a:avLst/>
              <a:gdLst/>
              <a:ahLst/>
              <a:cxnLst/>
              <a:rect l="0" t="0" r="0" b="0"/>
              <a:pathLst>
                <a:path w="45910" h="118645">
                  <a:moveTo>
                    <a:pt x="28575" y="23394"/>
                  </a:moveTo>
                  <a:lnTo>
                    <a:pt x="28575" y="23394"/>
                  </a:lnTo>
                  <a:lnTo>
                    <a:pt x="43763" y="7148"/>
                  </a:lnTo>
                  <a:lnTo>
                    <a:pt x="45909" y="1004"/>
                  </a:lnTo>
                  <a:lnTo>
                    <a:pt x="45423" y="0"/>
                  </a:lnTo>
                  <a:lnTo>
                    <a:pt x="44040" y="390"/>
                  </a:lnTo>
                  <a:lnTo>
                    <a:pt x="42060" y="1708"/>
                  </a:lnTo>
                  <a:lnTo>
                    <a:pt x="39860" y="8817"/>
                  </a:lnTo>
                  <a:lnTo>
                    <a:pt x="33391" y="35684"/>
                  </a:lnTo>
                  <a:lnTo>
                    <a:pt x="11367" y="82137"/>
                  </a:lnTo>
                  <a:lnTo>
                    <a:pt x="2229" y="102208"/>
                  </a:lnTo>
                  <a:lnTo>
                    <a:pt x="0" y="118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2" name="SMARTInkShape-Group474">
            <a:extLst>
              <a:ext uri="{FF2B5EF4-FFF2-40B4-BE49-F238E27FC236}">
                <a16:creationId xmlns:a16="http://schemas.microsoft.com/office/drawing/2014/main" id="{E6881E3F-007F-2B54-BC4A-3CE1E9ECCBD2}"/>
              </a:ext>
            </a:extLst>
          </p:cNvPr>
          <p:cNvGrpSpPr/>
          <p:nvPr/>
        </p:nvGrpSpPr>
        <p:grpSpPr>
          <a:xfrm>
            <a:off x="3762375" y="3128237"/>
            <a:ext cx="93927" cy="167414"/>
            <a:chOff x="3762375" y="3128237"/>
            <a:chExt cx="93927" cy="167414"/>
          </a:xfrm>
        </p:grpSpPr>
        <p:sp>
          <p:nvSpPr>
            <p:cNvPr id="990" name="SMARTInkShape-2447">
              <a:extLst>
                <a:ext uri="{FF2B5EF4-FFF2-40B4-BE49-F238E27FC236}">
                  <a16:creationId xmlns:a16="http://schemas.microsoft.com/office/drawing/2014/main" id="{83FAF472-1E5F-4245-68E4-E14B66B8FEA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62375" y="3128237"/>
              <a:ext cx="47233" cy="100739"/>
            </a:xfrm>
            <a:custGeom>
              <a:avLst/>
              <a:gdLst/>
              <a:ahLst/>
              <a:cxnLst/>
              <a:rect l="0" t="0" r="0" b="0"/>
              <a:pathLst>
                <a:path w="47233" h="100739">
                  <a:moveTo>
                    <a:pt x="38100" y="5488"/>
                  </a:moveTo>
                  <a:lnTo>
                    <a:pt x="38100" y="5488"/>
                  </a:lnTo>
                  <a:lnTo>
                    <a:pt x="43156" y="432"/>
                  </a:lnTo>
                  <a:lnTo>
                    <a:pt x="44646" y="0"/>
                  </a:lnTo>
                  <a:lnTo>
                    <a:pt x="45639" y="771"/>
                  </a:lnTo>
                  <a:lnTo>
                    <a:pt x="47232" y="4556"/>
                  </a:lnTo>
                  <a:lnTo>
                    <a:pt x="32495" y="23266"/>
                  </a:lnTo>
                  <a:lnTo>
                    <a:pt x="7346" y="68147"/>
                  </a:lnTo>
                  <a:lnTo>
                    <a:pt x="2177" y="82732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448">
              <a:extLst>
                <a:ext uri="{FF2B5EF4-FFF2-40B4-BE49-F238E27FC236}">
                  <a16:creationId xmlns:a16="http://schemas.microsoft.com/office/drawing/2014/main" id="{6F718084-3CB9-2392-1203-3D741141CBF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790950" y="3163624"/>
              <a:ext cx="65352" cy="132027"/>
            </a:xfrm>
            <a:custGeom>
              <a:avLst/>
              <a:gdLst/>
              <a:ahLst/>
              <a:cxnLst/>
              <a:rect l="0" t="0" r="0" b="0"/>
              <a:pathLst>
                <a:path w="65352" h="132027">
                  <a:moveTo>
                    <a:pt x="57150" y="8201"/>
                  </a:moveTo>
                  <a:lnTo>
                    <a:pt x="57150" y="8201"/>
                  </a:lnTo>
                  <a:lnTo>
                    <a:pt x="65351" y="0"/>
                  </a:lnTo>
                  <a:lnTo>
                    <a:pt x="61226" y="4125"/>
                  </a:lnTo>
                  <a:lnTo>
                    <a:pt x="39193" y="47616"/>
                  </a:lnTo>
                  <a:lnTo>
                    <a:pt x="16250" y="90309"/>
                  </a:lnTo>
                  <a:lnTo>
                    <a:pt x="10853" y="108459"/>
                  </a:lnTo>
                  <a:lnTo>
                    <a:pt x="10116" y="115555"/>
                  </a:lnTo>
                  <a:lnTo>
                    <a:pt x="6965" y="122236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6" name="SMARTInkShape-Group475">
            <a:extLst>
              <a:ext uri="{FF2B5EF4-FFF2-40B4-BE49-F238E27FC236}">
                <a16:creationId xmlns:a16="http://schemas.microsoft.com/office/drawing/2014/main" id="{A380DC85-9E3B-A6A6-AED9-DAC11FF79F52}"/>
              </a:ext>
            </a:extLst>
          </p:cNvPr>
          <p:cNvGrpSpPr/>
          <p:nvPr/>
        </p:nvGrpSpPr>
        <p:grpSpPr>
          <a:xfrm>
            <a:off x="4752975" y="3209925"/>
            <a:ext cx="242732" cy="237230"/>
            <a:chOff x="4752975" y="3209925"/>
            <a:chExt cx="242732" cy="237230"/>
          </a:xfrm>
        </p:grpSpPr>
        <p:sp>
          <p:nvSpPr>
            <p:cNvPr id="993" name="SMARTInkShape-2449">
              <a:extLst>
                <a:ext uri="{FF2B5EF4-FFF2-40B4-BE49-F238E27FC236}">
                  <a16:creationId xmlns:a16="http://schemas.microsoft.com/office/drawing/2014/main" id="{BE9F4A2A-27AE-BED3-D0A5-4DE76A7A298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52975" y="3290240"/>
              <a:ext cx="142876" cy="156915"/>
            </a:xfrm>
            <a:custGeom>
              <a:avLst/>
              <a:gdLst/>
              <a:ahLst/>
              <a:cxnLst/>
              <a:rect l="0" t="0" r="0" b="0"/>
              <a:pathLst>
                <a:path w="142876" h="156915">
                  <a:moveTo>
                    <a:pt x="0" y="14935"/>
                  </a:moveTo>
                  <a:lnTo>
                    <a:pt x="0" y="14935"/>
                  </a:lnTo>
                  <a:lnTo>
                    <a:pt x="0" y="6734"/>
                  </a:lnTo>
                  <a:lnTo>
                    <a:pt x="1058" y="6293"/>
                  </a:lnTo>
                  <a:lnTo>
                    <a:pt x="5056" y="5803"/>
                  </a:lnTo>
                  <a:lnTo>
                    <a:pt x="6545" y="4613"/>
                  </a:lnTo>
                  <a:lnTo>
                    <a:pt x="8201" y="470"/>
                  </a:lnTo>
                  <a:lnTo>
                    <a:pt x="8642" y="0"/>
                  </a:lnTo>
                  <a:lnTo>
                    <a:pt x="8937" y="745"/>
                  </a:lnTo>
                  <a:lnTo>
                    <a:pt x="9502" y="46384"/>
                  </a:lnTo>
                  <a:lnTo>
                    <a:pt x="9520" y="89508"/>
                  </a:lnTo>
                  <a:lnTo>
                    <a:pt x="6702" y="119228"/>
                  </a:lnTo>
                  <a:lnTo>
                    <a:pt x="116" y="156914"/>
                  </a:lnTo>
                  <a:lnTo>
                    <a:pt x="35651" y="135397"/>
                  </a:lnTo>
                  <a:lnTo>
                    <a:pt x="77132" y="119685"/>
                  </a:lnTo>
                  <a:lnTo>
                    <a:pt x="109427" y="112062"/>
                  </a:lnTo>
                  <a:lnTo>
                    <a:pt x="142875" y="11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450">
              <a:extLst>
                <a:ext uri="{FF2B5EF4-FFF2-40B4-BE49-F238E27FC236}">
                  <a16:creationId xmlns:a16="http://schemas.microsoft.com/office/drawing/2014/main" id="{3C631EBF-FF14-F341-FBEB-ADF747E9D59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00600" y="32099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451">
              <a:extLst>
                <a:ext uri="{FF2B5EF4-FFF2-40B4-BE49-F238E27FC236}">
                  <a16:creationId xmlns:a16="http://schemas.microsoft.com/office/drawing/2014/main" id="{1B54095C-C98A-DA3A-FFF7-AA5A2141EBC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38700" y="3257978"/>
              <a:ext cx="157007" cy="149973"/>
            </a:xfrm>
            <a:custGeom>
              <a:avLst/>
              <a:gdLst/>
              <a:ahLst/>
              <a:cxnLst/>
              <a:rect l="0" t="0" r="0" b="0"/>
              <a:pathLst>
                <a:path w="157007" h="149973">
                  <a:moveTo>
                    <a:pt x="142875" y="28147"/>
                  </a:moveTo>
                  <a:lnTo>
                    <a:pt x="142875" y="28147"/>
                  </a:lnTo>
                  <a:lnTo>
                    <a:pt x="142875" y="23090"/>
                  </a:lnTo>
                  <a:lnTo>
                    <a:pt x="143933" y="21601"/>
                  </a:lnTo>
                  <a:lnTo>
                    <a:pt x="145697" y="20608"/>
                  </a:lnTo>
                  <a:lnTo>
                    <a:pt x="156132" y="19015"/>
                  </a:lnTo>
                  <a:lnTo>
                    <a:pt x="157006" y="17825"/>
                  </a:lnTo>
                  <a:lnTo>
                    <a:pt x="156528" y="15974"/>
                  </a:lnTo>
                  <a:lnTo>
                    <a:pt x="149940" y="6879"/>
                  </a:lnTo>
                  <a:lnTo>
                    <a:pt x="147585" y="4443"/>
                  </a:lnTo>
                  <a:lnTo>
                    <a:pt x="142146" y="1737"/>
                  </a:lnTo>
                  <a:lnTo>
                    <a:pt x="124974" y="0"/>
                  </a:lnTo>
                  <a:lnTo>
                    <a:pt x="116222" y="2585"/>
                  </a:lnTo>
                  <a:lnTo>
                    <a:pt x="71690" y="24031"/>
                  </a:lnTo>
                  <a:lnTo>
                    <a:pt x="64317" y="26318"/>
                  </a:lnTo>
                  <a:lnTo>
                    <a:pt x="61929" y="27986"/>
                  </a:lnTo>
                  <a:lnTo>
                    <a:pt x="60336" y="30156"/>
                  </a:lnTo>
                  <a:lnTo>
                    <a:pt x="57779" y="36187"/>
                  </a:lnTo>
                  <a:lnTo>
                    <a:pt x="65406" y="45742"/>
                  </a:lnTo>
                  <a:lnTo>
                    <a:pt x="66299" y="51822"/>
                  </a:lnTo>
                  <a:lnTo>
                    <a:pt x="72152" y="57367"/>
                  </a:lnTo>
                  <a:lnTo>
                    <a:pt x="80752" y="62300"/>
                  </a:lnTo>
                  <a:lnTo>
                    <a:pt x="91542" y="66136"/>
                  </a:lnTo>
                  <a:lnTo>
                    <a:pt x="112936" y="84407"/>
                  </a:lnTo>
                  <a:lnTo>
                    <a:pt x="118986" y="93015"/>
                  </a:lnTo>
                  <a:lnTo>
                    <a:pt x="122391" y="103812"/>
                  </a:lnTo>
                  <a:lnTo>
                    <a:pt x="124246" y="111517"/>
                  </a:lnTo>
                  <a:lnTo>
                    <a:pt x="131941" y="134742"/>
                  </a:lnTo>
                  <a:lnTo>
                    <a:pt x="131352" y="138369"/>
                  </a:lnTo>
                  <a:lnTo>
                    <a:pt x="127876" y="145220"/>
                  </a:lnTo>
                  <a:lnTo>
                    <a:pt x="125467" y="147471"/>
                  </a:lnTo>
                  <a:lnTo>
                    <a:pt x="119969" y="149972"/>
                  </a:lnTo>
                  <a:lnTo>
                    <a:pt x="81141" y="144170"/>
                  </a:lnTo>
                  <a:lnTo>
                    <a:pt x="39076" y="142787"/>
                  </a:lnTo>
                  <a:lnTo>
                    <a:pt x="0" y="14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9" name="SMARTInkShape-Group476">
            <a:extLst>
              <a:ext uri="{FF2B5EF4-FFF2-40B4-BE49-F238E27FC236}">
                <a16:creationId xmlns:a16="http://schemas.microsoft.com/office/drawing/2014/main" id="{950F93F9-128D-F837-FDEB-357026CA8979}"/>
              </a:ext>
            </a:extLst>
          </p:cNvPr>
          <p:cNvGrpSpPr/>
          <p:nvPr/>
        </p:nvGrpSpPr>
        <p:grpSpPr>
          <a:xfrm>
            <a:off x="5857875" y="3171825"/>
            <a:ext cx="95251" cy="133351"/>
            <a:chOff x="5857875" y="3171825"/>
            <a:chExt cx="95251" cy="133351"/>
          </a:xfrm>
        </p:grpSpPr>
        <p:sp>
          <p:nvSpPr>
            <p:cNvPr id="997" name="SMARTInkShape-2452">
              <a:extLst>
                <a:ext uri="{FF2B5EF4-FFF2-40B4-BE49-F238E27FC236}">
                  <a16:creationId xmlns:a16="http://schemas.microsoft.com/office/drawing/2014/main" id="{A5E0D025-2FB1-8F5F-F0EF-E6C38B8F817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857875" y="31718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30902" y="475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453">
              <a:extLst>
                <a:ext uri="{FF2B5EF4-FFF2-40B4-BE49-F238E27FC236}">
                  <a16:creationId xmlns:a16="http://schemas.microsoft.com/office/drawing/2014/main" id="{F45D6EFF-102E-3124-4DEB-A0E6423A0F7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86450" y="3211249"/>
              <a:ext cx="66676" cy="93927"/>
            </a:xfrm>
            <a:custGeom>
              <a:avLst/>
              <a:gdLst/>
              <a:ahLst/>
              <a:cxnLst/>
              <a:rect l="0" t="0" r="0" b="0"/>
              <a:pathLst>
                <a:path w="66676" h="93927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61619" y="4125"/>
                  </a:lnTo>
                  <a:lnTo>
                    <a:pt x="25976" y="41514"/>
                  </a:lnTo>
                  <a:lnTo>
                    <a:pt x="3448" y="86976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3" name="SMARTInkShape-Group477">
            <a:extLst>
              <a:ext uri="{FF2B5EF4-FFF2-40B4-BE49-F238E27FC236}">
                <a16:creationId xmlns:a16="http://schemas.microsoft.com/office/drawing/2014/main" id="{B7277C22-956E-4738-BEE4-877ADF7E60EC}"/>
              </a:ext>
            </a:extLst>
          </p:cNvPr>
          <p:cNvGrpSpPr/>
          <p:nvPr/>
        </p:nvGrpSpPr>
        <p:grpSpPr>
          <a:xfrm>
            <a:off x="1348002" y="3962400"/>
            <a:ext cx="576049" cy="350428"/>
            <a:chOff x="1348002" y="3962400"/>
            <a:chExt cx="576049" cy="350428"/>
          </a:xfrm>
        </p:grpSpPr>
        <p:sp>
          <p:nvSpPr>
            <p:cNvPr id="1000" name="SMARTInkShape-2454">
              <a:extLst>
                <a:ext uri="{FF2B5EF4-FFF2-40B4-BE49-F238E27FC236}">
                  <a16:creationId xmlns:a16="http://schemas.microsoft.com/office/drawing/2014/main" id="{80F7595D-490B-8A2B-4417-1BC5F788A40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348002" y="3962400"/>
              <a:ext cx="173772" cy="350428"/>
            </a:xfrm>
            <a:custGeom>
              <a:avLst/>
              <a:gdLst/>
              <a:ahLst/>
              <a:cxnLst/>
              <a:rect l="0" t="0" r="0" b="0"/>
              <a:pathLst>
                <a:path w="173772" h="350428">
                  <a:moveTo>
                    <a:pt x="14073" y="0"/>
                  </a:moveTo>
                  <a:lnTo>
                    <a:pt x="14073" y="0"/>
                  </a:lnTo>
                  <a:lnTo>
                    <a:pt x="14073" y="5057"/>
                  </a:lnTo>
                  <a:lnTo>
                    <a:pt x="15131" y="5488"/>
                  </a:lnTo>
                  <a:lnTo>
                    <a:pt x="19130" y="3144"/>
                  </a:lnTo>
                  <a:lnTo>
                    <a:pt x="20619" y="3155"/>
                  </a:lnTo>
                  <a:lnTo>
                    <a:pt x="21612" y="4220"/>
                  </a:lnTo>
                  <a:lnTo>
                    <a:pt x="23563" y="9432"/>
                  </a:lnTo>
                  <a:lnTo>
                    <a:pt x="23588" y="14554"/>
                  </a:lnTo>
                  <a:lnTo>
                    <a:pt x="20771" y="19874"/>
                  </a:lnTo>
                  <a:lnTo>
                    <a:pt x="10340" y="36969"/>
                  </a:lnTo>
                  <a:lnTo>
                    <a:pt x="0" y="81405"/>
                  </a:lnTo>
                  <a:lnTo>
                    <a:pt x="57" y="97563"/>
                  </a:lnTo>
                  <a:lnTo>
                    <a:pt x="8718" y="128751"/>
                  </a:lnTo>
                  <a:lnTo>
                    <a:pt x="17543" y="148803"/>
                  </a:lnTo>
                  <a:lnTo>
                    <a:pt x="26551" y="158915"/>
                  </a:lnTo>
                  <a:lnTo>
                    <a:pt x="46345" y="170558"/>
                  </a:lnTo>
                  <a:lnTo>
                    <a:pt x="71366" y="178917"/>
                  </a:lnTo>
                  <a:lnTo>
                    <a:pt x="88081" y="180365"/>
                  </a:lnTo>
                  <a:lnTo>
                    <a:pt x="100235" y="175059"/>
                  </a:lnTo>
                  <a:lnTo>
                    <a:pt x="112692" y="164587"/>
                  </a:lnTo>
                  <a:lnTo>
                    <a:pt x="130547" y="140841"/>
                  </a:lnTo>
                  <a:lnTo>
                    <a:pt x="141952" y="113697"/>
                  </a:lnTo>
                  <a:lnTo>
                    <a:pt x="151759" y="66596"/>
                  </a:lnTo>
                  <a:lnTo>
                    <a:pt x="156813" y="29853"/>
                  </a:lnTo>
                  <a:lnTo>
                    <a:pt x="155800" y="29427"/>
                  </a:lnTo>
                  <a:lnTo>
                    <a:pt x="151851" y="28954"/>
                  </a:lnTo>
                  <a:lnTo>
                    <a:pt x="150375" y="29886"/>
                  </a:lnTo>
                  <a:lnTo>
                    <a:pt x="149391" y="31566"/>
                  </a:lnTo>
                  <a:lnTo>
                    <a:pt x="148298" y="38371"/>
                  </a:lnTo>
                  <a:lnTo>
                    <a:pt x="142482" y="82547"/>
                  </a:lnTo>
                  <a:lnTo>
                    <a:pt x="139862" y="123197"/>
                  </a:lnTo>
                  <a:lnTo>
                    <a:pt x="146218" y="166310"/>
                  </a:lnTo>
                  <a:lnTo>
                    <a:pt x="154803" y="207306"/>
                  </a:lnTo>
                  <a:lnTo>
                    <a:pt x="161581" y="249676"/>
                  </a:lnTo>
                  <a:lnTo>
                    <a:pt x="173368" y="291557"/>
                  </a:lnTo>
                  <a:lnTo>
                    <a:pt x="173771" y="310555"/>
                  </a:lnTo>
                  <a:lnTo>
                    <a:pt x="170422" y="322527"/>
                  </a:lnTo>
                  <a:lnTo>
                    <a:pt x="159649" y="338837"/>
                  </a:lnTo>
                  <a:lnTo>
                    <a:pt x="153562" y="345680"/>
                  </a:lnTo>
                  <a:lnTo>
                    <a:pt x="144507" y="349427"/>
                  </a:lnTo>
                  <a:lnTo>
                    <a:pt x="139129" y="350427"/>
                  </a:lnTo>
                  <a:lnTo>
                    <a:pt x="93061" y="344623"/>
                  </a:lnTo>
                  <a:lnTo>
                    <a:pt x="58644" y="340588"/>
                  </a:lnTo>
                  <a:lnTo>
                    <a:pt x="23598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455">
              <a:extLst>
                <a:ext uri="{FF2B5EF4-FFF2-40B4-BE49-F238E27FC236}">
                  <a16:creationId xmlns:a16="http://schemas.microsoft.com/office/drawing/2014/main" id="{12299498-C34C-D371-FB24-69D45E4EF63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09750" y="4011349"/>
              <a:ext cx="85726" cy="27252"/>
            </a:xfrm>
            <a:custGeom>
              <a:avLst/>
              <a:gdLst/>
              <a:ahLst/>
              <a:cxnLst/>
              <a:rect l="0" t="0" r="0" b="0"/>
              <a:pathLst>
                <a:path w="85726" h="27252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27446" y="4125"/>
                  </a:lnTo>
                  <a:lnTo>
                    <a:pt x="66815" y="23151"/>
                  </a:lnTo>
                  <a:lnTo>
                    <a:pt x="85725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456">
              <a:extLst>
                <a:ext uri="{FF2B5EF4-FFF2-40B4-BE49-F238E27FC236}">
                  <a16:creationId xmlns:a16="http://schemas.microsoft.com/office/drawing/2014/main" id="{5712945A-6EEE-D7D4-B043-6B98FEA6222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09750" y="4105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4716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9" name="SMARTInkShape-Group478">
            <a:extLst>
              <a:ext uri="{FF2B5EF4-FFF2-40B4-BE49-F238E27FC236}">
                <a16:creationId xmlns:a16="http://schemas.microsoft.com/office/drawing/2014/main" id="{8E0CE338-ECE2-3E09-401C-1FFCFEAF396F}"/>
              </a:ext>
            </a:extLst>
          </p:cNvPr>
          <p:cNvGrpSpPr/>
          <p:nvPr/>
        </p:nvGrpSpPr>
        <p:grpSpPr>
          <a:xfrm>
            <a:off x="2162175" y="3880996"/>
            <a:ext cx="2505076" cy="481455"/>
            <a:chOff x="2162175" y="3880996"/>
            <a:chExt cx="2505076" cy="481455"/>
          </a:xfrm>
        </p:grpSpPr>
        <p:sp>
          <p:nvSpPr>
            <p:cNvPr id="1004" name="SMARTInkShape-2457">
              <a:extLst>
                <a:ext uri="{FF2B5EF4-FFF2-40B4-BE49-F238E27FC236}">
                  <a16:creationId xmlns:a16="http://schemas.microsoft.com/office/drawing/2014/main" id="{1643F384-26B2-DA9F-46F7-5ABA157F394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162175" y="3963025"/>
              <a:ext cx="9526" cy="399426"/>
            </a:xfrm>
            <a:custGeom>
              <a:avLst/>
              <a:gdLst/>
              <a:ahLst/>
              <a:cxnLst/>
              <a:rect l="0" t="0" r="0" b="0"/>
              <a:pathLst>
                <a:path w="9526" h="399426">
                  <a:moveTo>
                    <a:pt x="0" y="27950"/>
                  </a:moveTo>
                  <a:lnTo>
                    <a:pt x="0" y="27950"/>
                  </a:lnTo>
                  <a:lnTo>
                    <a:pt x="0" y="17837"/>
                  </a:lnTo>
                  <a:lnTo>
                    <a:pt x="2822" y="10050"/>
                  </a:lnTo>
                  <a:lnTo>
                    <a:pt x="9133" y="0"/>
                  </a:lnTo>
                  <a:lnTo>
                    <a:pt x="9502" y="40588"/>
                  </a:lnTo>
                  <a:lnTo>
                    <a:pt x="9518" y="85670"/>
                  </a:lnTo>
                  <a:lnTo>
                    <a:pt x="9523" y="123722"/>
                  </a:lnTo>
                  <a:lnTo>
                    <a:pt x="9524" y="156240"/>
                  </a:lnTo>
                  <a:lnTo>
                    <a:pt x="9525" y="191859"/>
                  </a:lnTo>
                  <a:lnTo>
                    <a:pt x="9525" y="228857"/>
                  </a:lnTo>
                  <a:lnTo>
                    <a:pt x="9525" y="266467"/>
                  </a:lnTo>
                  <a:lnTo>
                    <a:pt x="9525" y="314052"/>
                  </a:lnTo>
                  <a:lnTo>
                    <a:pt x="0" y="399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458">
              <a:extLst>
                <a:ext uri="{FF2B5EF4-FFF2-40B4-BE49-F238E27FC236}">
                  <a16:creationId xmlns:a16="http://schemas.microsoft.com/office/drawing/2014/main" id="{6BF711B3-0479-C448-0695-CEF961B1C5E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86616" y="3929505"/>
              <a:ext cx="117328" cy="213871"/>
            </a:xfrm>
            <a:custGeom>
              <a:avLst/>
              <a:gdLst/>
              <a:ahLst/>
              <a:cxnLst/>
              <a:rect l="0" t="0" r="0" b="0"/>
              <a:pathLst>
                <a:path w="117328" h="213871">
                  <a:moveTo>
                    <a:pt x="4134" y="42420"/>
                  </a:moveTo>
                  <a:lnTo>
                    <a:pt x="4134" y="42420"/>
                  </a:lnTo>
                  <a:lnTo>
                    <a:pt x="4134" y="24728"/>
                  </a:lnTo>
                  <a:lnTo>
                    <a:pt x="9190" y="18716"/>
                  </a:lnTo>
                  <a:lnTo>
                    <a:pt x="39782" y="1015"/>
                  </a:lnTo>
                  <a:lnTo>
                    <a:pt x="45891" y="0"/>
                  </a:lnTo>
                  <a:lnTo>
                    <a:pt x="58324" y="1695"/>
                  </a:lnTo>
                  <a:lnTo>
                    <a:pt x="72166" y="8599"/>
                  </a:lnTo>
                  <a:lnTo>
                    <a:pt x="74889" y="12464"/>
                  </a:lnTo>
                  <a:lnTo>
                    <a:pt x="77914" y="22403"/>
                  </a:lnTo>
                  <a:lnTo>
                    <a:pt x="74561" y="44956"/>
                  </a:lnTo>
                  <a:lnTo>
                    <a:pt x="66864" y="66690"/>
                  </a:lnTo>
                  <a:lnTo>
                    <a:pt x="35259" y="105821"/>
                  </a:lnTo>
                  <a:lnTo>
                    <a:pt x="17965" y="122638"/>
                  </a:lnTo>
                  <a:lnTo>
                    <a:pt x="0" y="133149"/>
                  </a:lnTo>
                  <a:lnTo>
                    <a:pt x="320" y="132539"/>
                  </a:lnTo>
                  <a:lnTo>
                    <a:pt x="1591" y="131075"/>
                  </a:lnTo>
                  <a:lnTo>
                    <a:pt x="8648" y="129447"/>
                  </a:lnTo>
                  <a:lnTo>
                    <a:pt x="51993" y="120020"/>
                  </a:lnTo>
                  <a:lnTo>
                    <a:pt x="68644" y="119035"/>
                  </a:lnTo>
                  <a:lnTo>
                    <a:pt x="86983" y="123799"/>
                  </a:lnTo>
                  <a:lnTo>
                    <a:pt x="114697" y="144165"/>
                  </a:lnTo>
                  <a:lnTo>
                    <a:pt x="116773" y="151493"/>
                  </a:lnTo>
                  <a:lnTo>
                    <a:pt x="117327" y="156410"/>
                  </a:lnTo>
                  <a:lnTo>
                    <a:pt x="115120" y="164696"/>
                  </a:lnTo>
                  <a:lnTo>
                    <a:pt x="105105" y="178133"/>
                  </a:lnTo>
                  <a:lnTo>
                    <a:pt x="93460" y="188462"/>
                  </a:lnTo>
                  <a:lnTo>
                    <a:pt x="65758" y="200894"/>
                  </a:lnTo>
                  <a:lnTo>
                    <a:pt x="4134" y="213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459">
              <a:extLst>
                <a:ext uri="{FF2B5EF4-FFF2-40B4-BE49-F238E27FC236}">
                  <a16:creationId xmlns:a16="http://schemas.microsoft.com/office/drawing/2014/main" id="{8DEA5F45-7449-2134-047B-6992DC6599D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328685" y="4128362"/>
              <a:ext cx="68842" cy="78991"/>
            </a:xfrm>
            <a:custGeom>
              <a:avLst/>
              <a:gdLst/>
              <a:ahLst/>
              <a:cxnLst/>
              <a:rect l="0" t="0" r="0" b="0"/>
              <a:pathLst>
                <a:path w="68842" h="78991">
                  <a:moveTo>
                    <a:pt x="14465" y="5488"/>
                  </a:moveTo>
                  <a:lnTo>
                    <a:pt x="14465" y="5488"/>
                  </a:lnTo>
                  <a:lnTo>
                    <a:pt x="14465" y="431"/>
                  </a:lnTo>
                  <a:lnTo>
                    <a:pt x="13407" y="0"/>
                  </a:lnTo>
                  <a:lnTo>
                    <a:pt x="9409" y="2344"/>
                  </a:lnTo>
                  <a:lnTo>
                    <a:pt x="7919" y="4450"/>
                  </a:lnTo>
                  <a:lnTo>
                    <a:pt x="6264" y="9613"/>
                  </a:lnTo>
                  <a:lnTo>
                    <a:pt x="4144" y="28096"/>
                  </a:lnTo>
                  <a:lnTo>
                    <a:pt x="0" y="35997"/>
                  </a:lnTo>
                  <a:lnTo>
                    <a:pt x="275" y="48681"/>
                  </a:lnTo>
                  <a:lnTo>
                    <a:pt x="3925" y="62785"/>
                  </a:lnTo>
                  <a:lnTo>
                    <a:pt x="9075" y="72581"/>
                  </a:lnTo>
                  <a:lnTo>
                    <a:pt x="12988" y="75617"/>
                  </a:lnTo>
                  <a:lnTo>
                    <a:pt x="22981" y="78990"/>
                  </a:lnTo>
                  <a:lnTo>
                    <a:pt x="45563" y="75832"/>
                  </a:lnTo>
                  <a:lnTo>
                    <a:pt x="62250" y="68193"/>
                  </a:lnTo>
                  <a:lnTo>
                    <a:pt x="65371" y="64225"/>
                  </a:lnTo>
                  <a:lnTo>
                    <a:pt x="68841" y="54171"/>
                  </a:lnTo>
                  <a:lnTo>
                    <a:pt x="63171" y="14858"/>
                  </a:lnTo>
                  <a:lnTo>
                    <a:pt x="61752" y="11734"/>
                  </a:lnTo>
                  <a:lnTo>
                    <a:pt x="59748" y="9652"/>
                  </a:lnTo>
                  <a:lnTo>
                    <a:pt x="57354" y="8264"/>
                  </a:lnTo>
                  <a:lnTo>
                    <a:pt x="38814" y="6311"/>
                  </a:lnTo>
                  <a:lnTo>
                    <a:pt x="27756" y="8676"/>
                  </a:lnTo>
                  <a:lnTo>
                    <a:pt x="4940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460">
              <a:extLst>
                <a:ext uri="{FF2B5EF4-FFF2-40B4-BE49-F238E27FC236}">
                  <a16:creationId xmlns:a16="http://schemas.microsoft.com/office/drawing/2014/main" id="{99D631CA-7F24-99AE-0D08-F47BDABBDA9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81275" y="40576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56413" y="1986"/>
                  </a:lnTo>
                  <a:lnTo>
                    <a:pt x="98798" y="262"/>
                  </a:lnTo>
                  <a:lnTo>
                    <a:pt x="140337" y="3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461">
              <a:extLst>
                <a:ext uri="{FF2B5EF4-FFF2-40B4-BE49-F238E27FC236}">
                  <a16:creationId xmlns:a16="http://schemas.microsoft.com/office/drawing/2014/main" id="{111AED90-76A5-82F3-F07F-D51A10D752B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33700" y="3905643"/>
              <a:ext cx="37839" cy="332983"/>
            </a:xfrm>
            <a:custGeom>
              <a:avLst/>
              <a:gdLst/>
              <a:ahLst/>
              <a:cxnLst/>
              <a:rect l="0" t="0" r="0" b="0"/>
              <a:pathLst>
                <a:path w="37839" h="332983">
                  <a:moveTo>
                    <a:pt x="28575" y="9132"/>
                  </a:moveTo>
                  <a:lnTo>
                    <a:pt x="28575" y="9132"/>
                  </a:lnTo>
                  <a:lnTo>
                    <a:pt x="28575" y="4075"/>
                  </a:lnTo>
                  <a:lnTo>
                    <a:pt x="29633" y="2586"/>
                  </a:lnTo>
                  <a:lnTo>
                    <a:pt x="31397" y="1593"/>
                  </a:lnTo>
                  <a:lnTo>
                    <a:pt x="36775" y="0"/>
                  </a:lnTo>
                  <a:lnTo>
                    <a:pt x="37838" y="37706"/>
                  </a:lnTo>
                  <a:lnTo>
                    <a:pt x="36964" y="80863"/>
                  </a:lnTo>
                  <a:lnTo>
                    <a:pt x="30473" y="128223"/>
                  </a:lnTo>
                  <a:lnTo>
                    <a:pt x="24833" y="163661"/>
                  </a:lnTo>
                  <a:lnTo>
                    <a:pt x="20763" y="209200"/>
                  </a:lnTo>
                  <a:lnTo>
                    <a:pt x="18330" y="255967"/>
                  </a:lnTo>
                  <a:lnTo>
                    <a:pt x="0" y="332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462">
              <a:extLst>
                <a:ext uri="{FF2B5EF4-FFF2-40B4-BE49-F238E27FC236}">
                  <a16:creationId xmlns:a16="http://schemas.microsoft.com/office/drawing/2014/main" id="{207364DC-D212-AB10-059B-A2B98451644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43225" y="3880996"/>
              <a:ext cx="111486" cy="195705"/>
            </a:xfrm>
            <a:custGeom>
              <a:avLst/>
              <a:gdLst/>
              <a:ahLst/>
              <a:cxnLst/>
              <a:rect l="0" t="0" r="0" b="0"/>
              <a:pathLst>
                <a:path w="111486" h="195705">
                  <a:moveTo>
                    <a:pt x="19050" y="24254"/>
                  </a:moveTo>
                  <a:lnTo>
                    <a:pt x="19050" y="24254"/>
                  </a:lnTo>
                  <a:lnTo>
                    <a:pt x="19050" y="19197"/>
                  </a:lnTo>
                  <a:lnTo>
                    <a:pt x="20108" y="17708"/>
                  </a:lnTo>
                  <a:lnTo>
                    <a:pt x="21872" y="16715"/>
                  </a:lnTo>
                  <a:lnTo>
                    <a:pt x="24106" y="16053"/>
                  </a:lnTo>
                  <a:lnTo>
                    <a:pt x="36355" y="8445"/>
                  </a:lnTo>
                  <a:lnTo>
                    <a:pt x="71313" y="0"/>
                  </a:lnTo>
                  <a:lnTo>
                    <a:pt x="94508" y="4250"/>
                  </a:lnTo>
                  <a:lnTo>
                    <a:pt x="104798" y="9366"/>
                  </a:lnTo>
                  <a:lnTo>
                    <a:pt x="107965" y="13271"/>
                  </a:lnTo>
                  <a:lnTo>
                    <a:pt x="111485" y="23253"/>
                  </a:lnTo>
                  <a:lnTo>
                    <a:pt x="108409" y="45830"/>
                  </a:lnTo>
                  <a:lnTo>
                    <a:pt x="95739" y="67571"/>
                  </a:lnTo>
                  <a:lnTo>
                    <a:pt x="77982" y="87334"/>
                  </a:lnTo>
                  <a:lnTo>
                    <a:pt x="46096" y="107701"/>
                  </a:lnTo>
                  <a:lnTo>
                    <a:pt x="12432" y="118813"/>
                  </a:lnTo>
                  <a:lnTo>
                    <a:pt x="12521" y="119043"/>
                  </a:lnTo>
                  <a:lnTo>
                    <a:pt x="57504" y="122318"/>
                  </a:lnTo>
                  <a:lnTo>
                    <a:pt x="76305" y="127041"/>
                  </a:lnTo>
                  <a:lnTo>
                    <a:pt x="82620" y="127703"/>
                  </a:lnTo>
                  <a:lnTo>
                    <a:pt x="95281" y="134084"/>
                  </a:lnTo>
                  <a:lnTo>
                    <a:pt x="110543" y="145314"/>
                  </a:lnTo>
                  <a:lnTo>
                    <a:pt x="110737" y="147295"/>
                  </a:lnTo>
                  <a:lnTo>
                    <a:pt x="108131" y="152316"/>
                  </a:lnTo>
                  <a:lnTo>
                    <a:pt x="90600" y="166150"/>
                  </a:lnTo>
                  <a:lnTo>
                    <a:pt x="76956" y="171986"/>
                  </a:lnTo>
                  <a:lnTo>
                    <a:pt x="36945" y="183643"/>
                  </a:lnTo>
                  <a:lnTo>
                    <a:pt x="0" y="195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463">
              <a:extLst>
                <a:ext uri="{FF2B5EF4-FFF2-40B4-BE49-F238E27FC236}">
                  <a16:creationId xmlns:a16="http://schemas.microsoft.com/office/drawing/2014/main" id="{93DB189F-0373-DAAE-1996-0D898E78F57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62618" y="4077093"/>
              <a:ext cx="32892" cy="123433"/>
            </a:xfrm>
            <a:custGeom>
              <a:avLst/>
              <a:gdLst/>
              <a:ahLst/>
              <a:cxnLst/>
              <a:rect l="0" t="0" r="0" b="0"/>
              <a:pathLst>
                <a:path w="32892" h="123433">
                  <a:moveTo>
                    <a:pt x="23482" y="9132"/>
                  </a:moveTo>
                  <a:lnTo>
                    <a:pt x="23482" y="9132"/>
                  </a:lnTo>
                  <a:lnTo>
                    <a:pt x="32615" y="0"/>
                  </a:lnTo>
                  <a:lnTo>
                    <a:pt x="32891" y="9836"/>
                  </a:lnTo>
                  <a:lnTo>
                    <a:pt x="27311" y="20381"/>
                  </a:lnTo>
                  <a:lnTo>
                    <a:pt x="15091" y="41040"/>
                  </a:lnTo>
                  <a:lnTo>
                    <a:pt x="0" y="83119"/>
                  </a:lnTo>
                  <a:lnTo>
                    <a:pt x="4432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464">
              <a:extLst>
                <a:ext uri="{FF2B5EF4-FFF2-40B4-BE49-F238E27FC236}">
                  <a16:creationId xmlns:a16="http://schemas.microsoft.com/office/drawing/2014/main" id="{37C3D67C-652F-F51E-1009-197B7CB2568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248025" y="3914895"/>
              <a:ext cx="180976" cy="165329"/>
            </a:xfrm>
            <a:custGeom>
              <a:avLst/>
              <a:gdLst/>
              <a:ahLst/>
              <a:cxnLst/>
              <a:rect l="0" t="0" r="0" b="0"/>
              <a:pathLst>
                <a:path w="180976" h="165329">
                  <a:moveTo>
                    <a:pt x="0" y="37980"/>
                  </a:moveTo>
                  <a:lnTo>
                    <a:pt x="0" y="37980"/>
                  </a:lnTo>
                  <a:lnTo>
                    <a:pt x="14151" y="24888"/>
                  </a:lnTo>
                  <a:lnTo>
                    <a:pt x="37999" y="11740"/>
                  </a:lnTo>
                  <a:lnTo>
                    <a:pt x="83324" y="487"/>
                  </a:lnTo>
                  <a:lnTo>
                    <a:pt x="103007" y="0"/>
                  </a:lnTo>
                  <a:lnTo>
                    <a:pt x="107829" y="2077"/>
                  </a:lnTo>
                  <a:lnTo>
                    <a:pt x="116010" y="10029"/>
                  </a:lnTo>
                  <a:lnTo>
                    <a:pt x="120352" y="20618"/>
                  </a:lnTo>
                  <a:lnTo>
                    <a:pt x="121509" y="26406"/>
                  </a:lnTo>
                  <a:lnTo>
                    <a:pt x="118083" y="54777"/>
                  </a:lnTo>
                  <a:lnTo>
                    <a:pt x="110364" y="74825"/>
                  </a:lnTo>
                  <a:lnTo>
                    <a:pt x="78751" y="119375"/>
                  </a:lnTo>
                  <a:lnTo>
                    <a:pt x="33850" y="156250"/>
                  </a:lnTo>
                  <a:lnTo>
                    <a:pt x="21208" y="161073"/>
                  </a:lnTo>
                  <a:lnTo>
                    <a:pt x="20489" y="160259"/>
                  </a:lnTo>
                  <a:lnTo>
                    <a:pt x="19689" y="156532"/>
                  </a:lnTo>
                  <a:lnTo>
                    <a:pt x="24296" y="143427"/>
                  </a:lnTo>
                  <a:lnTo>
                    <a:pt x="37421" y="126138"/>
                  </a:lnTo>
                  <a:lnTo>
                    <a:pt x="82676" y="88932"/>
                  </a:lnTo>
                  <a:lnTo>
                    <a:pt x="126314" y="54648"/>
                  </a:lnTo>
                  <a:lnTo>
                    <a:pt x="144789" y="41272"/>
                  </a:lnTo>
                  <a:lnTo>
                    <a:pt x="159460" y="22290"/>
                  </a:lnTo>
                  <a:lnTo>
                    <a:pt x="161339" y="21170"/>
                  </a:lnTo>
                  <a:lnTo>
                    <a:pt x="166925" y="19594"/>
                  </a:lnTo>
                  <a:lnTo>
                    <a:pt x="166317" y="19373"/>
                  </a:lnTo>
                  <a:lnTo>
                    <a:pt x="164853" y="19225"/>
                  </a:lnTo>
                  <a:lnTo>
                    <a:pt x="160404" y="21883"/>
                  </a:lnTo>
                  <a:lnTo>
                    <a:pt x="129920" y="52050"/>
                  </a:lnTo>
                  <a:lnTo>
                    <a:pt x="108206" y="89959"/>
                  </a:lnTo>
                  <a:lnTo>
                    <a:pt x="99559" y="115470"/>
                  </a:lnTo>
                  <a:lnTo>
                    <a:pt x="97585" y="141021"/>
                  </a:lnTo>
                  <a:lnTo>
                    <a:pt x="100874" y="151862"/>
                  </a:lnTo>
                  <a:lnTo>
                    <a:pt x="108675" y="163915"/>
                  </a:lnTo>
                  <a:lnTo>
                    <a:pt x="112667" y="165328"/>
                  </a:lnTo>
                  <a:lnTo>
                    <a:pt x="158934" y="162005"/>
                  </a:lnTo>
                  <a:lnTo>
                    <a:pt x="180975" y="152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465">
              <a:extLst>
                <a:ext uri="{FF2B5EF4-FFF2-40B4-BE49-F238E27FC236}">
                  <a16:creationId xmlns:a16="http://schemas.microsoft.com/office/drawing/2014/main" id="{16F08084-C0AB-E6B8-131E-CEF98CEBDEC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476625" y="4076700"/>
              <a:ext cx="5489" cy="85726"/>
            </a:xfrm>
            <a:custGeom>
              <a:avLst/>
              <a:gdLst/>
              <a:ahLst/>
              <a:cxnLst/>
              <a:rect l="0" t="0" r="0" b="0"/>
              <a:pathLst>
                <a:path w="5489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1058"/>
                  </a:lnTo>
                  <a:lnTo>
                    <a:pt x="2096" y="8663"/>
                  </a:lnTo>
                  <a:lnTo>
                    <a:pt x="123" y="5266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466">
              <a:extLst>
                <a:ext uri="{FF2B5EF4-FFF2-40B4-BE49-F238E27FC236}">
                  <a16:creationId xmlns:a16="http://schemas.microsoft.com/office/drawing/2014/main" id="{E2BC1C62-BD49-4405-BA04-74E07915247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95700" y="40100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40098" y="12328"/>
                  </a:lnTo>
                  <a:lnTo>
                    <a:pt x="76594" y="2749"/>
                  </a:lnTo>
                  <a:lnTo>
                    <a:pt x="123877" y="3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467">
              <a:extLst>
                <a:ext uri="{FF2B5EF4-FFF2-40B4-BE49-F238E27FC236}">
                  <a16:creationId xmlns:a16="http://schemas.microsoft.com/office/drawing/2014/main" id="{E8981B8D-733D-CEE6-0E88-CF535FBFE7F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52162" y="4087549"/>
              <a:ext cx="5489" cy="8202"/>
            </a:xfrm>
            <a:custGeom>
              <a:avLst/>
              <a:gdLst/>
              <a:ahLst/>
              <a:cxnLst/>
              <a:rect l="0" t="0" r="0" b="0"/>
              <a:pathLst>
                <a:path w="5489" h="8202">
                  <a:moveTo>
                    <a:pt x="5488" y="8201"/>
                  </a:moveTo>
                  <a:lnTo>
                    <a:pt x="5488" y="8201"/>
                  </a:lnTo>
                  <a:lnTo>
                    <a:pt x="0" y="8201"/>
                  </a:lnTo>
                  <a:lnTo>
                    <a:pt x="2344" y="8201"/>
                  </a:lnTo>
                  <a:lnTo>
                    <a:pt x="3392" y="7143"/>
                  </a:lnTo>
                  <a:lnTo>
                    <a:pt x="52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468">
              <a:extLst>
                <a:ext uri="{FF2B5EF4-FFF2-40B4-BE49-F238E27FC236}">
                  <a16:creationId xmlns:a16="http://schemas.microsoft.com/office/drawing/2014/main" id="{E818BD40-ED82-A1D5-A6AE-1263B87EF31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191000" y="40957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469">
              <a:extLst>
                <a:ext uri="{FF2B5EF4-FFF2-40B4-BE49-F238E27FC236}">
                  <a16:creationId xmlns:a16="http://schemas.microsoft.com/office/drawing/2014/main" id="{0B4857F8-4695-40E3-7284-F894A5101B1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33875" y="40957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2470">
              <a:extLst>
                <a:ext uri="{FF2B5EF4-FFF2-40B4-BE49-F238E27FC236}">
                  <a16:creationId xmlns:a16="http://schemas.microsoft.com/office/drawing/2014/main" id="{ABE12F6E-7C90-648A-B0D0-785FC823B1F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562475" y="3963300"/>
              <a:ext cx="28214" cy="180076"/>
            </a:xfrm>
            <a:custGeom>
              <a:avLst/>
              <a:gdLst/>
              <a:ahLst/>
              <a:cxnLst/>
              <a:rect l="0" t="0" r="0" b="0"/>
              <a:pathLst>
                <a:path w="28214" h="180076">
                  <a:moveTo>
                    <a:pt x="0" y="27675"/>
                  </a:moveTo>
                  <a:lnTo>
                    <a:pt x="0" y="27675"/>
                  </a:lnTo>
                  <a:lnTo>
                    <a:pt x="7604" y="19012"/>
                  </a:lnTo>
                  <a:lnTo>
                    <a:pt x="16247" y="5941"/>
                  </a:lnTo>
                  <a:lnTo>
                    <a:pt x="26742" y="0"/>
                  </a:lnTo>
                  <a:lnTo>
                    <a:pt x="27353" y="758"/>
                  </a:lnTo>
                  <a:lnTo>
                    <a:pt x="28213" y="8999"/>
                  </a:lnTo>
                  <a:lnTo>
                    <a:pt x="25681" y="39155"/>
                  </a:lnTo>
                  <a:lnTo>
                    <a:pt x="15303" y="80743"/>
                  </a:lnTo>
                  <a:lnTo>
                    <a:pt x="4976" y="125215"/>
                  </a:lnTo>
                  <a:lnTo>
                    <a:pt x="0" y="180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471">
              <a:extLst>
                <a:ext uri="{FF2B5EF4-FFF2-40B4-BE49-F238E27FC236}">
                  <a16:creationId xmlns:a16="http://schemas.microsoft.com/office/drawing/2014/main" id="{E48F11E4-B1D4-E457-8F29-59D58620448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67225" y="40481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23370" y="8201"/>
                  </a:lnTo>
                  <a:lnTo>
                    <a:pt x="68978" y="9263"/>
                  </a:lnTo>
                  <a:lnTo>
                    <a:pt x="115621" y="9515"/>
                  </a:lnTo>
                  <a:lnTo>
                    <a:pt x="162333" y="9525"/>
                  </a:lnTo>
                  <a:lnTo>
                    <a:pt x="174704" y="9525"/>
                  </a:lnTo>
                  <a:lnTo>
                    <a:pt x="181011" y="12347"/>
                  </a:lnTo>
                  <a:lnTo>
                    <a:pt x="187341" y="16071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0" name="SMARTInkShape-2472">
            <a:extLst>
              <a:ext uri="{FF2B5EF4-FFF2-40B4-BE49-F238E27FC236}">
                <a16:creationId xmlns:a16="http://schemas.microsoft.com/office/drawing/2014/main" id="{73C440F3-FC32-AF20-D315-BF3DD5FCAA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57475" y="3943501"/>
            <a:ext cx="19014" cy="228450"/>
          </a:xfrm>
          <a:custGeom>
            <a:avLst/>
            <a:gdLst/>
            <a:ahLst/>
            <a:cxnLst/>
            <a:rect l="0" t="0" r="0" b="0"/>
            <a:pathLst>
              <a:path w="19014" h="228450">
                <a:moveTo>
                  <a:pt x="0" y="18899"/>
                </a:moveTo>
                <a:lnTo>
                  <a:pt x="0" y="18899"/>
                </a:lnTo>
                <a:lnTo>
                  <a:pt x="5056" y="13842"/>
                </a:lnTo>
                <a:lnTo>
                  <a:pt x="7539" y="8538"/>
                </a:lnTo>
                <a:lnTo>
                  <a:pt x="8201" y="5642"/>
                </a:lnTo>
                <a:lnTo>
                  <a:pt x="9701" y="3711"/>
                </a:lnTo>
                <a:lnTo>
                  <a:pt x="18624" y="0"/>
                </a:lnTo>
                <a:lnTo>
                  <a:pt x="19013" y="28290"/>
                </a:lnTo>
                <a:lnTo>
                  <a:pt x="12497" y="74101"/>
                </a:lnTo>
                <a:lnTo>
                  <a:pt x="10406" y="111338"/>
                </a:lnTo>
                <a:lnTo>
                  <a:pt x="9699" y="156201"/>
                </a:lnTo>
                <a:lnTo>
                  <a:pt x="9548" y="199336"/>
                </a:lnTo>
                <a:lnTo>
                  <a:pt x="8474" y="218882"/>
                </a:lnTo>
                <a:lnTo>
                  <a:pt x="0" y="2284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SMARTInkShape-2473">
            <a:extLst>
              <a:ext uri="{FF2B5EF4-FFF2-40B4-BE49-F238E27FC236}">
                <a16:creationId xmlns:a16="http://schemas.microsoft.com/office/drawing/2014/main" id="{F6648ACA-2470-B3C7-27D2-E514F232E4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52850" y="3934333"/>
            <a:ext cx="28542" cy="199518"/>
          </a:xfrm>
          <a:custGeom>
            <a:avLst/>
            <a:gdLst/>
            <a:ahLst/>
            <a:cxnLst/>
            <a:rect l="0" t="0" r="0" b="0"/>
            <a:pathLst>
              <a:path w="28542" h="199518">
                <a:moveTo>
                  <a:pt x="19050" y="18542"/>
                </a:moveTo>
                <a:lnTo>
                  <a:pt x="19050" y="18542"/>
                </a:lnTo>
                <a:lnTo>
                  <a:pt x="24106" y="13485"/>
                </a:lnTo>
                <a:lnTo>
                  <a:pt x="26589" y="8181"/>
                </a:lnTo>
                <a:lnTo>
                  <a:pt x="28459" y="0"/>
                </a:lnTo>
                <a:lnTo>
                  <a:pt x="28541" y="4699"/>
                </a:lnTo>
                <a:lnTo>
                  <a:pt x="18209" y="49893"/>
                </a:lnTo>
                <a:lnTo>
                  <a:pt x="6184" y="93409"/>
                </a:lnTo>
                <a:lnTo>
                  <a:pt x="1222" y="137008"/>
                </a:lnTo>
                <a:lnTo>
                  <a:pt x="72" y="180618"/>
                </a:lnTo>
                <a:lnTo>
                  <a:pt x="0" y="1995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SMARTInkShape-Group481">
            <a:extLst>
              <a:ext uri="{FF2B5EF4-FFF2-40B4-BE49-F238E27FC236}">
                <a16:creationId xmlns:a16="http://schemas.microsoft.com/office/drawing/2014/main" id="{14DEF836-E254-D7D6-F360-ACB0A2E805C2}"/>
              </a:ext>
            </a:extLst>
          </p:cNvPr>
          <p:cNvGrpSpPr/>
          <p:nvPr/>
        </p:nvGrpSpPr>
        <p:grpSpPr>
          <a:xfrm>
            <a:off x="4953000" y="3848493"/>
            <a:ext cx="1724026" cy="371083"/>
            <a:chOff x="4953000" y="3848493"/>
            <a:chExt cx="1724026" cy="371083"/>
          </a:xfrm>
        </p:grpSpPr>
        <p:sp>
          <p:nvSpPr>
            <p:cNvPr id="1022" name="SMARTInkShape-2474">
              <a:extLst>
                <a:ext uri="{FF2B5EF4-FFF2-40B4-BE49-F238E27FC236}">
                  <a16:creationId xmlns:a16="http://schemas.microsoft.com/office/drawing/2014/main" id="{4E634EF5-0CC9-3A11-8A41-7BB239F368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953000" y="3909287"/>
              <a:ext cx="37708" cy="310289"/>
            </a:xfrm>
            <a:custGeom>
              <a:avLst/>
              <a:gdLst/>
              <a:ahLst/>
              <a:cxnLst/>
              <a:rect l="0" t="0" r="0" b="0"/>
              <a:pathLst>
                <a:path w="37708" h="310289">
                  <a:moveTo>
                    <a:pt x="28575" y="5488"/>
                  </a:moveTo>
                  <a:lnTo>
                    <a:pt x="28575" y="5488"/>
                  </a:lnTo>
                  <a:lnTo>
                    <a:pt x="28575" y="431"/>
                  </a:lnTo>
                  <a:lnTo>
                    <a:pt x="29633" y="0"/>
                  </a:lnTo>
                  <a:lnTo>
                    <a:pt x="33631" y="2344"/>
                  </a:lnTo>
                  <a:lnTo>
                    <a:pt x="36114" y="12557"/>
                  </a:lnTo>
                  <a:lnTo>
                    <a:pt x="37707" y="55097"/>
                  </a:lnTo>
                  <a:lnTo>
                    <a:pt x="32927" y="99092"/>
                  </a:lnTo>
                  <a:lnTo>
                    <a:pt x="29865" y="140585"/>
                  </a:lnTo>
                  <a:lnTo>
                    <a:pt x="22284" y="180497"/>
                  </a:lnTo>
                  <a:lnTo>
                    <a:pt x="18950" y="219033"/>
                  </a:lnTo>
                  <a:lnTo>
                    <a:pt x="11700" y="261570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475">
              <a:extLst>
                <a:ext uri="{FF2B5EF4-FFF2-40B4-BE49-F238E27FC236}">
                  <a16:creationId xmlns:a16="http://schemas.microsoft.com/office/drawing/2014/main" id="{13CF4A20-D88E-403A-7616-4E6DA7A7AC5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991100" y="3848493"/>
              <a:ext cx="127745" cy="180583"/>
            </a:xfrm>
            <a:custGeom>
              <a:avLst/>
              <a:gdLst/>
              <a:ahLst/>
              <a:cxnLst/>
              <a:rect l="0" t="0" r="0" b="0"/>
              <a:pathLst>
                <a:path w="127745" h="180583">
                  <a:moveTo>
                    <a:pt x="9525" y="18657"/>
                  </a:moveTo>
                  <a:lnTo>
                    <a:pt x="9525" y="18657"/>
                  </a:lnTo>
                  <a:lnTo>
                    <a:pt x="116" y="9249"/>
                  </a:lnTo>
                  <a:lnTo>
                    <a:pt x="5090" y="9166"/>
                  </a:lnTo>
                  <a:lnTo>
                    <a:pt x="6569" y="8097"/>
                  </a:lnTo>
                  <a:lnTo>
                    <a:pt x="8212" y="4085"/>
                  </a:lnTo>
                  <a:lnTo>
                    <a:pt x="10766" y="2593"/>
                  </a:lnTo>
                  <a:lnTo>
                    <a:pt x="30868" y="0"/>
                  </a:lnTo>
                  <a:lnTo>
                    <a:pt x="75659" y="688"/>
                  </a:lnTo>
                  <a:lnTo>
                    <a:pt x="85837" y="4674"/>
                  </a:lnTo>
                  <a:lnTo>
                    <a:pt x="97518" y="12868"/>
                  </a:lnTo>
                  <a:lnTo>
                    <a:pt x="101549" y="18906"/>
                  </a:lnTo>
                  <a:lnTo>
                    <a:pt x="104351" y="28019"/>
                  </a:lnTo>
                  <a:lnTo>
                    <a:pt x="104586" y="32696"/>
                  </a:lnTo>
                  <a:lnTo>
                    <a:pt x="94607" y="46335"/>
                  </a:lnTo>
                  <a:lnTo>
                    <a:pt x="64667" y="68849"/>
                  </a:lnTo>
                  <a:lnTo>
                    <a:pt x="33823" y="81762"/>
                  </a:lnTo>
                  <a:lnTo>
                    <a:pt x="24558" y="84804"/>
                  </a:lnTo>
                  <a:lnTo>
                    <a:pt x="9985" y="92558"/>
                  </a:lnTo>
                  <a:lnTo>
                    <a:pt x="5497" y="93835"/>
                  </a:lnTo>
                  <a:lnTo>
                    <a:pt x="5781" y="94176"/>
                  </a:lnTo>
                  <a:lnTo>
                    <a:pt x="18898" y="94723"/>
                  </a:lnTo>
                  <a:lnTo>
                    <a:pt x="27096" y="91975"/>
                  </a:lnTo>
                  <a:lnTo>
                    <a:pt x="30765" y="89761"/>
                  </a:lnTo>
                  <a:lnTo>
                    <a:pt x="46039" y="86644"/>
                  </a:lnTo>
                  <a:lnTo>
                    <a:pt x="91089" y="95110"/>
                  </a:lnTo>
                  <a:lnTo>
                    <a:pt x="107541" y="102222"/>
                  </a:lnTo>
                  <a:lnTo>
                    <a:pt x="115882" y="108008"/>
                  </a:lnTo>
                  <a:lnTo>
                    <a:pt x="126528" y="122272"/>
                  </a:lnTo>
                  <a:lnTo>
                    <a:pt x="127744" y="127951"/>
                  </a:lnTo>
                  <a:lnTo>
                    <a:pt x="126273" y="139904"/>
                  </a:lnTo>
                  <a:lnTo>
                    <a:pt x="119268" y="149450"/>
                  </a:lnTo>
                  <a:lnTo>
                    <a:pt x="108041" y="157221"/>
                  </a:lnTo>
                  <a:lnTo>
                    <a:pt x="80609" y="168010"/>
                  </a:lnTo>
                  <a:lnTo>
                    <a:pt x="36814" y="170789"/>
                  </a:lnTo>
                  <a:lnTo>
                    <a:pt x="20595" y="171996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476">
              <a:extLst>
                <a:ext uri="{FF2B5EF4-FFF2-40B4-BE49-F238E27FC236}">
                  <a16:creationId xmlns:a16="http://schemas.microsoft.com/office/drawing/2014/main" id="{C5A3CC81-9B90-175F-0CA5-69E22A7D34C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095875" y="4019667"/>
              <a:ext cx="46186" cy="123709"/>
            </a:xfrm>
            <a:custGeom>
              <a:avLst/>
              <a:gdLst/>
              <a:ahLst/>
              <a:cxnLst/>
              <a:rect l="0" t="0" r="0" b="0"/>
              <a:pathLst>
                <a:path w="46186" h="123709">
                  <a:moveTo>
                    <a:pt x="28575" y="9408"/>
                  </a:moveTo>
                  <a:lnTo>
                    <a:pt x="28575" y="9408"/>
                  </a:lnTo>
                  <a:lnTo>
                    <a:pt x="28575" y="4351"/>
                  </a:lnTo>
                  <a:lnTo>
                    <a:pt x="29633" y="2862"/>
                  </a:lnTo>
                  <a:lnTo>
                    <a:pt x="31397" y="1869"/>
                  </a:lnTo>
                  <a:lnTo>
                    <a:pt x="38276" y="145"/>
                  </a:lnTo>
                  <a:lnTo>
                    <a:pt x="42764" y="0"/>
                  </a:lnTo>
                  <a:lnTo>
                    <a:pt x="44385" y="1019"/>
                  </a:lnTo>
                  <a:lnTo>
                    <a:pt x="45465" y="2757"/>
                  </a:lnTo>
                  <a:lnTo>
                    <a:pt x="46185" y="4974"/>
                  </a:lnTo>
                  <a:lnTo>
                    <a:pt x="26040" y="48791"/>
                  </a:lnTo>
                  <a:lnTo>
                    <a:pt x="13884" y="79315"/>
                  </a:lnTo>
                  <a:lnTo>
                    <a:pt x="7564" y="109177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477">
              <a:extLst>
                <a:ext uri="{FF2B5EF4-FFF2-40B4-BE49-F238E27FC236}">
                  <a16:creationId xmlns:a16="http://schemas.microsoft.com/office/drawing/2014/main" id="{C4FA5B06-343D-8065-B376-DD73376C23A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126757" y="4048128"/>
              <a:ext cx="131044" cy="104773"/>
            </a:xfrm>
            <a:custGeom>
              <a:avLst/>
              <a:gdLst/>
              <a:ahLst/>
              <a:cxnLst/>
              <a:rect l="0" t="0" r="0" b="0"/>
              <a:pathLst>
                <a:path w="131044" h="104773">
                  <a:moveTo>
                    <a:pt x="64368" y="9522"/>
                  </a:moveTo>
                  <a:lnTo>
                    <a:pt x="64368" y="9522"/>
                  </a:lnTo>
                  <a:lnTo>
                    <a:pt x="72569" y="1321"/>
                  </a:lnTo>
                  <a:lnTo>
                    <a:pt x="79119" y="259"/>
                  </a:lnTo>
                  <a:lnTo>
                    <a:pt x="60714" y="0"/>
                  </a:lnTo>
                  <a:lnTo>
                    <a:pt x="18416" y="14186"/>
                  </a:lnTo>
                  <a:lnTo>
                    <a:pt x="5479" y="22663"/>
                  </a:lnTo>
                  <a:lnTo>
                    <a:pt x="1153" y="28768"/>
                  </a:lnTo>
                  <a:lnTo>
                    <a:pt x="0" y="31878"/>
                  </a:lnTo>
                  <a:lnTo>
                    <a:pt x="289" y="33951"/>
                  </a:lnTo>
                  <a:lnTo>
                    <a:pt x="1540" y="35333"/>
                  </a:lnTo>
                  <a:lnTo>
                    <a:pt x="3433" y="36255"/>
                  </a:lnTo>
                  <a:lnTo>
                    <a:pt x="33401" y="59394"/>
                  </a:lnTo>
                  <a:lnTo>
                    <a:pt x="74832" y="76075"/>
                  </a:lnTo>
                  <a:lnTo>
                    <a:pt x="97101" y="85686"/>
                  </a:lnTo>
                  <a:lnTo>
                    <a:pt x="106432" y="90998"/>
                  </a:lnTo>
                  <a:lnTo>
                    <a:pt x="117636" y="95046"/>
                  </a:lnTo>
                  <a:lnTo>
                    <a:pt x="131043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478">
              <a:extLst>
                <a:ext uri="{FF2B5EF4-FFF2-40B4-BE49-F238E27FC236}">
                  <a16:creationId xmlns:a16="http://schemas.microsoft.com/office/drawing/2014/main" id="{CCD33626-1203-15BB-73BD-4DFC491A98A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00675" y="3895773"/>
              <a:ext cx="234601" cy="151341"/>
            </a:xfrm>
            <a:custGeom>
              <a:avLst/>
              <a:gdLst/>
              <a:ahLst/>
              <a:cxnLst/>
              <a:rect l="0" t="0" r="0" b="0"/>
              <a:pathLst>
                <a:path w="234601" h="151341">
                  <a:moveTo>
                    <a:pt x="0" y="38052"/>
                  </a:moveTo>
                  <a:lnTo>
                    <a:pt x="0" y="38052"/>
                  </a:lnTo>
                  <a:lnTo>
                    <a:pt x="0" y="29851"/>
                  </a:lnTo>
                  <a:lnTo>
                    <a:pt x="13257" y="15386"/>
                  </a:lnTo>
                  <a:lnTo>
                    <a:pt x="27446" y="6171"/>
                  </a:lnTo>
                  <a:lnTo>
                    <a:pt x="72498" y="771"/>
                  </a:lnTo>
                  <a:lnTo>
                    <a:pt x="107175" y="0"/>
                  </a:lnTo>
                  <a:lnTo>
                    <a:pt x="110609" y="3159"/>
                  </a:lnTo>
                  <a:lnTo>
                    <a:pt x="117247" y="15136"/>
                  </a:lnTo>
                  <a:lnTo>
                    <a:pt x="121876" y="34672"/>
                  </a:lnTo>
                  <a:lnTo>
                    <a:pt x="123248" y="58923"/>
                  </a:lnTo>
                  <a:lnTo>
                    <a:pt x="117923" y="76961"/>
                  </a:lnTo>
                  <a:lnTo>
                    <a:pt x="97844" y="115221"/>
                  </a:lnTo>
                  <a:lnTo>
                    <a:pt x="64299" y="140825"/>
                  </a:lnTo>
                  <a:lnTo>
                    <a:pt x="32688" y="151340"/>
                  </a:lnTo>
                  <a:lnTo>
                    <a:pt x="32375" y="150619"/>
                  </a:lnTo>
                  <a:lnTo>
                    <a:pt x="36992" y="144548"/>
                  </a:lnTo>
                  <a:lnTo>
                    <a:pt x="61185" y="124879"/>
                  </a:lnTo>
                  <a:lnTo>
                    <a:pt x="105307" y="102468"/>
                  </a:lnTo>
                  <a:lnTo>
                    <a:pt x="145924" y="73738"/>
                  </a:lnTo>
                  <a:lnTo>
                    <a:pt x="190902" y="49389"/>
                  </a:lnTo>
                  <a:lnTo>
                    <a:pt x="230193" y="22469"/>
                  </a:lnTo>
                  <a:lnTo>
                    <a:pt x="234600" y="15956"/>
                  </a:lnTo>
                  <a:lnTo>
                    <a:pt x="233659" y="13797"/>
                  </a:lnTo>
                  <a:lnTo>
                    <a:pt x="230914" y="12357"/>
                  </a:lnTo>
                  <a:lnTo>
                    <a:pt x="211301" y="10046"/>
                  </a:lnTo>
                  <a:lnTo>
                    <a:pt x="188195" y="19759"/>
                  </a:lnTo>
                  <a:lnTo>
                    <a:pt x="145394" y="55633"/>
                  </a:lnTo>
                  <a:lnTo>
                    <a:pt x="106773" y="101466"/>
                  </a:lnTo>
                  <a:lnTo>
                    <a:pt x="100372" y="114214"/>
                  </a:lnTo>
                  <a:lnTo>
                    <a:pt x="98665" y="120577"/>
                  </a:lnTo>
                  <a:lnTo>
                    <a:pt x="99590" y="133291"/>
                  </a:lnTo>
                  <a:lnTo>
                    <a:pt x="103529" y="143880"/>
                  </a:lnTo>
                  <a:lnTo>
                    <a:pt x="106061" y="146704"/>
                  </a:lnTo>
                  <a:lnTo>
                    <a:pt x="111697" y="149842"/>
                  </a:lnTo>
                  <a:lnTo>
                    <a:pt x="117728" y="151236"/>
                  </a:lnTo>
                  <a:lnTo>
                    <a:pt x="163580" y="143372"/>
                  </a:lnTo>
                  <a:lnTo>
                    <a:pt x="184287" y="140166"/>
                  </a:lnTo>
                  <a:lnTo>
                    <a:pt x="219075" y="133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479">
              <a:extLst>
                <a:ext uri="{FF2B5EF4-FFF2-40B4-BE49-F238E27FC236}">
                  <a16:creationId xmlns:a16="http://schemas.microsoft.com/office/drawing/2014/main" id="{993C28B4-8B7B-7843-173B-7F36D185FF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67375" y="4019667"/>
              <a:ext cx="28068" cy="123709"/>
            </a:xfrm>
            <a:custGeom>
              <a:avLst/>
              <a:gdLst/>
              <a:ahLst/>
              <a:cxnLst/>
              <a:rect l="0" t="0" r="0" b="0"/>
              <a:pathLst>
                <a:path w="28068" h="123709">
                  <a:moveTo>
                    <a:pt x="9525" y="9408"/>
                  </a:moveTo>
                  <a:lnTo>
                    <a:pt x="9525" y="9408"/>
                  </a:lnTo>
                  <a:lnTo>
                    <a:pt x="14581" y="4351"/>
                  </a:lnTo>
                  <a:lnTo>
                    <a:pt x="19886" y="1869"/>
                  </a:lnTo>
                  <a:lnTo>
                    <a:pt x="28067" y="0"/>
                  </a:lnTo>
                  <a:lnTo>
                    <a:pt x="12079" y="38483"/>
                  </a:lnTo>
                  <a:lnTo>
                    <a:pt x="7460" y="57181"/>
                  </a:lnTo>
                  <a:lnTo>
                    <a:pt x="3316" y="70857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480">
              <a:extLst>
                <a:ext uri="{FF2B5EF4-FFF2-40B4-BE49-F238E27FC236}">
                  <a16:creationId xmlns:a16="http://schemas.microsoft.com/office/drawing/2014/main" id="{10629ADE-31D2-6E79-FECD-C13138142E8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673358" y="4039924"/>
              <a:ext cx="117843" cy="112977"/>
            </a:xfrm>
            <a:custGeom>
              <a:avLst/>
              <a:gdLst/>
              <a:ahLst/>
              <a:cxnLst/>
              <a:rect l="0" t="0" r="0" b="0"/>
              <a:pathLst>
                <a:path w="117843" h="112977">
                  <a:moveTo>
                    <a:pt x="70217" y="8201"/>
                  </a:moveTo>
                  <a:lnTo>
                    <a:pt x="70217" y="8201"/>
                  </a:lnTo>
                  <a:lnTo>
                    <a:pt x="87550" y="8201"/>
                  </a:lnTo>
                  <a:lnTo>
                    <a:pt x="88122" y="7143"/>
                  </a:lnTo>
                  <a:lnTo>
                    <a:pt x="89117" y="0"/>
                  </a:lnTo>
                  <a:lnTo>
                    <a:pt x="89222" y="4125"/>
                  </a:lnTo>
                  <a:lnTo>
                    <a:pt x="87120" y="5483"/>
                  </a:lnTo>
                  <a:lnTo>
                    <a:pt x="49167" y="16625"/>
                  </a:lnTo>
                  <a:lnTo>
                    <a:pt x="9050" y="42332"/>
                  </a:lnTo>
                  <a:lnTo>
                    <a:pt x="1404" y="49123"/>
                  </a:lnTo>
                  <a:lnTo>
                    <a:pt x="0" y="52416"/>
                  </a:lnTo>
                  <a:lnTo>
                    <a:pt x="122" y="55669"/>
                  </a:lnTo>
                  <a:lnTo>
                    <a:pt x="3080" y="62106"/>
                  </a:lnTo>
                  <a:lnTo>
                    <a:pt x="7923" y="68495"/>
                  </a:lnTo>
                  <a:lnTo>
                    <a:pt x="39130" y="87573"/>
                  </a:lnTo>
                  <a:lnTo>
                    <a:pt x="52656" y="92044"/>
                  </a:lnTo>
                  <a:lnTo>
                    <a:pt x="63369" y="93368"/>
                  </a:lnTo>
                  <a:lnTo>
                    <a:pt x="65651" y="94612"/>
                  </a:lnTo>
                  <a:lnTo>
                    <a:pt x="67173" y="96500"/>
                  </a:lnTo>
                  <a:lnTo>
                    <a:pt x="68188" y="98817"/>
                  </a:lnTo>
                  <a:lnTo>
                    <a:pt x="69923" y="100362"/>
                  </a:lnTo>
                  <a:lnTo>
                    <a:pt x="74672" y="102078"/>
                  </a:lnTo>
                  <a:lnTo>
                    <a:pt x="95691" y="104429"/>
                  </a:lnTo>
                  <a:lnTo>
                    <a:pt x="117842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481">
              <a:extLst>
                <a:ext uri="{FF2B5EF4-FFF2-40B4-BE49-F238E27FC236}">
                  <a16:creationId xmlns:a16="http://schemas.microsoft.com/office/drawing/2014/main" id="{4E5E9CF1-3F30-7A7C-ACE8-7FB901321B5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00750" y="4019584"/>
              <a:ext cx="276226" cy="19017"/>
            </a:xfrm>
            <a:custGeom>
              <a:avLst/>
              <a:gdLst/>
              <a:ahLst/>
              <a:cxnLst/>
              <a:rect l="0" t="0" r="0" b="0"/>
              <a:pathLst>
                <a:path w="276226" h="1901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45760" y="1290"/>
                  </a:lnTo>
                  <a:lnTo>
                    <a:pt x="85761" y="359"/>
                  </a:lnTo>
                  <a:lnTo>
                    <a:pt x="126070" y="83"/>
                  </a:lnTo>
                  <a:lnTo>
                    <a:pt x="164824" y="0"/>
                  </a:lnTo>
                  <a:lnTo>
                    <a:pt x="203118" y="5033"/>
                  </a:lnTo>
                  <a:lnTo>
                    <a:pt x="245968" y="8904"/>
                  </a:lnTo>
                  <a:lnTo>
                    <a:pt x="258544" y="10288"/>
                  </a:lnTo>
                  <a:lnTo>
                    <a:pt x="276225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482">
              <a:extLst>
                <a:ext uri="{FF2B5EF4-FFF2-40B4-BE49-F238E27FC236}">
                  <a16:creationId xmlns:a16="http://schemas.microsoft.com/office/drawing/2014/main" id="{2429FDB2-FB17-90B9-A22D-8BEBD303977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78158" y="3905250"/>
              <a:ext cx="198868" cy="180921"/>
            </a:xfrm>
            <a:custGeom>
              <a:avLst/>
              <a:gdLst/>
              <a:ahLst/>
              <a:cxnLst/>
              <a:rect l="0" t="0" r="0" b="0"/>
              <a:pathLst>
                <a:path w="198868" h="180921">
                  <a:moveTo>
                    <a:pt x="160767" y="0"/>
                  </a:moveTo>
                  <a:lnTo>
                    <a:pt x="160767" y="0"/>
                  </a:lnTo>
                  <a:lnTo>
                    <a:pt x="160767" y="9132"/>
                  </a:lnTo>
                  <a:lnTo>
                    <a:pt x="151276" y="33"/>
                  </a:lnTo>
                  <a:lnTo>
                    <a:pt x="151252" y="5066"/>
                  </a:lnTo>
                  <a:lnTo>
                    <a:pt x="150191" y="6553"/>
                  </a:lnTo>
                  <a:lnTo>
                    <a:pt x="144698" y="8644"/>
                  </a:lnTo>
                  <a:lnTo>
                    <a:pt x="142110" y="9409"/>
                  </a:lnTo>
                  <a:lnTo>
                    <a:pt x="95456" y="9525"/>
                  </a:lnTo>
                  <a:lnTo>
                    <a:pt x="66022" y="17129"/>
                  </a:lnTo>
                  <a:lnTo>
                    <a:pt x="28685" y="36094"/>
                  </a:lnTo>
                  <a:lnTo>
                    <a:pt x="22690" y="46381"/>
                  </a:lnTo>
                  <a:lnTo>
                    <a:pt x="18840" y="62627"/>
                  </a:lnTo>
                  <a:lnTo>
                    <a:pt x="18018" y="79260"/>
                  </a:lnTo>
                  <a:lnTo>
                    <a:pt x="20092" y="81415"/>
                  </a:lnTo>
                  <a:lnTo>
                    <a:pt x="57619" y="93757"/>
                  </a:lnTo>
                  <a:lnTo>
                    <a:pt x="102380" y="95192"/>
                  </a:lnTo>
                  <a:lnTo>
                    <a:pt x="116073" y="95239"/>
                  </a:lnTo>
                  <a:lnTo>
                    <a:pt x="118271" y="94185"/>
                  </a:lnTo>
                  <a:lnTo>
                    <a:pt x="119736" y="92423"/>
                  </a:lnTo>
                  <a:lnTo>
                    <a:pt x="122088" y="87048"/>
                  </a:lnTo>
                  <a:lnTo>
                    <a:pt x="121223" y="86607"/>
                  </a:lnTo>
                  <a:lnTo>
                    <a:pt x="81948" y="85759"/>
                  </a:lnTo>
                  <a:lnTo>
                    <a:pt x="47008" y="93337"/>
                  </a:lnTo>
                  <a:lnTo>
                    <a:pt x="25343" y="103032"/>
                  </a:lnTo>
                  <a:lnTo>
                    <a:pt x="7634" y="117782"/>
                  </a:lnTo>
                  <a:lnTo>
                    <a:pt x="2750" y="125725"/>
                  </a:lnTo>
                  <a:lnTo>
                    <a:pt x="0" y="146260"/>
                  </a:lnTo>
                  <a:lnTo>
                    <a:pt x="2179" y="157785"/>
                  </a:lnTo>
                  <a:lnTo>
                    <a:pt x="4241" y="162340"/>
                  </a:lnTo>
                  <a:lnTo>
                    <a:pt x="15000" y="170223"/>
                  </a:lnTo>
                  <a:lnTo>
                    <a:pt x="29307" y="176197"/>
                  </a:lnTo>
                  <a:lnTo>
                    <a:pt x="72286" y="180346"/>
                  </a:lnTo>
                  <a:lnTo>
                    <a:pt x="115548" y="180920"/>
                  </a:lnTo>
                  <a:lnTo>
                    <a:pt x="156367" y="173429"/>
                  </a:lnTo>
                  <a:lnTo>
                    <a:pt x="175745" y="171271"/>
                  </a:lnTo>
                  <a:lnTo>
                    <a:pt x="19886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2" name="SMARTInkShape-2483">
            <a:extLst>
              <a:ext uri="{FF2B5EF4-FFF2-40B4-BE49-F238E27FC236}">
                <a16:creationId xmlns:a16="http://schemas.microsoft.com/office/drawing/2014/main" id="{1513A500-AF37-2545-B1B0-552C23398F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76950" y="3924417"/>
            <a:ext cx="38091" cy="209434"/>
          </a:xfrm>
          <a:custGeom>
            <a:avLst/>
            <a:gdLst/>
            <a:ahLst/>
            <a:cxnLst/>
            <a:rect l="0" t="0" r="0" b="0"/>
            <a:pathLst>
              <a:path w="38091" h="209434">
                <a:moveTo>
                  <a:pt x="28575" y="9408"/>
                </a:moveTo>
                <a:lnTo>
                  <a:pt x="28575" y="9408"/>
                </a:lnTo>
                <a:lnTo>
                  <a:pt x="36776" y="9408"/>
                </a:lnTo>
                <a:lnTo>
                  <a:pt x="37217" y="8350"/>
                </a:lnTo>
                <a:lnTo>
                  <a:pt x="38090" y="0"/>
                </a:lnTo>
                <a:lnTo>
                  <a:pt x="37041" y="38950"/>
                </a:lnTo>
                <a:lnTo>
                  <a:pt x="27739" y="86426"/>
                </a:lnTo>
                <a:lnTo>
                  <a:pt x="18802" y="123951"/>
                </a:lnTo>
                <a:lnTo>
                  <a:pt x="10747" y="165485"/>
                </a:lnTo>
                <a:lnTo>
                  <a:pt x="8829" y="183123"/>
                </a:lnTo>
                <a:lnTo>
                  <a:pt x="0" y="2094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SMARTInkShape-Group483">
            <a:extLst>
              <a:ext uri="{FF2B5EF4-FFF2-40B4-BE49-F238E27FC236}">
                <a16:creationId xmlns:a16="http://schemas.microsoft.com/office/drawing/2014/main" id="{3D790A2D-91FC-BE6D-7312-96981DE90B80}"/>
              </a:ext>
            </a:extLst>
          </p:cNvPr>
          <p:cNvGrpSpPr/>
          <p:nvPr/>
        </p:nvGrpSpPr>
        <p:grpSpPr>
          <a:xfrm>
            <a:off x="1914525" y="4564307"/>
            <a:ext cx="533401" cy="322019"/>
            <a:chOff x="1914525" y="4564307"/>
            <a:chExt cx="533401" cy="322019"/>
          </a:xfrm>
        </p:grpSpPr>
        <p:sp>
          <p:nvSpPr>
            <p:cNvPr id="1033" name="SMARTInkShape-2484">
              <a:extLst>
                <a:ext uri="{FF2B5EF4-FFF2-40B4-BE49-F238E27FC236}">
                  <a16:creationId xmlns:a16="http://schemas.microsoft.com/office/drawing/2014/main" id="{8A408A98-8C6D-EFF9-4032-CC9B360BB8C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914525" y="4572034"/>
              <a:ext cx="57151" cy="314292"/>
            </a:xfrm>
            <a:custGeom>
              <a:avLst/>
              <a:gdLst/>
              <a:ahLst/>
              <a:cxnLst/>
              <a:rect l="0" t="0" r="0" b="0"/>
              <a:pathLst>
                <a:path w="57151" h="314292">
                  <a:moveTo>
                    <a:pt x="57150" y="9491"/>
                  </a:moveTo>
                  <a:lnTo>
                    <a:pt x="57150" y="9491"/>
                  </a:lnTo>
                  <a:lnTo>
                    <a:pt x="57150" y="0"/>
                  </a:lnTo>
                  <a:lnTo>
                    <a:pt x="52093" y="44799"/>
                  </a:lnTo>
                  <a:lnTo>
                    <a:pt x="40903" y="87256"/>
                  </a:lnTo>
                  <a:lnTo>
                    <a:pt x="31640" y="130369"/>
                  </a:lnTo>
                  <a:lnTo>
                    <a:pt x="25351" y="164815"/>
                  </a:lnTo>
                  <a:lnTo>
                    <a:pt x="21851" y="198469"/>
                  </a:lnTo>
                  <a:lnTo>
                    <a:pt x="17058" y="238698"/>
                  </a:lnTo>
                  <a:lnTo>
                    <a:pt x="3971" y="284738"/>
                  </a:lnTo>
                  <a:lnTo>
                    <a:pt x="0" y="314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485">
              <a:extLst>
                <a:ext uri="{FF2B5EF4-FFF2-40B4-BE49-F238E27FC236}">
                  <a16:creationId xmlns:a16="http://schemas.microsoft.com/office/drawing/2014/main" id="{15B1E11D-ED56-CB43-33F8-E6ED028D44B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59123" y="4564307"/>
              <a:ext cx="26853" cy="274394"/>
            </a:xfrm>
            <a:custGeom>
              <a:avLst/>
              <a:gdLst/>
              <a:ahLst/>
              <a:cxnLst/>
              <a:rect l="0" t="0" r="0" b="0"/>
              <a:pathLst>
                <a:path w="26853" h="274394">
                  <a:moveTo>
                    <a:pt x="17327" y="26743"/>
                  </a:moveTo>
                  <a:lnTo>
                    <a:pt x="17327" y="26743"/>
                  </a:lnTo>
                  <a:lnTo>
                    <a:pt x="17327" y="21686"/>
                  </a:lnTo>
                  <a:lnTo>
                    <a:pt x="20149" y="16382"/>
                  </a:lnTo>
                  <a:lnTo>
                    <a:pt x="22384" y="13486"/>
                  </a:lnTo>
                  <a:lnTo>
                    <a:pt x="22815" y="10496"/>
                  </a:lnTo>
                  <a:lnTo>
                    <a:pt x="18259" y="0"/>
                  </a:lnTo>
                  <a:lnTo>
                    <a:pt x="17948" y="448"/>
                  </a:lnTo>
                  <a:lnTo>
                    <a:pt x="12352" y="36869"/>
                  </a:lnTo>
                  <a:lnTo>
                    <a:pt x="4094" y="81837"/>
                  </a:lnTo>
                  <a:lnTo>
                    <a:pt x="0" y="128674"/>
                  </a:lnTo>
                  <a:lnTo>
                    <a:pt x="3844" y="176066"/>
                  </a:lnTo>
                  <a:lnTo>
                    <a:pt x="8079" y="216674"/>
                  </a:lnTo>
                  <a:lnTo>
                    <a:pt x="26852" y="274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486">
              <a:extLst>
                <a:ext uri="{FF2B5EF4-FFF2-40B4-BE49-F238E27FC236}">
                  <a16:creationId xmlns:a16="http://schemas.microsoft.com/office/drawing/2014/main" id="{44C09471-E043-74E6-5523-8787D70935E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962150" y="4715835"/>
              <a:ext cx="123826" cy="18091"/>
            </a:xfrm>
            <a:custGeom>
              <a:avLst/>
              <a:gdLst/>
              <a:ahLst/>
              <a:cxnLst/>
              <a:rect l="0" t="0" r="0" b="0"/>
              <a:pathLst>
                <a:path w="123826" h="18091">
                  <a:moveTo>
                    <a:pt x="0" y="18090"/>
                  </a:moveTo>
                  <a:lnTo>
                    <a:pt x="0" y="18090"/>
                  </a:lnTo>
                  <a:lnTo>
                    <a:pt x="5057" y="13033"/>
                  </a:lnTo>
                  <a:lnTo>
                    <a:pt x="10361" y="10551"/>
                  </a:lnTo>
                  <a:lnTo>
                    <a:pt x="52263" y="0"/>
                  </a:lnTo>
                  <a:lnTo>
                    <a:pt x="123825" y="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487">
              <a:extLst>
                <a:ext uri="{FF2B5EF4-FFF2-40B4-BE49-F238E27FC236}">
                  <a16:creationId xmlns:a16="http://schemas.microsoft.com/office/drawing/2014/main" id="{2C49BF18-0E69-7CBD-F64A-711EDC3B73E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05898" y="4762500"/>
              <a:ext cx="77983" cy="110126"/>
            </a:xfrm>
            <a:custGeom>
              <a:avLst/>
              <a:gdLst/>
              <a:ahLst/>
              <a:cxnLst/>
              <a:rect l="0" t="0" r="0" b="0"/>
              <a:pathLst>
                <a:path w="77983" h="110126">
                  <a:moveTo>
                    <a:pt x="32477" y="19050"/>
                  </a:moveTo>
                  <a:lnTo>
                    <a:pt x="32477" y="19050"/>
                  </a:lnTo>
                  <a:lnTo>
                    <a:pt x="32477" y="119"/>
                  </a:lnTo>
                  <a:lnTo>
                    <a:pt x="27421" y="36"/>
                  </a:lnTo>
                  <a:lnTo>
                    <a:pt x="22116" y="2838"/>
                  </a:lnTo>
                  <a:lnTo>
                    <a:pt x="10087" y="13261"/>
                  </a:lnTo>
                  <a:lnTo>
                    <a:pt x="678" y="32504"/>
                  </a:lnTo>
                  <a:lnTo>
                    <a:pt x="0" y="46549"/>
                  </a:lnTo>
                  <a:lnTo>
                    <a:pt x="5504" y="85779"/>
                  </a:lnTo>
                  <a:lnTo>
                    <a:pt x="13787" y="100213"/>
                  </a:lnTo>
                  <a:lnTo>
                    <a:pt x="21701" y="108039"/>
                  </a:lnTo>
                  <a:lnTo>
                    <a:pt x="25292" y="110125"/>
                  </a:lnTo>
                  <a:lnTo>
                    <a:pt x="37751" y="109623"/>
                  </a:lnTo>
                  <a:lnTo>
                    <a:pt x="45518" y="108007"/>
                  </a:lnTo>
                  <a:lnTo>
                    <a:pt x="56969" y="100567"/>
                  </a:lnTo>
                  <a:lnTo>
                    <a:pt x="72946" y="78544"/>
                  </a:lnTo>
                  <a:lnTo>
                    <a:pt x="77982" y="49966"/>
                  </a:lnTo>
                  <a:lnTo>
                    <a:pt x="76338" y="35260"/>
                  </a:lnTo>
                  <a:lnTo>
                    <a:pt x="69462" y="21031"/>
                  </a:lnTo>
                  <a:lnTo>
                    <a:pt x="62673" y="13580"/>
                  </a:lnTo>
                  <a:lnTo>
                    <a:pt x="48009" y="4494"/>
                  </a:lnTo>
                  <a:lnTo>
                    <a:pt x="324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488">
              <a:extLst>
                <a:ext uri="{FF2B5EF4-FFF2-40B4-BE49-F238E27FC236}">
                  <a16:creationId xmlns:a16="http://schemas.microsoft.com/office/drawing/2014/main" id="{1E7AFB80-FFB0-9CD9-D56F-CF68DBC30CD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419350" y="4638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489">
              <a:extLst>
                <a:ext uri="{FF2B5EF4-FFF2-40B4-BE49-F238E27FC236}">
                  <a16:creationId xmlns:a16="http://schemas.microsoft.com/office/drawing/2014/main" id="{0F2D37F0-32E6-B081-6914-90B53B94BE7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19350" y="47434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SMARTInkShape-Group484">
            <a:extLst>
              <a:ext uri="{FF2B5EF4-FFF2-40B4-BE49-F238E27FC236}">
                <a16:creationId xmlns:a16="http://schemas.microsoft.com/office/drawing/2014/main" id="{3CBA2F00-B65D-BC09-C6EE-9B5B4366CDFB}"/>
              </a:ext>
            </a:extLst>
          </p:cNvPr>
          <p:cNvGrpSpPr/>
          <p:nvPr/>
        </p:nvGrpSpPr>
        <p:grpSpPr>
          <a:xfrm>
            <a:off x="2752725" y="4506765"/>
            <a:ext cx="1209676" cy="417661"/>
            <a:chOff x="2752725" y="4506765"/>
            <a:chExt cx="1209676" cy="417661"/>
          </a:xfrm>
        </p:grpSpPr>
        <p:sp>
          <p:nvSpPr>
            <p:cNvPr id="1040" name="SMARTInkShape-2490">
              <a:extLst>
                <a:ext uri="{FF2B5EF4-FFF2-40B4-BE49-F238E27FC236}">
                  <a16:creationId xmlns:a16="http://schemas.microsoft.com/office/drawing/2014/main" id="{F4252735-F538-11B6-8844-CE78FB3CF28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90825" y="4552950"/>
              <a:ext cx="19051" cy="371476"/>
            </a:xfrm>
            <a:custGeom>
              <a:avLst/>
              <a:gdLst/>
              <a:ahLst/>
              <a:cxnLst/>
              <a:rect l="0" t="0" r="0" b="0"/>
              <a:pathLst>
                <a:path w="19051" h="371476">
                  <a:moveTo>
                    <a:pt x="19050" y="0"/>
                  </a:moveTo>
                  <a:lnTo>
                    <a:pt x="19050" y="0"/>
                  </a:lnTo>
                  <a:lnTo>
                    <a:pt x="19050" y="33409"/>
                  </a:lnTo>
                  <a:lnTo>
                    <a:pt x="19050" y="71988"/>
                  </a:lnTo>
                  <a:lnTo>
                    <a:pt x="19050" y="113468"/>
                  </a:lnTo>
                  <a:lnTo>
                    <a:pt x="19050" y="152236"/>
                  </a:lnTo>
                  <a:lnTo>
                    <a:pt x="19050" y="196112"/>
                  </a:lnTo>
                  <a:lnTo>
                    <a:pt x="19050" y="239939"/>
                  </a:lnTo>
                  <a:lnTo>
                    <a:pt x="17992" y="284188"/>
                  </a:lnTo>
                  <a:lnTo>
                    <a:pt x="8689" y="330871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491">
              <a:extLst>
                <a:ext uri="{FF2B5EF4-FFF2-40B4-BE49-F238E27FC236}">
                  <a16:creationId xmlns:a16="http://schemas.microsoft.com/office/drawing/2014/main" id="{EBB2E562-1568-E450-6DCD-8051CFB800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52725" y="4524802"/>
              <a:ext cx="151313" cy="180549"/>
            </a:xfrm>
            <a:custGeom>
              <a:avLst/>
              <a:gdLst/>
              <a:ahLst/>
              <a:cxnLst/>
              <a:rect l="0" t="0" r="0" b="0"/>
              <a:pathLst>
                <a:path w="151313" h="180549">
                  <a:moveTo>
                    <a:pt x="38100" y="18623"/>
                  </a:moveTo>
                  <a:lnTo>
                    <a:pt x="38100" y="18623"/>
                  </a:lnTo>
                  <a:lnTo>
                    <a:pt x="28576" y="18623"/>
                  </a:lnTo>
                  <a:lnTo>
                    <a:pt x="33631" y="13566"/>
                  </a:lnTo>
                  <a:lnTo>
                    <a:pt x="38936" y="11084"/>
                  </a:lnTo>
                  <a:lnTo>
                    <a:pt x="78998" y="0"/>
                  </a:lnTo>
                  <a:lnTo>
                    <a:pt x="93845" y="4756"/>
                  </a:lnTo>
                  <a:lnTo>
                    <a:pt x="112016" y="16918"/>
                  </a:lnTo>
                  <a:lnTo>
                    <a:pt x="113623" y="28231"/>
                  </a:lnTo>
                  <a:lnTo>
                    <a:pt x="111177" y="36298"/>
                  </a:lnTo>
                  <a:lnTo>
                    <a:pt x="100983" y="50102"/>
                  </a:lnTo>
                  <a:lnTo>
                    <a:pt x="70696" y="71524"/>
                  </a:lnTo>
                  <a:lnTo>
                    <a:pt x="57325" y="75725"/>
                  </a:lnTo>
                  <a:lnTo>
                    <a:pt x="100469" y="75771"/>
                  </a:lnTo>
                  <a:lnTo>
                    <a:pt x="110270" y="76830"/>
                  </a:lnTo>
                  <a:lnTo>
                    <a:pt x="140006" y="89030"/>
                  </a:lnTo>
                  <a:lnTo>
                    <a:pt x="144138" y="93079"/>
                  </a:lnTo>
                  <a:lnTo>
                    <a:pt x="148728" y="103221"/>
                  </a:lnTo>
                  <a:lnTo>
                    <a:pt x="151312" y="115772"/>
                  </a:lnTo>
                  <a:lnTo>
                    <a:pt x="148499" y="119373"/>
                  </a:lnTo>
                  <a:lnTo>
                    <a:pt x="102538" y="145744"/>
                  </a:lnTo>
                  <a:lnTo>
                    <a:pt x="61725" y="158072"/>
                  </a:lnTo>
                  <a:lnTo>
                    <a:pt x="14880" y="169499"/>
                  </a:lnTo>
                  <a:lnTo>
                    <a:pt x="0" y="180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2492">
              <a:extLst>
                <a:ext uri="{FF2B5EF4-FFF2-40B4-BE49-F238E27FC236}">
                  <a16:creationId xmlns:a16="http://schemas.microsoft.com/office/drawing/2014/main" id="{6F7BC03C-8A27-73C5-BF72-52F4991B384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05125" y="47148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7292" y="45124"/>
                  </a:lnTo>
                  <a:lnTo>
                    <a:pt x="3241" y="5392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2493">
              <a:extLst>
                <a:ext uri="{FF2B5EF4-FFF2-40B4-BE49-F238E27FC236}">
                  <a16:creationId xmlns:a16="http://schemas.microsoft.com/office/drawing/2014/main" id="{4556D93C-3FA5-3877-2D9F-5CEF67EE53C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152775" y="46101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55011" y="2822"/>
                  </a:lnTo>
                  <a:lnTo>
                    <a:pt x="62549" y="6546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494">
              <a:extLst>
                <a:ext uri="{FF2B5EF4-FFF2-40B4-BE49-F238E27FC236}">
                  <a16:creationId xmlns:a16="http://schemas.microsoft.com/office/drawing/2014/main" id="{88FE9D23-562D-AB60-32CA-57AF97F582B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47288" y="4667250"/>
              <a:ext cx="119788" cy="5489"/>
            </a:xfrm>
            <a:custGeom>
              <a:avLst/>
              <a:gdLst/>
              <a:ahLst/>
              <a:cxnLst/>
              <a:rect l="0" t="0" r="0" b="0"/>
              <a:pathLst>
                <a:path w="119788" h="5489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7"/>
                  </a:lnTo>
                  <a:lnTo>
                    <a:pt x="5507" y="5488"/>
                  </a:lnTo>
                  <a:lnTo>
                    <a:pt x="45401" y="621"/>
                  </a:lnTo>
                  <a:lnTo>
                    <a:pt x="1197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495">
              <a:extLst>
                <a:ext uri="{FF2B5EF4-FFF2-40B4-BE49-F238E27FC236}">
                  <a16:creationId xmlns:a16="http://schemas.microsoft.com/office/drawing/2014/main" id="{492708F9-E42F-93D9-5DDD-98A54134F4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09950" y="4544865"/>
              <a:ext cx="65913" cy="341461"/>
            </a:xfrm>
            <a:custGeom>
              <a:avLst/>
              <a:gdLst/>
              <a:ahLst/>
              <a:cxnLst/>
              <a:rect l="0" t="0" r="0" b="0"/>
              <a:pathLst>
                <a:path w="65913" h="341461">
                  <a:moveTo>
                    <a:pt x="47625" y="17610"/>
                  </a:moveTo>
                  <a:lnTo>
                    <a:pt x="47625" y="17610"/>
                  </a:lnTo>
                  <a:lnTo>
                    <a:pt x="47625" y="12553"/>
                  </a:lnTo>
                  <a:lnTo>
                    <a:pt x="48683" y="11064"/>
                  </a:lnTo>
                  <a:lnTo>
                    <a:pt x="50447" y="10071"/>
                  </a:lnTo>
                  <a:lnTo>
                    <a:pt x="52681" y="9409"/>
                  </a:lnTo>
                  <a:lnTo>
                    <a:pt x="64959" y="0"/>
                  </a:lnTo>
                  <a:lnTo>
                    <a:pt x="65912" y="4845"/>
                  </a:lnTo>
                  <a:lnTo>
                    <a:pt x="65517" y="51834"/>
                  </a:lnTo>
                  <a:lnTo>
                    <a:pt x="59041" y="86312"/>
                  </a:lnTo>
                  <a:lnTo>
                    <a:pt x="53404" y="117994"/>
                  </a:lnTo>
                  <a:lnTo>
                    <a:pt x="50194" y="153242"/>
                  </a:lnTo>
                  <a:lnTo>
                    <a:pt x="47709" y="189015"/>
                  </a:lnTo>
                  <a:lnTo>
                    <a:pt x="43076" y="222554"/>
                  </a:lnTo>
                  <a:lnTo>
                    <a:pt x="29461" y="266129"/>
                  </a:lnTo>
                  <a:lnTo>
                    <a:pt x="17599" y="306192"/>
                  </a:lnTo>
                  <a:lnTo>
                    <a:pt x="9530" y="335090"/>
                  </a:lnTo>
                  <a:lnTo>
                    <a:pt x="0" y="341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496">
              <a:extLst>
                <a:ext uri="{FF2B5EF4-FFF2-40B4-BE49-F238E27FC236}">
                  <a16:creationId xmlns:a16="http://schemas.microsoft.com/office/drawing/2014/main" id="{F0654AA2-9B9F-3E1A-21CD-AF1B010D5FA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438525" y="4506765"/>
              <a:ext cx="126864" cy="170011"/>
            </a:xfrm>
            <a:custGeom>
              <a:avLst/>
              <a:gdLst/>
              <a:ahLst/>
              <a:cxnLst/>
              <a:rect l="0" t="0" r="0" b="0"/>
              <a:pathLst>
                <a:path w="126864" h="170011">
                  <a:moveTo>
                    <a:pt x="0" y="17610"/>
                  </a:moveTo>
                  <a:lnTo>
                    <a:pt x="0" y="17610"/>
                  </a:lnTo>
                  <a:lnTo>
                    <a:pt x="5056" y="12553"/>
                  </a:lnTo>
                  <a:lnTo>
                    <a:pt x="10361" y="10071"/>
                  </a:lnTo>
                  <a:lnTo>
                    <a:pt x="45057" y="0"/>
                  </a:lnTo>
                  <a:lnTo>
                    <a:pt x="68736" y="4043"/>
                  </a:lnTo>
                  <a:lnTo>
                    <a:pt x="85748" y="11944"/>
                  </a:lnTo>
                  <a:lnTo>
                    <a:pt x="91027" y="17914"/>
                  </a:lnTo>
                  <a:lnTo>
                    <a:pt x="92434" y="20988"/>
                  </a:lnTo>
                  <a:lnTo>
                    <a:pt x="91176" y="30048"/>
                  </a:lnTo>
                  <a:lnTo>
                    <a:pt x="86031" y="41129"/>
                  </a:lnTo>
                  <a:lnTo>
                    <a:pt x="64586" y="66699"/>
                  </a:lnTo>
                  <a:lnTo>
                    <a:pt x="29257" y="93239"/>
                  </a:lnTo>
                  <a:lnTo>
                    <a:pt x="33833" y="88584"/>
                  </a:lnTo>
                  <a:lnTo>
                    <a:pt x="52006" y="85559"/>
                  </a:lnTo>
                  <a:lnTo>
                    <a:pt x="98310" y="85418"/>
                  </a:lnTo>
                  <a:lnTo>
                    <a:pt x="111073" y="89375"/>
                  </a:lnTo>
                  <a:lnTo>
                    <a:pt x="120981" y="100305"/>
                  </a:lnTo>
                  <a:lnTo>
                    <a:pt x="125104" y="107665"/>
                  </a:lnTo>
                  <a:lnTo>
                    <a:pt x="126794" y="113630"/>
                  </a:lnTo>
                  <a:lnTo>
                    <a:pt x="126863" y="118665"/>
                  </a:lnTo>
                  <a:lnTo>
                    <a:pt x="125850" y="123080"/>
                  </a:lnTo>
                  <a:lnTo>
                    <a:pt x="114312" y="139407"/>
                  </a:lnTo>
                  <a:lnTo>
                    <a:pt x="97725" y="145825"/>
                  </a:lnTo>
                  <a:lnTo>
                    <a:pt x="51501" y="158048"/>
                  </a:lnTo>
                  <a:lnTo>
                    <a:pt x="42997" y="160460"/>
                  </a:lnTo>
                  <a:lnTo>
                    <a:pt x="28575" y="17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497">
              <a:extLst>
                <a:ext uri="{FF2B5EF4-FFF2-40B4-BE49-F238E27FC236}">
                  <a16:creationId xmlns:a16="http://schemas.microsoft.com/office/drawing/2014/main" id="{70B91E4D-C7CC-4978-0C8F-368B16AF841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90925" y="4690622"/>
              <a:ext cx="123826" cy="109979"/>
            </a:xfrm>
            <a:custGeom>
              <a:avLst/>
              <a:gdLst/>
              <a:ahLst/>
              <a:cxnLst/>
              <a:rect l="0" t="0" r="0" b="0"/>
              <a:pathLst>
                <a:path w="123826" h="109979">
                  <a:moveTo>
                    <a:pt x="0" y="24253"/>
                  </a:moveTo>
                  <a:lnTo>
                    <a:pt x="0" y="24253"/>
                  </a:lnTo>
                  <a:lnTo>
                    <a:pt x="5056" y="19196"/>
                  </a:lnTo>
                  <a:lnTo>
                    <a:pt x="10361" y="16714"/>
                  </a:lnTo>
                  <a:lnTo>
                    <a:pt x="13257" y="16052"/>
                  </a:lnTo>
                  <a:lnTo>
                    <a:pt x="15188" y="14552"/>
                  </a:lnTo>
                  <a:lnTo>
                    <a:pt x="17334" y="10064"/>
                  </a:lnTo>
                  <a:lnTo>
                    <a:pt x="18964" y="8443"/>
                  </a:lnTo>
                  <a:lnTo>
                    <a:pt x="32157" y="573"/>
                  </a:lnTo>
                  <a:lnTo>
                    <a:pt x="35196" y="0"/>
                  </a:lnTo>
                  <a:lnTo>
                    <a:pt x="38281" y="676"/>
                  </a:lnTo>
                  <a:lnTo>
                    <a:pt x="44530" y="3191"/>
                  </a:lnTo>
                  <a:lnTo>
                    <a:pt x="50836" y="4308"/>
                  </a:lnTo>
                  <a:lnTo>
                    <a:pt x="52941" y="5665"/>
                  </a:lnTo>
                  <a:lnTo>
                    <a:pt x="54343" y="7628"/>
                  </a:lnTo>
                  <a:lnTo>
                    <a:pt x="55902" y="13689"/>
                  </a:lnTo>
                  <a:lnTo>
                    <a:pt x="56596" y="23439"/>
                  </a:lnTo>
                  <a:lnTo>
                    <a:pt x="51929" y="40827"/>
                  </a:lnTo>
                  <a:lnTo>
                    <a:pt x="26545" y="78289"/>
                  </a:lnTo>
                  <a:lnTo>
                    <a:pt x="21929" y="82502"/>
                  </a:lnTo>
                  <a:lnTo>
                    <a:pt x="7439" y="89490"/>
                  </a:lnTo>
                  <a:lnTo>
                    <a:pt x="4959" y="92086"/>
                  </a:lnTo>
                  <a:lnTo>
                    <a:pt x="979" y="98800"/>
                  </a:lnTo>
                  <a:lnTo>
                    <a:pt x="653" y="98293"/>
                  </a:lnTo>
                  <a:lnTo>
                    <a:pt x="291" y="94907"/>
                  </a:lnTo>
                  <a:lnTo>
                    <a:pt x="1252" y="93580"/>
                  </a:lnTo>
                  <a:lnTo>
                    <a:pt x="5143" y="92107"/>
                  </a:lnTo>
                  <a:lnTo>
                    <a:pt x="31472" y="92219"/>
                  </a:lnTo>
                  <a:lnTo>
                    <a:pt x="71525" y="99160"/>
                  </a:lnTo>
                  <a:lnTo>
                    <a:pt x="103617" y="101256"/>
                  </a:lnTo>
                  <a:lnTo>
                    <a:pt x="123825" y="109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498">
              <a:extLst>
                <a:ext uri="{FF2B5EF4-FFF2-40B4-BE49-F238E27FC236}">
                  <a16:creationId xmlns:a16="http://schemas.microsoft.com/office/drawing/2014/main" id="{6E7BA774-F40F-B80D-A647-9356ACF54DC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867150" y="4581535"/>
              <a:ext cx="85726" cy="9516"/>
            </a:xfrm>
            <a:custGeom>
              <a:avLst/>
              <a:gdLst/>
              <a:ahLst/>
              <a:cxnLst/>
              <a:rect l="0" t="0" r="0" b="0"/>
              <a:pathLst>
                <a:path w="85726" h="9516">
                  <a:moveTo>
                    <a:pt x="0" y="9515"/>
                  </a:moveTo>
                  <a:lnTo>
                    <a:pt x="0" y="9515"/>
                  </a:lnTo>
                  <a:lnTo>
                    <a:pt x="0" y="4458"/>
                  </a:lnTo>
                  <a:lnTo>
                    <a:pt x="2117" y="2969"/>
                  </a:lnTo>
                  <a:lnTo>
                    <a:pt x="20722" y="579"/>
                  </a:lnTo>
                  <a:lnTo>
                    <a:pt x="60189" y="0"/>
                  </a:lnTo>
                  <a:lnTo>
                    <a:pt x="8572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499">
              <a:extLst>
                <a:ext uri="{FF2B5EF4-FFF2-40B4-BE49-F238E27FC236}">
                  <a16:creationId xmlns:a16="http://schemas.microsoft.com/office/drawing/2014/main" id="{47503697-66DC-9D11-86B9-013A483B57C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876675" y="46386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8662" y="5488"/>
                  </a:lnTo>
                  <a:lnTo>
                    <a:pt x="52663" y="414"/>
                  </a:lnTo>
                  <a:lnTo>
                    <a:pt x="57334" y="276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SMARTInkShape-Group485">
            <a:extLst>
              <a:ext uri="{FF2B5EF4-FFF2-40B4-BE49-F238E27FC236}">
                <a16:creationId xmlns:a16="http://schemas.microsoft.com/office/drawing/2014/main" id="{9D67982A-0875-2F88-A03F-8A331A200258}"/>
              </a:ext>
            </a:extLst>
          </p:cNvPr>
          <p:cNvGrpSpPr/>
          <p:nvPr/>
        </p:nvGrpSpPr>
        <p:grpSpPr>
          <a:xfrm>
            <a:off x="4278049" y="4619625"/>
            <a:ext cx="579702" cy="142876"/>
            <a:chOff x="4278049" y="4619625"/>
            <a:chExt cx="579702" cy="142876"/>
          </a:xfrm>
        </p:grpSpPr>
        <p:sp>
          <p:nvSpPr>
            <p:cNvPr id="1051" name="SMARTInkShape-2500">
              <a:extLst>
                <a:ext uri="{FF2B5EF4-FFF2-40B4-BE49-F238E27FC236}">
                  <a16:creationId xmlns:a16="http://schemas.microsoft.com/office/drawing/2014/main" id="{5809B82F-159E-F092-0A2F-DD8C77B4DF3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278049" y="475297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501">
              <a:extLst>
                <a:ext uri="{FF2B5EF4-FFF2-40B4-BE49-F238E27FC236}">
                  <a16:creationId xmlns:a16="http://schemas.microsoft.com/office/drawing/2014/main" id="{2FE802CD-B66C-C72E-F30B-8114B821F5C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29125" y="4743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502">
              <a:extLst>
                <a:ext uri="{FF2B5EF4-FFF2-40B4-BE49-F238E27FC236}">
                  <a16:creationId xmlns:a16="http://schemas.microsoft.com/office/drawing/2014/main" id="{C2732570-C94C-ADD3-4830-0CC7CF24F17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43425" y="4762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503">
              <a:extLst>
                <a:ext uri="{FF2B5EF4-FFF2-40B4-BE49-F238E27FC236}">
                  <a16:creationId xmlns:a16="http://schemas.microsoft.com/office/drawing/2014/main" id="{5CBD5BF6-1F16-75BF-CB4D-7EFC4B80E18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62500" y="46196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504">
              <a:extLst>
                <a:ext uri="{FF2B5EF4-FFF2-40B4-BE49-F238E27FC236}">
                  <a16:creationId xmlns:a16="http://schemas.microsoft.com/office/drawing/2014/main" id="{24C5E262-F8A4-97CE-09FD-730349A9368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62500" y="46767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SMARTInkShape-Group486">
            <a:extLst>
              <a:ext uri="{FF2B5EF4-FFF2-40B4-BE49-F238E27FC236}">
                <a16:creationId xmlns:a16="http://schemas.microsoft.com/office/drawing/2014/main" id="{158A2B80-1F86-3C83-2953-04B9A46BE554}"/>
              </a:ext>
            </a:extLst>
          </p:cNvPr>
          <p:cNvGrpSpPr/>
          <p:nvPr/>
        </p:nvGrpSpPr>
        <p:grpSpPr>
          <a:xfrm>
            <a:off x="5095875" y="4526400"/>
            <a:ext cx="552451" cy="340876"/>
            <a:chOff x="5095875" y="4526400"/>
            <a:chExt cx="552451" cy="340876"/>
          </a:xfrm>
        </p:grpSpPr>
        <p:sp>
          <p:nvSpPr>
            <p:cNvPr id="1057" name="SMARTInkShape-2505">
              <a:extLst>
                <a:ext uri="{FF2B5EF4-FFF2-40B4-BE49-F238E27FC236}">
                  <a16:creationId xmlns:a16="http://schemas.microsoft.com/office/drawing/2014/main" id="{BDC8B231-89C5-D707-6E4B-474D68808E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95875" y="4544749"/>
              <a:ext cx="46206" cy="322527"/>
            </a:xfrm>
            <a:custGeom>
              <a:avLst/>
              <a:gdLst/>
              <a:ahLst/>
              <a:cxnLst/>
              <a:rect l="0" t="0" r="0" b="0"/>
              <a:pathLst>
                <a:path w="46206" h="322527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9411" y="5379"/>
                  </a:lnTo>
                  <a:lnTo>
                    <a:pt x="35297" y="1655"/>
                  </a:lnTo>
                  <a:lnTo>
                    <a:pt x="41440" y="0"/>
                  </a:lnTo>
                  <a:lnTo>
                    <a:pt x="43502" y="1675"/>
                  </a:lnTo>
                  <a:lnTo>
                    <a:pt x="45792" y="9181"/>
                  </a:lnTo>
                  <a:lnTo>
                    <a:pt x="46205" y="47514"/>
                  </a:lnTo>
                  <a:lnTo>
                    <a:pt x="40972" y="86642"/>
                  </a:lnTo>
                  <a:lnTo>
                    <a:pt x="33422" y="132530"/>
                  </a:lnTo>
                  <a:lnTo>
                    <a:pt x="22986" y="171284"/>
                  </a:lnTo>
                  <a:lnTo>
                    <a:pt x="17006" y="215785"/>
                  </a:lnTo>
                  <a:lnTo>
                    <a:pt x="9452" y="259629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506">
              <a:extLst>
                <a:ext uri="{FF2B5EF4-FFF2-40B4-BE49-F238E27FC236}">
                  <a16:creationId xmlns:a16="http://schemas.microsoft.com/office/drawing/2014/main" id="{4784BEF9-32FF-136A-3BC7-DB8BBAEFA77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24450" y="4526400"/>
              <a:ext cx="129489" cy="169426"/>
            </a:xfrm>
            <a:custGeom>
              <a:avLst/>
              <a:gdLst/>
              <a:ahLst/>
              <a:cxnLst/>
              <a:rect l="0" t="0" r="0" b="0"/>
              <a:pathLst>
                <a:path w="129489" h="169426">
                  <a:moveTo>
                    <a:pt x="0" y="26550"/>
                  </a:moveTo>
                  <a:lnTo>
                    <a:pt x="0" y="26550"/>
                  </a:lnTo>
                  <a:lnTo>
                    <a:pt x="5056" y="26550"/>
                  </a:lnTo>
                  <a:lnTo>
                    <a:pt x="6545" y="25492"/>
                  </a:lnTo>
                  <a:lnTo>
                    <a:pt x="7539" y="23728"/>
                  </a:lnTo>
                  <a:lnTo>
                    <a:pt x="8201" y="21493"/>
                  </a:lnTo>
                  <a:lnTo>
                    <a:pt x="9701" y="20004"/>
                  </a:lnTo>
                  <a:lnTo>
                    <a:pt x="14189" y="18349"/>
                  </a:lnTo>
                  <a:lnTo>
                    <a:pt x="15810" y="16849"/>
                  </a:lnTo>
                  <a:lnTo>
                    <a:pt x="17610" y="12361"/>
                  </a:lnTo>
                  <a:lnTo>
                    <a:pt x="20207" y="10740"/>
                  </a:lnTo>
                  <a:lnTo>
                    <a:pt x="65129" y="150"/>
                  </a:lnTo>
                  <a:lnTo>
                    <a:pt x="78688" y="0"/>
                  </a:lnTo>
                  <a:lnTo>
                    <a:pt x="97163" y="5866"/>
                  </a:lnTo>
                  <a:lnTo>
                    <a:pt x="105978" y="11360"/>
                  </a:lnTo>
                  <a:lnTo>
                    <a:pt x="108752" y="15365"/>
                  </a:lnTo>
                  <a:lnTo>
                    <a:pt x="111835" y="25460"/>
                  </a:lnTo>
                  <a:lnTo>
                    <a:pt x="111598" y="30056"/>
                  </a:lnTo>
                  <a:lnTo>
                    <a:pt x="108513" y="37986"/>
                  </a:lnTo>
                  <a:lnTo>
                    <a:pt x="75443" y="66390"/>
                  </a:lnTo>
                  <a:lnTo>
                    <a:pt x="28169" y="88907"/>
                  </a:lnTo>
                  <a:lnTo>
                    <a:pt x="19405" y="93056"/>
                  </a:lnTo>
                  <a:lnTo>
                    <a:pt x="63801" y="93218"/>
                  </a:lnTo>
                  <a:lnTo>
                    <a:pt x="87696" y="96045"/>
                  </a:lnTo>
                  <a:lnTo>
                    <a:pt x="104592" y="101887"/>
                  </a:lnTo>
                  <a:lnTo>
                    <a:pt x="123889" y="116019"/>
                  </a:lnTo>
                  <a:lnTo>
                    <a:pt x="129144" y="123817"/>
                  </a:lnTo>
                  <a:lnTo>
                    <a:pt x="129488" y="127378"/>
                  </a:lnTo>
                  <a:lnTo>
                    <a:pt x="127047" y="134156"/>
                  </a:lnTo>
                  <a:lnTo>
                    <a:pt x="114667" y="143923"/>
                  </a:lnTo>
                  <a:lnTo>
                    <a:pt x="72841" y="157601"/>
                  </a:lnTo>
                  <a:lnTo>
                    <a:pt x="25414" y="168248"/>
                  </a:lnTo>
                  <a:lnTo>
                    <a:pt x="0" y="169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507">
              <a:extLst>
                <a:ext uri="{FF2B5EF4-FFF2-40B4-BE49-F238E27FC236}">
                  <a16:creationId xmlns:a16="http://schemas.microsoft.com/office/drawing/2014/main" id="{115AC4FA-ADF1-A143-55C1-D4DA347DFC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38750" y="4686692"/>
              <a:ext cx="24277" cy="66284"/>
            </a:xfrm>
            <a:custGeom>
              <a:avLst/>
              <a:gdLst/>
              <a:ahLst/>
              <a:cxnLst/>
              <a:rect l="0" t="0" r="0" b="0"/>
              <a:pathLst>
                <a:path w="24277" h="66284">
                  <a:moveTo>
                    <a:pt x="9525" y="9133"/>
                  </a:moveTo>
                  <a:lnTo>
                    <a:pt x="9525" y="9133"/>
                  </a:lnTo>
                  <a:lnTo>
                    <a:pt x="9525" y="4076"/>
                  </a:lnTo>
                  <a:lnTo>
                    <a:pt x="10583" y="2587"/>
                  </a:lnTo>
                  <a:lnTo>
                    <a:pt x="12347" y="1594"/>
                  </a:lnTo>
                  <a:lnTo>
                    <a:pt x="17726" y="0"/>
                  </a:lnTo>
                  <a:lnTo>
                    <a:pt x="23714" y="4781"/>
                  </a:lnTo>
                  <a:lnTo>
                    <a:pt x="24276" y="7290"/>
                  </a:lnTo>
                  <a:lnTo>
                    <a:pt x="23591" y="10021"/>
                  </a:lnTo>
                  <a:lnTo>
                    <a:pt x="0" y="66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2508">
              <a:extLst>
                <a:ext uri="{FF2B5EF4-FFF2-40B4-BE49-F238E27FC236}">
                  <a16:creationId xmlns:a16="http://schemas.microsoft.com/office/drawing/2014/main" id="{11A4C443-76C9-1530-3353-F66D8A0A997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41170" y="4705742"/>
              <a:ext cx="111881" cy="75809"/>
            </a:xfrm>
            <a:custGeom>
              <a:avLst/>
              <a:gdLst/>
              <a:ahLst/>
              <a:cxnLst/>
              <a:rect l="0" t="0" r="0" b="0"/>
              <a:pathLst>
                <a:path w="111881" h="75809">
                  <a:moveTo>
                    <a:pt x="64255" y="9133"/>
                  </a:moveTo>
                  <a:lnTo>
                    <a:pt x="64255" y="9133"/>
                  </a:lnTo>
                  <a:lnTo>
                    <a:pt x="69311" y="9133"/>
                  </a:lnTo>
                  <a:lnTo>
                    <a:pt x="70800" y="8075"/>
                  </a:lnTo>
                  <a:lnTo>
                    <a:pt x="71794" y="6311"/>
                  </a:lnTo>
                  <a:lnTo>
                    <a:pt x="73664" y="0"/>
                  </a:lnTo>
                  <a:lnTo>
                    <a:pt x="68690" y="4781"/>
                  </a:lnTo>
                  <a:lnTo>
                    <a:pt x="60581" y="7199"/>
                  </a:lnTo>
                  <a:lnTo>
                    <a:pt x="44117" y="11382"/>
                  </a:lnTo>
                  <a:lnTo>
                    <a:pt x="25833" y="16502"/>
                  </a:lnTo>
                  <a:lnTo>
                    <a:pt x="5747" y="18232"/>
                  </a:lnTo>
                  <a:lnTo>
                    <a:pt x="3025" y="19432"/>
                  </a:lnTo>
                  <a:lnTo>
                    <a:pt x="1210" y="21292"/>
                  </a:lnTo>
                  <a:lnTo>
                    <a:pt x="0" y="23588"/>
                  </a:lnTo>
                  <a:lnTo>
                    <a:pt x="251" y="25120"/>
                  </a:lnTo>
                  <a:lnTo>
                    <a:pt x="1478" y="26141"/>
                  </a:lnTo>
                  <a:lnTo>
                    <a:pt x="3354" y="26822"/>
                  </a:lnTo>
                  <a:lnTo>
                    <a:pt x="24191" y="43292"/>
                  </a:lnTo>
                  <a:lnTo>
                    <a:pt x="52133" y="51771"/>
                  </a:lnTo>
                  <a:lnTo>
                    <a:pt x="90618" y="73039"/>
                  </a:lnTo>
                  <a:lnTo>
                    <a:pt x="111880" y="75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509">
              <a:extLst>
                <a:ext uri="{FF2B5EF4-FFF2-40B4-BE49-F238E27FC236}">
                  <a16:creationId xmlns:a16="http://schemas.microsoft.com/office/drawing/2014/main" id="{12BDA956-3C75-51A4-82E9-ED2DC714854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562600" y="46101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510">
              <a:extLst>
                <a:ext uri="{FF2B5EF4-FFF2-40B4-BE49-F238E27FC236}">
                  <a16:creationId xmlns:a16="http://schemas.microsoft.com/office/drawing/2014/main" id="{1E68C284-AA5D-F2D7-AB5A-F0D59883CFC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53075" y="46672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5488"/>
                  </a:lnTo>
                  <a:lnTo>
                    <a:pt x="26515" y="932"/>
                  </a:lnTo>
                  <a:lnTo>
                    <a:pt x="61686" y="8283"/>
                  </a:lnTo>
                  <a:lnTo>
                    <a:pt x="79840" y="379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" name="SMARTInkShape-2511">
            <a:extLst>
              <a:ext uri="{FF2B5EF4-FFF2-40B4-BE49-F238E27FC236}">
                <a16:creationId xmlns:a16="http://schemas.microsoft.com/office/drawing/2014/main" id="{D3FE2D21-31AE-2D74-152A-09DF7D7977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91913" y="4573898"/>
            <a:ext cx="199003" cy="216685"/>
          </a:xfrm>
          <a:custGeom>
            <a:avLst/>
            <a:gdLst/>
            <a:ahLst/>
            <a:cxnLst/>
            <a:rect l="0" t="0" r="0" b="0"/>
            <a:pathLst>
              <a:path w="199003" h="216685">
                <a:moveTo>
                  <a:pt x="142187" y="26677"/>
                </a:moveTo>
                <a:lnTo>
                  <a:pt x="142187" y="26677"/>
                </a:lnTo>
                <a:lnTo>
                  <a:pt x="142187" y="21620"/>
                </a:lnTo>
                <a:lnTo>
                  <a:pt x="136542" y="16316"/>
                </a:lnTo>
                <a:lnTo>
                  <a:pt x="132074" y="13420"/>
                </a:lnTo>
                <a:lnTo>
                  <a:pt x="128036" y="12546"/>
                </a:lnTo>
                <a:lnTo>
                  <a:pt x="124287" y="13024"/>
                </a:lnTo>
                <a:lnTo>
                  <a:pt x="116240" y="15318"/>
                </a:lnTo>
                <a:lnTo>
                  <a:pt x="93827" y="19612"/>
                </a:lnTo>
                <a:lnTo>
                  <a:pt x="62715" y="34409"/>
                </a:lnTo>
                <a:lnTo>
                  <a:pt x="31250" y="62864"/>
                </a:lnTo>
                <a:lnTo>
                  <a:pt x="15361" y="87140"/>
                </a:lnTo>
                <a:lnTo>
                  <a:pt x="1634" y="129837"/>
                </a:lnTo>
                <a:lnTo>
                  <a:pt x="0" y="152846"/>
                </a:lnTo>
                <a:lnTo>
                  <a:pt x="5262" y="167772"/>
                </a:lnTo>
                <a:lnTo>
                  <a:pt x="25888" y="194600"/>
                </a:lnTo>
                <a:lnTo>
                  <a:pt x="37934" y="201851"/>
                </a:lnTo>
                <a:lnTo>
                  <a:pt x="76835" y="213433"/>
                </a:lnTo>
                <a:lnTo>
                  <a:pt x="123312" y="216684"/>
                </a:lnTo>
                <a:lnTo>
                  <a:pt x="146706" y="211974"/>
                </a:lnTo>
                <a:lnTo>
                  <a:pt x="167046" y="198820"/>
                </a:lnTo>
                <a:lnTo>
                  <a:pt x="190763" y="176471"/>
                </a:lnTo>
                <a:lnTo>
                  <a:pt x="195528" y="168040"/>
                </a:lnTo>
                <a:lnTo>
                  <a:pt x="199002" y="126015"/>
                </a:lnTo>
                <a:lnTo>
                  <a:pt x="196471" y="78394"/>
                </a:lnTo>
                <a:lnTo>
                  <a:pt x="187575" y="39384"/>
                </a:lnTo>
                <a:lnTo>
                  <a:pt x="173642" y="20746"/>
                </a:lnTo>
                <a:lnTo>
                  <a:pt x="158023" y="4507"/>
                </a:lnTo>
                <a:lnTo>
                  <a:pt x="148873" y="950"/>
                </a:lnTo>
                <a:lnTo>
                  <a:pt x="143469" y="0"/>
                </a:lnTo>
                <a:lnTo>
                  <a:pt x="120695" y="3721"/>
                </a:lnTo>
                <a:lnTo>
                  <a:pt x="108646" y="11535"/>
                </a:lnTo>
                <a:lnTo>
                  <a:pt x="92288" y="33799"/>
                </a:lnTo>
                <a:lnTo>
                  <a:pt x="85037" y="743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1" name="SMARTInkShape-Group488">
            <a:extLst>
              <a:ext uri="{FF2B5EF4-FFF2-40B4-BE49-F238E27FC236}">
                <a16:creationId xmlns:a16="http://schemas.microsoft.com/office/drawing/2014/main" id="{40C036DA-D1F8-F3CE-61BC-0D8E6B4B0C2B}"/>
              </a:ext>
            </a:extLst>
          </p:cNvPr>
          <p:cNvGrpSpPr/>
          <p:nvPr/>
        </p:nvGrpSpPr>
        <p:grpSpPr>
          <a:xfrm>
            <a:off x="1971675" y="5153258"/>
            <a:ext cx="581026" cy="359720"/>
            <a:chOff x="1971675" y="5153258"/>
            <a:chExt cx="581026" cy="359720"/>
          </a:xfrm>
        </p:grpSpPr>
        <p:sp>
          <p:nvSpPr>
            <p:cNvPr id="1065" name="SMARTInkShape-2512">
              <a:extLst>
                <a:ext uri="{FF2B5EF4-FFF2-40B4-BE49-F238E27FC236}">
                  <a16:creationId xmlns:a16="http://schemas.microsoft.com/office/drawing/2014/main" id="{384E221F-3CE8-8FBF-7FC5-770925192AD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71675" y="5153258"/>
              <a:ext cx="74761" cy="333143"/>
            </a:xfrm>
            <a:custGeom>
              <a:avLst/>
              <a:gdLst/>
              <a:ahLst/>
              <a:cxnLst/>
              <a:rect l="0" t="0" r="0" b="0"/>
              <a:pathLst>
                <a:path w="74761" h="333143">
                  <a:moveTo>
                    <a:pt x="57150" y="18817"/>
                  </a:moveTo>
                  <a:lnTo>
                    <a:pt x="57150" y="18817"/>
                  </a:lnTo>
                  <a:lnTo>
                    <a:pt x="62207" y="18817"/>
                  </a:lnTo>
                  <a:lnTo>
                    <a:pt x="63696" y="16700"/>
                  </a:lnTo>
                  <a:lnTo>
                    <a:pt x="66851" y="5725"/>
                  </a:lnTo>
                  <a:lnTo>
                    <a:pt x="68909" y="3739"/>
                  </a:lnTo>
                  <a:lnTo>
                    <a:pt x="74760" y="552"/>
                  </a:lnTo>
                  <a:lnTo>
                    <a:pt x="74182" y="290"/>
                  </a:lnTo>
                  <a:lnTo>
                    <a:pt x="70717" y="0"/>
                  </a:lnTo>
                  <a:lnTo>
                    <a:pt x="69370" y="3097"/>
                  </a:lnTo>
                  <a:lnTo>
                    <a:pt x="61973" y="49672"/>
                  </a:lnTo>
                  <a:lnTo>
                    <a:pt x="51557" y="93586"/>
                  </a:lnTo>
                  <a:lnTo>
                    <a:pt x="45580" y="132834"/>
                  </a:lnTo>
                  <a:lnTo>
                    <a:pt x="32539" y="179646"/>
                  </a:lnTo>
                  <a:lnTo>
                    <a:pt x="24041" y="220161"/>
                  </a:lnTo>
                  <a:lnTo>
                    <a:pt x="12432" y="258261"/>
                  </a:lnTo>
                  <a:lnTo>
                    <a:pt x="2769" y="302633"/>
                  </a:lnTo>
                  <a:lnTo>
                    <a:pt x="0" y="333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513">
              <a:extLst>
                <a:ext uri="{FF2B5EF4-FFF2-40B4-BE49-F238E27FC236}">
                  <a16:creationId xmlns:a16="http://schemas.microsoft.com/office/drawing/2014/main" id="{B478F83E-602A-D4EB-9D9D-2FB8BF6A2B4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43125" y="5172699"/>
              <a:ext cx="9526" cy="294652"/>
            </a:xfrm>
            <a:custGeom>
              <a:avLst/>
              <a:gdLst/>
              <a:ahLst/>
              <a:cxnLst/>
              <a:rect l="0" t="0" r="0" b="0"/>
              <a:pathLst>
                <a:path w="9526" h="294652">
                  <a:moveTo>
                    <a:pt x="9525" y="27951"/>
                  </a:moveTo>
                  <a:lnTo>
                    <a:pt x="9525" y="27951"/>
                  </a:lnTo>
                  <a:lnTo>
                    <a:pt x="9525" y="0"/>
                  </a:lnTo>
                  <a:lnTo>
                    <a:pt x="8467" y="27800"/>
                  </a:lnTo>
                  <a:lnTo>
                    <a:pt x="1324" y="67495"/>
                  </a:lnTo>
                  <a:lnTo>
                    <a:pt x="392" y="105167"/>
                  </a:lnTo>
                  <a:lnTo>
                    <a:pt x="175" y="137411"/>
                  </a:lnTo>
                  <a:lnTo>
                    <a:pt x="52" y="179975"/>
                  </a:lnTo>
                  <a:lnTo>
                    <a:pt x="10" y="223432"/>
                  </a:lnTo>
                  <a:lnTo>
                    <a:pt x="1" y="269496"/>
                  </a:lnTo>
                  <a:lnTo>
                    <a:pt x="0" y="294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514">
              <a:extLst>
                <a:ext uri="{FF2B5EF4-FFF2-40B4-BE49-F238E27FC236}">
                  <a16:creationId xmlns:a16="http://schemas.microsoft.com/office/drawing/2014/main" id="{2FF2FC97-7DF9-7A34-3F7D-893E630C02C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92049" y="5362575"/>
              <a:ext cx="132027" cy="9526"/>
            </a:xfrm>
            <a:custGeom>
              <a:avLst/>
              <a:gdLst/>
              <a:ahLst/>
              <a:cxnLst/>
              <a:rect l="0" t="0" r="0" b="0"/>
              <a:pathLst>
                <a:path w="1320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851" y="9525"/>
                  </a:lnTo>
                  <a:lnTo>
                    <a:pt x="84674" y="9525"/>
                  </a:lnTo>
                  <a:lnTo>
                    <a:pt x="113892" y="8467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515">
              <a:extLst>
                <a:ext uri="{FF2B5EF4-FFF2-40B4-BE49-F238E27FC236}">
                  <a16:creationId xmlns:a16="http://schemas.microsoft.com/office/drawing/2014/main" id="{9B510EF9-D17C-8DF1-FB51-B564CA41C2A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10487" y="5391276"/>
              <a:ext cx="170764" cy="121702"/>
            </a:xfrm>
            <a:custGeom>
              <a:avLst/>
              <a:gdLst/>
              <a:ahLst/>
              <a:cxnLst/>
              <a:rect l="0" t="0" r="0" b="0"/>
              <a:pathLst>
                <a:path w="170764" h="121702">
                  <a:moveTo>
                    <a:pt x="85038" y="28449"/>
                  </a:moveTo>
                  <a:lnTo>
                    <a:pt x="85038" y="28449"/>
                  </a:lnTo>
                  <a:lnTo>
                    <a:pt x="90094" y="28449"/>
                  </a:lnTo>
                  <a:lnTo>
                    <a:pt x="91584" y="27391"/>
                  </a:lnTo>
                  <a:lnTo>
                    <a:pt x="92577" y="25627"/>
                  </a:lnTo>
                  <a:lnTo>
                    <a:pt x="93239" y="23393"/>
                  </a:lnTo>
                  <a:lnTo>
                    <a:pt x="93680" y="22961"/>
                  </a:lnTo>
                  <a:lnTo>
                    <a:pt x="93974" y="23733"/>
                  </a:lnTo>
                  <a:lnTo>
                    <a:pt x="94447" y="27517"/>
                  </a:lnTo>
                  <a:lnTo>
                    <a:pt x="94562" y="13977"/>
                  </a:lnTo>
                  <a:lnTo>
                    <a:pt x="93504" y="12451"/>
                  </a:lnTo>
                  <a:lnTo>
                    <a:pt x="91740" y="11434"/>
                  </a:lnTo>
                  <a:lnTo>
                    <a:pt x="89507" y="10756"/>
                  </a:lnTo>
                  <a:lnTo>
                    <a:pt x="88017" y="9245"/>
                  </a:lnTo>
                  <a:lnTo>
                    <a:pt x="86362" y="4744"/>
                  </a:lnTo>
                  <a:lnTo>
                    <a:pt x="84862" y="3121"/>
                  </a:lnTo>
                  <a:lnTo>
                    <a:pt x="80374" y="1317"/>
                  </a:lnTo>
                  <a:lnTo>
                    <a:pt x="49425" y="0"/>
                  </a:lnTo>
                  <a:lnTo>
                    <a:pt x="44362" y="2075"/>
                  </a:lnTo>
                  <a:lnTo>
                    <a:pt x="20154" y="26401"/>
                  </a:lnTo>
                  <a:lnTo>
                    <a:pt x="7134" y="49714"/>
                  </a:lnTo>
                  <a:lnTo>
                    <a:pt x="343" y="82232"/>
                  </a:lnTo>
                  <a:lnTo>
                    <a:pt x="0" y="86530"/>
                  </a:lnTo>
                  <a:lnTo>
                    <a:pt x="2441" y="94127"/>
                  </a:lnTo>
                  <a:lnTo>
                    <a:pt x="12631" y="107627"/>
                  </a:lnTo>
                  <a:lnTo>
                    <a:pt x="15600" y="108751"/>
                  </a:lnTo>
                  <a:lnTo>
                    <a:pt x="18637" y="108442"/>
                  </a:lnTo>
                  <a:lnTo>
                    <a:pt x="44976" y="94621"/>
                  </a:lnTo>
                  <a:lnTo>
                    <a:pt x="59251" y="82324"/>
                  </a:lnTo>
                  <a:lnTo>
                    <a:pt x="75345" y="57305"/>
                  </a:lnTo>
                  <a:lnTo>
                    <a:pt x="75512" y="102685"/>
                  </a:lnTo>
                  <a:lnTo>
                    <a:pt x="75513" y="106514"/>
                  </a:lnTo>
                  <a:lnTo>
                    <a:pt x="78335" y="113592"/>
                  </a:lnTo>
                  <a:lnTo>
                    <a:pt x="80569" y="116961"/>
                  </a:lnTo>
                  <a:lnTo>
                    <a:pt x="83117" y="119207"/>
                  </a:lnTo>
                  <a:lnTo>
                    <a:pt x="88770" y="121701"/>
                  </a:lnTo>
                  <a:lnTo>
                    <a:pt x="97633" y="119989"/>
                  </a:lnTo>
                  <a:lnTo>
                    <a:pt x="140472" y="104323"/>
                  </a:lnTo>
                  <a:lnTo>
                    <a:pt x="153067" y="97096"/>
                  </a:lnTo>
                  <a:lnTo>
                    <a:pt x="170763" y="76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516">
              <a:extLst>
                <a:ext uri="{FF2B5EF4-FFF2-40B4-BE49-F238E27FC236}">
                  <a16:creationId xmlns:a16="http://schemas.microsoft.com/office/drawing/2014/main" id="{66A6B82A-8444-D45C-0F0A-C3E9FCF075E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14600" y="5300199"/>
              <a:ext cx="19051" cy="14752"/>
            </a:xfrm>
            <a:custGeom>
              <a:avLst/>
              <a:gdLst/>
              <a:ahLst/>
              <a:cxnLst/>
              <a:rect l="0" t="0" r="0" b="0"/>
              <a:pathLst>
                <a:path w="19051" h="14752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6" y="562"/>
                  </a:lnTo>
                  <a:lnTo>
                    <a:pt x="6546" y="0"/>
                  </a:lnTo>
                  <a:lnTo>
                    <a:pt x="7539" y="685"/>
                  </a:lnTo>
                  <a:lnTo>
                    <a:pt x="8201" y="2198"/>
                  </a:lnTo>
                  <a:lnTo>
                    <a:pt x="9701" y="3208"/>
                  </a:lnTo>
                  <a:lnTo>
                    <a:pt x="19050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517">
              <a:extLst>
                <a:ext uri="{FF2B5EF4-FFF2-40B4-BE49-F238E27FC236}">
                  <a16:creationId xmlns:a16="http://schemas.microsoft.com/office/drawing/2014/main" id="{DEEA3B01-3030-06F6-3965-BD756E5819F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24125" y="53816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SMARTInkShape-Group489">
            <a:extLst>
              <a:ext uri="{FF2B5EF4-FFF2-40B4-BE49-F238E27FC236}">
                <a16:creationId xmlns:a16="http://schemas.microsoft.com/office/drawing/2014/main" id="{0B90DD4B-A805-E4EE-DF5E-BCF21DD65005}"/>
              </a:ext>
            </a:extLst>
          </p:cNvPr>
          <p:cNvGrpSpPr/>
          <p:nvPr/>
        </p:nvGrpSpPr>
        <p:grpSpPr>
          <a:xfrm>
            <a:off x="2940383" y="5182924"/>
            <a:ext cx="431468" cy="271879"/>
            <a:chOff x="2940383" y="5182924"/>
            <a:chExt cx="431468" cy="271879"/>
          </a:xfrm>
        </p:grpSpPr>
        <p:sp>
          <p:nvSpPr>
            <p:cNvPr id="1072" name="SMARTInkShape-2518">
              <a:extLst>
                <a:ext uri="{FF2B5EF4-FFF2-40B4-BE49-F238E27FC236}">
                  <a16:creationId xmlns:a16="http://schemas.microsoft.com/office/drawing/2014/main" id="{BD1F23B9-1C1A-BC27-211D-1783C1534C6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40383" y="5288101"/>
              <a:ext cx="221918" cy="166702"/>
            </a:xfrm>
            <a:custGeom>
              <a:avLst/>
              <a:gdLst/>
              <a:ahLst/>
              <a:cxnLst/>
              <a:rect l="0" t="0" r="0" b="0"/>
              <a:pathLst>
                <a:path w="221918" h="166702">
                  <a:moveTo>
                    <a:pt x="136192" y="26849"/>
                  </a:moveTo>
                  <a:lnTo>
                    <a:pt x="136192" y="26849"/>
                  </a:lnTo>
                  <a:lnTo>
                    <a:pt x="145325" y="17716"/>
                  </a:lnTo>
                  <a:lnTo>
                    <a:pt x="145601" y="12384"/>
                  </a:lnTo>
                  <a:lnTo>
                    <a:pt x="142843" y="7016"/>
                  </a:lnTo>
                  <a:lnTo>
                    <a:pt x="140626" y="4101"/>
                  </a:lnTo>
                  <a:lnTo>
                    <a:pt x="135341" y="863"/>
                  </a:lnTo>
                  <a:lnTo>
                    <a:pt x="132450" y="0"/>
                  </a:lnTo>
                  <a:lnTo>
                    <a:pt x="123592" y="1863"/>
                  </a:lnTo>
                  <a:lnTo>
                    <a:pt x="81420" y="21168"/>
                  </a:lnTo>
                  <a:lnTo>
                    <a:pt x="48742" y="41524"/>
                  </a:lnTo>
                  <a:lnTo>
                    <a:pt x="31708" y="58771"/>
                  </a:lnTo>
                  <a:lnTo>
                    <a:pt x="6349" y="101515"/>
                  </a:lnTo>
                  <a:lnTo>
                    <a:pt x="2005" y="111551"/>
                  </a:lnTo>
                  <a:lnTo>
                    <a:pt x="0" y="131170"/>
                  </a:lnTo>
                  <a:lnTo>
                    <a:pt x="2637" y="148356"/>
                  </a:lnTo>
                  <a:lnTo>
                    <a:pt x="7337" y="159521"/>
                  </a:lnTo>
                  <a:lnTo>
                    <a:pt x="11130" y="162922"/>
                  </a:lnTo>
                  <a:lnTo>
                    <a:pt x="20990" y="166701"/>
                  </a:lnTo>
                  <a:lnTo>
                    <a:pt x="26582" y="165592"/>
                  </a:lnTo>
                  <a:lnTo>
                    <a:pt x="62067" y="146089"/>
                  </a:lnTo>
                  <a:lnTo>
                    <a:pt x="84411" y="124866"/>
                  </a:lnTo>
                  <a:lnTo>
                    <a:pt x="104356" y="92151"/>
                  </a:lnTo>
                  <a:lnTo>
                    <a:pt x="115249" y="85073"/>
                  </a:lnTo>
                  <a:lnTo>
                    <a:pt x="115879" y="85774"/>
                  </a:lnTo>
                  <a:lnTo>
                    <a:pt x="116581" y="89374"/>
                  </a:lnTo>
                  <a:lnTo>
                    <a:pt x="114070" y="94502"/>
                  </a:lnTo>
                  <a:lnTo>
                    <a:pt x="111919" y="97351"/>
                  </a:lnTo>
                  <a:lnTo>
                    <a:pt x="108892" y="111473"/>
                  </a:lnTo>
                  <a:lnTo>
                    <a:pt x="107994" y="129064"/>
                  </a:lnTo>
                  <a:lnTo>
                    <a:pt x="110607" y="138600"/>
                  </a:lnTo>
                  <a:lnTo>
                    <a:pt x="120907" y="153346"/>
                  </a:lnTo>
                  <a:lnTo>
                    <a:pt x="132574" y="157153"/>
                  </a:lnTo>
                  <a:lnTo>
                    <a:pt x="148343" y="157788"/>
                  </a:lnTo>
                  <a:lnTo>
                    <a:pt x="221917" y="141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519">
              <a:extLst>
                <a:ext uri="{FF2B5EF4-FFF2-40B4-BE49-F238E27FC236}">
                  <a16:creationId xmlns:a16="http://schemas.microsoft.com/office/drawing/2014/main" id="{B5FB36AA-DC05-F1B7-2330-D529B66BD1B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38930" y="5182924"/>
              <a:ext cx="75771" cy="236738"/>
            </a:xfrm>
            <a:custGeom>
              <a:avLst/>
              <a:gdLst/>
              <a:ahLst/>
              <a:cxnLst/>
              <a:rect l="0" t="0" r="0" b="0"/>
              <a:pathLst>
                <a:path w="75771" h="236738">
                  <a:moveTo>
                    <a:pt x="18620" y="8201"/>
                  </a:moveTo>
                  <a:lnTo>
                    <a:pt x="18620" y="8201"/>
                  </a:lnTo>
                  <a:lnTo>
                    <a:pt x="18620" y="0"/>
                  </a:lnTo>
                  <a:lnTo>
                    <a:pt x="23676" y="4125"/>
                  </a:lnTo>
                  <a:lnTo>
                    <a:pt x="27556" y="43464"/>
                  </a:lnTo>
                  <a:lnTo>
                    <a:pt x="25148" y="75799"/>
                  </a:lnTo>
                  <a:lnTo>
                    <a:pt x="20554" y="119952"/>
                  </a:lnTo>
                  <a:lnTo>
                    <a:pt x="16371" y="159846"/>
                  </a:lnTo>
                  <a:lnTo>
                    <a:pt x="8995" y="202247"/>
                  </a:lnTo>
                  <a:lnTo>
                    <a:pt x="0" y="234375"/>
                  </a:lnTo>
                  <a:lnTo>
                    <a:pt x="915" y="235184"/>
                  </a:lnTo>
                  <a:lnTo>
                    <a:pt x="7259" y="236322"/>
                  </a:lnTo>
                  <a:lnTo>
                    <a:pt x="27028" y="236737"/>
                  </a:lnTo>
                  <a:lnTo>
                    <a:pt x="61936" y="227097"/>
                  </a:lnTo>
                  <a:lnTo>
                    <a:pt x="7577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520">
              <a:extLst>
                <a:ext uri="{FF2B5EF4-FFF2-40B4-BE49-F238E27FC236}">
                  <a16:creationId xmlns:a16="http://schemas.microsoft.com/office/drawing/2014/main" id="{B1AAC722-1533-FC54-2092-9931140E0BC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28975" y="53340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37981" y="3862"/>
                  </a:lnTo>
                  <a:lnTo>
                    <a:pt x="67166" y="339"/>
                  </a:lnTo>
                  <a:lnTo>
                    <a:pt x="109066" y="6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490">
            <a:extLst>
              <a:ext uri="{FF2B5EF4-FFF2-40B4-BE49-F238E27FC236}">
                <a16:creationId xmlns:a16="http://schemas.microsoft.com/office/drawing/2014/main" id="{58C985C7-33A8-4AF2-1B14-8484AA63DEEB}"/>
              </a:ext>
            </a:extLst>
          </p:cNvPr>
          <p:cNvGrpSpPr/>
          <p:nvPr/>
        </p:nvGrpSpPr>
        <p:grpSpPr>
          <a:xfrm>
            <a:off x="3676650" y="5172860"/>
            <a:ext cx="685801" cy="265916"/>
            <a:chOff x="3676650" y="5172860"/>
            <a:chExt cx="685801" cy="265916"/>
          </a:xfrm>
        </p:grpSpPr>
        <p:sp>
          <p:nvSpPr>
            <p:cNvPr id="1076" name="SMARTInkShape-2521">
              <a:extLst>
                <a:ext uri="{FF2B5EF4-FFF2-40B4-BE49-F238E27FC236}">
                  <a16:creationId xmlns:a16="http://schemas.microsoft.com/office/drawing/2014/main" id="{B7274202-8D12-FC0F-6746-11432D33EF5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76650" y="5172860"/>
              <a:ext cx="56758" cy="265916"/>
            </a:xfrm>
            <a:custGeom>
              <a:avLst/>
              <a:gdLst/>
              <a:ahLst/>
              <a:cxnLst/>
              <a:rect l="0" t="0" r="0" b="0"/>
              <a:pathLst>
                <a:path w="56758" h="265916">
                  <a:moveTo>
                    <a:pt x="47625" y="18265"/>
                  </a:moveTo>
                  <a:lnTo>
                    <a:pt x="47625" y="18265"/>
                  </a:lnTo>
                  <a:lnTo>
                    <a:pt x="56757" y="0"/>
                  </a:lnTo>
                  <a:lnTo>
                    <a:pt x="46737" y="43586"/>
                  </a:lnTo>
                  <a:lnTo>
                    <a:pt x="35014" y="86798"/>
                  </a:lnTo>
                  <a:lnTo>
                    <a:pt x="23780" y="133115"/>
                  </a:lnTo>
                  <a:lnTo>
                    <a:pt x="17629" y="177531"/>
                  </a:lnTo>
                  <a:lnTo>
                    <a:pt x="11125" y="220352"/>
                  </a:lnTo>
                  <a:lnTo>
                    <a:pt x="8783" y="248135"/>
                  </a:lnTo>
                  <a:lnTo>
                    <a:pt x="0" y="265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522">
              <a:extLst>
                <a:ext uri="{FF2B5EF4-FFF2-40B4-BE49-F238E27FC236}">
                  <a16:creationId xmlns:a16="http://schemas.microsoft.com/office/drawing/2014/main" id="{E0919230-5C4C-A459-F665-3FBB56A7844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81425" y="5295914"/>
              <a:ext cx="132227" cy="123634"/>
            </a:xfrm>
            <a:custGeom>
              <a:avLst/>
              <a:gdLst/>
              <a:ahLst/>
              <a:cxnLst/>
              <a:rect l="0" t="0" r="0" b="0"/>
              <a:pathLst>
                <a:path w="132227" h="123634">
                  <a:moveTo>
                    <a:pt x="0" y="28561"/>
                  </a:moveTo>
                  <a:lnTo>
                    <a:pt x="0" y="28561"/>
                  </a:lnTo>
                  <a:lnTo>
                    <a:pt x="23851" y="29619"/>
                  </a:lnTo>
                  <a:lnTo>
                    <a:pt x="59245" y="36762"/>
                  </a:lnTo>
                  <a:lnTo>
                    <a:pt x="88059" y="36766"/>
                  </a:lnTo>
                  <a:lnTo>
                    <a:pt x="124810" y="28364"/>
                  </a:lnTo>
                  <a:lnTo>
                    <a:pt x="127657" y="26312"/>
                  </a:lnTo>
                  <a:lnTo>
                    <a:pt x="130820" y="21211"/>
                  </a:lnTo>
                  <a:lnTo>
                    <a:pt x="132226" y="15416"/>
                  </a:lnTo>
                  <a:lnTo>
                    <a:pt x="131542" y="12390"/>
                  </a:lnTo>
                  <a:lnTo>
                    <a:pt x="125051" y="1828"/>
                  </a:lnTo>
                  <a:lnTo>
                    <a:pt x="121547" y="805"/>
                  </a:lnTo>
                  <a:lnTo>
                    <a:pt x="83834" y="0"/>
                  </a:lnTo>
                  <a:lnTo>
                    <a:pt x="50355" y="13244"/>
                  </a:lnTo>
                  <a:lnTo>
                    <a:pt x="36675" y="22376"/>
                  </a:lnTo>
                  <a:lnTo>
                    <a:pt x="6395" y="59923"/>
                  </a:lnTo>
                  <a:lnTo>
                    <a:pt x="2842" y="69310"/>
                  </a:lnTo>
                  <a:lnTo>
                    <a:pt x="562" y="92585"/>
                  </a:lnTo>
                  <a:lnTo>
                    <a:pt x="3072" y="102172"/>
                  </a:lnTo>
                  <a:lnTo>
                    <a:pt x="5223" y="106210"/>
                  </a:lnTo>
                  <a:lnTo>
                    <a:pt x="18364" y="116948"/>
                  </a:lnTo>
                  <a:lnTo>
                    <a:pt x="29681" y="120762"/>
                  </a:lnTo>
                  <a:lnTo>
                    <a:pt x="59832" y="123633"/>
                  </a:lnTo>
                  <a:lnTo>
                    <a:pt x="92566" y="116171"/>
                  </a:lnTo>
                  <a:lnTo>
                    <a:pt x="114300" y="104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523">
              <a:extLst>
                <a:ext uri="{FF2B5EF4-FFF2-40B4-BE49-F238E27FC236}">
                  <a16:creationId xmlns:a16="http://schemas.microsoft.com/office/drawing/2014/main" id="{FB21D9AA-8777-BDC5-D71B-6488ACF5D4B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36176" y="5271710"/>
              <a:ext cx="131000" cy="137620"/>
            </a:xfrm>
            <a:custGeom>
              <a:avLst/>
              <a:gdLst/>
              <a:ahLst/>
              <a:cxnLst/>
              <a:rect l="0" t="0" r="0" b="0"/>
              <a:pathLst>
                <a:path w="131000" h="137620">
                  <a:moveTo>
                    <a:pt x="73849" y="52765"/>
                  </a:moveTo>
                  <a:lnTo>
                    <a:pt x="73849" y="52765"/>
                  </a:lnTo>
                  <a:lnTo>
                    <a:pt x="78905" y="52765"/>
                  </a:lnTo>
                  <a:lnTo>
                    <a:pt x="80395" y="51707"/>
                  </a:lnTo>
                  <a:lnTo>
                    <a:pt x="81388" y="49943"/>
                  </a:lnTo>
                  <a:lnTo>
                    <a:pt x="82050" y="47709"/>
                  </a:lnTo>
                  <a:lnTo>
                    <a:pt x="83550" y="46220"/>
                  </a:lnTo>
                  <a:lnTo>
                    <a:pt x="91458" y="43632"/>
                  </a:lnTo>
                  <a:lnTo>
                    <a:pt x="92259" y="40592"/>
                  </a:lnTo>
                  <a:lnTo>
                    <a:pt x="92472" y="38300"/>
                  </a:lnTo>
                  <a:lnTo>
                    <a:pt x="95531" y="32932"/>
                  </a:lnTo>
                  <a:lnTo>
                    <a:pt x="101063" y="25916"/>
                  </a:lnTo>
                  <a:lnTo>
                    <a:pt x="102155" y="16927"/>
                  </a:lnTo>
                  <a:lnTo>
                    <a:pt x="102304" y="11084"/>
                  </a:lnTo>
                  <a:lnTo>
                    <a:pt x="101286" y="9103"/>
                  </a:lnTo>
                  <a:lnTo>
                    <a:pt x="99549" y="7782"/>
                  </a:lnTo>
                  <a:lnTo>
                    <a:pt x="97332" y="6902"/>
                  </a:lnTo>
                  <a:lnTo>
                    <a:pt x="95855" y="5256"/>
                  </a:lnTo>
                  <a:lnTo>
                    <a:pt x="94213" y="605"/>
                  </a:lnTo>
                  <a:lnTo>
                    <a:pt x="91658" y="0"/>
                  </a:lnTo>
                  <a:lnTo>
                    <a:pt x="61443" y="9309"/>
                  </a:lnTo>
                  <a:lnTo>
                    <a:pt x="46816" y="20750"/>
                  </a:lnTo>
                  <a:lnTo>
                    <a:pt x="14172" y="60239"/>
                  </a:lnTo>
                  <a:lnTo>
                    <a:pt x="2010" y="92341"/>
                  </a:lnTo>
                  <a:lnTo>
                    <a:pt x="0" y="117761"/>
                  </a:lnTo>
                  <a:lnTo>
                    <a:pt x="3279" y="128571"/>
                  </a:lnTo>
                  <a:lnTo>
                    <a:pt x="5636" y="131877"/>
                  </a:lnTo>
                  <a:lnTo>
                    <a:pt x="15033" y="137619"/>
                  </a:lnTo>
                  <a:lnTo>
                    <a:pt x="26318" y="133177"/>
                  </a:lnTo>
                  <a:lnTo>
                    <a:pt x="61436" y="102820"/>
                  </a:lnTo>
                  <a:lnTo>
                    <a:pt x="82659" y="72911"/>
                  </a:lnTo>
                  <a:lnTo>
                    <a:pt x="82897" y="73604"/>
                  </a:lnTo>
                  <a:lnTo>
                    <a:pt x="83365" y="118350"/>
                  </a:lnTo>
                  <a:lnTo>
                    <a:pt x="83372" y="131924"/>
                  </a:lnTo>
                  <a:lnTo>
                    <a:pt x="84432" y="134113"/>
                  </a:lnTo>
                  <a:lnTo>
                    <a:pt x="86195" y="135571"/>
                  </a:lnTo>
                  <a:lnTo>
                    <a:pt x="88430" y="136545"/>
                  </a:lnTo>
                  <a:lnTo>
                    <a:pt x="96557" y="134803"/>
                  </a:lnTo>
                  <a:lnTo>
                    <a:pt x="130999" y="119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2524">
              <a:extLst>
                <a:ext uri="{FF2B5EF4-FFF2-40B4-BE49-F238E27FC236}">
                  <a16:creationId xmlns:a16="http://schemas.microsoft.com/office/drawing/2014/main" id="{B50A651F-C04B-66EE-3E0B-B3520E01D13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76700" y="5296327"/>
              <a:ext cx="98967" cy="113874"/>
            </a:xfrm>
            <a:custGeom>
              <a:avLst/>
              <a:gdLst/>
              <a:ahLst/>
              <a:cxnLst/>
              <a:rect l="0" t="0" r="0" b="0"/>
              <a:pathLst>
                <a:path w="98967" h="113874">
                  <a:moveTo>
                    <a:pt x="57150" y="18623"/>
                  </a:moveTo>
                  <a:lnTo>
                    <a:pt x="57150" y="18623"/>
                  </a:lnTo>
                  <a:lnTo>
                    <a:pt x="62206" y="13567"/>
                  </a:lnTo>
                  <a:lnTo>
                    <a:pt x="67511" y="11084"/>
                  </a:lnTo>
                  <a:lnTo>
                    <a:pt x="70407" y="10422"/>
                  </a:lnTo>
                  <a:lnTo>
                    <a:pt x="85182" y="0"/>
                  </a:lnTo>
                  <a:lnTo>
                    <a:pt x="67753" y="7168"/>
                  </a:lnTo>
                  <a:lnTo>
                    <a:pt x="54647" y="11348"/>
                  </a:lnTo>
                  <a:lnTo>
                    <a:pt x="40181" y="16467"/>
                  </a:lnTo>
                  <a:lnTo>
                    <a:pt x="36312" y="17186"/>
                  </a:lnTo>
                  <a:lnTo>
                    <a:pt x="33733" y="18723"/>
                  </a:lnTo>
                  <a:lnTo>
                    <a:pt x="32014" y="20807"/>
                  </a:lnTo>
                  <a:lnTo>
                    <a:pt x="30867" y="23254"/>
                  </a:lnTo>
                  <a:lnTo>
                    <a:pt x="31161" y="25943"/>
                  </a:lnTo>
                  <a:lnTo>
                    <a:pt x="34311" y="31754"/>
                  </a:lnTo>
                  <a:lnTo>
                    <a:pt x="60392" y="59909"/>
                  </a:lnTo>
                  <a:lnTo>
                    <a:pt x="85072" y="73658"/>
                  </a:lnTo>
                  <a:lnTo>
                    <a:pt x="93292" y="87611"/>
                  </a:lnTo>
                  <a:lnTo>
                    <a:pt x="98966" y="91618"/>
                  </a:lnTo>
                  <a:lnTo>
                    <a:pt x="98786" y="93744"/>
                  </a:lnTo>
                  <a:lnTo>
                    <a:pt x="92941" y="98930"/>
                  </a:lnTo>
                  <a:lnTo>
                    <a:pt x="77750" y="107799"/>
                  </a:lnTo>
                  <a:lnTo>
                    <a:pt x="59843" y="112073"/>
                  </a:lnTo>
                  <a:lnTo>
                    <a:pt x="0" y="113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2525">
              <a:extLst>
                <a:ext uri="{FF2B5EF4-FFF2-40B4-BE49-F238E27FC236}">
                  <a16:creationId xmlns:a16="http://schemas.microsoft.com/office/drawing/2014/main" id="{732C40EB-3F90-81B3-1EE9-84EFC506835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05177" y="5176994"/>
              <a:ext cx="90599" cy="214133"/>
            </a:xfrm>
            <a:custGeom>
              <a:avLst/>
              <a:gdLst/>
              <a:ahLst/>
              <a:cxnLst/>
              <a:rect l="0" t="0" r="0" b="0"/>
              <a:pathLst>
                <a:path w="90599" h="214133">
                  <a:moveTo>
                    <a:pt x="33448" y="14131"/>
                  </a:moveTo>
                  <a:lnTo>
                    <a:pt x="33448" y="14131"/>
                  </a:lnTo>
                  <a:lnTo>
                    <a:pt x="46705" y="874"/>
                  </a:lnTo>
                  <a:lnTo>
                    <a:pt x="49695" y="0"/>
                  </a:lnTo>
                  <a:lnTo>
                    <a:pt x="52746" y="478"/>
                  </a:lnTo>
                  <a:lnTo>
                    <a:pt x="55838" y="1854"/>
                  </a:lnTo>
                  <a:lnTo>
                    <a:pt x="56842" y="4888"/>
                  </a:lnTo>
                  <a:lnTo>
                    <a:pt x="50902" y="52147"/>
                  </a:lnTo>
                  <a:lnTo>
                    <a:pt x="37523" y="94822"/>
                  </a:lnTo>
                  <a:lnTo>
                    <a:pt x="29197" y="134375"/>
                  </a:lnTo>
                  <a:lnTo>
                    <a:pt x="7984" y="181534"/>
                  </a:lnTo>
                  <a:lnTo>
                    <a:pt x="0" y="200030"/>
                  </a:lnTo>
                  <a:lnTo>
                    <a:pt x="566" y="203680"/>
                  </a:lnTo>
                  <a:lnTo>
                    <a:pt x="4022" y="212086"/>
                  </a:lnTo>
                  <a:lnTo>
                    <a:pt x="14733" y="213542"/>
                  </a:lnTo>
                  <a:lnTo>
                    <a:pt x="57443" y="214132"/>
                  </a:lnTo>
                  <a:lnTo>
                    <a:pt x="71629" y="213087"/>
                  </a:lnTo>
                  <a:lnTo>
                    <a:pt x="81461" y="209095"/>
                  </a:lnTo>
                  <a:lnTo>
                    <a:pt x="84507" y="206548"/>
                  </a:lnTo>
                  <a:lnTo>
                    <a:pt x="90598" y="195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526">
              <a:extLst>
                <a:ext uri="{FF2B5EF4-FFF2-40B4-BE49-F238E27FC236}">
                  <a16:creationId xmlns:a16="http://schemas.microsoft.com/office/drawing/2014/main" id="{4D32C646-98A2-B67C-E0D3-5634FB82D85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91000" y="5287138"/>
              <a:ext cx="171451" cy="18288"/>
            </a:xfrm>
            <a:custGeom>
              <a:avLst/>
              <a:gdLst/>
              <a:ahLst/>
              <a:cxnLst/>
              <a:rect l="0" t="0" r="0" b="0"/>
              <a:pathLst>
                <a:path w="171451" h="18288">
                  <a:moveTo>
                    <a:pt x="0" y="18287"/>
                  </a:moveTo>
                  <a:lnTo>
                    <a:pt x="0" y="18287"/>
                  </a:lnTo>
                  <a:lnTo>
                    <a:pt x="5056" y="13231"/>
                  </a:lnTo>
                  <a:lnTo>
                    <a:pt x="29338" y="3099"/>
                  </a:lnTo>
                  <a:lnTo>
                    <a:pt x="54988" y="0"/>
                  </a:lnTo>
                  <a:lnTo>
                    <a:pt x="99880" y="4444"/>
                  </a:lnTo>
                  <a:lnTo>
                    <a:pt x="171450" y="8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SMARTInkShape-Group491">
            <a:extLst>
              <a:ext uri="{FF2B5EF4-FFF2-40B4-BE49-F238E27FC236}">
                <a16:creationId xmlns:a16="http://schemas.microsoft.com/office/drawing/2014/main" id="{2E2CA3DF-1B52-BFC5-3E22-614A4A9F7EF9}"/>
              </a:ext>
            </a:extLst>
          </p:cNvPr>
          <p:cNvGrpSpPr/>
          <p:nvPr/>
        </p:nvGrpSpPr>
        <p:grpSpPr>
          <a:xfrm>
            <a:off x="4639379" y="5296412"/>
            <a:ext cx="535362" cy="132839"/>
            <a:chOff x="4639379" y="5296412"/>
            <a:chExt cx="535362" cy="132839"/>
          </a:xfrm>
        </p:grpSpPr>
        <p:sp>
          <p:nvSpPr>
            <p:cNvPr id="1083" name="SMARTInkShape-2527">
              <a:extLst>
                <a:ext uri="{FF2B5EF4-FFF2-40B4-BE49-F238E27FC236}">
                  <a16:creationId xmlns:a16="http://schemas.microsoft.com/office/drawing/2014/main" id="{7AC1BFB5-052C-94EF-053E-3AEC33F1712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39379" y="5305435"/>
              <a:ext cx="101880" cy="120812"/>
            </a:xfrm>
            <a:custGeom>
              <a:avLst/>
              <a:gdLst/>
              <a:ahLst/>
              <a:cxnLst/>
              <a:rect l="0" t="0" r="0" b="0"/>
              <a:pathLst>
                <a:path w="101880" h="120812">
                  <a:moveTo>
                    <a:pt x="46921" y="28565"/>
                  </a:moveTo>
                  <a:lnTo>
                    <a:pt x="46921" y="28565"/>
                  </a:lnTo>
                  <a:lnTo>
                    <a:pt x="46921" y="23509"/>
                  </a:lnTo>
                  <a:lnTo>
                    <a:pt x="49038" y="22020"/>
                  </a:lnTo>
                  <a:lnTo>
                    <a:pt x="60013" y="18864"/>
                  </a:lnTo>
                  <a:lnTo>
                    <a:pt x="61999" y="16806"/>
                  </a:lnTo>
                  <a:lnTo>
                    <a:pt x="65738" y="9942"/>
                  </a:lnTo>
                  <a:lnTo>
                    <a:pt x="65950" y="1351"/>
                  </a:lnTo>
                  <a:lnTo>
                    <a:pt x="64899" y="897"/>
                  </a:lnTo>
                  <a:lnTo>
                    <a:pt x="51506" y="0"/>
                  </a:lnTo>
                  <a:lnTo>
                    <a:pt x="20809" y="13248"/>
                  </a:lnTo>
                  <a:lnTo>
                    <a:pt x="11327" y="24933"/>
                  </a:lnTo>
                  <a:lnTo>
                    <a:pt x="2861" y="43716"/>
                  </a:lnTo>
                  <a:lnTo>
                    <a:pt x="0" y="69658"/>
                  </a:lnTo>
                  <a:lnTo>
                    <a:pt x="4561" y="96127"/>
                  </a:lnTo>
                  <a:lnTo>
                    <a:pt x="12572" y="109040"/>
                  </a:lnTo>
                  <a:lnTo>
                    <a:pt x="17672" y="113965"/>
                  </a:lnTo>
                  <a:lnTo>
                    <a:pt x="31804" y="119437"/>
                  </a:lnTo>
                  <a:lnTo>
                    <a:pt x="48669" y="120811"/>
                  </a:lnTo>
                  <a:lnTo>
                    <a:pt x="66748" y="117894"/>
                  </a:lnTo>
                  <a:lnTo>
                    <a:pt x="79722" y="110247"/>
                  </a:lnTo>
                  <a:lnTo>
                    <a:pt x="89016" y="98734"/>
                  </a:lnTo>
                  <a:lnTo>
                    <a:pt x="99140" y="74403"/>
                  </a:lnTo>
                  <a:lnTo>
                    <a:pt x="101879" y="56346"/>
                  </a:lnTo>
                  <a:lnTo>
                    <a:pt x="97453" y="40560"/>
                  </a:lnTo>
                  <a:lnTo>
                    <a:pt x="87477" y="23291"/>
                  </a:lnTo>
                  <a:lnTo>
                    <a:pt x="75635" y="15243"/>
                  </a:lnTo>
                  <a:lnTo>
                    <a:pt x="56446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528">
              <a:extLst>
                <a:ext uri="{FF2B5EF4-FFF2-40B4-BE49-F238E27FC236}">
                  <a16:creationId xmlns:a16="http://schemas.microsoft.com/office/drawing/2014/main" id="{FC4305E7-C25E-DE12-6974-6F40C576FD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62500" y="5296412"/>
              <a:ext cx="189162" cy="132839"/>
            </a:xfrm>
            <a:custGeom>
              <a:avLst/>
              <a:gdLst/>
              <a:ahLst/>
              <a:cxnLst/>
              <a:rect l="0" t="0" r="0" b="0"/>
              <a:pathLst>
                <a:path w="189162" h="132839">
                  <a:moveTo>
                    <a:pt x="0" y="37588"/>
                  </a:moveTo>
                  <a:lnTo>
                    <a:pt x="0" y="37588"/>
                  </a:lnTo>
                  <a:lnTo>
                    <a:pt x="0" y="29387"/>
                  </a:lnTo>
                  <a:lnTo>
                    <a:pt x="5056" y="23399"/>
                  </a:lnTo>
                  <a:lnTo>
                    <a:pt x="10361" y="20698"/>
                  </a:lnTo>
                  <a:lnTo>
                    <a:pt x="36856" y="13608"/>
                  </a:lnTo>
                  <a:lnTo>
                    <a:pt x="54161" y="3375"/>
                  </a:lnTo>
                  <a:lnTo>
                    <a:pt x="77936" y="0"/>
                  </a:lnTo>
                  <a:lnTo>
                    <a:pt x="81591" y="1945"/>
                  </a:lnTo>
                  <a:lnTo>
                    <a:pt x="88474" y="9752"/>
                  </a:lnTo>
                  <a:lnTo>
                    <a:pt x="89674" y="14798"/>
                  </a:lnTo>
                  <a:lnTo>
                    <a:pt x="81398" y="54395"/>
                  </a:lnTo>
                  <a:lnTo>
                    <a:pt x="75446" y="99331"/>
                  </a:lnTo>
                  <a:lnTo>
                    <a:pt x="68039" y="111675"/>
                  </a:lnTo>
                  <a:lnTo>
                    <a:pt x="68643" y="112379"/>
                  </a:lnTo>
                  <a:lnTo>
                    <a:pt x="72136" y="113163"/>
                  </a:lnTo>
                  <a:lnTo>
                    <a:pt x="77216" y="110689"/>
                  </a:lnTo>
                  <a:lnTo>
                    <a:pt x="116062" y="76564"/>
                  </a:lnTo>
                  <a:lnTo>
                    <a:pt x="161244" y="37664"/>
                  </a:lnTo>
                  <a:lnTo>
                    <a:pt x="177077" y="22316"/>
                  </a:lnTo>
                  <a:lnTo>
                    <a:pt x="178376" y="22115"/>
                  </a:lnTo>
                  <a:lnTo>
                    <a:pt x="179243" y="23040"/>
                  </a:lnTo>
                  <a:lnTo>
                    <a:pt x="189075" y="54283"/>
                  </a:lnTo>
                  <a:lnTo>
                    <a:pt x="189161" y="79025"/>
                  </a:lnTo>
                  <a:lnTo>
                    <a:pt x="173154" y="124613"/>
                  </a:lnTo>
                  <a:lnTo>
                    <a:pt x="171450" y="13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529">
              <a:extLst>
                <a:ext uri="{FF2B5EF4-FFF2-40B4-BE49-F238E27FC236}">
                  <a16:creationId xmlns:a16="http://schemas.microsoft.com/office/drawing/2014/main" id="{7FDB79B6-AD55-9205-DCDF-CC53C450821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19675" y="5307268"/>
              <a:ext cx="155066" cy="121983"/>
            </a:xfrm>
            <a:custGeom>
              <a:avLst/>
              <a:gdLst/>
              <a:ahLst/>
              <a:cxnLst/>
              <a:rect l="0" t="0" r="0" b="0"/>
              <a:pathLst>
                <a:path w="155066" h="121983">
                  <a:moveTo>
                    <a:pt x="0" y="55307"/>
                  </a:moveTo>
                  <a:lnTo>
                    <a:pt x="0" y="55307"/>
                  </a:lnTo>
                  <a:lnTo>
                    <a:pt x="5056" y="50251"/>
                  </a:lnTo>
                  <a:lnTo>
                    <a:pt x="23370" y="42050"/>
                  </a:lnTo>
                  <a:lnTo>
                    <a:pt x="56882" y="37020"/>
                  </a:lnTo>
                  <a:lnTo>
                    <a:pt x="100898" y="29811"/>
                  </a:lnTo>
                  <a:lnTo>
                    <a:pt x="124627" y="24518"/>
                  </a:lnTo>
                  <a:lnTo>
                    <a:pt x="140291" y="16551"/>
                  </a:lnTo>
                  <a:lnTo>
                    <a:pt x="155065" y="4378"/>
                  </a:lnTo>
                  <a:lnTo>
                    <a:pt x="154177" y="2304"/>
                  </a:lnTo>
                  <a:lnTo>
                    <a:pt x="144723" y="0"/>
                  </a:lnTo>
                  <a:lnTo>
                    <a:pt x="116494" y="3760"/>
                  </a:lnTo>
                  <a:lnTo>
                    <a:pt x="75575" y="23174"/>
                  </a:lnTo>
                  <a:lnTo>
                    <a:pt x="33469" y="56486"/>
                  </a:lnTo>
                  <a:lnTo>
                    <a:pt x="25487" y="65618"/>
                  </a:lnTo>
                  <a:lnTo>
                    <a:pt x="21225" y="73822"/>
                  </a:lnTo>
                  <a:lnTo>
                    <a:pt x="19312" y="88584"/>
                  </a:lnTo>
                  <a:lnTo>
                    <a:pt x="21989" y="99377"/>
                  </a:lnTo>
                  <a:lnTo>
                    <a:pt x="24185" y="103737"/>
                  </a:lnTo>
                  <a:lnTo>
                    <a:pt x="28823" y="106643"/>
                  </a:lnTo>
                  <a:lnTo>
                    <a:pt x="70512" y="118493"/>
                  </a:lnTo>
                  <a:lnTo>
                    <a:pt x="142875" y="121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0" name="SMARTInkShape-Group492">
            <a:extLst>
              <a:ext uri="{FF2B5EF4-FFF2-40B4-BE49-F238E27FC236}">
                <a16:creationId xmlns:a16="http://schemas.microsoft.com/office/drawing/2014/main" id="{06BF423F-669A-12D5-F3C5-5743F585DB44}"/>
              </a:ext>
            </a:extLst>
          </p:cNvPr>
          <p:cNvGrpSpPr/>
          <p:nvPr/>
        </p:nvGrpSpPr>
        <p:grpSpPr>
          <a:xfrm>
            <a:off x="3543464" y="5543560"/>
            <a:ext cx="228437" cy="276216"/>
            <a:chOff x="3543464" y="5543560"/>
            <a:chExt cx="228437" cy="276216"/>
          </a:xfrm>
        </p:grpSpPr>
        <p:sp>
          <p:nvSpPr>
            <p:cNvPr id="1087" name="SMARTInkShape-2530">
              <a:extLst>
                <a:ext uri="{FF2B5EF4-FFF2-40B4-BE49-F238E27FC236}">
                  <a16:creationId xmlns:a16="http://schemas.microsoft.com/office/drawing/2014/main" id="{E8AB1423-B45D-E9E2-E10C-01C641669BD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43464" y="5602024"/>
              <a:ext cx="93596" cy="122371"/>
            </a:xfrm>
            <a:custGeom>
              <a:avLst/>
              <a:gdLst/>
              <a:ahLst/>
              <a:cxnLst/>
              <a:rect l="0" t="0" r="0" b="0"/>
              <a:pathLst>
                <a:path w="93596" h="122371">
                  <a:moveTo>
                    <a:pt x="56986" y="8201"/>
                  </a:moveTo>
                  <a:lnTo>
                    <a:pt x="56986" y="8201"/>
                  </a:lnTo>
                  <a:lnTo>
                    <a:pt x="62474" y="8201"/>
                  </a:lnTo>
                  <a:lnTo>
                    <a:pt x="56988" y="8201"/>
                  </a:lnTo>
                  <a:lnTo>
                    <a:pt x="56986" y="0"/>
                  </a:lnTo>
                  <a:lnTo>
                    <a:pt x="46625" y="6389"/>
                  </a:lnTo>
                  <a:lnTo>
                    <a:pt x="43729" y="6993"/>
                  </a:lnTo>
                  <a:lnTo>
                    <a:pt x="41798" y="8454"/>
                  </a:lnTo>
                  <a:lnTo>
                    <a:pt x="9308" y="53858"/>
                  </a:lnTo>
                  <a:lnTo>
                    <a:pt x="6150" y="57688"/>
                  </a:lnTo>
                  <a:lnTo>
                    <a:pt x="2643" y="67591"/>
                  </a:lnTo>
                  <a:lnTo>
                    <a:pt x="0" y="96675"/>
                  </a:lnTo>
                  <a:lnTo>
                    <a:pt x="2731" y="103262"/>
                  </a:lnTo>
                  <a:lnTo>
                    <a:pt x="4941" y="106500"/>
                  </a:lnTo>
                  <a:lnTo>
                    <a:pt x="10219" y="110097"/>
                  </a:lnTo>
                  <a:lnTo>
                    <a:pt x="16092" y="112755"/>
                  </a:lnTo>
                  <a:lnTo>
                    <a:pt x="22230" y="117464"/>
                  </a:lnTo>
                  <a:lnTo>
                    <a:pt x="31308" y="120261"/>
                  </a:lnTo>
                  <a:lnTo>
                    <a:pt x="59773" y="122370"/>
                  </a:lnTo>
                  <a:lnTo>
                    <a:pt x="66339" y="119621"/>
                  </a:lnTo>
                  <a:lnTo>
                    <a:pt x="72785" y="115929"/>
                  </a:lnTo>
                  <a:lnTo>
                    <a:pt x="79177" y="114288"/>
                  </a:lnTo>
                  <a:lnTo>
                    <a:pt x="81305" y="112792"/>
                  </a:lnTo>
                  <a:lnTo>
                    <a:pt x="82724" y="110736"/>
                  </a:lnTo>
                  <a:lnTo>
                    <a:pt x="85358" y="105631"/>
                  </a:lnTo>
                  <a:lnTo>
                    <a:pt x="91733" y="96806"/>
                  </a:lnTo>
                  <a:lnTo>
                    <a:pt x="93595" y="90620"/>
                  </a:lnTo>
                  <a:lnTo>
                    <a:pt x="91601" y="81521"/>
                  </a:lnTo>
                  <a:lnTo>
                    <a:pt x="84529" y="67319"/>
                  </a:lnTo>
                  <a:lnTo>
                    <a:pt x="79810" y="59877"/>
                  </a:lnTo>
                  <a:lnTo>
                    <a:pt x="77154" y="49735"/>
                  </a:lnTo>
                  <a:lnTo>
                    <a:pt x="76533" y="43241"/>
                  </a:lnTo>
                  <a:lnTo>
                    <a:pt x="73434" y="36828"/>
                  </a:lnTo>
                  <a:lnTo>
                    <a:pt x="71127" y="33635"/>
                  </a:lnTo>
                  <a:lnTo>
                    <a:pt x="65740" y="30088"/>
                  </a:lnTo>
                  <a:lnTo>
                    <a:pt x="59818" y="27454"/>
                  </a:lnTo>
                  <a:lnTo>
                    <a:pt x="48005" y="18168"/>
                  </a:lnTo>
                  <a:lnTo>
                    <a:pt x="37936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531">
              <a:extLst>
                <a:ext uri="{FF2B5EF4-FFF2-40B4-BE49-F238E27FC236}">
                  <a16:creationId xmlns:a16="http://schemas.microsoft.com/office/drawing/2014/main" id="{A0240CF2-4493-0220-DA6E-4D193EEB31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67125" y="5543560"/>
              <a:ext cx="104776" cy="276216"/>
            </a:xfrm>
            <a:custGeom>
              <a:avLst/>
              <a:gdLst/>
              <a:ahLst/>
              <a:cxnLst/>
              <a:rect l="0" t="0" r="0" b="0"/>
              <a:pathLst>
                <a:path w="104776" h="276216">
                  <a:moveTo>
                    <a:pt x="95250" y="66665"/>
                  </a:moveTo>
                  <a:lnTo>
                    <a:pt x="95250" y="66665"/>
                  </a:lnTo>
                  <a:lnTo>
                    <a:pt x="95250" y="61609"/>
                  </a:lnTo>
                  <a:lnTo>
                    <a:pt x="96308" y="60120"/>
                  </a:lnTo>
                  <a:lnTo>
                    <a:pt x="98072" y="59126"/>
                  </a:lnTo>
                  <a:lnTo>
                    <a:pt x="100306" y="58464"/>
                  </a:lnTo>
                  <a:lnTo>
                    <a:pt x="101796" y="56964"/>
                  </a:lnTo>
                  <a:lnTo>
                    <a:pt x="103451" y="52476"/>
                  </a:lnTo>
                  <a:lnTo>
                    <a:pt x="104775" y="10994"/>
                  </a:lnTo>
                  <a:lnTo>
                    <a:pt x="103717" y="10501"/>
                  </a:lnTo>
                  <a:lnTo>
                    <a:pt x="99719" y="9953"/>
                  </a:lnTo>
                  <a:lnTo>
                    <a:pt x="98229" y="8749"/>
                  </a:lnTo>
                  <a:lnTo>
                    <a:pt x="95643" y="1353"/>
                  </a:lnTo>
                  <a:lnTo>
                    <a:pt x="92602" y="596"/>
                  </a:lnTo>
                  <a:lnTo>
                    <a:pt x="68511" y="0"/>
                  </a:lnTo>
                  <a:lnTo>
                    <a:pt x="34891" y="31788"/>
                  </a:lnTo>
                  <a:lnTo>
                    <a:pt x="31382" y="40934"/>
                  </a:lnTo>
                  <a:lnTo>
                    <a:pt x="15482" y="87763"/>
                  </a:lnTo>
                  <a:lnTo>
                    <a:pt x="10309" y="130787"/>
                  </a:lnTo>
                  <a:lnTo>
                    <a:pt x="8815" y="144906"/>
                  </a:lnTo>
                  <a:lnTo>
                    <a:pt x="914" y="190587"/>
                  </a:lnTo>
                  <a:lnTo>
                    <a:pt x="35" y="236143"/>
                  </a:lnTo>
                  <a:lnTo>
                    <a:pt x="0" y="276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532">
              <a:extLst>
                <a:ext uri="{FF2B5EF4-FFF2-40B4-BE49-F238E27FC236}">
                  <a16:creationId xmlns:a16="http://schemas.microsoft.com/office/drawing/2014/main" id="{69662474-5866-7EEF-4067-0AEFA0D9BC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48075" y="56959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28648" y="11685"/>
                  </a:lnTo>
                  <a:lnTo>
                    <a:pt x="75612" y="6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493">
            <a:extLst>
              <a:ext uri="{FF2B5EF4-FFF2-40B4-BE49-F238E27FC236}">
                <a16:creationId xmlns:a16="http://schemas.microsoft.com/office/drawing/2014/main" id="{11ECFF62-E3C4-1526-20CA-E61B80BC41A3}"/>
              </a:ext>
            </a:extLst>
          </p:cNvPr>
          <p:cNvGrpSpPr/>
          <p:nvPr/>
        </p:nvGrpSpPr>
        <p:grpSpPr>
          <a:xfrm>
            <a:off x="4114800" y="5543942"/>
            <a:ext cx="681876" cy="225798"/>
            <a:chOff x="4114800" y="5543942"/>
            <a:chExt cx="681876" cy="225798"/>
          </a:xfrm>
        </p:grpSpPr>
        <p:sp>
          <p:nvSpPr>
            <p:cNvPr id="1091" name="SMARTInkShape-2533">
              <a:extLst>
                <a:ext uri="{FF2B5EF4-FFF2-40B4-BE49-F238E27FC236}">
                  <a16:creationId xmlns:a16="http://schemas.microsoft.com/office/drawing/2014/main" id="{E2FBC25D-D6CC-49D5-931C-447D855856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14859" y="5543942"/>
              <a:ext cx="133292" cy="218404"/>
            </a:xfrm>
            <a:custGeom>
              <a:avLst/>
              <a:gdLst/>
              <a:ahLst/>
              <a:cxnLst/>
              <a:rect l="0" t="0" r="0" b="0"/>
              <a:pathLst>
                <a:path w="133292" h="218404">
                  <a:moveTo>
                    <a:pt x="38041" y="9133"/>
                  </a:moveTo>
                  <a:lnTo>
                    <a:pt x="38041" y="9133"/>
                  </a:lnTo>
                  <a:lnTo>
                    <a:pt x="43097" y="4077"/>
                  </a:lnTo>
                  <a:lnTo>
                    <a:pt x="48402" y="1594"/>
                  </a:lnTo>
                  <a:lnTo>
                    <a:pt x="55374" y="0"/>
                  </a:lnTo>
                  <a:lnTo>
                    <a:pt x="56582" y="14894"/>
                  </a:lnTo>
                  <a:lnTo>
                    <a:pt x="49386" y="54917"/>
                  </a:lnTo>
                  <a:lnTo>
                    <a:pt x="37774" y="97316"/>
                  </a:lnTo>
                  <a:lnTo>
                    <a:pt x="25614" y="133685"/>
                  </a:lnTo>
                  <a:lnTo>
                    <a:pt x="7599" y="178845"/>
                  </a:lnTo>
                  <a:lnTo>
                    <a:pt x="1454" y="197643"/>
                  </a:lnTo>
                  <a:lnTo>
                    <a:pt x="0" y="217738"/>
                  </a:lnTo>
                  <a:lnTo>
                    <a:pt x="10072" y="218403"/>
                  </a:lnTo>
                  <a:lnTo>
                    <a:pt x="52021" y="208966"/>
                  </a:lnTo>
                  <a:lnTo>
                    <a:pt x="99424" y="200273"/>
                  </a:lnTo>
                  <a:lnTo>
                    <a:pt x="114006" y="198859"/>
                  </a:lnTo>
                  <a:lnTo>
                    <a:pt x="133291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534">
              <a:extLst>
                <a:ext uri="{FF2B5EF4-FFF2-40B4-BE49-F238E27FC236}">
                  <a16:creationId xmlns:a16="http://schemas.microsoft.com/office/drawing/2014/main" id="{4845C54C-ED8E-8844-1301-A039F296BBD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14800" y="56388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7559" y="18802"/>
                  </a:lnTo>
                  <a:lnTo>
                    <a:pt x="85711" y="113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535">
              <a:extLst>
                <a:ext uri="{FF2B5EF4-FFF2-40B4-BE49-F238E27FC236}">
                  <a16:creationId xmlns:a16="http://schemas.microsoft.com/office/drawing/2014/main" id="{98B784DF-11DC-AA21-A436-2989D064A5A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86286" y="5581650"/>
              <a:ext cx="114212" cy="170764"/>
            </a:xfrm>
            <a:custGeom>
              <a:avLst/>
              <a:gdLst/>
              <a:ahLst/>
              <a:cxnLst/>
              <a:rect l="0" t="0" r="0" b="0"/>
              <a:pathLst>
                <a:path w="114212" h="170764">
                  <a:moveTo>
                    <a:pt x="28539" y="0"/>
                  </a:moveTo>
                  <a:lnTo>
                    <a:pt x="28539" y="0"/>
                  </a:lnTo>
                  <a:lnTo>
                    <a:pt x="27481" y="9721"/>
                  </a:lnTo>
                  <a:lnTo>
                    <a:pt x="13351" y="56945"/>
                  </a:lnTo>
                  <a:lnTo>
                    <a:pt x="9998" y="96687"/>
                  </a:lnTo>
                  <a:lnTo>
                    <a:pt x="3043" y="138063"/>
                  </a:lnTo>
                  <a:lnTo>
                    <a:pt x="0" y="170763"/>
                  </a:lnTo>
                  <a:lnTo>
                    <a:pt x="14121" y="163710"/>
                  </a:lnTo>
                  <a:lnTo>
                    <a:pt x="59317" y="124390"/>
                  </a:lnTo>
                  <a:lnTo>
                    <a:pt x="88096" y="106966"/>
                  </a:lnTo>
                  <a:lnTo>
                    <a:pt x="100395" y="92960"/>
                  </a:lnTo>
                  <a:lnTo>
                    <a:pt x="114085" y="85809"/>
                  </a:lnTo>
                  <a:lnTo>
                    <a:pt x="114211" y="90807"/>
                  </a:lnTo>
                  <a:lnTo>
                    <a:pt x="111419" y="96098"/>
                  </a:lnTo>
                  <a:lnTo>
                    <a:pt x="99073" y="111238"/>
                  </a:lnTo>
                  <a:lnTo>
                    <a:pt x="96358" y="120683"/>
                  </a:lnTo>
                  <a:lnTo>
                    <a:pt x="95721" y="127015"/>
                  </a:lnTo>
                  <a:lnTo>
                    <a:pt x="92617" y="133357"/>
                  </a:lnTo>
                  <a:lnTo>
                    <a:pt x="88768" y="139703"/>
                  </a:lnTo>
                  <a:lnTo>
                    <a:pt x="85689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536">
              <a:extLst>
                <a:ext uri="{FF2B5EF4-FFF2-40B4-BE49-F238E27FC236}">
                  <a16:creationId xmlns:a16="http://schemas.microsoft.com/office/drawing/2014/main" id="{FF91E175-7D12-8234-27E2-79BE8EC2431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29423" y="5648846"/>
              <a:ext cx="107562" cy="120894"/>
            </a:xfrm>
            <a:custGeom>
              <a:avLst/>
              <a:gdLst/>
              <a:ahLst/>
              <a:cxnLst/>
              <a:rect l="0" t="0" r="0" b="0"/>
              <a:pathLst>
                <a:path w="107562" h="120894">
                  <a:moveTo>
                    <a:pt x="9227" y="56629"/>
                  </a:moveTo>
                  <a:lnTo>
                    <a:pt x="9227" y="56629"/>
                  </a:lnTo>
                  <a:lnTo>
                    <a:pt x="9227" y="51573"/>
                  </a:lnTo>
                  <a:lnTo>
                    <a:pt x="10285" y="50084"/>
                  </a:lnTo>
                  <a:lnTo>
                    <a:pt x="12049" y="49090"/>
                  </a:lnTo>
                  <a:lnTo>
                    <a:pt x="14283" y="48428"/>
                  </a:lnTo>
                  <a:lnTo>
                    <a:pt x="47829" y="31993"/>
                  </a:lnTo>
                  <a:lnTo>
                    <a:pt x="90743" y="18456"/>
                  </a:lnTo>
                  <a:lnTo>
                    <a:pt x="107516" y="5401"/>
                  </a:lnTo>
                  <a:lnTo>
                    <a:pt x="107561" y="3427"/>
                  </a:lnTo>
                  <a:lnTo>
                    <a:pt x="105474" y="2111"/>
                  </a:lnTo>
                  <a:lnTo>
                    <a:pt x="86918" y="0"/>
                  </a:lnTo>
                  <a:lnTo>
                    <a:pt x="63996" y="4690"/>
                  </a:lnTo>
                  <a:lnTo>
                    <a:pt x="42152" y="17839"/>
                  </a:lnTo>
                  <a:lnTo>
                    <a:pt x="22355" y="35757"/>
                  </a:lnTo>
                  <a:lnTo>
                    <a:pt x="4804" y="62031"/>
                  </a:lnTo>
                  <a:lnTo>
                    <a:pt x="1214" y="77279"/>
                  </a:lnTo>
                  <a:lnTo>
                    <a:pt x="0" y="101395"/>
                  </a:lnTo>
                  <a:lnTo>
                    <a:pt x="2018" y="106581"/>
                  </a:lnTo>
                  <a:lnTo>
                    <a:pt x="9904" y="115166"/>
                  </a:lnTo>
                  <a:lnTo>
                    <a:pt x="20464" y="119687"/>
                  </a:lnTo>
                  <a:lnTo>
                    <a:pt x="26243" y="120893"/>
                  </a:lnTo>
                  <a:lnTo>
                    <a:pt x="75902" y="113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537">
              <a:extLst>
                <a:ext uri="{FF2B5EF4-FFF2-40B4-BE49-F238E27FC236}">
                  <a16:creationId xmlns:a16="http://schemas.microsoft.com/office/drawing/2014/main" id="{6AD7A326-4A43-88D6-1014-132203B7F66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562475" y="5639459"/>
              <a:ext cx="104383" cy="104117"/>
            </a:xfrm>
            <a:custGeom>
              <a:avLst/>
              <a:gdLst/>
              <a:ahLst/>
              <a:cxnLst/>
              <a:rect l="0" t="0" r="0" b="0"/>
              <a:pathLst>
                <a:path w="104383" h="104117">
                  <a:moveTo>
                    <a:pt x="95250" y="37441"/>
                  </a:moveTo>
                  <a:lnTo>
                    <a:pt x="95250" y="37441"/>
                  </a:lnTo>
                  <a:lnTo>
                    <a:pt x="100306" y="32385"/>
                  </a:lnTo>
                  <a:lnTo>
                    <a:pt x="102789" y="24258"/>
                  </a:lnTo>
                  <a:lnTo>
                    <a:pt x="104382" y="6849"/>
                  </a:lnTo>
                  <a:lnTo>
                    <a:pt x="103455" y="4347"/>
                  </a:lnTo>
                  <a:lnTo>
                    <a:pt x="101778" y="2678"/>
                  </a:lnTo>
                  <a:lnTo>
                    <a:pt x="99602" y="1566"/>
                  </a:lnTo>
                  <a:lnTo>
                    <a:pt x="86427" y="0"/>
                  </a:lnTo>
                  <a:lnTo>
                    <a:pt x="69117" y="4592"/>
                  </a:lnTo>
                  <a:lnTo>
                    <a:pt x="55640" y="12656"/>
                  </a:lnTo>
                  <a:lnTo>
                    <a:pt x="44943" y="26804"/>
                  </a:lnTo>
                  <a:lnTo>
                    <a:pt x="40128" y="39346"/>
                  </a:lnTo>
                  <a:lnTo>
                    <a:pt x="41824" y="49224"/>
                  </a:lnTo>
                  <a:lnTo>
                    <a:pt x="43757" y="54821"/>
                  </a:lnTo>
                  <a:lnTo>
                    <a:pt x="46105" y="58553"/>
                  </a:lnTo>
                  <a:lnTo>
                    <a:pt x="48729" y="61041"/>
                  </a:lnTo>
                  <a:lnTo>
                    <a:pt x="91671" y="83263"/>
                  </a:lnTo>
                  <a:lnTo>
                    <a:pt x="91806" y="84922"/>
                  </a:lnTo>
                  <a:lnTo>
                    <a:pt x="89133" y="89588"/>
                  </a:lnTo>
                  <a:lnTo>
                    <a:pt x="81595" y="92368"/>
                  </a:lnTo>
                  <a:lnTo>
                    <a:pt x="65451" y="96754"/>
                  </a:lnTo>
                  <a:lnTo>
                    <a:pt x="52373" y="100844"/>
                  </a:lnTo>
                  <a:lnTo>
                    <a:pt x="0" y="104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538">
              <a:extLst>
                <a:ext uri="{FF2B5EF4-FFF2-40B4-BE49-F238E27FC236}">
                  <a16:creationId xmlns:a16="http://schemas.microsoft.com/office/drawing/2014/main" id="{84F45844-719B-FAFB-8790-2E87DED73C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67250" y="5650598"/>
              <a:ext cx="129426" cy="102503"/>
            </a:xfrm>
            <a:custGeom>
              <a:avLst/>
              <a:gdLst/>
              <a:ahLst/>
              <a:cxnLst/>
              <a:rect l="0" t="0" r="0" b="0"/>
              <a:pathLst>
                <a:path w="129426" h="102503">
                  <a:moveTo>
                    <a:pt x="0" y="73927"/>
                  </a:moveTo>
                  <a:lnTo>
                    <a:pt x="0" y="73927"/>
                  </a:lnTo>
                  <a:lnTo>
                    <a:pt x="5056" y="68871"/>
                  </a:lnTo>
                  <a:lnTo>
                    <a:pt x="13183" y="66388"/>
                  </a:lnTo>
                  <a:lnTo>
                    <a:pt x="58308" y="61754"/>
                  </a:lnTo>
                  <a:lnTo>
                    <a:pt x="103868" y="48179"/>
                  </a:lnTo>
                  <a:lnTo>
                    <a:pt x="123675" y="38899"/>
                  </a:lnTo>
                  <a:lnTo>
                    <a:pt x="129049" y="32607"/>
                  </a:lnTo>
                  <a:lnTo>
                    <a:pt x="129425" y="28389"/>
                  </a:lnTo>
                  <a:lnTo>
                    <a:pt x="127020" y="18057"/>
                  </a:lnTo>
                  <a:lnTo>
                    <a:pt x="119600" y="9232"/>
                  </a:lnTo>
                  <a:lnTo>
                    <a:pt x="114658" y="5397"/>
                  </a:lnTo>
                  <a:lnTo>
                    <a:pt x="100701" y="1136"/>
                  </a:lnTo>
                  <a:lnTo>
                    <a:pt x="92534" y="0"/>
                  </a:lnTo>
                  <a:lnTo>
                    <a:pt x="74993" y="4381"/>
                  </a:lnTo>
                  <a:lnTo>
                    <a:pt x="30533" y="29295"/>
                  </a:lnTo>
                  <a:lnTo>
                    <a:pt x="15162" y="42241"/>
                  </a:lnTo>
                  <a:lnTo>
                    <a:pt x="4962" y="57954"/>
                  </a:lnTo>
                  <a:lnTo>
                    <a:pt x="653" y="71614"/>
                  </a:lnTo>
                  <a:lnTo>
                    <a:pt x="3113" y="75722"/>
                  </a:lnTo>
                  <a:lnTo>
                    <a:pt x="8259" y="81925"/>
                  </a:lnTo>
                  <a:lnTo>
                    <a:pt x="19262" y="88056"/>
                  </a:lnTo>
                  <a:lnTo>
                    <a:pt x="45248" y="95152"/>
                  </a:lnTo>
                  <a:lnTo>
                    <a:pt x="52918" y="99236"/>
                  </a:lnTo>
                  <a:lnTo>
                    <a:pt x="66466" y="101857"/>
                  </a:lnTo>
                  <a:lnTo>
                    <a:pt x="104775" y="102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2" name="SMARTInkShape-Group494">
            <a:extLst>
              <a:ext uri="{FF2B5EF4-FFF2-40B4-BE49-F238E27FC236}">
                <a16:creationId xmlns:a16="http://schemas.microsoft.com/office/drawing/2014/main" id="{7EDFF006-B8C9-E50B-A1FF-879BC88540C7}"/>
              </a:ext>
            </a:extLst>
          </p:cNvPr>
          <p:cNvGrpSpPr/>
          <p:nvPr/>
        </p:nvGrpSpPr>
        <p:grpSpPr>
          <a:xfrm>
            <a:off x="5067300" y="5591221"/>
            <a:ext cx="361941" cy="314280"/>
            <a:chOff x="5067300" y="5591221"/>
            <a:chExt cx="361941" cy="314280"/>
          </a:xfrm>
        </p:grpSpPr>
        <p:sp>
          <p:nvSpPr>
            <p:cNvPr id="1098" name="SMARTInkShape-2539">
              <a:extLst>
                <a:ext uri="{FF2B5EF4-FFF2-40B4-BE49-F238E27FC236}">
                  <a16:creationId xmlns:a16="http://schemas.microsoft.com/office/drawing/2014/main" id="{70B8B9A3-C1A9-0832-1840-0520612E29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67300" y="5615144"/>
              <a:ext cx="66560" cy="290357"/>
            </a:xfrm>
            <a:custGeom>
              <a:avLst/>
              <a:gdLst/>
              <a:ahLst/>
              <a:cxnLst/>
              <a:rect l="0" t="0" r="0" b="0"/>
              <a:pathLst>
                <a:path w="66560" h="290357">
                  <a:moveTo>
                    <a:pt x="57150" y="14131"/>
                  </a:moveTo>
                  <a:lnTo>
                    <a:pt x="57150" y="14131"/>
                  </a:lnTo>
                  <a:lnTo>
                    <a:pt x="62206" y="9075"/>
                  </a:lnTo>
                  <a:lnTo>
                    <a:pt x="64689" y="3770"/>
                  </a:lnTo>
                  <a:lnTo>
                    <a:pt x="65351" y="874"/>
                  </a:lnTo>
                  <a:lnTo>
                    <a:pt x="65792" y="0"/>
                  </a:lnTo>
                  <a:lnTo>
                    <a:pt x="66087" y="478"/>
                  </a:lnTo>
                  <a:lnTo>
                    <a:pt x="66559" y="18960"/>
                  </a:lnTo>
                  <a:lnTo>
                    <a:pt x="59048" y="59730"/>
                  </a:lnTo>
                  <a:lnTo>
                    <a:pt x="47373" y="99456"/>
                  </a:lnTo>
                  <a:lnTo>
                    <a:pt x="38263" y="140882"/>
                  </a:lnTo>
                  <a:lnTo>
                    <a:pt x="25003" y="180910"/>
                  </a:lnTo>
                  <a:lnTo>
                    <a:pt x="12622" y="222719"/>
                  </a:lnTo>
                  <a:lnTo>
                    <a:pt x="1871" y="269128"/>
                  </a:lnTo>
                  <a:lnTo>
                    <a:pt x="0" y="290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540">
              <a:extLst>
                <a:ext uri="{FF2B5EF4-FFF2-40B4-BE49-F238E27FC236}">
                  <a16:creationId xmlns:a16="http://schemas.microsoft.com/office/drawing/2014/main" id="{EA18A2AA-C7F9-D95E-9B06-4C846FB7B3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95875" y="5591221"/>
              <a:ext cx="150745" cy="170205"/>
            </a:xfrm>
            <a:custGeom>
              <a:avLst/>
              <a:gdLst/>
              <a:ahLst/>
              <a:cxnLst/>
              <a:rect l="0" t="0" r="0" b="0"/>
              <a:pathLst>
                <a:path w="150745" h="170205">
                  <a:moveTo>
                    <a:pt x="9525" y="28529"/>
                  </a:moveTo>
                  <a:lnTo>
                    <a:pt x="9525" y="28529"/>
                  </a:lnTo>
                  <a:lnTo>
                    <a:pt x="9525" y="23473"/>
                  </a:lnTo>
                  <a:lnTo>
                    <a:pt x="10583" y="21984"/>
                  </a:lnTo>
                  <a:lnTo>
                    <a:pt x="12347" y="20990"/>
                  </a:lnTo>
                  <a:lnTo>
                    <a:pt x="14581" y="20328"/>
                  </a:lnTo>
                  <a:lnTo>
                    <a:pt x="22782" y="14340"/>
                  </a:lnTo>
                  <a:lnTo>
                    <a:pt x="26000" y="8817"/>
                  </a:lnTo>
                  <a:lnTo>
                    <a:pt x="26858" y="5863"/>
                  </a:lnTo>
                  <a:lnTo>
                    <a:pt x="29547" y="3893"/>
                  </a:lnTo>
                  <a:lnTo>
                    <a:pt x="43444" y="1121"/>
                  </a:lnTo>
                  <a:lnTo>
                    <a:pt x="85853" y="23"/>
                  </a:lnTo>
                  <a:lnTo>
                    <a:pt x="92161" y="0"/>
                  </a:lnTo>
                  <a:lnTo>
                    <a:pt x="97425" y="2101"/>
                  </a:lnTo>
                  <a:lnTo>
                    <a:pt x="106094" y="10082"/>
                  </a:lnTo>
                  <a:lnTo>
                    <a:pt x="107771" y="15172"/>
                  </a:lnTo>
                  <a:lnTo>
                    <a:pt x="106812" y="26473"/>
                  </a:lnTo>
                  <a:lnTo>
                    <a:pt x="104017" y="31392"/>
                  </a:lnTo>
                  <a:lnTo>
                    <a:pt x="95265" y="39680"/>
                  </a:lnTo>
                  <a:lnTo>
                    <a:pt x="51694" y="63363"/>
                  </a:lnTo>
                  <a:lnTo>
                    <a:pt x="30947" y="73314"/>
                  </a:lnTo>
                  <a:lnTo>
                    <a:pt x="26980" y="74261"/>
                  </a:lnTo>
                  <a:lnTo>
                    <a:pt x="24337" y="75951"/>
                  </a:lnTo>
                  <a:lnTo>
                    <a:pt x="22575" y="78135"/>
                  </a:lnTo>
                  <a:lnTo>
                    <a:pt x="19746" y="84189"/>
                  </a:lnTo>
                  <a:lnTo>
                    <a:pt x="20572" y="84685"/>
                  </a:lnTo>
                  <a:lnTo>
                    <a:pt x="24313" y="85237"/>
                  </a:lnTo>
                  <a:lnTo>
                    <a:pt x="42942" y="80104"/>
                  </a:lnTo>
                  <a:lnTo>
                    <a:pt x="87126" y="86108"/>
                  </a:lnTo>
                  <a:lnTo>
                    <a:pt x="114715" y="94156"/>
                  </a:lnTo>
                  <a:lnTo>
                    <a:pt x="139823" y="108417"/>
                  </a:lnTo>
                  <a:lnTo>
                    <a:pt x="146811" y="116246"/>
                  </a:lnTo>
                  <a:lnTo>
                    <a:pt x="149916" y="123253"/>
                  </a:lnTo>
                  <a:lnTo>
                    <a:pt x="150744" y="126602"/>
                  </a:lnTo>
                  <a:lnTo>
                    <a:pt x="146019" y="135972"/>
                  </a:lnTo>
                  <a:lnTo>
                    <a:pt x="137922" y="145072"/>
                  </a:lnTo>
                  <a:lnTo>
                    <a:pt x="125298" y="151255"/>
                  </a:lnTo>
                  <a:lnTo>
                    <a:pt x="84665" y="165328"/>
                  </a:lnTo>
                  <a:lnTo>
                    <a:pt x="41928" y="170204"/>
                  </a:lnTo>
                  <a:lnTo>
                    <a:pt x="19008" y="169990"/>
                  </a:lnTo>
                  <a:lnTo>
                    <a:pt x="0" y="161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541">
              <a:extLst>
                <a:ext uri="{FF2B5EF4-FFF2-40B4-BE49-F238E27FC236}">
                  <a16:creationId xmlns:a16="http://schemas.microsoft.com/office/drawing/2014/main" id="{46233E94-F63C-75AB-554B-671C36B356B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95900" y="5602024"/>
              <a:ext cx="38101" cy="65352"/>
            </a:xfrm>
            <a:custGeom>
              <a:avLst/>
              <a:gdLst/>
              <a:ahLst/>
              <a:cxnLst/>
              <a:rect l="0" t="0" r="0" b="0"/>
              <a:pathLst>
                <a:path w="38101" h="653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12050"/>
                  </a:lnTo>
                  <a:lnTo>
                    <a:pt x="35983" y="14999"/>
                  </a:lnTo>
                  <a:lnTo>
                    <a:pt x="11585" y="40599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542">
              <a:extLst>
                <a:ext uri="{FF2B5EF4-FFF2-40B4-BE49-F238E27FC236}">
                  <a16:creationId xmlns:a16="http://schemas.microsoft.com/office/drawing/2014/main" id="{20DFBAEE-0308-21C9-2AC5-1D545CFA0A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43525" y="5696343"/>
              <a:ext cx="85716" cy="94693"/>
            </a:xfrm>
            <a:custGeom>
              <a:avLst/>
              <a:gdLst/>
              <a:ahLst/>
              <a:cxnLst/>
              <a:rect l="0" t="0" r="0" b="0"/>
              <a:pathLst>
                <a:path w="85716" h="94693">
                  <a:moveTo>
                    <a:pt x="76200" y="18657"/>
                  </a:moveTo>
                  <a:lnTo>
                    <a:pt x="76200" y="18657"/>
                  </a:lnTo>
                  <a:lnTo>
                    <a:pt x="76200" y="13601"/>
                  </a:lnTo>
                  <a:lnTo>
                    <a:pt x="77258" y="12112"/>
                  </a:lnTo>
                  <a:lnTo>
                    <a:pt x="79022" y="11118"/>
                  </a:lnTo>
                  <a:lnTo>
                    <a:pt x="85609" y="9166"/>
                  </a:lnTo>
                  <a:lnTo>
                    <a:pt x="85715" y="934"/>
                  </a:lnTo>
                  <a:lnTo>
                    <a:pt x="75609" y="0"/>
                  </a:lnTo>
                  <a:lnTo>
                    <a:pt x="31250" y="8560"/>
                  </a:lnTo>
                  <a:lnTo>
                    <a:pt x="27183" y="8749"/>
                  </a:lnTo>
                  <a:lnTo>
                    <a:pt x="24473" y="9936"/>
                  </a:lnTo>
                  <a:lnTo>
                    <a:pt x="22665" y="11785"/>
                  </a:lnTo>
                  <a:lnTo>
                    <a:pt x="19764" y="17299"/>
                  </a:lnTo>
                  <a:lnTo>
                    <a:pt x="27314" y="26739"/>
                  </a:lnTo>
                  <a:lnTo>
                    <a:pt x="62728" y="63394"/>
                  </a:lnTo>
                  <a:lnTo>
                    <a:pt x="65505" y="72717"/>
                  </a:lnTo>
                  <a:lnTo>
                    <a:pt x="66155" y="79020"/>
                  </a:lnTo>
                  <a:lnTo>
                    <a:pt x="64212" y="82182"/>
                  </a:lnTo>
                  <a:lnTo>
                    <a:pt x="56409" y="88518"/>
                  </a:lnTo>
                  <a:lnTo>
                    <a:pt x="48706" y="92040"/>
                  </a:lnTo>
                  <a:lnTo>
                    <a:pt x="25347" y="94486"/>
                  </a:lnTo>
                  <a:lnTo>
                    <a:pt x="17263" y="94692"/>
                  </a:lnTo>
                  <a:lnTo>
                    <a:pt x="0" y="85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7" name="SMARTInkShape-Group495">
            <a:extLst>
              <a:ext uri="{FF2B5EF4-FFF2-40B4-BE49-F238E27FC236}">
                <a16:creationId xmlns:a16="http://schemas.microsoft.com/office/drawing/2014/main" id="{962B12F9-2C9A-A984-5B5A-13CDB9B30F0B}"/>
              </a:ext>
            </a:extLst>
          </p:cNvPr>
          <p:cNvGrpSpPr/>
          <p:nvPr/>
        </p:nvGrpSpPr>
        <p:grpSpPr>
          <a:xfrm>
            <a:off x="5858268" y="5201974"/>
            <a:ext cx="683294" cy="303477"/>
            <a:chOff x="5858268" y="5201974"/>
            <a:chExt cx="683294" cy="303477"/>
          </a:xfrm>
        </p:grpSpPr>
        <p:sp>
          <p:nvSpPr>
            <p:cNvPr id="1103" name="SMARTInkShape-2543">
              <a:extLst>
                <a:ext uri="{FF2B5EF4-FFF2-40B4-BE49-F238E27FC236}">
                  <a16:creationId xmlns:a16="http://schemas.microsoft.com/office/drawing/2014/main" id="{991BDEFD-7197-13EE-AF20-7DA5A571536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06824" y="5343525"/>
              <a:ext cx="198702" cy="28576"/>
            </a:xfrm>
            <a:custGeom>
              <a:avLst/>
              <a:gdLst/>
              <a:ahLst/>
              <a:cxnLst/>
              <a:rect l="0" t="0" r="0" b="0"/>
              <a:pathLst>
                <a:path w="198702" h="2857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12034" y="7539"/>
                  </a:lnTo>
                  <a:lnTo>
                    <a:pt x="58113" y="9447"/>
                  </a:lnTo>
                  <a:lnTo>
                    <a:pt x="97200" y="12332"/>
                  </a:lnTo>
                  <a:lnTo>
                    <a:pt x="132995" y="17059"/>
                  </a:lnTo>
                  <a:lnTo>
                    <a:pt x="179386" y="19846"/>
                  </a:lnTo>
                  <a:lnTo>
                    <a:pt x="19870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544">
              <a:extLst>
                <a:ext uri="{FF2B5EF4-FFF2-40B4-BE49-F238E27FC236}">
                  <a16:creationId xmlns:a16="http://schemas.microsoft.com/office/drawing/2014/main" id="{E5350982-ECE1-AF1A-C47A-B66F7A46761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58268" y="5429250"/>
              <a:ext cx="304408" cy="9526"/>
            </a:xfrm>
            <a:custGeom>
              <a:avLst/>
              <a:gdLst/>
              <a:ahLst/>
              <a:cxnLst/>
              <a:rect l="0" t="0" r="0" b="0"/>
              <a:pathLst>
                <a:path w="304408" h="9526">
                  <a:moveTo>
                    <a:pt x="9132" y="9525"/>
                  </a:moveTo>
                  <a:lnTo>
                    <a:pt x="9132" y="9525"/>
                  </a:lnTo>
                  <a:lnTo>
                    <a:pt x="931" y="9525"/>
                  </a:lnTo>
                  <a:lnTo>
                    <a:pt x="490" y="8467"/>
                  </a:lnTo>
                  <a:lnTo>
                    <a:pt x="0" y="4469"/>
                  </a:lnTo>
                  <a:lnTo>
                    <a:pt x="1985" y="2980"/>
                  </a:lnTo>
                  <a:lnTo>
                    <a:pt x="9836" y="1324"/>
                  </a:lnTo>
                  <a:lnTo>
                    <a:pt x="53878" y="262"/>
                  </a:lnTo>
                  <a:lnTo>
                    <a:pt x="93886" y="78"/>
                  </a:lnTo>
                  <a:lnTo>
                    <a:pt x="127234" y="34"/>
                  </a:lnTo>
                  <a:lnTo>
                    <a:pt x="171596" y="10"/>
                  </a:lnTo>
                  <a:lnTo>
                    <a:pt x="206495" y="3"/>
                  </a:lnTo>
                  <a:lnTo>
                    <a:pt x="3044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545">
              <a:extLst>
                <a:ext uri="{FF2B5EF4-FFF2-40B4-BE49-F238E27FC236}">
                  <a16:creationId xmlns:a16="http://schemas.microsoft.com/office/drawing/2014/main" id="{5038E578-E3DA-3975-253D-9793A9667C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05500" y="5201974"/>
              <a:ext cx="198702" cy="303477"/>
            </a:xfrm>
            <a:custGeom>
              <a:avLst/>
              <a:gdLst/>
              <a:ahLst/>
              <a:cxnLst/>
              <a:rect l="0" t="0" r="0" b="0"/>
              <a:pathLst>
                <a:path w="198702" h="303477">
                  <a:moveTo>
                    <a:pt x="190500" y="8201"/>
                  </a:moveTo>
                  <a:lnTo>
                    <a:pt x="190500" y="8201"/>
                  </a:lnTo>
                  <a:lnTo>
                    <a:pt x="198701" y="0"/>
                  </a:lnTo>
                  <a:lnTo>
                    <a:pt x="176097" y="45397"/>
                  </a:lnTo>
                  <a:lnTo>
                    <a:pt x="154886" y="84222"/>
                  </a:lnTo>
                  <a:lnTo>
                    <a:pt x="135135" y="122466"/>
                  </a:lnTo>
                  <a:lnTo>
                    <a:pt x="107415" y="167299"/>
                  </a:lnTo>
                  <a:lnTo>
                    <a:pt x="81643" y="208050"/>
                  </a:lnTo>
                  <a:lnTo>
                    <a:pt x="39916" y="253869"/>
                  </a:lnTo>
                  <a:lnTo>
                    <a:pt x="7505" y="28749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546">
              <a:extLst>
                <a:ext uri="{FF2B5EF4-FFF2-40B4-BE49-F238E27FC236}">
                  <a16:creationId xmlns:a16="http://schemas.microsoft.com/office/drawing/2014/main" id="{E8E9A7DB-C646-7A3B-F796-A91C3858DF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69086" y="5267868"/>
              <a:ext cx="172476" cy="197961"/>
            </a:xfrm>
            <a:custGeom>
              <a:avLst/>
              <a:gdLst/>
              <a:ahLst/>
              <a:cxnLst/>
              <a:rect l="0" t="0" r="0" b="0"/>
              <a:pathLst>
                <a:path w="172476" h="197961">
                  <a:moveTo>
                    <a:pt x="117439" y="28032"/>
                  </a:moveTo>
                  <a:lnTo>
                    <a:pt x="117439" y="28032"/>
                  </a:lnTo>
                  <a:lnTo>
                    <a:pt x="130696" y="14775"/>
                  </a:lnTo>
                  <a:lnTo>
                    <a:pt x="131568" y="11785"/>
                  </a:lnTo>
                  <a:lnTo>
                    <a:pt x="131092" y="8734"/>
                  </a:lnTo>
                  <a:lnTo>
                    <a:pt x="129716" y="5642"/>
                  </a:lnTo>
                  <a:lnTo>
                    <a:pt x="127740" y="3580"/>
                  </a:lnTo>
                  <a:lnTo>
                    <a:pt x="122722" y="1289"/>
                  </a:lnTo>
                  <a:lnTo>
                    <a:pt x="108891" y="0"/>
                  </a:lnTo>
                  <a:lnTo>
                    <a:pt x="81275" y="14787"/>
                  </a:lnTo>
                  <a:lnTo>
                    <a:pt x="43738" y="47170"/>
                  </a:lnTo>
                  <a:lnTo>
                    <a:pt x="15123" y="86657"/>
                  </a:lnTo>
                  <a:lnTo>
                    <a:pt x="1633" y="119250"/>
                  </a:lnTo>
                  <a:lnTo>
                    <a:pt x="0" y="137718"/>
                  </a:lnTo>
                  <a:lnTo>
                    <a:pt x="2803" y="151923"/>
                  </a:lnTo>
                  <a:lnTo>
                    <a:pt x="7576" y="161765"/>
                  </a:lnTo>
                  <a:lnTo>
                    <a:pt x="21270" y="178311"/>
                  </a:lnTo>
                  <a:lnTo>
                    <a:pt x="43788" y="191563"/>
                  </a:lnTo>
                  <a:lnTo>
                    <a:pt x="80683" y="197136"/>
                  </a:lnTo>
                  <a:lnTo>
                    <a:pt x="124290" y="197960"/>
                  </a:lnTo>
                  <a:lnTo>
                    <a:pt x="140239" y="194219"/>
                  </a:lnTo>
                  <a:lnTo>
                    <a:pt x="151562" y="186207"/>
                  </a:lnTo>
                  <a:lnTo>
                    <a:pt x="156063" y="181107"/>
                  </a:lnTo>
                  <a:lnTo>
                    <a:pt x="167454" y="153703"/>
                  </a:lnTo>
                  <a:lnTo>
                    <a:pt x="172475" y="113716"/>
                  </a:lnTo>
                  <a:lnTo>
                    <a:pt x="168005" y="89397"/>
                  </a:lnTo>
                  <a:lnTo>
                    <a:pt x="153588" y="60678"/>
                  </a:lnTo>
                  <a:lnTo>
                    <a:pt x="141972" y="47834"/>
                  </a:lnTo>
                  <a:lnTo>
                    <a:pt x="97062" y="21556"/>
                  </a:lnTo>
                  <a:lnTo>
                    <a:pt x="81180" y="19410"/>
                  </a:lnTo>
                  <a:lnTo>
                    <a:pt x="72043" y="21730"/>
                  </a:lnTo>
                  <a:lnTo>
                    <a:pt x="68125" y="23832"/>
                  </a:lnTo>
                  <a:lnTo>
                    <a:pt x="65512" y="26291"/>
                  </a:lnTo>
                  <a:lnTo>
                    <a:pt x="60289" y="37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06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Test of Hypothesis (cont.)</a:t>
            </a:r>
          </a:p>
        </p:txBody>
      </p:sp>
      <p:grpSp>
        <p:nvGrpSpPr>
          <p:cNvPr id="445" name="SMARTInkShape-Group496">
            <a:extLst>
              <a:ext uri="{FF2B5EF4-FFF2-40B4-BE49-F238E27FC236}">
                <a16:creationId xmlns:a16="http://schemas.microsoft.com/office/drawing/2014/main" id="{9CECCAC1-0A57-D37A-8368-295FEACBDF3F}"/>
              </a:ext>
            </a:extLst>
          </p:cNvPr>
          <p:cNvGrpSpPr/>
          <p:nvPr/>
        </p:nvGrpSpPr>
        <p:grpSpPr>
          <a:xfrm>
            <a:off x="353146" y="1438321"/>
            <a:ext cx="227880" cy="228555"/>
            <a:chOff x="353146" y="1438321"/>
            <a:chExt cx="227880" cy="228555"/>
          </a:xfrm>
        </p:grpSpPr>
        <p:sp>
          <p:nvSpPr>
            <p:cNvPr id="443" name="SMARTInkShape-2547">
              <a:extLst>
                <a:ext uri="{FF2B5EF4-FFF2-40B4-BE49-F238E27FC236}">
                  <a16:creationId xmlns:a16="http://schemas.microsoft.com/office/drawing/2014/main" id="{20913F13-0399-A9BC-4036-54CE5D0B855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1500" y="1657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548">
              <a:extLst>
                <a:ext uri="{FF2B5EF4-FFF2-40B4-BE49-F238E27FC236}">
                  <a16:creationId xmlns:a16="http://schemas.microsoft.com/office/drawing/2014/main" id="{442FCC49-2590-BE6C-867D-01EB986645C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53146" y="1438321"/>
              <a:ext cx="132630" cy="199980"/>
            </a:xfrm>
            <a:custGeom>
              <a:avLst/>
              <a:gdLst/>
              <a:ahLst/>
              <a:cxnLst/>
              <a:rect l="0" t="0" r="0" b="0"/>
              <a:pathLst>
                <a:path w="132630" h="199980">
                  <a:moveTo>
                    <a:pt x="18329" y="66629"/>
                  </a:moveTo>
                  <a:lnTo>
                    <a:pt x="18329" y="66629"/>
                  </a:lnTo>
                  <a:lnTo>
                    <a:pt x="18329" y="42916"/>
                  </a:lnTo>
                  <a:lnTo>
                    <a:pt x="21151" y="37393"/>
                  </a:lnTo>
                  <a:lnTo>
                    <a:pt x="24875" y="31410"/>
                  </a:lnTo>
                  <a:lnTo>
                    <a:pt x="26530" y="25223"/>
                  </a:lnTo>
                  <a:lnTo>
                    <a:pt x="28030" y="23150"/>
                  </a:lnTo>
                  <a:lnTo>
                    <a:pt x="30088" y="21768"/>
                  </a:lnTo>
                  <a:lnTo>
                    <a:pt x="32518" y="20847"/>
                  </a:lnTo>
                  <a:lnTo>
                    <a:pt x="34139" y="19174"/>
                  </a:lnTo>
                  <a:lnTo>
                    <a:pt x="35939" y="14494"/>
                  </a:lnTo>
                  <a:lnTo>
                    <a:pt x="42383" y="8886"/>
                  </a:lnTo>
                  <a:lnTo>
                    <a:pt x="53655" y="1718"/>
                  </a:lnTo>
                  <a:lnTo>
                    <a:pt x="60663" y="477"/>
                  </a:lnTo>
                  <a:lnTo>
                    <a:pt x="78747" y="0"/>
                  </a:lnTo>
                  <a:lnTo>
                    <a:pt x="80833" y="1043"/>
                  </a:lnTo>
                  <a:lnTo>
                    <a:pt x="82223" y="2797"/>
                  </a:lnTo>
                  <a:lnTo>
                    <a:pt x="83150" y="5024"/>
                  </a:lnTo>
                  <a:lnTo>
                    <a:pt x="84826" y="6509"/>
                  </a:lnTo>
                  <a:lnTo>
                    <a:pt x="89511" y="8159"/>
                  </a:lnTo>
                  <a:lnTo>
                    <a:pt x="95121" y="14537"/>
                  </a:lnTo>
                  <a:lnTo>
                    <a:pt x="100084" y="24427"/>
                  </a:lnTo>
                  <a:lnTo>
                    <a:pt x="103936" y="40837"/>
                  </a:lnTo>
                  <a:lnTo>
                    <a:pt x="108588" y="49169"/>
                  </a:lnTo>
                  <a:lnTo>
                    <a:pt x="108538" y="62044"/>
                  </a:lnTo>
                  <a:lnTo>
                    <a:pt x="101626" y="104326"/>
                  </a:lnTo>
                  <a:lnTo>
                    <a:pt x="93809" y="120837"/>
                  </a:lnTo>
                  <a:lnTo>
                    <a:pt x="70955" y="152359"/>
                  </a:lnTo>
                  <a:lnTo>
                    <a:pt x="27775" y="188097"/>
                  </a:lnTo>
                  <a:lnTo>
                    <a:pt x="11603" y="196458"/>
                  </a:lnTo>
                  <a:lnTo>
                    <a:pt x="0" y="199773"/>
                  </a:lnTo>
                  <a:lnTo>
                    <a:pt x="41845" y="199978"/>
                  </a:lnTo>
                  <a:lnTo>
                    <a:pt x="80884" y="199979"/>
                  </a:lnTo>
                  <a:lnTo>
                    <a:pt x="132629" y="199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497">
            <a:extLst>
              <a:ext uri="{FF2B5EF4-FFF2-40B4-BE49-F238E27FC236}">
                <a16:creationId xmlns:a16="http://schemas.microsoft.com/office/drawing/2014/main" id="{99F97ECD-FE60-AC74-BB25-1B4B33BAB9B8}"/>
              </a:ext>
            </a:extLst>
          </p:cNvPr>
          <p:cNvGrpSpPr/>
          <p:nvPr/>
        </p:nvGrpSpPr>
        <p:grpSpPr>
          <a:xfrm>
            <a:off x="1295400" y="1316461"/>
            <a:ext cx="1180976" cy="416537"/>
            <a:chOff x="1295400" y="1316461"/>
            <a:chExt cx="1180976" cy="416537"/>
          </a:xfrm>
        </p:grpSpPr>
        <p:sp>
          <p:nvSpPr>
            <p:cNvPr id="446" name="SMARTInkShape-2549">
              <a:extLst>
                <a:ext uri="{FF2B5EF4-FFF2-40B4-BE49-F238E27FC236}">
                  <a16:creationId xmlns:a16="http://schemas.microsoft.com/office/drawing/2014/main" id="{A212B7D8-9ECA-DA7D-9FF2-0C403ABEB70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81250" y="1477196"/>
              <a:ext cx="95126" cy="255802"/>
            </a:xfrm>
            <a:custGeom>
              <a:avLst/>
              <a:gdLst/>
              <a:ahLst/>
              <a:cxnLst/>
              <a:rect l="0" t="0" r="0" b="0"/>
              <a:pathLst>
                <a:path w="95126" h="255802">
                  <a:moveTo>
                    <a:pt x="0" y="37279"/>
                  </a:moveTo>
                  <a:lnTo>
                    <a:pt x="0" y="37279"/>
                  </a:lnTo>
                  <a:lnTo>
                    <a:pt x="0" y="32223"/>
                  </a:lnTo>
                  <a:lnTo>
                    <a:pt x="2822" y="26918"/>
                  </a:lnTo>
                  <a:lnTo>
                    <a:pt x="6546" y="21032"/>
                  </a:lnTo>
                  <a:lnTo>
                    <a:pt x="9133" y="10536"/>
                  </a:lnTo>
                  <a:lnTo>
                    <a:pt x="8205" y="9926"/>
                  </a:lnTo>
                  <a:lnTo>
                    <a:pt x="4352" y="9247"/>
                  </a:lnTo>
                  <a:lnTo>
                    <a:pt x="2901" y="11183"/>
                  </a:lnTo>
                  <a:lnTo>
                    <a:pt x="382" y="30210"/>
                  </a:lnTo>
                  <a:lnTo>
                    <a:pt x="33" y="58117"/>
                  </a:lnTo>
                  <a:lnTo>
                    <a:pt x="2837" y="65237"/>
                  </a:lnTo>
                  <a:lnTo>
                    <a:pt x="5066" y="68618"/>
                  </a:lnTo>
                  <a:lnTo>
                    <a:pt x="18317" y="78432"/>
                  </a:lnTo>
                  <a:lnTo>
                    <a:pt x="30592" y="82987"/>
                  </a:lnTo>
                  <a:lnTo>
                    <a:pt x="34154" y="82567"/>
                  </a:lnTo>
                  <a:lnTo>
                    <a:pt x="40932" y="79279"/>
                  </a:lnTo>
                  <a:lnTo>
                    <a:pt x="43163" y="76921"/>
                  </a:lnTo>
                  <a:lnTo>
                    <a:pt x="45642" y="71478"/>
                  </a:lnTo>
                  <a:lnTo>
                    <a:pt x="47361" y="69603"/>
                  </a:lnTo>
                  <a:lnTo>
                    <a:pt x="60709" y="61291"/>
                  </a:lnTo>
                  <a:lnTo>
                    <a:pt x="69964" y="47686"/>
                  </a:lnTo>
                  <a:lnTo>
                    <a:pt x="85065" y="411"/>
                  </a:lnTo>
                  <a:lnTo>
                    <a:pt x="85285" y="0"/>
                  </a:lnTo>
                  <a:lnTo>
                    <a:pt x="84641" y="40383"/>
                  </a:lnTo>
                  <a:lnTo>
                    <a:pt x="78181" y="80500"/>
                  </a:lnTo>
                  <a:lnTo>
                    <a:pt x="79609" y="108293"/>
                  </a:lnTo>
                  <a:lnTo>
                    <a:pt x="83913" y="146162"/>
                  </a:lnTo>
                  <a:lnTo>
                    <a:pt x="88010" y="188074"/>
                  </a:lnTo>
                  <a:lnTo>
                    <a:pt x="93820" y="235105"/>
                  </a:lnTo>
                  <a:lnTo>
                    <a:pt x="95125" y="254488"/>
                  </a:lnTo>
                  <a:lnTo>
                    <a:pt x="89550" y="255525"/>
                  </a:lnTo>
                  <a:lnTo>
                    <a:pt x="85100" y="255801"/>
                  </a:lnTo>
                  <a:lnTo>
                    <a:pt x="68724" y="251134"/>
                  </a:lnTo>
                  <a:lnTo>
                    <a:pt x="38100" y="237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550">
              <a:extLst>
                <a:ext uri="{FF2B5EF4-FFF2-40B4-BE49-F238E27FC236}">
                  <a16:creationId xmlns:a16="http://schemas.microsoft.com/office/drawing/2014/main" id="{6B02C277-2C35-F418-8FD3-B72E2E49A5F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152650" y="15240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4658" y="10431"/>
                  </a:lnTo>
                  <a:lnTo>
                    <a:pt x="68414" y="9644"/>
                  </a:lnTo>
                  <a:lnTo>
                    <a:pt x="75562" y="6756"/>
                  </a:lnTo>
                  <a:lnTo>
                    <a:pt x="78949" y="450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551">
              <a:extLst>
                <a:ext uri="{FF2B5EF4-FFF2-40B4-BE49-F238E27FC236}">
                  <a16:creationId xmlns:a16="http://schemas.microsoft.com/office/drawing/2014/main" id="{EBDFA870-5D6B-22C5-5EC7-B2EC15C173B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181225" y="1316461"/>
              <a:ext cx="104374" cy="357392"/>
            </a:xfrm>
            <a:custGeom>
              <a:avLst/>
              <a:gdLst/>
              <a:ahLst/>
              <a:cxnLst/>
              <a:rect l="0" t="0" r="0" b="0"/>
              <a:pathLst>
                <a:path w="104374" h="357392">
                  <a:moveTo>
                    <a:pt x="85725" y="102764"/>
                  </a:moveTo>
                  <a:lnTo>
                    <a:pt x="85725" y="102764"/>
                  </a:lnTo>
                  <a:lnTo>
                    <a:pt x="90781" y="97707"/>
                  </a:lnTo>
                  <a:lnTo>
                    <a:pt x="93264" y="92403"/>
                  </a:lnTo>
                  <a:lnTo>
                    <a:pt x="102737" y="48167"/>
                  </a:lnTo>
                  <a:lnTo>
                    <a:pt x="104373" y="28362"/>
                  </a:lnTo>
                  <a:lnTo>
                    <a:pt x="101774" y="19249"/>
                  </a:lnTo>
                  <a:lnTo>
                    <a:pt x="98150" y="11671"/>
                  </a:lnTo>
                  <a:lnTo>
                    <a:pt x="96538" y="4776"/>
                  </a:lnTo>
                  <a:lnTo>
                    <a:pt x="95051" y="2513"/>
                  </a:lnTo>
                  <a:lnTo>
                    <a:pt x="93001" y="1005"/>
                  </a:lnTo>
                  <a:lnTo>
                    <a:pt x="90575" y="0"/>
                  </a:lnTo>
                  <a:lnTo>
                    <a:pt x="82236" y="4527"/>
                  </a:lnTo>
                  <a:lnTo>
                    <a:pt x="72533" y="13595"/>
                  </a:lnTo>
                  <a:lnTo>
                    <a:pt x="49272" y="52935"/>
                  </a:lnTo>
                  <a:lnTo>
                    <a:pt x="26157" y="98291"/>
                  </a:lnTo>
                  <a:lnTo>
                    <a:pt x="10302" y="141117"/>
                  </a:lnTo>
                  <a:lnTo>
                    <a:pt x="3053" y="185742"/>
                  </a:lnTo>
                  <a:lnTo>
                    <a:pt x="905" y="228597"/>
                  </a:lnTo>
                  <a:lnTo>
                    <a:pt x="268" y="271987"/>
                  </a:lnTo>
                  <a:lnTo>
                    <a:pt x="53" y="314461"/>
                  </a:lnTo>
                  <a:lnTo>
                    <a:pt x="2" y="357391"/>
                  </a:lnTo>
                  <a:lnTo>
                    <a:pt x="0" y="350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552">
              <a:extLst>
                <a:ext uri="{FF2B5EF4-FFF2-40B4-BE49-F238E27FC236}">
                  <a16:creationId xmlns:a16="http://schemas.microsoft.com/office/drawing/2014/main" id="{F43EC3CE-14CA-7DC3-46A5-B65A4F80A55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124075" y="14192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7539" y="202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553">
              <a:extLst>
                <a:ext uri="{FF2B5EF4-FFF2-40B4-BE49-F238E27FC236}">
                  <a16:creationId xmlns:a16="http://schemas.microsoft.com/office/drawing/2014/main" id="{86626D89-657C-8ADA-ECA4-90A247AF5EE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085975" y="1490820"/>
              <a:ext cx="9526" cy="99856"/>
            </a:xfrm>
            <a:custGeom>
              <a:avLst/>
              <a:gdLst/>
              <a:ahLst/>
              <a:cxnLst/>
              <a:rect l="0" t="0" r="0" b="0"/>
              <a:pathLst>
                <a:path w="9526" h="99856">
                  <a:moveTo>
                    <a:pt x="0" y="14130"/>
                  </a:moveTo>
                  <a:lnTo>
                    <a:pt x="0" y="14130"/>
                  </a:lnTo>
                  <a:lnTo>
                    <a:pt x="5057" y="9074"/>
                  </a:lnTo>
                  <a:lnTo>
                    <a:pt x="7539" y="3769"/>
                  </a:lnTo>
                  <a:lnTo>
                    <a:pt x="8201" y="873"/>
                  </a:lnTo>
                  <a:lnTo>
                    <a:pt x="8642" y="0"/>
                  </a:lnTo>
                  <a:lnTo>
                    <a:pt x="8936" y="477"/>
                  </a:lnTo>
                  <a:lnTo>
                    <a:pt x="9409" y="8846"/>
                  </a:lnTo>
                  <a:lnTo>
                    <a:pt x="6651" y="14604"/>
                  </a:lnTo>
                  <a:lnTo>
                    <a:pt x="4434" y="17621"/>
                  </a:lnTo>
                  <a:lnTo>
                    <a:pt x="876" y="44218"/>
                  </a:lnTo>
                  <a:lnTo>
                    <a:pt x="115" y="72355"/>
                  </a:lnTo>
                  <a:lnTo>
                    <a:pt x="9525" y="99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554">
              <a:extLst>
                <a:ext uri="{FF2B5EF4-FFF2-40B4-BE49-F238E27FC236}">
                  <a16:creationId xmlns:a16="http://schemas.microsoft.com/office/drawing/2014/main" id="{1CBE8B22-FD81-32B4-2DF9-9F28D3BCE07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05123" y="1447926"/>
              <a:ext cx="123703" cy="103976"/>
            </a:xfrm>
            <a:custGeom>
              <a:avLst/>
              <a:gdLst/>
              <a:ahLst/>
              <a:cxnLst/>
              <a:rect l="0" t="0" r="0" b="0"/>
              <a:pathLst>
                <a:path w="123703" h="103976">
                  <a:moveTo>
                    <a:pt x="95127" y="18924"/>
                  </a:moveTo>
                  <a:lnTo>
                    <a:pt x="95127" y="18924"/>
                  </a:lnTo>
                  <a:lnTo>
                    <a:pt x="95127" y="1314"/>
                  </a:lnTo>
                  <a:lnTo>
                    <a:pt x="94069" y="834"/>
                  </a:lnTo>
                  <a:lnTo>
                    <a:pt x="71757" y="0"/>
                  </a:lnTo>
                  <a:lnTo>
                    <a:pt x="57929" y="5575"/>
                  </a:lnTo>
                  <a:lnTo>
                    <a:pt x="10475" y="41196"/>
                  </a:lnTo>
                  <a:lnTo>
                    <a:pt x="4587" y="49284"/>
                  </a:lnTo>
                  <a:lnTo>
                    <a:pt x="1272" y="59787"/>
                  </a:lnTo>
                  <a:lnTo>
                    <a:pt x="0" y="84269"/>
                  </a:lnTo>
                  <a:lnTo>
                    <a:pt x="2754" y="93122"/>
                  </a:lnTo>
                  <a:lnTo>
                    <a:pt x="4970" y="96964"/>
                  </a:lnTo>
                  <a:lnTo>
                    <a:pt x="7506" y="99526"/>
                  </a:lnTo>
                  <a:lnTo>
                    <a:pt x="13145" y="102372"/>
                  </a:lnTo>
                  <a:lnTo>
                    <a:pt x="32383" y="103975"/>
                  </a:lnTo>
                  <a:lnTo>
                    <a:pt x="73772" y="97021"/>
                  </a:lnTo>
                  <a:lnTo>
                    <a:pt x="123702" y="85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555">
              <a:extLst>
                <a:ext uri="{FF2B5EF4-FFF2-40B4-BE49-F238E27FC236}">
                  <a16:creationId xmlns:a16="http://schemas.microsoft.com/office/drawing/2014/main" id="{D3FFC9A7-F55E-F341-1645-21B84EF08B2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676400" y="1435184"/>
              <a:ext cx="121282" cy="147211"/>
            </a:xfrm>
            <a:custGeom>
              <a:avLst/>
              <a:gdLst/>
              <a:ahLst/>
              <a:cxnLst/>
              <a:rect l="0" t="0" r="0" b="0"/>
              <a:pathLst>
                <a:path w="121282" h="147211">
                  <a:moveTo>
                    <a:pt x="0" y="79291"/>
                  </a:moveTo>
                  <a:lnTo>
                    <a:pt x="0" y="79291"/>
                  </a:lnTo>
                  <a:lnTo>
                    <a:pt x="15208" y="78233"/>
                  </a:lnTo>
                  <a:lnTo>
                    <a:pt x="62331" y="62423"/>
                  </a:lnTo>
                  <a:lnTo>
                    <a:pt x="100401" y="47410"/>
                  </a:lnTo>
                  <a:lnTo>
                    <a:pt x="110945" y="38311"/>
                  </a:lnTo>
                  <a:lnTo>
                    <a:pt x="118101" y="27211"/>
                  </a:lnTo>
                  <a:lnTo>
                    <a:pt x="121281" y="15222"/>
                  </a:lnTo>
                  <a:lnTo>
                    <a:pt x="120012" y="10120"/>
                  </a:lnTo>
                  <a:lnTo>
                    <a:pt x="112958" y="1629"/>
                  </a:lnTo>
                  <a:lnTo>
                    <a:pt x="105997" y="0"/>
                  </a:lnTo>
                  <a:lnTo>
                    <a:pt x="77033" y="2763"/>
                  </a:lnTo>
                  <a:lnTo>
                    <a:pt x="57520" y="7531"/>
                  </a:lnTo>
                  <a:lnTo>
                    <a:pt x="41087" y="18823"/>
                  </a:lnTo>
                  <a:lnTo>
                    <a:pt x="18347" y="46886"/>
                  </a:lnTo>
                  <a:lnTo>
                    <a:pt x="7082" y="71453"/>
                  </a:lnTo>
                  <a:lnTo>
                    <a:pt x="2099" y="103898"/>
                  </a:lnTo>
                  <a:lnTo>
                    <a:pt x="3755" y="119508"/>
                  </a:lnTo>
                  <a:lnTo>
                    <a:pt x="9077" y="131032"/>
                  </a:lnTo>
                  <a:lnTo>
                    <a:pt x="18498" y="143209"/>
                  </a:lnTo>
                  <a:lnTo>
                    <a:pt x="23974" y="146245"/>
                  </a:lnTo>
                  <a:lnTo>
                    <a:pt x="29741" y="147210"/>
                  </a:lnTo>
                  <a:lnTo>
                    <a:pt x="74629" y="138525"/>
                  </a:lnTo>
                  <a:lnTo>
                    <a:pt x="114300" y="126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556">
              <a:extLst>
                <a:ext uri="{FF2B5EF4-FFF2-40B4-BE49-F238E27FC236}">
                  <a16:creationId xmlns:a16="http://schemas.microsoft.com/office/drawing/2014/main" id="{B13D4DAC-EBCD-12ED-C874-2CF25EBBCE1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24000" y="1447838"/>
              <a:ext cx="102929" cy="107817"/>
            </a:xfrm>
            <a:custGeom>
              <a:avLst/>
              <a:gdLst/>
              <a:ahLst/>
              <a:cxnLst/>
              <a:rect l="0" t="0" r="0" b="0"/>
              <a:pathLst>
                <a:path w="102929" h="107817">
                  <a:moveTo>
                    <a:pt x="9525" y="76162"/>
                  </a:moveTo>
                  <a:lnTo>
                    <a:pt x="9525" y="76162"/>
                  </a:lnTo>
                  <a:lnTo>
                    <a:pt x="17064" y="58262"/>
                  </a:lnTo>
                  <a:lnTo>
                    <a:pt x="21284" y="45105"/>
                  </a:lnTo>
                  <a:lnTo>
                    <a:pt x="26415" y="30624"/>
                  </a:lnTo>
                  <a:lnTo>
                    <a:pt x="27135" y="26753"/>
                  </a:lnTo>
                  <a:lnTo>
                    <a:pt x="28673" y="24173"/>
                  </a:lnTo>
                  <a:lnTo>
                    <a:pt x="30757" y="22452"/>
                  </a:lnTo>
                  <a:lnTo>
                    <a:pt x="35895" y="19483"/>
                  </a:lnTo>
                  <a:lnTo>
                    <a:pt x="54883" y="3242"/>
                  </a:lnTo>
                  <a:lnTo>
                    <a:pt x="63769" y="934"/>
                  </a:lnTo>
                  <a:lnTo>
                    <a:pt x="80710" y="0"/>
                  </a:lnTo>
                  <a:lnTo>
                    <a:pt x="86318" y="2801"/>
                  </a:lnTo>
                  <a:lnTo>
                    <a:pt x="89295" y="5030"/>
                  </a:lnTo>
                  <a:lnTo>
                    <a:pt x="98542" y="18279"/>
                  </a:lnTo>
                  <a:lnTo>
                    <a:pt x="102928" y="35611"/>
                  </a:lnTo>
                  <a:lnTo>
                    <a:pt x="101132" y="47908"/>
                  </a:lnTo>
                  <a:lnTo>
                    <a:pt x="96412" y="62938"/>
                  </a:lnTo>
                  <a:lnTo>
                    <a:pt x="73893" y="87771"/>
                  </a:lnTo>
                  <a:lnTo>
                    <a:pt x="51834" y="101346"/>
                  </a:lnTo>
                  <a:lnTo>
                    <a:pt x="35737" y="107816"/>
                  </a:lnTo>
                  <a:lnTo>
                    <a:pt x="0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557">
              <a:extLst>
                <a:ext uri="{FF2B5EF4-FFF2-40B4-BE49-F238E27FC236}">
                  <a16:creationId xmlns:a16="http://schemas.microsoft.com/office/drawing/2014/main" id="{F9A6C656-4720-6ED1-5E75-86EB994E82B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04950" y="1486408"/>
              <a:ext cx="47233" cy="228093"/>
            </a:xfrm>
            <a:custGeom>
              <a:avLst/>
              <a:gdLst/>
              <a:ahLst/>
              <a:cxnLst/>
              <a:rect l="0" t="0" r="0" b="0"/>
              <a:pathLst>
                <a:path w="47233" h="228093">
                  <a:moveTo>
                    <a:pt x="38100" y="18542"/>
                  </a:moveTo>
                  <a:lnTo>
                    <a:pt x="38100" y="18542"/>
                  </a:lnTo>
                  <a:lnTo>
                    <a:pt x="38100" y="5285"/>
                  </a:lnTo>
                  <a:lnTo>
                    <a:pt x="39158" y="3354"/>
                  </a:lnTo>
                  <a:lnTo>
                    <a:pt x="40922" y="2067"/>
                  </a:lnTo>
                  <a:lnTo>
                    <a:pt x="46301" y="0"/>
                  </a:lnTo>
                  <a:lnTo>
                    <a:pt x="47232" y="9756"/>
                  </a:lnTo>
                  <a:lnTo>
                    <a:pt x="37901" y="54734"/>
                  </a:lnTo>
                  <a:lnTo>
                    <a:pt x="27909" y="99696"/>
                  </a:lnTo>
                  <a:lnTo>
                    <a:pt x="21675" y="138191"/>
                  </a:lnTo>
                  <a:lnTo>
                    <a:pt x="14512" y="179642"/>
                  </a:lnTo>
                  <a:lnTo>
                    <a:pt x="0" y="228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558">
              <a:extLst>
                <a:ext uri="{FF2B5EF4-FFF2-40B4-BE49-F238E27FC236}">
                  <a16:creationId xmlns:a16="http://schemas.microsoft.com/office/drawing/2014/main" id="{4C17A847-CE14-46C0-C0FA-A439748F1FC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95400" y="1381517"/>
              <a:ext cx="210677" cy="199634"/>
            </a:xfrm>
            <a:custGeom>
              <a:avLst/>
              <a:gdLst/>
              <a:ahLst/>
              <a:cxnLst/>
              <a:rect l="0" t="0" r="0" b="0"/>
              <a:pathLst>
                <a:path w="210677" h="199634">
                  <a:moveTo>
                    <a:pt x="161925" y="9133"/>
                  </a:moveTo>
                  <a:lnTo>
                    <a:pt x="161925" y="9133"/>
                  </a:lnTo>
                  <a:lnTo>
                    <a:pt x="161925" y="932"/>
                  </a:lnTo>
                  <a:lnTo>
                    <a:pt x="160867" y="491"/>
                  </a:lnTo>
                  <a:lnTo>
                    <a:pt x="156868" y="0"/>
                  </a:lnTo>
                  <a:lnTo>
                    <a:pt x="113020" y="12900"/>
                  </a:lnTo>
                  <a:lnTo>
                    <a:pt x="70460" y="26183"/>
                  </a:lnTo>
                  <a:lnTo>
                    <a:pt x="37723" y="49099"/>
                  </a:lnTo>
                  <a:lnTo>
                    <a:pt x="32641" y="56177"/>
                  </a:lnTo>
                  <a:lnTo>
                    <a:pt x="31286" y="59545"/>
                  </a:lnTo>
                  <a:lnTo>
                    <a:pt x="31440" y="61791"/>
                  </a:lnTo>
                  <a:lnTo>
                    <a:pt x="32602" y="63288"/>
                  </a:lnTo>
                  <a:lnTo>
                    <a:pt x="39293" y="68218"/>
                  </a:lnTo>
                  <a:lnTo>
                    <a:pt x="42070" y="70748"/>
                  </a:lnTo>
                  <a:lnTo>
                    <a:pt x="67224" y="81354"/>
                  </a:lnTo>
                  <a:lnTo>
                    <a:pt x="112811" y="92639"/>
                  </a:lnTo>
                  <a:lnTo>
                    <a:pt x="157888" y="102170"/>
                  </a:lnTo>
                  <a:lnTo>
                    <a:pt x="200253" y="123489"/>
                  </a:lnTo>
                  <a:lnTo>
                    <a:pt x="206527" y="126646"/>
                  </a:lnTo>
                  <a:lnTo>
                    <a:pt x="209651" y="130866"/>
                  </a:lnTo>
                  <a:lnTo>
                    <a:pt x="210676" y="135797"/>
                  </a:lnTo>
                  <a:lnTo>
                    <a:pt x="210301" y="141201"/>
                  </a:lnTo>
                  <a:lnTo>
                    <a:pt x="206875" y="145861"/>
                  </a:lnTo>
                  <a:lnTo>
                    <a:pt x="184769" y="158536"/>
                  </a:lnTo>
                  <a:lnTo>
                    <a:pt x="145645" y="174168"/>
                  </a:lnTo>
                  <a:lnTo>
                    <a:pt x="103714" y="184915"/>
                  </a:lnTo>
                  <a:lnTo>
                    <a:pt x="63330" y="191904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498">
            <a:extLst>
              <a:ext uri="{FF2B5EF4-FFF2-40B4-BE49-F238E27FC236}">
                <a16:creationId xmlns:a16="http://schemas.microsoft.com/office/drawing/2014/main" id="{3C28B396-DF82-716D-C392-D931632887B5}"/>
              </a:ext>
            </a:extLst>
          </p:cNvPr>
          <p:cNvGrpSpPr/>
          <p:nvPr/>
        </p:nvGrpSpPr>
        <p:grpSpPr>
          <a:xfrm>
            <a:off x="2952750" y="1333511"/>
            <a:ext cx="1886915" cy="394140"/>
            <a:chOff x="2952750" y="1333511"/>
            <a:chExt cx="1886915" cy="394140"/>
          </a:xfrm>
        </p:grpSpPr>
        <p:sp>
          <p:nvSpPr>
            <p:cNvPr id="457" name="SMARTInkShape-2559">
              <a:extLst>
                <a:ext uri="{FF2B5EF4-FFF2-40B4-BE49-F238E27FC236}">
                  <a16:creationId xmlns:a16="http://schemas.microsoft.com/office/drawing/2014/main" id="{60880822-85D1-0A3F-CBD4-47EC29F4845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00475" y="1333511"/>
              <a:ext cx="114301" cy="390515"/>
            </a:xfrm>
            <a:custGeom>
              <a:avLst/>
              <a:gdLst/>
              <a:ahLst/>
              <a:cxnLst/>
              <a:rect l="0" t="0" r="0" b="0"/>
              <a:pathLst>
                <a:path w="114301" h="390515">
                  <a:moveTo>
                    <a:pt x="114300" y="47614"/>
                  </a:moveTo>
                  <a:lnTo>
                    <a:pt x="114300" y="47614"/>
                  </a:lnTo>
                  <a:lnTo>
                    <a:pt x="114300" y="10967"/>
                  </a:lnTo>
                  <a:lnTo>
                    <a:pt x="104891" y="116"/>
                  </a:lnTo>
                  <a:lnTo>
                    <a:pt x="91528" y="0"/>
                  </a:lnTo>
                  <a:lnTo>
                    <a:pt x="89593" y="1055"/>
                  </a:lnTo>
                  <a:lnTo>
                    <a:pt x="88304" y="2816"/>
                  </a:lnTo>
                  <a:lnTo>
                    <a:pt x="85813" y="7596"/>
                  </a:lnTo>
                  <a:lnTo>
                    <a:pt x="63379" y="36845"/>
                  </a:lnTo>
                  <a:lnTo>
                    <a:pt x="52641" y="81385"/>
                  </a:lnTo>
                  <a:lnTo>
                    <a:pt x="37924" y="124498"/>
                  </a:lnTo>
                  <a:lnTo>
                    <a:pt x="22202" y="171529"/>
                  </a:lnTo>
                  <a:lnTo>
                    <a:pt x="11404" y="219076"/>
                  </a:lnTo>
                  <a:lnTo>
                    <a:pt x="9773" y="266691"/>
                  </a:lnTo>
                  <a:lnTo>
                    <a:pt x="9558" y="313256"/>
                  </a:lnTo>
                  <a:lnTo>
                    <a:pt x="9528" y="355217"/>
                  </a:lnTo>
                  <a:lnTo>
                    <a:pt x="9525" y="382233"/>
                  </a:lnTo>
                  <a:lnTo>
                    <a:pt x="8467" y="384994"/>
                  </a:lnTo>
                  <a:lnTo>
                    <a:pt x="6703" y="386834"/>
                  </a:lnTo>
                  <a:lnTo>
                    <a:pt x="0" y="390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560">
              <a:extLst>
                <a:ext uri="{FF2B5EF4-FFF2-40B4-BE49-F238E27FC236}">
                  <a16:creationId xmlns:a16="http://schemas.microsoft.com/office/drawing/2014/main" id="{AB846503-08A5-9D2A-77CF-1E1FD1613EB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752850" y="153352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33436"/>
                  </a:lnTo>
                  <a:lnTo>
                    <a:pt x="19712" y="30735"/>
                  </a:lnTo>
                  <a:lnTo>
                    <a:pt x="65001" y="14423"/>
                  </a:lnTo>
                  <a:lnTo>
                    <a:pt x="111556" y="14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561">
              <a:extLst>
                <a:ext uri="{FF2B5EF4-FFF2-40B4-BE49-F238E27FC236}">
                  <a16:creationId xmlns:a16="http://schemas.microsoft.com/office/drawing/2014/main" id="{70DFCECF-8507-2E9B-922E-DF1D53D4253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924300" y="151447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2029" y="16868"/>
                  </a:lnTo>
                  <a:lnTo>
                    <a:pt x="19933" y="25694"/>
                  </a:lnTo>
                  <a:lnTo>
                    <a:pt x="19443" y="31881"/>
                  </a:lnTo>
                  <a:lnTo>
                    <a:pt x="18254" y="33954"/>
                  </a:lnTo>
                  <a:lnTo>
                    <a:pt x="16402" y="35336"/>
                  </a:lnTo>
                  <a:lnTo>
                    <a:pt x="14110" y="36257"/>
                  </a:lnTo>
                  <a:lnTo>
                    <a:pt x="12581" y="38988"/>
                  </a:lnTo>
                  <a:lnTo>
                    <a:pt x="604" y="8527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562">
              <a:extLst>
                <a:ext uri="{FF2B5EF4-FFF2-40B4-BE49-F238E27FC236}">
                  <a16:creationId xmlns:a16="http://schemas.microsoft.com/office/drawing/2014/main" id="{CDF7524B-CB51-E27E-5AD3-F94F17346DC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010025" y="1428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132" y="4861"/>
                  </a:lnTo>
                  <a:lnTo>
                    <a:pt x="10321" y="324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563">
              <a:extLst>
                <a:ext uri="{FF2B5EF4-FFF2-40B4-BE49-F238E27FC236}">
                  <a16:creationId xmlns:a16="http://schemas.microsoft.com/office/drawing/2014/main" id="{AF14D05E-DD73-B284-674D-AAFDC26667E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48921" y="1495541"/>
              <a:ext cx="132555" cy="123710"/>
            </a:xfrm>
            <a:custGeom>
              <a:avLst/>
              <a:gdLst/>
              <a:ahLst/>
              <a:cxnLst/>
              <a:rect l="0" t="0" r="0" b="0"/>
              <a:pathLst>
                <a:path w="132555" h="123710">
                  <a:moveTo>
                    <a:pt x="94454" y="9409"/>
                  </a:moveTo>
                  <a:lnTo>
                    <a:pt x="94454" y="9409"/>
                  </a:lnTo>
                  <a:lnTo>
                    <a:pt x="102655" y="9409"/>
                  </a:lnTo>
                  <a:lnTo>
                    <a:pt x="103096" y="8351"/>
                  </a:lnTo>
                  <a:lnTo>
                    <a:pt x="103863" y="1208"/>
                  </a:lnTo>
                  <a:lnTo>
                    <a:pt x="102843" y="767"/>
                  </a:lnTo>
                  <a:lnTo>
                    <a:pt x="80599" y="0"/>
                  </a:lnTo>
                  <a:lnTo>
                    <a:pt x="50015" y="10031"/>
                  </a:lnTo>
                  <a:lnTo>
                    <a:pt x="32017" y="23444"/>
                  </a:lnTo>
                  <a:lnTo>
                    <a:pt x="8273" y="52869"/>
                  </a:lnTo>
                  <a:lnTo>
                    <a:pt x="1891" y="72616"/>
                  </a:lnTo>
                  <a:lnTo>
                    <a:pt x="0" y="91872"/>
                  </a:lnTo>
                  <a:lnTo>
                    <a:pt x="2910" y="97193"/>
                  </a:lnTo>
                  <a:lnTo>
                    <a:pt x="21115" y="109737"/>
                  </a:lnTo>
                  <a:lnTo>
                    <a:pt x="40386" y="119099"/>
                  </a:lnTo>
                  <a:lnTo>
                    <a:pt x="87234" y="123304"/>
                  </a:lnTo>
                  <a:lnTo>
                    <a:pt x="132554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564">
              <a:extLst>
                <a:ext uri="{FF2B5EF4-FFF2-40B4-BE49-F238E27FC236}">
                  <a16:creationId xmlns:a16="http://schemas.microsoft.com/office/drawing/2014/main" id="{30BAA52B-3614-41DD-1B5E-2B651F03C06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02928" y="1472565"/>
              <a:ext cx="325892" cy="153794"/>
            </a:xfrm>
            <a:custGeom>
              <a:avLst/>
              <a:gdLst/>
              <a:ahLst/>
              <a:cxnLst/>
              <a:rect l="0" t="0" r="0" b="0"/>
              <a:pathLst>
                <a:path w="325892" h="153794">
                  <a:moveTo>
                    <a:pt x="92847" y="60960"/>
                  </a:moveTo>
                  <a:lnTo>
                    <a:pt x="92847" y="60960"/>
                  </a:lnTo>
                  <a:lnTo>
                    <a:pt x="97903" y="60960"/>
                  </a:lnTo>
                  <a:lnTo>
                    <a:pt x="103208" y="58138"/>
                  </a:lnTo>
                  <a:lnTo>
                    <a:pt x="106104" y="55904"/>
                  </a:lnTo>
                  <a:lnTo>
                    <a:pt x="109322" y="50599"/>
                  </a:lnTo>
                  <a:lnTo>
                    <a:pt x="111558" y="41996"/>
                  </a:lnTo>
                  <a:lnTo>
                    <a:pt x="111853" y="33860"/>
                  </a:lnTo>
                  <a:lnTo>
                    <a:pt x="106827" y="27766"/>
                  </a:lnTo>
                  <a:lnTo>
                    <a:pt x="101530" y="25040"/>
                  </a:lnTo>
                  <a:lnTo>
                    <a:pt x="78782" y="17659"/>
                  </a:lnTo>
                  <a:lnTo>
                    <a:pt x="53274" y="21966"/>
                  </a:lnTo>
                  <a:lnTo>
                    <a:pt x="37495" y="32708"/>
                  </a:lnTo>
                  <a:lnTo>
                    <a:pt x="14258" y="62905"/>
                  </a:lnTo>
                  <a:lnTo>
                    <a:pt x="1202" y="93800"/>
                  </a:lnTo>
                  <a:lnTo>
                    <a:pt x="0" y="98728"/>
                  </a:lnTo>
                  <a:lnTo>
                    <a:pt x="1487" y="109849"/>
                  </a:lnTo>
                  <a:lnTo>
                    <a:pt x="13984" y="139443"/>
                  </a:lnTo>
                  <a:lnTo>
                    <a:pt x="20050" y="148052"/>
                  </a:lnTo>
                  <a:lnTo>
                    <a:pt x="26273" y="152584"/>
                  </a:lnTo>
                  <a:lnTo>
                    <a:pt x="29414" y="153793"/>
                  </a:lnTo>
                  <a:lnTo>
                    <a:pt x="31509" y="153540"/>
                  </a:lnTo>
                  <a:lnTo>
                    <a:pt x="32905" y="152313"/>
                  </a:lnTo>
                  <a:lnTo>
                    <a:pt x="33835" y="150437"/>
                  </a:lnTo>
                  <a:lnTo>
                    <a:pt x="53352" y="133996"/>
                  </a:lnTo>
                  <a:lnTo>
                    <a:pt x="83247" y="91724"/>
                  </a:lnTo>
                  <a:lnTo>
                    <a:pt x="109703" y="45944"/>
                  </a:lnTo>
                  <a:lnTo>
                    <a:pt x="111892" y="32429"/>
                  </a:lnTo>
                  <a:lnTo>
                    <a:pt x="111896" y="37454"/>
                  </a:lnTo>
                  <a:lnTo>
                    <a:pt x="114718" y="42752"/>
                  </a:lnTo>
                  <a:lnTo>
                    <a:pt x="116953" y="45646"/>
                  </a:lnTo>
                  <a:lnTo>
                    <a:pt x="119436" y="54507"/>
                  </a:lnTo>
                  <a:lnTo>
                    <a:pt x="122403" y="86108"/>
                  </a:lnTo>
                  <a:lnTo>
                    <a:pt x="128945" y="99010"/>
                  </a:lnTo>
                  <a:lnTo>
                    <a:pt x="130913" y="108419"/>
                  </a:lnTo>
                  <a:lnTo>
                    <a:pt x="135993" y="103479"/>
                  </a:lnTo>
                  <a:lnTo>
                    <a:pt x="138481" y="98202"/>
                  </a:lnTo>
                  <a:lnTo>
                    <a:pt x="139145" y="95313"/>
                  </a:lnTo>
                  <a:lnTo>
                    <a:pt x="168816" y="48049"/>
                  </a:lnTo>
                  <a:lnTo>
                    <a:pt x="185308" y="21329"/>
                  </a:lnTo>
                  <a:lnTo>
                    <a:pt x="208910" y="1270"/>
                  </a:lnTo>
                  <a:lnTo>
                    <a:pt x="212556" y="0"/>
                  </a:lnTo>
                  <a:lnTo>
                    <a:pt x="216044" y="211"/>
                  </a:lnTo>
                  <a:lnTo>
                    <a:pt x="224191" y="3099"/>
                  </a:lnTo>
                  <a:lnTo>
                    <a:pt x="232347" y="24366"/>
                  </a:lnTo>
                  <a:lnTo>
                    <a:pt x="234222" y="33407"/>
                  </a:lnTo>
                  <a:lnTo>
                    <a:pt x="227389" y="75879"/>
                  </a:lnTo>
                  <a:lnTo>
                    <a:pt x="217095" y="115646"/>
                  </a:lnTo>
                  <a:lnTo>
                    <a:pt x="218013" y="115409"/>
                  </a:lnTo>
                  <a:lnTo>
                    <a:pt x="229966" y="104636"/>
                  </a:lnTo>
                  <a:lnTo>
                    <a:pt x="258509" y="65888"/>
                  </a:lnTo>
                  <a:lnTo>
                    <a:pt x="294226" y="22647"/>
                  </a:lnTo>
                  <a:lnTo>
                    <a:pt x="307267" y="9862"/>
                  </a:lnTo>
                  <a:lnTo>
                    <a:pt x="319371" y="4607"/>
                  </a:lnTo>
                  <a:lnTo>
                    <a:pt x="323346" y="9809"/>
                  </a:lnTo>
                  <a:lnTo>
                    <a:pt x="325889" y="14159"/>
                  </a:lnTo>
                  <a:lnTo>
                    <a:pt x="325891" y="27460"/>
                  </a:lnTo>
                  <a:lnTo>
                    <a:pt x="314428" y="71091"/>
                  </a:lnTo>
                  <a:lnTo>
                    <a:pt x="302265" y="103060"/>
                  </a:lnTo>
                  <a:lnTo>
                    <a:pt x="295655" y="116473"/>
                  </a:lnTo>
                  <a:lnTo>
                    <a:pt x="292872" y="12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565">
              <a:extLst>
                <a:ext uri="{FF2B5EF4-FFF2-40B4-BE49-F238E27FC236}">
                  <a16:creationId xmlns:a16="http://schemas.microsoft.com/office/drawing/2014/main" id="{78139A06-1ABF-29A6-DB59-CA2C7BE61FD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01287" y="1476802"/>
              <a:ext cx="112804" cy="132924"/>
            </a:xfrm>
            <a:custGeom>
              <a:avLst/>
              <a:gdLst/>
              <a:ahLst/>
              <a:cxnLst/>
              <a:rect l="0" t="0" r="0" b="0"/>
              <a:pathLst>
                <a:path w="112804" h="132924">
                  <a:moveTo>
                    <a:pt x="94538" y="18623"/>
                  </a:moveTo>
                  <a:lnTo>
                    <a:pt x="94538" y="18623"/>
                  </a:lnTo>
                  <a:lnTo>
                    <a:pt x="110940" y="10422"/>
                  </a:lnTo>
                  <a:lnTo>
                    <a:pt x="111823" y="8922"/>
                  </a:lnTo>
                  <a:lnTo>
                    <a:pt x="112803" y="4434"/>
                  </a:lnTo>
                  <a:lnTo>
                    <a:pt x="110948" y="2813"/>
                  </a:lnTo>
                  <a:lnTo>
                    <a:pt x="98225" y="533"/>
                  </a:lnTo>
                  <a:lnTo>
                    <a:pt x="87004" y="0"/>
                  </a:lnTo>
                  <a:lnTo>
                    <a:pt x="74962" y="5407"/>
                  </a:lnTo>
                  <a:lnTo>
                    <a:pt x="39208" y="36163"/>
                  </a:lnTo>
                  <a:lnTo>
                    <a:pt x="15954" y="67831"/>
                  </a:lnTo>
                  <a:lnTo>
                    <a:pt x="2894" y="99016"/>
                  </a:lnTo>
                  <a:lnTo>
                    <a:pt x="0" y="115995"/>
                  </a:lnTo>
                  <a:lnTo>
                    <a:pt x="1880" y="119521"/>
                  </a:lnTo>
                  <a:lnTo>
                    <a:pt x="9613" y="126261"/>
                  </a:lnTo>
                  <a:lnTo>
                    <a:pt x="46913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566">
              <a:extLst>
                <a:ext uri="{FF2B5EF4-FFF2-40B4-BE49-F238E27FC236}">
                  <a16:creationId xmlns:a16="http://schemas.microsoft.com/office/drawing/2014/main" id="{701D9D37-C5AE-EA60-0A44-A1372A524E0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52750" y="1428785"/>
              <a:ext cx="208431" cy="190466"/>
            </a:xfrm>
            <a:custGeom>
              <a:avLst/>
              <a:gdLst/>
              <a:ahLst/>
              <a:cxnLst/>
              <a:rect l="0" t="0" r="0" b="0"/>
              <a:pathLst>
                <a:path w="208431" h="190466">
                  <a:moveTo>
                    <a:pt x="180975" y="9490"/>
                  </a:moveTo>
                  <a:lnTo>
                    <a:pt x="180975" y="9490"/>
                  </a:lnTo>
                  <a:lnTo>
                    <a:pt x="186031" y="9490"/>
                  </a:lnTo>
                  <a:lnTo>
                    <a:pt x="187521" y="8432"/>
                  </a:lnTo>
                  <a:lnTo>
                    <a:pt x="188513" y="6668"/>
                  </a:lnTo>
                  <a:lnTo>
                    <a:pt x="190384" y="357"/>
                  </a:lnTo>
                  <a:lnTo>
                    <a:pt x="177233" y="0"/>
                  </a:lnTo>
                  <a:lnTo>
                    <a:pt x="129964" y="14155"/>
                  </a:lnTo>
                  <a:lnTo>
                    <a:pt x="95640" y="33264"/>
                  </a:lnTo>
                  <a:lnTo>
                    <a:pt x="76198" y="50166"/>
                  </a:lnTo>
                  <a:lnTo>
                    <a:pt x="70907" y="58613"/>
                  </a:lnTo>
                  <a:lnTo>
                    <a:pt x="70555" y="63405"/>
                  </a:lnTo>
                  <a:lnTo>
                    <a:pt x="72986" y="74375"/>
                  </a:lnTo>
                  <a:lnTo>
                    <a:pt x="80416" y="83483"/>
                  </a:lnTo>
                  <a:lnTo>
                    <a:pt x="85360" y="87394"/>
                  </a:lnTo>
                  <a:lnTo>
                    <a:pt x="129748" y="97007"/>
                  </a:lnTo>
                  <a:lnTo>
                    <a:pt x="171134" y="114422"/>
                  </a:lnTo>
                  <a:lnTo>
                    <a:pt x="190406" y="126659"/>
                  </a:lnTo>
                  <a:lnTo>
                    <a:pt x="201042" y="136707"/>
                  </a:lnTo>
                  <a:lnTo>
                    <a:pt x="208430" y="150094"/>
                  </a:lnTo>
                  <a:lnTo>
                    <a:pt x="207745" y="151909"/>
                  </a:lnTo>
                  <a:lnTo>
                    <a:pt x="196194" y="165423"/>
                  </a:lnTo>
                  <a:lnTo>
                    <a:pt x="166905" y="174696"/>
                  </a:lnTo>
                  <a:lnTo>
                    <a:pt x="124713" y="179090"/>
                  </a:lnTo>
                  <a:lnTo>
                    <a:pt x="88810" y="185448"/>
                  </a:lnTo>
                  <a:lnTo>
                    <a:pt x="47951" y="188979"/>
                  </a:lnTo>
                  <a:lnTo>
                    <a:pt x="0" y="190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567">
              <a:extLst>
                <a:ext uri="{FF2B5EF4-FFF2-40B4-BE49-F238E27FC236}">
                  <a16:creationId xmlns:a16="http://schemas.microsoft.com/office/drawing/2014/main" id="{33E5512D-615C-0F1F-EE52-99D93BCC041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09925" y="1495944"/>
              <a:ext cx="24438" cy="132832"/>
            </a:xfrm>
            <a:custGeom>
              <a:avLst/>
              <a:gdLst/>
              <a:ahLst/>
              <a:cxnLst/>
              <a:rect l="0" t="0" r="0" b="0"/>
              <a:pathLst>
                <a:path w="24438" h="132832">
                  <a:moveTo>
                    <a:pt x="0" y="28056"/>
                  </a:moveTo>
                  <a:lnTo>
                    <a:pt x="0" y="28056"/>
                  </a:lnTo>
                  <a:lnTo>
                    <a:pt x="5056" y="23000"/>
                  </a:lnTo>
                  <a:lnTo>
                    <a:pt x="10361" y="20517"/>
                  </a:lnTo>
                  <a:lnTo>
                    <a:pt x="13257" y="19855"/>
                  </a:lnTo>
                  <a:lnTo>
                    <a:pt x="15188" y="18355"/>
                  </a:lnTo>
                  <a:lnTo>
                    <a:pt x="17334" y="13867"/>
                  </a:lnTo>
                  <a:lnTo>
                    <a:pt x="18542" y="5390"/>
                  </a:lnTo>
                  <a:lnTo>
                    <a:pt x="19769" y="3420"/>
                  </a:lnTo>
                  <a:lnTo>
                    <a:pt x="21646" y="2107"/>
                  </a:lnTo>
                  <a:lnTo>
                    <a:pt x="23956" y="1232"/>
                  </a:lnTo>
                  <a:lnTo>
                    <a:pt x="24437" y="648"/>
                  </a:lnTo>
                  <a:lnTo>
                    <a:pt x="23700" y="259"/>
                  </a:lnTo>
                  <a:lnTo>
                    <a:pt x="22150" y="0"/>
                  </a:lnTo>
                  <a:lnTo>
                    <a:pt x="21117" y="885"/>
                  </a:lnTo>
                  <a:lnTo>
                    <a:pt x="3915" y="46734"/>
                  </a:lnTo>
                  <a:lnTo>
                    <a:pt x="229" y="93188"/>
                  </a:lnTo>
                  <a:lnTo>
                    <a:pt x="0" y="132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568">
              <a:extLst>
                <a:ext uri="{FF2B5EF4-FFF2-40B4-BE49-F238E27FC236}">
                  <a16:creationId xmlns:a16="http://schemas.microsoft.com/office/drawing/2014/main" id="{AD32D6E3-F3BA-DE1A-0DE6-F5D87C46514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68792" y="1409700"/>
              <a:ext cx="17334" cy="47626"/>
            </a:xfrm>
            <a:custGeom>
              <a:avLst/>
              <a:gdLst/>
              <a:ahLst/>
              <a:cxnLst/>
              <a:rect l="0" t="0" r="0" b="0"/>
              <a:pathLst>
                <a:path w="17334" h="47626">
                  <a:moveTo>
                    <a:pt x="17333" y="47625"/>
                  </a:moveTo>
                  <a:lnTo>
                    <a:pt x="17333" y="47625"/>
                  </a:lnTo>
                  <a:lnTo>
                    <a:pt x="0" y="12958"/>
                  </a:lnTo>
                  <a:lnTo>
                    <a:pt x="486" y="10755"/>
                  </a:lnTo>
                  <a:lnTo>
                    <a:pt x="78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569">
              <a:extLst>
                <a:ext uri="{FF2B5EF4-FFF2-40B4-BE49-F238E27FC236}">
                  <a16:creationId xmlns:a16="http://schemas.microsoft.com/office/drawing/2014/main" id="{F349A0C8-F6A8-67FB-63BF-2F7FE84D7D2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10937" y="1448750"/>
              <a:ext cx="184739" cy="278901"/>
            </a:xfrm>
            <a:custGeom>
              <a:avLst/>
              <a:gdLst/>
              <a:ahLst/>
              <a:cxnLst/>
              <a:rect l="0" t="0" r="0" b="0"/>
              <a:pathLst>
                <a:path w="184739" h="278901">
                  <a:moveTo>
                    <a:pt x="89488" y="65725"/>
                  </a:moveTo>
                  <a:lnTo>
                    <a:pt x="89488" y="65725"/>
                  </a:lnTo>
                  <a:lnTo>
                    <a:pt x="94544" y="60669"/>
                  </a:lnTo>
                  <a:lnTo>
                    <a:pt x="97027" y="55364"/>
                  </a:lnTo>
                  <a:lnTo>
                    <a:pt x="98620" y="43335"/>
                  </a:lnTo>
                  <a:lnTo>
                    <a:pt x="96016" y="37076"/>
                  </a:lnTo>
                  <a:lnTo>
                    <a:pt x="92389" y="30767"/>
                  </a:lnTo>
                  <a:lnTo>
                    <a:pt x="84814" y="9864"/>
                  </a:lnTo>
                  <a:lnTo>
                    <a:pt x="82138" y="6259"/>
                  </a:lnTo>
                  <a:lnTo>
                    <a:pt x="76344" y="2254"/>
                  </a:lnTo>
                  <a:lnTo>
                    <a:pt x="62075" y="0"/>
                  </a:lnTo>
                  <a:lnTo>
                    <a:pt x="39385" y="9444"/>
                  </a:lnTo>
                  <a:lnTo>
                    <a:pt x="22667" y="20592"/>
                  </a:lnTo>
                  <a:lnTo>
                    <a:pt x="854" y="61723"/>
                  </a:lnTo>
                  <a:lnTo>
                    <a:pt x="0" y="74883"/>
                  </a:lnTo>
                  <a:lnTo>
                    <a:pt x="8076" y="100577"/>
                  </a:lnTo>
                  <a:lnTo>
                    <a:pt x="16800" y="114622"/>
                  </a:lnTo>
                  <a:lnTo>
                    <a:pt x="19863" y="116315"/>
                  </a:lnTo>
                  <a:lnTo>
                    <a:pt x="22963" y="116385"/>
                  </a:lnTo>
                  <a:lnTo>
                    <a:pt x="31346" y="114699"/>
                  </a:lnTo>
                  <a:lnTo>
                    <a:pt x="51800" y="112691"/>
                  </a:lnTo>
                  <a:lnTo>
                    <a:pt x="65503" y="105864"/>
                  </a:lnTo>
                  <a:lnTo>
                    <a:pt x="76267" y="98197"/>
                  </a:lnTo>
                  <a:lnTo>
                    <a:pt x="82907" y="96032"/>
                  </a:lnTo>
                  <a:lnTo>
                    <a:pt x="86158" y="96513"/>
                  </a:lnTo>
                  <a:lnTo>
                    <a:pt x="92594" y="99870"/>
                  </a:lnTo>
                  <a:lnTo>
                    <a:pt x="102167" y="112766"/>
                  </a:lnTo>
                  <a:lnTo>
                    <a:pt x="111707" y="140106"/>
                  </a:lnTo>
                  <a:lnTo>
                    <a:pt x="116179" y="180074"/>
                  </a:lnTo>
                  <a:lnTo>
                    <a:pt x="112449" y="220374"/>
                  </a:lnTo>
                  <a:lnTo>
                    <a:pt x="104632" y="240644"/>
                  </a:lnTo>
                  <a:lnTo>
                    <a:pt x="99584" y="249013"/>
                  </a:lnTo>
                  <a:lnTo>
                    <a:pt x="85509" y="261133"/>
                  </a:lnTo>
                  <a:lnTo>
                    <a:pt x="60715" y="277538"/>
                  </a:lnTo>
                  <a:lnTo>
                    <a:pt x="55489" y="278900"/>
                  </a:lnTo>
                  <a:lnTo>
                    <a:pt x="44038" y="277592"/>
                  </a:lnTo>
                  <a:lnTo>
                    <a:pt x="39080" y="273645"/>
                  </a:lnTo>
                  <a:lnTo>
                    <a:pt x="30749" y="260792"/>
                  </a:lnTo>
                  <a:lnTo>
                    <a:pt x="25164" y="225593"/>
                  </a:lnTo>
                  <a:lnTo>
                    <a:pt x="23509" y="181650"/>
                  </a:lnTo>
                  <a:lnTo>
                    <a:pt x="28076" y="145228"/>
                  </a:lnTo>
                  <a:lnTo>
                    <a:pt x="41188" y="114329"/>
                  </a:lnTo>
                  <a:lnTo>
                    <a:pt x="55321" y="100379"/>
                  </a:lnTo>
                  <a:lnTo>
                    <a:pt x="83951" y="86576"/>
                  </a:lnTo>
                  <a:lnTo>
                    <a:pt x="128780" y="70196"/>
                  </a:lnTo>
                  <a:lnTo>
                    <a:pt x="172274" y="65987"/>
                  </a:lnTo>
                  <a:lnTo>
                    <a:pt x="184738" y="6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570">
              <a:extLst>
                <a:ext uri="{FF2B5EF4-FFF2-40B4-BE49-F238E27FC236}">
                  <a16:creationId xmlns:a16="http://schemas.microsoft.com/office/drawing/2014/main" id="{BFBC0F03-4746-899D-3669-F62774D7C13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495675" y="1478530"/>
              <a:ext cx="147490" cy="131196"/>
            </a:xfrm>
            <a:custGeom>
              <a:avLst/>
              <a:gdLst/>
              <a:ahLst/>
              <a:cxnLst/>
              <a:rect l="0" t="0" r="0" b="0"/>
              <a:pathLst>
                <a:path w="147490" h="131196">
                  <a:moveTo>
                    <a:pt x="0" y="64520"/>
                  </a:moveTo>
                  <a:lnTo>
                    <a:pt x="0" y="64520"/>
                  </a:lnTo>
                  <a:lnTo>
                    <a:pt x="17334" y="47186"/>
                  </a:lnTo>
                  <a:lnTo>
                    <a:pt x="18287" y="43411"/>
                  </a:lnTo>
                  <a:lnTo>
                    <a:pt x="18541" y="40922"/>
                  </a:lnTo>
                  <a:lnTo>
                    <a:pt x="21646" y="35335"/>
                  </a:lnTo>
                  <a:lnTo>
                    <a:pt x="49913" y="5116"/>
                  </a:lnTo>
                  <a:lnTo>
                    <a:pt x="56756" y="1077"/>
                  </a:lnTo>
                  <a:lnTo>
                    <a:pt x="60062" y="0"/>
                  </a:lnTo>
                  <a:lnTo>
                    <a:pt x="62266" y="340"/>
                  </a:lnTo>
                  <a:lnTo>
                    <a:pt x="63736" y="1625"/>
                  </a:lnTo>
                  <a:lnTo>
                    <a:pt x="64715" y="3540"/>
                  </a:lnTo>
                  <a:lnTo>
                    <a:pt x="66503" y="33549"/>
                  </a:lnTo>
                  <a:lnTo>
                    <a:pt x="58459" y="79139"/>
                  </a:lnTo>
                  <a:lnTo>
                    <a:pt x="54910" y="89715"/>
                  </a:lnTo>
                  <a:lnTo>
                    <a:pt x="49064" y="100071"/>
                  </a:lnTo>
                  <a:lnTo>
                    <a:pt x="49642" y="100920"/>
                  </a:lnTo>
                  <a:lnTo>
                    <a:pt x="53108" y="101865"/>
                  </a:lnTo>
                  <a:lnTo>
                    <a:pt x="54455" y="101058"/>
                  </a:lnTo>
                  <a:lnTo>
                    <a:pt x="55354" y="99462"/>
                  </a:lnTo>
                  <a:lnTo>
                    <a:pt x="55952" y="97340"/>
                  </a:lnTo>
                  <a:lnTo>
                    <a:pt x="98449" y="51849"/>
                  </a:lnTo>
                  <a:lnTo>
                    <a:pt x="113678" y="33756"/>
                  </a:lnTo>
                  <a:lnTo>
                    <a:pt x="120374" y="24389"/>
                  </a:lnTo>
                  <a:lnTo>
                    <a:pt x="131432" y="17882"/>
                  </a:lnTo>
                  <a:lnTo>
                    <a:pt x="137838" y="17187"/>
                  </a:lnTo>
                  <a:lnTo>
                    <a:pt x="139517" y="18148"/>
                  </a:lnTo>
                  <a:lnTo>
                    <a:pt x="140636" y="19847"/>
                  </a:lnTo>
                  <a:lnTo>
                    <a:pt x="141382" y="22038"/>
                  </a:lnTo>
                  <a:lnTo>
                    <a:pt x="147489" y="30178"/>
                  </a:lnTo>
                  <a:lnTo>
                    <a:pt x="147395" y="41849"/>
                  </a:lnTo>
                  <a:lnTo>
                    <a:pt x="143272" y="83252"/>
                  </a:lnTo>
                  <a:lnTo>
                    <a:pt x="141993" y="96129"/>
                  </a:lnTo>
                  <a:lnTo>
                    <a:pt x="133350" y="131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571">
              <a:extLst>
                <a:ext uri="{FF2B5EF4-FFF2-40B4-BE49-F238E27FC236}">
                  <a16:creationId xmlns:a16="http://schemas.microsoft.com/office/drawing/2014/main" id="{39355232-0A41-A03A-00CC-87257D38009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724275" y="1486293"/>
              <a:ext cx="27252" cy="132958"/>
            </a:xfrm>
            <a:custGeom>
              <a:avLst/>
              <a:gdLst/>
              <a:ahLst/>
              <a:cxnLst/>
              <a:rect l="0" t="0" r="0" b="0"/>
              <a:pathLst>
                <a:path w="27252" h="132958">
                  <a:moveTo>
                    <a:pt x="19050" y="9132"/>
                  </a:moveTo>
                  <a:lnTo>
                    <a:pt x="19050" y="9132"/>
                  </a:lnTo>
                  <a:lnTo>
                    <a:pt x="19050" y="4076"/>
                  </a:lnTo>
                  <a:lnTo>
                    <a:pt x="20108" y="2586"/>
                  </a:lnTo>
                  <a:lnTo>
                    <a:pt x="21872" y="1593"/>
                  </a:lnTo>
                  <a:lnTo>
                    <a:pt x="27251" y="0"/>
                  </a:lnTo>
                  <a:lnTo>
                    <a:pt x="15201" y="23012"/>
                  </a:lnTo>
                  <a:lnTo>
                    <a:pt x="2733" y="64033"/>
                  </a:lnTo>
                  <a:lnTo>
                    <a:pt x="360" y="109770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572">
              <a:extLst>
                <a:ext uri="{FF2B5EF4-FFF2-40B4-BE49-F238E27FC236}">
                  <a16:creationId xmlns:a16="http://schemas.microsoft.com/office/drawing/2014/main" id="{417B3BFB-84CD-7660-77E4-05097CA3C94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771900" y="1400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573">
              <a:extLst>
                <a:ext uri="{FF2B5EF4-FFF2-40B4-BE49-F238E27FC236}">
                  <a16:creationId xmlns:a16="http://schemas.microsoft.com/office/drawing/2014/main" id="{BED3E14D-EC86-56C5-C6CE-97178AD7441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69538" y="1501048"/>
              <a:ext cx="170127" cy="108678"/>
            </a:xfrm>
            <a:custGeom>
              <a:avLst/>
              <a:gdLst/>
              <a:ahLst/>
              <a:cxnLst/>
              <a:rect l="0" t="0" r="0" b="0"/>
              <a:pathLst>
                <a:path w="170127" h="108678">
                  <a:moveTo>
                    <a:pt x="45337" y="32477"/>
                  </a:moveTo>
                  <a:lnTo>
                    <a:pt x="45337" y="32477"/>
                  </a:lnTo>
                  <a:lnTo>
                    <a:pt x="88153" y="32477"/>
                  </a:lnTo>
                  <a:lnTo>
                    <a:pt x="134455" y="31419"/>
                  </a:lnTo>
                  <a:lnTo>
                    <a:pt x="158525" y="24873"/>
                  </a:lnTo>
                  <a:lnTo>
                    <a:pt x="169021" y="19220"/>
                  </a:lnTo>
                  <a:lnTo>
                    <a:pt x="170126" y="16230"/>
                  </a:lnTo>
                  <a:lnTo>
                    <a:pt x="168747" y="13179"/>
                  </a:lnTo>
                  <a:lnTo>
                    <a:pt x="165710" y="10087"/>
                  </a:lnTo>
                  <a:lnTo>
                    <a:pt x="146267" y="678"/>
                  </a:lnTo>
                  <a:lnTo>
                    <a:pt x="126531" y="0"/>
                  </a:lnTo>
                  <a:lnTo>
                    <a:pt x="88797" y="5568"/>
                  </a:lnTo>
                  <a:lnTo>
                    <a:pt x="49748" y="13920"/>
                  </a:lnTo>
                  <a:lnTo>
                    <a:pt x="30364" y="21055"/>
                  </a:lnTo>
                  <a:lnTo>
                    <a:pt x="5436" y="43882"/>
                  </a:lnTo>
                  <a:lnTo>
                    <a:pt x="1144" y="50951"/>
                  </a:lnTo>
                  <a:lnTo>
                    <a:pt x="0" y="54318"/>
                  </a:lnTo>
                  <a:lnTo>
                    <a:pt x="2412" y="58680"/>
                  </a:lnTo>
                  <a:lnTo>
                    <a:pt x="13559" y="69170"/>
                  </a:lnTo>
                  <a:lnTo>
                    <a:pt x="26275" y="75243"/>
                  </a:lnTo>
                  <a:lnTo>
                    <a:pt x="65640" y="87067"/>
                  </a:lnTo>
                  <a:lnTo>
                    <a:pt x="112177" y="102408"/>
                  </a:lnTo>
                  <a:lnTo>
                    <a:pt x="150112" y="108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499">
            <a:extLst>
              <a:ext uri="{FF2B5EF4-FFF2-40B4-BE49-F238E27FC236}">
                <a16:creationId xmlns:a16="http://schemas.microsoft.com/office/drawing/2014/main" id="{B0F43A41-879A-F0D7-FC2E-395BA9FF5297}"/>
              </a:ext>
            </a:extLst>
          </p:cNvPr>
          <p:cNvGrpSpPr/>
          <p:nvPr/>
        </p:nvGrpSpPr>
        <p:grpSpPr>
          <a:xfrm>
            <a:off x="5238750" y="1304925"/>
            <a:ext cx="741627" cy="276226"/>
            <a:chOff x="5238750" y="1304925"/>
            <a:chExt cx="741627" cy="276226"/>
          </a:xfrm>
        </p:grpSpPr>
        <p:sp>
          <p:nvSpPr>
            <p:cNvPr id="473" name="SMARTInkShape-2574">
              <a:extLst>
                <a:ext uri="{FF2B5EF4-FFF2-40B4-BE49-F238E27FC236}">
                  <a16:creationId xmlns:a16="http://schemas.microsoft.com/office/drawing/2014/main" id="{8E278FC3-BBB3-880B-C696-0F432FDBDE4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26654" y="1304925"/>
              <a:ext cx="53723" cy="276226"/>
            </a:xfrm>
            <a:custGeom>
              <a:avLst/>
              <a:gdLst/>
              <a:ahLst/>
              <a:cxnLst/>
              <a:rect l="0" t="0" r="0" b="0"/>
              <a:pathLst>
                <a:path w="53723" h="276226">
                  <a:moveTo>
                    <a:pt x="45521" y="0"/>
                  </a:moveTo>
                  <a:lnTo>
                    <a:pt x="45521" y="0"/>
                  </a:lnTo>
                  <a:lnTo>
                    <a:pt x="53722" y="0"/>
                  </a:lnTo>
                  <a:lnTo>
                    <a:pt x="49597" y="0"/>
                  </a:lnTo>
                  <a:lnTo>
                    <a:pt x="48238" y="2117"/>
                  </a:lnTo>
                  <a:lnTo>
                    <a:pt x="35319" y="48957"/>
                  </a:lnTo>
                  <a:lnTo>
                    <a:pt x="28219" y="85988"/>
                  </a:lnTo>
                  <a:lnTo>
                    <a:pt x="16876" y="124491"/>
                  </a:lnTo>
                  <a:lnTo>
                    <a:pt x="10222" y="164357"/>
                  </a:lnTo>
                  <a:lnTo>
                    <a:pt x="251" y="210602"/>
                  </a:lnTo>
                  <a:lnTo>
                    <a:pt x="0" y="228009"/>
                  </a:lnTo>
                  <a:lnTo>
                    <a:pt x="5811" y="248651"/>
                  </a:lnTo>
                  <a:lnTo>
                    <a:pt x="11291" y="257973"/>
                  </a:lnTo>
                  <a:lnTo>
                    <a:pt x="17255" y="262821"/>
                  </a:lnTo>
                  <a:lnTo>
                    <a:pt x="20327" y="264114"/>
                  </a:lnTo>
                  <a:lnTo>
                    <a:pt x="22375" y="266034"/>
                  </a:lnTo>
                  <a:lnTo>
                    <a:pt x="26471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575">
              <a:extLst>
                <a:ext uri="{FF2B5EF4-FFF2-40B4-BE49-F238E27FC236}">
                  <a16:creationId xmlns:a16="http://schemas.microsoft.com/office/drawing/2014/main" id="{D0F87117-D84D-0D87-9A28-66A384CD626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40546" y="1411728"/>
              <a:ext cx="164955" cy="149803"/>
            </a:xfrm>
            <a:custGeom>
              <a:avLst/>
              <a:gdLst/>
              <a:ahLst/>
              <a:cxnLst/>
              <a:rect l="0" t="0" r="0" b="0"/>
              <a:pathLst>
                <a:path w="164955" h="149803">
                  <a:moveTo>
                    <a:pt x="50654" y="55122"/>
                  </a:moveTo>
                  <a:lnTo>
                    <a:pt x="50654" y="55122"/>
                  </a:lnTo>
                  <a:lnTo>
                    <a:pt x="55710" y="60178"/>
                  </a:lnTo>
                  <a:lnTo>
                    <a:pt x="61015" y="62661"/>
                  </a:lnTo>
                  <a:lnTo>
                    <a:pt x="98855" y="64531"/>
                  </a:lnTo>
                  <a:lnTo>
                    <a:pt x="115265" y="59556"/>
                  </a:lnTo>
                  <a:lnTo>
                    <a:pt x="124525" y="51448"/>
                  </a:lnTo>
                  <a:lnTo>
                    <a:pt x="139094" y="28996"/>
                  </a:lnTo>
                  <a:lnTo>
                    <a:pt x="139247" y="23947"/>
                  </a:lnTo>
                  <a:lnTo>
                    <a:pt x="137233" y="19522"/>
                  </a:lnTo>
                  <a:lnTo>
                    <a:pt x="129350" y="11783"/>
                  </a:lnTo>
                  <a:lnTo>
                    <a:pt x="118791" y="4816"/>
                  </a:lnTo>
                  <a:lnTo>
                    <a:pt x="100947" y="0"/>
                  </a:lnTo>
                  <a:lnTo>
                    <a:pt x="77198" y="3629"/>
                  </a:lnTo>
                  <a:lnTo>
                    <a:pt x="55108" y="11407"/>
                  </a:lnTo>
                  <a:lnTo>
                    <a:pt x="35158" y="25471"/>
                  </a:lnTo>
                  <a:lnTo>
                    <a:pt x="10512" y="56791"/>
                  </a:lnTo>
                  <a:lnTo>
                    <a:pt x="1769" y="74914"/>
                  </a:lnTo>
                  <a:lnTo>
                    <a:pt x="0" y="87907"/>
                  </a:lnTo>
                  <a:lnTo>
                    <a:pt x="2432" y="109929"/>
                  </a:lnTo>
                  <a:lnTo>
                    <a:pt x="4748" y="114943"/>
                  </a:lnTo>
                  <a:lnTo>
                    <a:pt x="24434" y="134013"/>
                  </a:lnTo>
                  <a:lnTo>
                    <a:pt x="44650" y="143879"/>
                  </a:lnTo>
                  <a:lnTo>
                    <a:pt x="86470" y="149089"/>
                  </a:lnTo>
                  <a:lnTo>
                    <a:pt x="106789" y="149802"/>
                  </a:lnTo>
                  <a:lnTo>
                    <a:pt x="126403" y="144474"/>
                  </a:lnTo>
                  <a:lnTo>
                    <a:pt x="143587" y="135051"/>
                  </a:lnTo>
                  <a:lnTo>
                    <a:pt x="164954" y="112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576">
              <a:extLst>
                <a:ext uri="{FF2B5EF4-FFF2-40B4-BE49-F238E27FC236}">
                  <a16:creationId xmlns:a16="http://schemas.microsoft.com/office/drawing/2014/main" id="{26B06041-F879-B153-2A6F-8256AD9A46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00700" y="1409700"/>
              <a:ext cx="133351" cy="135806"/>
            </a:xfrm>
            <a:custGeom>
              <a:avLst/>
              <a:gdLst/>
              <a:ahLst/>
              <a:cxnLst/>
              <a:rect l="0" t="0" r="0" b="0"/>
              <a:pathLst>
                <a:path w="133351" h="135806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6545" y="30516"/>
                  </a:lnTo>
                  <a:lnTo>
                    <a:pt x="7539" y="31986"/>
                  </a:lnTo>
                  <a:lnTo>
                    <a:pt x="8642" y="38558"/>
                  </a:lnTo>
                  <a:lnTo>
                    <a:pt x="9409" y="77515"/>
                  </a:lnTo>
                  <a:lnTo>
                    <a:pt x="17716" y="123353"/>
                  </a:lnTo>
                  <a:lnTo>
                    <a:pt x="20277" y="127743"/>
                  </a:lnTo>
                  <a:lnTo>
                    <a:pt x="28768" y="135444"/>
                  </a:lnTo>
                  <a:lnTo>
                    <a:pt x="33995" y="135805"/>
                  </a:lnTo>
                  <a:lnTo>
                    <a:pt x="45448" y="130560"/>
                  </a:lnTo>
                  <a:lnTo>
                    <a:pt x="76331" y="93628"/>
                  </a:lnTo>
                  <a:lnTo>
                    <a:pt x="101626" y="51773"/>
                  </a:lnTo>
                  <a:lnTo>
                    <a:pt x="118244" y="91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577">
              <a:extLst>
                <a:ext uri="{FF2B5EF4-FFF2-40B4-BE49-F238E27FC236}">
                  <a16:creationId xmlns:a16="http://schemas.microsoft.com/office/drawing/2014/main" id="{BDAC64BF-2413-29C7-D7E2-687A0FE4870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66558" y="1409900"/>
              <a:ext cx="155897" cy="146340"/>
            </a:xfrm>
            <a:custGeom>
              <a:avLst/>
              <a:gdLst/>
              <a:ahLst/>
              <a:cxnLst/>
              <a:rect l="0" t="0" r="0" b="0"/>
              <a:pathLst>
                <a:path w="155897" h="146340">
                  <a:moveTo>
                    <a:pt x="43642" y="85525"/>
                  </a:moveTo>
                  <a:lnTo>
                    <a:pt x="43642" y="85525"/>
                  </a:lnTo>
                  <a:lnTo>
                    <a:pt x="76135" y="70337"/>
                  </a:lnTo>
                  <a:lnTo>
                    <a:pt x="119885" y="56340"/>
                  </a:lnTo>
                  <a:lnTo>
                    <a:pt x="140194" y="44129"/>
                  </a:lnTo>
                  <a:lnTo>
                    <a:pt x="151037" y="34689"/>
                  </a:lnTo>
                  <a:lnTo>
                    <a:pt x="154873" y="25537"/>
                  </a:lnTo>
                  <a:lnTo>
                    <a:pt x="155896" y="20133"/>
                  </a:lnTo>
                  <a:lnTo>
                    <a:pt x="154210" y="11306"/>
                  </a:lnTo>
                  <a:lnTo>
                    <a:pt x="152279" y="7471"/>
                  </a:lnTo>
                  <a:lnTo>
                    <a:pt x="148876" y="4914"/>
                  </a:lnTo>
                  <a:lnTo>
                    <a:pt x="135030" y="1315"/>
                  </a:lnTo>
                  <a:lnTo>
                    <a:pt x="111937" y="0"/>
                  </a:lnTo>
                  <a:lnTo>
                    <a:pt x="102923" y="2711"/>
                  </a:lnTo>
                  <a:lnTo>
                    <a:pt x="55321" y="32308"/>
                  </a:lnTo>
                  <a:lnTo>
                    <a:pt x="16187" y="76518"/>
                  </a:lnTo>
                  <a:lnTo>
                    <a:pt x="1993" y="99084"/>
                  </a:lnTo>
                  <a:lnTo>
                    <a:pt x="0" y="104089"/>
                  </a:lnTo>
                  <a:lnTo>
                    <a:pt x="610" y="115295"/>
                  </a:lnTo>
                  <a:lnTo>
                    <a:pt x="4408" y="126273"/>
                  </a:lnTo>
                  <a:lnTo>
                    <a:pt x="9624" y="134680"/>
                  </a:lnTo>
                  <a:lnTo>
                    <a:pt x="38736" y="145362"/>
                  </a:lnTo>
                  <a:lnTo>
                    <a:pt x="60512" y="146339"/>
                  </a:lnTo>
                  <a:lnTo>
                    <a:pt x="100361" y="143399"/>
                  </a:lnTo>
                  <a:lnTo>
                    <a:pt x="148417" y="133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578">
              <a:extLst>
                <a:ext uri="{FF2B5EF4-FFF2-40B4-BE49-F238E27FC236}">
                  <a16:creationId xmlns:a16="http://schemas.microsoft.com/office/drawing/2014/main" id="{4AAAC69E-0CE1-60B3-2F96-D284A0A15DA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238750" y="1304925"/>
              <a:ext cx="76201" cy="276226"/>
            </a:xfrm>
            <a:custGeom>
              <a:avLst/>
              <a:gdLst/>
              <a:ahLst/>
              <a:cxnLst/>
              <a:rect l="0" t="0" r="0" b="0"/>
              <a:pathLst>
                <a:path w="76201" h="276226">
                  <a:moveTo>
                    <a:pt x="76200" y="0"/>
                  </a:moveTo>
                  <a:lnTo>
                    <a:pt x="76200" y="0"/>
                  </a:lnTo>
                  <a:lnTo>
                    <a:pt x="75142" y="18363"/>
                  </a:lnTo>
                  <a:lnTo>
                    <a:pt x="62943" y="58314"/>
                  </a:lnTo>
                  <a:lnTo>
                    <a:pt x="44729" y="103034"/>
                  </a:lnTo>
                  <a:lnTo>
                    <a:pt x="27717" y="142359"/>
                  </a:lnTo>
                  <a:lnTo>
                    <a:pt x="14915" y="175178"/>
                  </a:lnTo>
                  <a:lnTo>
                    <a:pt x="5533" y="215343"/>
                  </a:lnTo>
                  <a:lnTo>
                    <a:pt x="729" y="26056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9" name="SMARTInkShape-2579">
            <a:extLst>
              <a:ext uri="{FF2B5EF4-FFF2-40B4-BE49-F238E27FC236}">
                <a16:creationId xmlns:a16="http://schemas.microsoft.com/office/drawing/2014/main" id="{7254FC07-FA34-A4A6-E93F-37BA78C53B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04812" y="1333501"/>
            <a:ext cx="441324" cy="171450"/>
          </a:xfrm>
          <a:custGeom>
            <a:avLst/>
            <a:gdLst/>
            <a:ahLst/>
            <a:cxnLst/>
            <a:rect l="0" t="0" r="0" b="0"/>
            <a:pathLst>
              <a:path w="441324" h="171450">
                <a:moveTo>
                  <a:pt x="5488" y="123824"/>
                </a:moveTo>
                <a:lnTo>
                  <a:pt x="5488" y="123824"/>
                </a:lnTo>
                <a:lnTo>
                  <a:pt x="0" y="123824"/>
                </a:lnTo>
                <a:lnTo>
                  <a:pt x="9613" y="123824"/>
                </a:lnTo>
                <a:lnTo>
                  <a:pt x="46110" y="115623"/>
                </a:lnTo>
                <a:lnTo>
                  <a:pt x="88079" y="109635"/>
                </a:lnTo>
                <a:lnTo>
                  <a:pt x="130620" y="106214"/>
                </a:lnTo>
                <a:lnTo>
                  <a:pt x="177431" y="98512"/>
                </a:lnTo>
                <a:lnTo>
                  <a:pt x="219182" y="96216"/>
                </a:lnTo>
                <a:lnTo>
                  <a:pt x="257775" y="95535"/>
                </a:lnTo>
                <a:lnTo>
                  <a:pt x="291907" y="95334"/>
                </a:lnTo>
                <a:lnTo>
                  <a:pt x="333535" y="95274"/>
                </a:lnTo>
                <a:lnTo>
                  <a:pt x="372093" y="94198"/>
                </a:lnTo>
                <a:lnTo>
                  <a:pt x="418890" y="87049"/>
                </a:lnTo>
                <a:lnTo>
                  <a:pt x="433996" y="85734"/>
                </a:lnTo>
                <a:lnTo>
                  <a:pt x="434079" y="80671"/>
                </a:lnTo>
                <a:lnTo>
                  <a:pt x="429046" y="67411"/>
                </a:lnTo>
                <a:lnTo>
                  <a:pt x="407544" y="34957"/>
                </a:lnTo>
                <a:lnTo>
                  <a:pt x="372828" y="9712"/>
                </a:lnTo>
                <a:lnTo>
                  <a:pt x="368503" y="1918"/>
                </a:lnTo>
                <a:lnTo>
                  <a:pt x="365089" y="852"/>
                </a:lnTo>
                <a:lnTo>
                  <a:pt x="357950" y="3"/>
                </a:lnTo>
                <a:lnTo>
                  <a:pt x="362980" y="0"/>
                </a:lnTo>
                <a:lnTo>
                  <a:pt x="364466" y="1058"/>
                </a:lnTo>
                <a:lnTo>
                  <a:pt x="365457" y="2822"/>
                </a:lnTo>
                <a:lnTo>
                  <a:pt x="366117" y="5056"/>
                </a:lnTo>
                <a:lnTo>
                  <a:pt x="372496" y="10360"/>
                </a:lnTo>
                <a:lnTo>
                  <a:pt x="398796" y="26567"/>
                </a:lnTo>
                <a:lnTo>
                  <a:pt x="438429" y="71883"/>
                </a:lnTo>
                <a:lnTo>
                  <a:pt x="441323" y="78867"/>
                </a:lnTo>
                <a:lnTo>
                  <a:pt x="439787" y="88321"/>
                </a:lnTo>
                <a:lnTo>
                  <a:pt x="437896" y="93805"/>
                </a:lnTo>
                <a:lnTo>
                  <a:pt x="430150" y="102721"/>
                </a:lnTo>
                <a:lnTo>
                  <a:pt x="384374" y="131935"/>
                </a:lnTo>
                <a:lnTo>
                  <a:pt x="348801" y="152808"/>
                </a:lnTo>
                <a:lnTo>
                  <a:pt x="343281" y="158931"/>
                </a:lnTo>
                <a:lnTo>
                  <a:pt x="338863" y="1714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SMARTInkShape-2580">
            <a:extLst>
              <a:ext uri="{FF2B5EF4-FFF2-40B4-BE49-F238E27FC236}">
                <a16:creationId xmlns:a16="http://schemas.microsoft.com/office/drawing/2014/main" id="{DA7F568E-76AD-B285-E7E7-7D702A9773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87112" y="1314566"/>
            <a:ext cx="266164" cy="197554"/>
          </a:xfrm>
          <a:custGeom>
            <a:avLst/>
            <a:gdLst/>
            <a:ahLst/>
            <a:cxnLst/>
            <a:rect l="0" t="0" r="0" b="0"/>
            <a:pathLst>
              <a:path w="266164" h="197554">
                <a:moveTo>
                  <a:pt x="256638" y="9409"/>
                </a:moveTo>
                <a:lnTo>
                  <a:pt x="256638" y="9409"/>
                </a:lnTo>
                <a:lnTo>
                  <a:pt x="256638" y="0"/>
                </a:lnTo>
                <a:lnTo>
                  <a:pt x="256638" y="4975"/>
                </a:lnTo>
                <a:lnTo>
                  <a:pt x="209106" y="47831"/>
                </a:lnTo>
                <a:lnTo>
                  <a:pt x="164762" y="91776"/>
                </a:lnTo>
                <a:lnTo>
                  <a:pt x="127831" y="136231"/>
                </a:lnTo>
                <a:lnTo>
                  <a:pt x="82249" y="178626"/>
                </a:lnTo>
                <a:lnTo>
                  <a:pt x="60658" y="194607"/>
                </a:lnTo>
                <a:lnTo>
                  <a:pt x="49238" y="197553"/>
                </a:lnTo>
                <a:lnTo>
                  <a:pt x="37107" y="196039"/>
                </a:lnTo>
                <a:lnTo>
                  <a:pt x="26778" y="191839"/>
                </a:lnTo>
                <a:lnTo>
                  <a:pt x="24023" y="189237"/>
                </a:lnTo>
                <a:lnTo>
                  <a:pt x="17323" y="174875"/>
                </a:lnTo>
                <a:lnTo>
                  <a:pt x="3539" y="133504"/>
                </a:lnTo>
                <a:lnTo>
                  <a:pt x="0" y="88650"/>
                </a:lnTo>
                <a:lnTo>
                  <a:pt x="4679" y="62991"/>
                </a:lnTo>
                <a:lnTo>
                  <a:pt x="15741" y="36417"/>
                </a:lnTo>
                <a:lnTo>
                  <a:pt x="21867" y="27410"/>
                </a:lnTo>
                <a:lnTo>
                  <a:pt x="28118" y="22701"/>
                </a:lnTo>
                <a:lnTo>
                  <a:pt x="35481" y="20608"/>
                </a:lnTo>
                <a:lnTo>
                  <a:pt x="45810" y="19678"/>
                </a:lnTo>
                <a:lnTo>
                  <a:pt x="63525" y="24211"/>
                </a:lnTo>
                <a:lnTo>
                  <a:pt x="88475" y="36283"/>
                </a:lnTo>
                <a:lnTo>
                  <a:pt x="130925" y="71639"/>
                </a:lnTo>
                <a:lnTo>
                  <a:pt x="170540" y="100606"/>
                </a:lnTo>
                <a:lnTo>
                  <a:pt x="210950" y="130296"/>
                </a:lnTo>
                <a:lnTo>
                  <a:pt x="225748" y="138278"/>
                </a:lnTo>
                <a:lnTo>
                  <a:pt x="235139" y="147664"/>
                </a:lnTo>
                <a:lnTo>
                  <a:pt x="241085" y="150231"/>
                </a:lnTo>
                <a:lnTo>
                  <a:pt x="250383" y="151676"/>
                </a:lnTo>
                <a:lnTo>
                  <a:pt x="252468" y="152937"/>
                </a:lnTo>
                <a:lnTo>
                  <a:pt x="253858" y="154836"/>
                </a:lnTo>
                <a:lnTo>
                  <a:pt x="254785" y="157160"/>
                </a:lnTo>
                <a:lnTo>
                  <a:pt x="256460" y="158710"/>
                </a:lnTo>
                <a:lnTo>
                  <a:pt x="261145" y="160432"/>
                </a:lnTo>
                <a:lnTo>
                  <a:pt x="262818" y="161949"/>
                </a:lnTo>
                <a:lnTo>
                  <a:pt x="266163" y="1713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SMARTInkShape-2581">
            <a:extLst>
              <a:ext uri="{FF2B5EF4-FFF2-40B4-BE49-F238E27FC236}">
                <a16:creationId xmlns:a16="http://schemas.microsoft.com/office/drawing/2014/main" id="{04F18354-4879-6714-C01E-07EBC6238A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67600" y="148590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0" y="4469"/>
                </a:lnTo>
                <a:lnTo>
                  <a:pt x="1058" y="2979"/>
                </a:lnTo>
                <a:lnTo>
                  <a:pt x="2822" y="1986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5" name="SMARTInkShape-Group503">
            <a:extLst>
              <a:ext uri="{FF2B5EF4-FFF2-40B4-BE49-F238E27FC236}">
                <a16:creationId xmlns:a16="http://schemas.microsoft.com/office/drawing/2014/main" id="{9CBBF394-6C8A-513F-C09F-72C3CA8754C9}"/>
              </a:ext>
            </a:extLst>
          </p:cNvPr>
          <p:cNvGrpSpPr/>
          <p:nvPr/>
        </p:nvGrpSpPr>
        <p:grpSpPr>
          <a:xfrm>
            <a:off x="885825" y="2214307"/>
            <a:ext cx="1304926" cy="328869"/>
            <a:chOff x="885825" y="2214307"/>
            <a:chExt cx="1304926" cy="328869"/>
          </a:xfrm>
        </p:grpSpPr>
        <p:sp>
          <p:nvSpPr>
            <p:cNvPr id="482" name="SMARTInkShape-2582">
              <a:extLst>
                <a:ext uri="{FF2B5EF4-FFF2-40B4-BE49-F238E27FC236}">
                  <a16:creationId xmlns:a16="http://schemas.microsoft.com/office/drawing/2014/main" id="{6E0A7DA4-0DD9-9392-63CD-077A583BC1C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34159" y="2362200"/>
              <a:ext cx="56592" cy="180976"/>
            </a:xfrm>
            <a:custGeom>
              <a:avLst/>
              <a:gdLst/>
              <a:ahLst/>
              <a:cxnLst/>
              <a:rect l="0" t="0" r="0" b="0"/>
              <a:pathLst>
                <a:path w="56592" h="180976">
                  <a:moveTo>
                    <a:pt x="56591" y="0"/>
                  </a:moveTo>
                  <a:lnTo>
                    <a:pt x="56591" y="0"/>
                  </a:lnTo>
                  <a:lnTo>
                    <a:pt x="35132" y="39773"/>
                  </a:lnTo>
                  <a:lnTo>
                    <a:pt x="21817" y="83076"/>
                  </a:lnTo>
                  <a:lnTo>
                    <a:pt x="8996" y="117657"/>
                  </a:lnTo>
                  <a:lnTo>
                    <a:pt x="5811" y="122888"/>
                  </a:lnTo>
                  <a:lnTo>
                    <a:pt x="699" y="151980"/>
                  </a:lnTo>
                  <a:lnTo>
                    <a:pt x="0" y="162091"/>
                  </a:lnTo>
                  <a:lnTo>
                    <a:pt x="2512" y="170113"/>
                  </a:lnTo>
                  <a:lnTo>
                    <a:pt x="896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583">
              <a:extLst>
                <a:ext uri="{FF2B5EF4-FFF2-40B4-BE49-F238E27FC236}">
                  <a16:creationId xmlns:a16="http://schemas.microsoft.com/office/drawing/2014/main" id="{50D28C6F-4139-EBA9-6938-04C1FBBC14E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085975" y="23907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31799" y="22390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584">
              <a:extLst>
                <a:ext uri="{FF2B5EF4-FFF2-40B4-BE49-F238E27FC236}">
                  <a16:creationId xmlns:a16="http://schemas.microsoft.com/office/drawing/2014/main" id="{0DCE8C2B-A1A7-9158-1366-7F70180907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933575" y="23907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7" y="29899"/>
                  </a:lnTo>
                  <a:lnTo>
                    <a:pt x="6546" y="28399"/>
                  </a:lnTo>
                  <a:lnTo>
                    <a:pt x="8201" y="23911"/>
                  </a:lnTo>
                  <a:lnTo>
                    <a:pt x="17403" y="18388"/>
                  </a:lnTo>
                  <a:lnTo>
                    <a:pt x="52289" y="276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585">
              <a:extLst>
                <a:ext uri="{FF2B5EF4-FFF2-40B4-BE49-F238E27FC236}">
                  <a16:creationId xmlns:a16="http://schemas.microsoft.com/office/drawing/2014/main" id="{659044DE-3803-00AE-9486-E02BAFA43BD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971840" y="2214307"/>
              <a:ext cx="112812" cy="328869"/>
            </a:xfrm>
            <a:custGeom>
              <a:avLst/>
              <a:gdLst/>
              <a:ahLst/>
              <a:cxnLst/>
              <a:rect l="0" t="0" r="0" b="0"/>
              <a:pathLst>
                <a:path w="112812" h="328869">
                  <a:moveTo>
                    <a:pt x="104610" y="62168"/>
                  </a:moveTo>
                  <a:lnTo>
                    <a:pt x="104610" y="62168"/>
                  </a:lnTo>
                  <a:lnTo>
                    <a:pt x="105668" y="38317"/>
                  </a:lnTo>
                  <a:lnTo>
                    <a:pt x="112811" y="13035"/>
                  </a:lnTo>
                  <a:lnTo>
                    <a:pt x="111136" y="10363"/>
                  </a:lnTo>
                  <a:lnTo>
                    <a:pt x="107902" y="8581"/>
                  </a:lnTo>
                  <a:lnTo>
                    <a:pt x="99723" y="5544"/>
                  </a:lnTo>
                  <a:lnTo>
                    <a:pt x="92561" y="666"/>
                  </a:lnTo>
                  <a:lnTo>
                    <a:pt x="89169" y="0"/>
                  </a:lnTo>
                  <a:lnTo>
                    <a:pt x="85849" y="614"/>
                  </a:lnTo>
                  <a:lnTo>
                    <a:pt x="76121" y="6536"/>
                  </a:lnTo>
                  <a:lnTo>
                    <a:pt x="53625" y="28697"/>
                  </a:lnTo>
                  <a:lnTo>
                    <a:pt x="45614" y="40589"/>
                  </a:lnTo>
                  <a:lnTo>
                    <a:pt x="31848" y="86167"/>
                  </a:lnTo>
                  <a:lnTo>
                    <a:pt x="18937" y="133584"/>
                  </a:lnTo>
                  <a:lnTo>
                    <a:pt x="9375" y="172228"/>
                  </a:lnTo>
                  <a:lnTo>
                    <a:pt x="1091" y="218047"/>
                  </a:lnTo>
                  <a:lnTo>
                    <a:pt x="0" y="265656"/>
                  </a:lnTo>
                  <a:lnTo>
                    <a:pt x="8051" y="309534"/>
                  </a:lnTo>
                  <a:lnTo>
                    <a:pt x="18885" y="328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586">
              <a:extLst>
                <a:ext uri="{FF2B5EF4-FFF2-40B4-BE49-F238E27FC236}">
                  <a16:creationId xmlns:a16="http://schemas.microsoft.com/office/drawing/2014/main" id="{6009C067-076F-314D-10EF-2DB6073635E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933575" y="22764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7539" y="2773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587">
              <a:extLst>
                <a:ext uri="{FF2B5EF4-FFF2-40B4-BE49-F238E27FC236}">
                  <a16:creationId xmlns:a16="http://schemas.microsoft.com/office/drawing/2014/main" id="{19E2981E-021D-EF4C-1B8B-BAB1F7D9885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95475" y="2371725"/>
              <a:ext cx="9134" cy="114301"/>
            </a:xfrm>
            <a:custGeom>
              <a:avLst/>
              <a:gdLst/>
              <a:ahLst/>
              <a:cxnLst/>
              <a:rect l="0" t="0" r="0" b="0"/>
              <a:pathLst>
                <a:path w="9134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133" y="10113"/>
                  </a:lnTo>
                  <a:lnTo>
                    <a:pt x="859" y="52079"/>
                  </a:lnTo>
                  <a:lnTo>
                    <a:pt x="113" y="9583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588">
              <a:extLst>
                <a:ext uri="{FF2B5EF4-FFF2-40B4-BE49-F238E27FC236}">
                  <a16:creationId xmlns:a16="http://schemas.microsoft.com/office/drawing/2014/main" id="{D91DBFE9-EF21-7494-CEAA-0A749DE2D08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24025" y="23431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5057" y="23911"/>
                  </a:lnTo>
                  <a:lnTo>
                    <a:pt x="10361" y="21210"/>
                  </a:lnTo>
                  <a:lnTo>
                    <a:pt x="38602" y="11730"/>
                  </a:lnTo>
                  <a:lnTo>
                    <a:pt x="54359" y="39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589">
              <a:extLst>
                <a:ext uri="{FF2B5EF4-FFF2-40B4-BE49-F238E27FC236}">
                  <a16:creationId xmlns:a16="http://schemas.microsoft.com/office/drawing/2014/main" id="{10341D3C-5610-2253-FA9B-BFBA56A5298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52600" y="2230174"/>
              <a:ext cx="85726" cy="246139"/>
            </a:xfrm>
            <a:custGeom>
              <a:avLst/>
              <a:gdLst/>
              <a:ahLst/>
              <a:cxnLst/>
              <a:rect l="0" t="0" r="0" b="0"/>
              <a:pathLst>
                <a:path w="85726" h="246139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8201" y="3145"/>
                  </a:lnTo>
                  <a:lnTo>
                    <a:pt x="9701" y="1655"/>
                  </a:lnTo>
                  <a:lnTo>
                    <a:pt x="14189" y="0"/>
                  </a:lnTo>
                  <a:lnTo>
                    <a:pt x="15809" y="1675"/>
                  </a:lnTo>
                  <a:lnTo>
                    <a:pt x="17610" y="9181"/>
                  </a:lnTo>
                  <a:lnTo>
                    <a:pt x="18860" y="52401"/>
                  </a:lnTo>
                  <a:lnTo>
                    <a:pt x="16171" y="76683"/>
                  </a:lnTo>
                  <a:lnTo>
                    <a:pt x="10400" y="118310"/>
                  </a:lnTo>
                  <a:lnTo>
                    <a:pt x="8726" y="156655"/>
                  </a:lnTo>
                  <a:lnTo>
                    <a:pt x="2037" y="202429"/>
                  </a:lnTo>
                  <a:lnTo>
                    <a:pt x="119" y="239079"/>
                  </a:lnTo>
                  <a:lnTo>
                    <a:pt x="1138" y="241495"/>
                  </a:lnTo>
                  <a:lnTo>
                    <a:pt x="2875" y="243105"/>
                  </a:lnTo>
                  <a:lnTo>
                    <a:pt x="7628" y="244894"/>
                  </a:lnTo>
                  <a:lnTo>
                    <a:pt x="22393" y="246138"/>
                  </a:lnTo>
                  <a:lnTo>
                    <a:pt x="52635" y="238108"/>
                  </a:lnTo>
                  <a:lnTo>
                    <a:pt x="85725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590">
              <a:extLst>
                <a:ext uri="{FF2B5EF4-FFF2-40B4-BE49-F238E27FC236}">
                  <a16:creationId xmlns:a16="http://schemas.microsoft.com/office/drawing/2014/main" id="{FE01BE31-9212-911F-1C79-36D8AECF2EF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10418" y="2354129"/>
              <a:ext cx="246933" cy="138949"/>
            </a:xfrm>
            <a:custGeom>
              <a:avLst/>
              <a:gdLst/>
              <a:ahLst/>
              <a:cxnLst/>
              <a:rect l="0" t="0" r="0" b="0"/>
              <a:pathLst>
                <a:path w="246933" h="138949">
                  <a:moveTo>
                    <a:pt x="27857" y="74746"/>
                  </a:moveTo>
                  <a:lnTo>
                    <a:pt x="27857" y="74746"/>
                  </a:lnTo>
                  <a:lnTo>
                    <a:pt x="27857" y="79802"/>
                  </a:lnTo>
                  <a:lnTo>
                    <a:pt x="29974" y="81292"/>
                  </a:lnTo>
                  <a:lnTo>
                    <a:pt x="49316" y="83879"/>
                  </a:lnTo>
                  <a:lnTo>
                    <a:pt x="56091" y="81274"/>
                  </a:lnTo>
                  <a:lnTo>
                    <a:pt x="62631" y="77648"/>
                  </a:lnTo>
                  <a:lnTo>
                    <a:pt x="72262" y="74548"/>
                  </a:lnTo>
                  <a:lnTo>
                    <a:pt x="97706" y="52389"/>
                  </a:lnTo>
                  <a:lnTo>
                    <a:pt x="101234" y="46113"/>
                  </a:lnTo>
                  <a:lnTo>
                    <a:pt x="103685" y="36834"/>
                  </a:lnTo>
                  <a:lnTo>
                    <a:pt x="104008" y="23553"/>
                  </a:lnTo>
                  <a:lnTo>
                    <a:pt x="102966" y="21567"/>
                  </a:lnTo>
                  <a:lnTo>
                    <a:pt x="101213" y="20243"/>
                  </a:lnTo>
                  <a:lnTo>
                    <a:pt x="98986" y="19361"/>
                  </a:lnTo>
                  <a:lnTo>
                    <a:pt x="97501" y="17714"/>
                  </a:lnTo>
                  <a:lnTo>
                    <a:pt x="95851" y="13062"/>
                  </a:lnTo>
                  <a:lnTo>
                    <a:pt x="94353" y="11399"/>
                  </a:lnTo>
                  <a:lnTo>
                    <a:pt x="75286" y="727"/>
                  </a:lnTo>
                  <a:lnTo>
                    <a:pt x="72176" y="0"/>
                  </a:lnTo>
                  <a:lnTo>
                    <a:pt x="57687" y="4033"/>
                  </a:lnTo>
                  <a:lnTo>
                    <a:pt x="21338" y="34231"/>
                  </a:lnTo>
                  <a:lnTo>
                    <a:pt x="7463" y="52746"/>
                  </a:lnTo>
                  <a:lnTo>
                    <a:pt x="1706" y="76694"/>
                  </a:lnTo>
                  <a:lnTo>
                    <a:pt x="0" y="98842"/>
                  </a:lnTo>
                  <a:lnTo>
                    <a:pt x="5246" y="112266"/>
                  </a:lnTo>
                  <a:lnTo>
                    <a:pt x="14633" y="124230"/>
                  </a:lnTo>
                  <a:lnTo>
                    <a:pt x="25860" y="133075"/>
                  </a:lnTo>
                  <a:lnTo>
                    <a:pt x="37906" y="137712"/>
                  </a:lnTo>
                  <a:lnTo>
                    <a:pt x="44081" y="138948"/>
                  </a:lnTo>
                  <a:lnTo>
                    <a:pt x="53765" y="137500"/>
                  </a:lnTo>
                  <a:lnTo>
                    <a:pt x="62655" y="132270"/>
                  </a:lnTo>
                  <a:lnTo>
                    <a:pt x="101413" y="100985"/>
                  </a:lnTo>
                  <a:lnTo>
                    <a:pt x="126127" y="63791"/>
                  </a:lnTo>
                  <a:lnTo>
                    <a:pt x="132563" y="59294"/>
                  </a:lnTo>
                  <a:lnTo>
                    <a:pt x="142143" y="55701"/>
                  </a:lnTo>
                  <a:lnTo>
                    <a:pt x="147209" y="60754"/>
                  </a:lnTo>
                  <a:lnTo>
                    <a:pt x="149694" y="66058"/>
                  </a:lnTo>
                  <a:lnTo>
                    <a:pt x="150357" y="68954"/>
                  </a:lnTo>
                  <a:lnTo>
                    <a:pt x="149740" y="71943"/>
                  </a:lnTo>
                  <a:lnTo>
                    <a:pt x="143968" y="84344"/>
                  </a:lnTo>
                  <a:lnTo>
                    <a:pt x="143364" y="87495"/>
                  </a:lnTo>
                  <a:lnTo>
                    <a:pt x="144020" y="90654"/>
                  </a:lnTo>
                  <a:lnTo>
                    <a:pt x="151321" y="102765"/>
                  </a:lnTo>
                  <a:lnTo>
                    <a:pt x="151672" y="112439"/>
                  </a:lnTo>
                  <a:lnTo>
                    <a:pt x="156735" y="112726"/>
                  </a:lnTo>
                  <a:lnTo>
                    <a:pt x="158226" y="111707"/>
                  </a:lnTo>
                  <a:lnTo>
                    <a:pt x="159220" y="109970"/>
                  </a:lnTo>
                  <a:lnTo>
                    <a:pt x="159882" y="107754"/>
                  </a:lnTo>
                  <a:lnTo>
                    <a:pt x="171394" y="93544"/>
                  </a:lnTo>
                  <a:lnTo>
                    <a:pt x="216683" y="47852"/>
                  </a:lnTo>
                  <a:lnTo>
                    <a:pt x="235100" y="29429"/>
                  </a:lnTo>
                  <a:lnTo>
                    <a:pt x="235869" y="29718"/>
                  </a:lnTo>
                  <a:lnTo>
                    <a:pt x="236724" y="32861"/>
                  </a:lnTo>
                  <a:lnTo>
                    <a:pt x="238330" y="44561"/>
                  </a:lnTo>
                  <a:lnTo>
                    <a:pt x="244919" y="66157"/>
                  </a:lnTo>
                  <a:lnTo>
                    <a:pt x="246880" y="112034"/>
                  </a:lnTo>
                  <a:lnTo>
                    <a:pt x="246932" y="122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591">
              <a:extLst>
                <a:ext uri="{FF2B5EF4-FFF2-40B4-BE49-F238E27FC236}">
                  <a16:creationId xmlns:a16="http://schemas.microsoft.com/office/drawing/2014/main" id="{5D047D54-B26A-AEE5-67A5-B8FC0918754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51339" y="2228850"/>
              <a:ext cx="120262" cy="273208"/>
            </a:xfrm>
            <a:custGeom>
              <a:avLst/>
              <a:gdLst/>
              <a:ahLst/>
              <a:cxnLst/>
              <a:rect l="0" t="0" r="0" b="0"/>
              <a:pathLst>
                <a:path w="120262" h="273208">
                  <a:moveTo>
                    <a:pt x="101211" y="209550"/>
                  </a:moveTo>
                  <a:lnTo>
                    <a:pt x="101211" y="209550"/>
                  </a:lnTo>
                  <a:lnTo>
                    <a:pt x="101211" y="204494"/>
                  </a:lnTo>
                  <a:lnTo>
                    <a:pt x="102269" y="203004"/>
                  </a:lnTo>
                  <a:lnTo>
                    <a:pt x="104033" y="202011"/>
                  </a:lnTo>
                  <a:lnTo>
                    <a:pt x="106268" y="201349"/>
                  </a:lnTo>
                  <a:lnTo>
                    <a:pt x="106699" y="199849"/>
                  </a:lnTo>
                  <a:lnTo>
                    <a:pt x="102143" y="186884"/>
                  </a:lnTo>
                  <a:lnTo>
                    <a:pt x="100774" y="184914"/>
                  </a:lnTo>
                  <a:lnTo>
                    <a:pt x="98803" y="183601"/>
                  </a:lnTo>
                  <a:lnTo>
                    <a:pt x="71588" y="173666"/>
                  </a:lnTo>
                  <a:lnTo>
                    <a:pt x="47029" y="171888"/>
                  </a:lnTo>
                  <a:lnTo>
                    <a:pt x="34444" y="177289"/>
                  </a:lnTo>
                  <a:lnTo>
                    <a:pt x="9118" y="198003"/>
                  </a:lnTo>
                  <a:lnTo>
                    <a:pt x="2073" y="212885"/>
                  </a:lnTo>
                  <a:lnTo>
                    <a:pt x="0" y="230082"/>
                  </a:lnTo>
                  <a:lnTo>
                    <a:pt x="2606" y="248309"/>
                  </a:lnTo>
                  <a:lnTo>
                    <a:pt x="10115" y="261348"/>
                  </a:lnTo>
                  <a:lnTo>
                    <a:pt x="15080" y="266307"/>
                  </a:lnTo>
                  <a:lnTo>
                    <a:pt x="29064" y="271817"/>
                  </a:lnTo>
                  <a:lnTo>
                    <a:pt x="44804" y="273207"/>
                  </a:lnTo>
                  <a:lnTo>
                    <a:pt x="58855" y="270298"/>
                  </a:lnTo>
                  <a:lnTo>
                    <a:pt x="72156" y="259832"/>
                  </a:lnTo>
                  <a:lnTo>
                    <a:pt x="85899" y="241735"/>
                  </a:lnTo>
                  <a:lnTo>
                    <a:pt x="104016" y="196737"/>
                  </a:lnTo>
                  <a:lnTo>
                    <a:pt x="107749" y="161169"/>
                  </a:lnTo>
                  <a:lnTo>
                    <a:pt x="109851" y="114664"/>
                  </a:lnTo>
                  <a:lnTo>
                    <a:pt x="117107" y="68628"/>
                  </a:lnTo>
                  <a:lnTo>
                    <a:pt x="119846" y="24364"/>
                  </a:lnTo>
                  <a:lnTo>
                    <a:pt x="1202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592">
              <a:extLst>
                <a:ext uri="{FF2B5EF4-FFF2-40B4-BE49-F238E27FC236}">
                  <a16:creationId xmlns:a16="http://schemas.microsoft.com/office/drawing/2014/main" id="{A221E3EF-1EBF-F73B-F02D-4B9DC21703B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5825" y="25050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2981" y="4861"/>
                  </a:lnTo>
                  <a:lnTo>
                    <a:pt x="98778" y="6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593">
              <a:extLst>
                <a:ext uri="{FF2B5EF4-FFF2-40B4-BE49-F238E27FC236}">
                  <a16:creationId xmlns:a16="http://schemas.microsoft.com/office/drawing/2014/main" id="{74FC57B0-CBAE-ACEF-C6CA-17DEBAD6097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00125" y="2296849"/>
              <a:ext cx="28576" cy="189177"/>
            </a:xfrm>
            <a:custGeom>
              <a:avLst/>
              <a:gdLst/>
              <a:ahLst/>
              <a:cxnLst/>
              <a:rect l="0" t="0" r="0" b="0"/>
              <a:pathLst>
                <a:path w="28576" h="189177">
                  <a:moveTo>
                    <a:pt x="28575" y="8201"/>
                  </a:moveTo>
                  <a:lnTo>
                    <a:pt x="28575" y="8201"/>
                  </a:lnTo>
                  <a:lnTo>
                    <a:pt x="23518" y="8201"/>
                  </a:lnTo>
                  <a:lnTo>
                    <a:pt x="18214" y="5379"/>
                  </a:lnTo>
                  <a:lnTo>
                    <a:pt x="11241" y="0"/>
                  </a:lnTo>
                  <a:lnTo>
                    <a:pt x="9611" y="617"/>
                  </a:lnTo>
                  <a:lnTo>
                    <a:pt x="4977" y="4125"/>
                  </a:lnTo>
                  <a:lnTo>
                    <a:pt x="2212" y="12034"/>
                  </a:lnTo>
                  <a:lnTo>
                    <a:pt x="194" y="52282"/>
                  </a:lnTo>
                  <a:lnTo>
                    <a:pt x="38" y="98283"/>
                  </a:lnTo>
                  <a:lnTo>
                    <a:pt x="11" y="140608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594">
              <a:extLst>
                <a:ext uri="{FF2B5EF4-FFF2-40B4-BE49-F238E27FC236}">
                  <a16:creationId xmlns:a16="http://schemas.microsoft.com/office/drawing/2014/main" id="{B00A5002-9180-731F-14BA-16E4883E091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85825" y="2268303"/>
              <a:ext cx="257176" cy="65323"/>
            </a:xfrm>
            <a:custGeom>
              <a:avLst/>
              <a:gdLst/>
              <a:ahLst/>
              <a:cxnLst/>
              <a:rect l="0" t="0" r="0" b="0"/>
              <a:pathLst>
                <a:path w="257176" h="65323">
                  <a:moveTo>
                    <a:pt x="0" y="65322"/>
                  </a:moveTo>
                  <a:lnTo>
                    <a:pt x="0" y="65322"/>
                  </a:lnTo>
                  <a:lnTo>
                    <a:pt x="23371" y="47008"/>
                  </a:lnTo>
                  <a:lnTo>
                    <a:pt x="67244" y="27737"/>
                  </a:lnTo>
                  <a:lnTo>
                    <a:pt x="109944" y="14624"/>
                  </a:lnTo>
                  <a:lnTo>
                    <a:pt x="156635" y="6199"/>
                  </a:lnTo>
                  <a:lnTo>
                    <a:pt x="204036" y="139"/>
                  </a:lnTo>
                  <a:lnTo>
                    <a:pt x="243386" y="0"/>
                  </a:lnTo>
                  <a:lnTo>
                    <a:pt x="257175" y="8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504">
            <a:extLst>
              <a:ext uri="{FF2B5EF4-FFF2-40B4-BE49-F238E27FC236}">
                <a16:creationId xmlns:a16="http://schemas.microsoft.com/office/drawing/2014/main" id="{2B88DB45-6336-D312-164E-4CED1C57FDC3}"/>
              </a:ext>
            </a:extLst>
          </p:cNvPr>
          <p:cNvGrpSpPr/>
          <p:nvPr/>
        </p:nvGrpSpPr>
        <p:grpSpPr>
          <a:xfrm>
            <a:off x="2571750" y="2220649"/>
            <a:ext cx="485776" cy="236802"/>
            <a:chOff x="2571750" y="2220649"/>
            <a:chExt cx="485776" cy="236802"/>
          </a:xfrm>
        </p:grpSpPr>
        <p:sp>
          <p:nvSpPr>
            <p:cNvPr id="496" name="SMARTInkShape-2595">
              <a:extLst>
                <a:ext uri="{FF2B5EF4-FFF2-40B4-BE49-F238E27FC236}">
                  <a16:creationId xmlns:a16="http://schemas.microsoft.com/office/drawing/2014/main" id="{5D8CACC7-121B-EB3B-6281-66B61FEBBB0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33700" y="2335261"/>
              <a:ext cx="123826" cy="102871"/>
            </a:xfrm>
            <a:custGeom>
              <a:avLst/>
              <a:gdLst/>
              <a:ahLst/>
              <a:cxnLst/>
              <a:rect l="0" t="0" r="0" b="0"/>
              <a:pathLst>
                <a:path w="123826" h="102871">
                  <a:moveTo>
                    <a:pt x="0" y="74564"/>
                  </a:moveTo>
                  <a:lnTo>
                    <a:pt x="0" y="74564"/>
                  </a:lnTo>
                  <a:lnTo>
                    <a:pt x="5056" y="69508"/>
                  </a:lnTo>
                  <a:lnTo>
                    <a:pt x="10361" y="67025"/>
                  </a:lnTo>
                  <a:lnTo>
                    <a:pt x="13257" y="66363"/>
                  </a:lnTo>
                  <a:lnTo>
                    <a:pt x="27627" y="58755"/>
                  </a:lnTo>
                  <a:lnTo>
                    <a:pt x="62748" y="50884"/>
                  </a:lnTo>
                  <a:lnTo>
                    <a:pt x="95151" y="25911"/>
                  </a:lnTo>
                  <a:lnTo>
                    <a:pt x="110517" y="11449"/>
                  </a:lnTo>
                  <a:lnTo>
                    <a:pt x="112619" y="6649"/>
                  </a:lnTo>
                  <a:lnTo>
                    <a:pt x="113179" y="3888"/>
                  </a:lnTo>
                  <a:lnTo>
                    <a:pt x="110378" y="2046"/>
                  </a:lnTo>
                  <a:lnTo>
                    <a:pt x="98798" y="0"/>
                  </a:lnTo>
                  <a:lnTo>
                    <a:pt x="74429" y="3905"/>
                  </a:lnTo>
                  <a:lnTo>
                    <a:pt x="42044" y="16822"/>
                  </a:lnTo>
                  <a:lnTo>
                    <a:pt x="26447" y="28087"/>
                  </a:lnTo>
                  <a:lnTo>
                    <a:pt x="7811" y="52566"/>
                  </a:lnTo>
                  <a:lnTo>
                    <a:pt x="2314" y="71456"/>
                  </a:lnTo>
                  <a:lnTo>
                    <a:pt x="3851" y="81297"/>
                  </a:lnTo>
                  <a:lnTo>
                    <a:pt x="10666" y="92787"/>
                  </a:lnTo>
                  <a:lnTo>
                    <a:pt x="13461" y="96237"/>
                  </a:lnTo>
                  <a:lnTo>
                    <a:pt x="25033" y="100072"/>
                  </a:lnTo>
                  <a:lnTo>
                    <a:pt x="72009" y="102870"/>
                  </a:lnTo>
                  <a:lnTo>
                    <a:pt x="91270" y="101961"/>
                  </a:lnTo>
                  <a:lnTo>
                    <a:pt x="103359" y="98029"/>
                  </a:lnTo>
                  <a:lnTo>
                    <a:pt x="123825" y="84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596">
              <a:extLst>
                <a:ext uri="{FF2B5EF4-FFF2-40B4-BE49-F238E27FC236}">
                  <a16:creationId xmlns:a16="http://schemas.microsoft.com/office/drawing/2014/main" id="{DAE65BD5-7269-DB2D-42B7-285BB6A71D7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28265" y="2257817"/>
              <a:ext cx="123853" cy="199634"/>
            </a:xfrm>
            <a:custGeom>
              <a:avLst/>
              <a:gdLst/>
              <a:ahLst/>
              <a:cxnLst/>
              <a:rect l="0" t="0" r="0" b="0"/>
              <a:pathLst>
                <a:path w="123853" h="199634">
                  <a:moveTo>
                    <a:pt x="5410" y="9133"/>
                  </a:moveTo>
                  <a:lnTo>
                    <a:pt x="5410" y="9133"/>
                  </a:lnTo>
                  <a:lnTo>
                    <a:pt x="5410" y="932"/>
                  </a:lnTo>
                  <a:lnTo>
                    <a:pt x="6468" y="491"/>
                  </a:lnTo>
                  <a:lnTo>
                    <a:pt x="10466" y="0"/>
                  </a:lnTo>
                  <a:lnTo>
                    <a:pt x="11956" y="1986"/>
                  </a:lnTo>
                  <a:lnTo>
                    <a:pt x="14346" y="17560"/>
                  </a:lnTo>
                  <a:lnTo>
                    <a:pt x="13854" y="61320"/>
                  </a:lnTo>
                  <a:lnTo>
                    <a:pt x="7391" y="98582"/>
                  </a:lnTo>
                  <a:lnTo>
                    <a:pt x="4613" y="137094"/>
                  </a:lnTo>
                  <a:lnTo>
                    <a:pt x="0" y="154409"/>
                  </a:lnTo>
                  <a:lnTo>
                    <a:pt x="4489" y="168657"/>
                  </a:lnTo>
                  <a:lnTo>
                    <a:pt x="5854" y="169457"/>
                  </a:lnTo>
                  <a:lnTo>
                    <a:pt x="10193" y="170347"/>
                  </a:lnTo>
                  <a:lnTo>
                    <a:pt x="18472" y="165097"/>
                  </a:lnTo>
                  <a:lnTo>
                    <a:pt x="62718" y="129726"/>
                  </a:lnTo>
                  <a:lnTo>
                    <a:pt x="109489" y="88798"/>
                  </a:lnTo>
                  <a:lnTo>
                    <a:pt x="112896" y="87643"/>
                  </a:lnTo>
                  <a:lnTo>
                    <a:pt x="116226" y="88989"/>
                  </a:lnTo>
                  <a:lnTo>
                    <a:pt x="122748" y="96130"/>
                  </a:lnTo>
                  <a:lnTo>
                    <a:pt x="123852" y="99940"/>
                  </a:lnTo>
                  <a:lnTo>
                    <a:pt x="123529" y="103537"/>
                  </a:lnTo>
                  <a:lnTo>
                    <a:pt x="121408" y="113532"/>
                  </a:lnTo>
                  <a:lnTo>
                    <a:pt x="119933" y="156218"/>
                  </a:lnTo>
                  <a:lnTo>
                    <a:pt x="11971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597">
              <a:extLst>
                <a:ext uri="{FF2B5EF4-FFF2-40B4-BE49-F238E27FC236}">
                  <a16:creationId xmlns:a16="http://schemas.microsoft.com/office/drawing/2014/main" id="{DF8CEFB5-0C73-7CA6-DDF0-0DDE57A8427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71750" y="2352675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22793" y="2589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598">
              <a:extLst>
                <a:ext uri="{FF2B5EF4-FFF2-40B4-BE49-F238E27FC236}">
                  <a16:creationId xmlns:a16="http://schemas.microsoft.com/office/drawing/2014/main" id="{10272F3B-88F8-50B1-C17C-315C2C99923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72152" y="2220649"/>
              <a:ext cx="142474" cy="227240"/>
            </a:xfrm>
            <a:custGeom>
              <a:avLst/>
              <a:gdLst/>
              <a:ahLst/>
              <a:cxnLst/>
              <a:rect l="0" t="0" r="0" b="0"/>
              <a:pathLst>
                <a:path w="142474" h="227240">
                  <a:moveTo>
                    <a:pt x="47223" y="8201"/>
                  </a:moveTo>
                  <a:lnTo>
                    <a:pt x="47223" y="8201"/>
                  </a:lnTo>
                  <a:lnTo>
                    <a:pt x="47223" y="3145"/>
                  </a:lnTo>
                  <a:lnTo>
                    <a:pt x="48281" y="1655"/>
                  </a:lnTo>
                  <a:lnTo>
                    <a:pt x="50045" y="662"/>
                  </a:lnTo>
                  <a:lnTo>
                    <a:pt x="52279" y="0"/>
                  </a:lnTo>
                  <a:lnTo>
                    <a:pt x="53769" y="617"/>
                  </a:lnTo>
                  <a:lnTo>
                    <a:pt x="54762" y="2087"/>
                  </a:lnTo>
                  <a:lnTo>
                    <a:pt x="55865" y="7600"/>
                  </a:lnTo>
                  <a:lnTo>
                    <a:pt x="56356" y="17106"/>
                  </a:lnTo>
                  <a:lnTo>
                    <a:pt x="53751" y="25564"/>
                  </a:lnTo>
                  <a:lnTo>
                    <a:pt x="51575" y="29302"/>
                  </a:lnTo>
                  <a:lnTo>
                    <a:pt x="44974" y="69698"/>
                  </a:lnTo>
                  <a:lnTo>
                    <a:pt x="35515" y="116493"/>
                  </a:lnTo>
                  <a:lnTo>
                    <a:pt x="29140" y="146914"/>
                  </a:lnTo>
                  <a:lnTo>
                    <a:pt x="28184" y="187155"/>
                  </a:lnTo>
                  <a:lnTo>
                    <a:pt x="19973" y="197200"/>
                  </a:lnTo>
                  <a:lnTo>
                    <a:pt x="18683" y="207794"/>
                  </a:lnTo>
                  <a:lnTo>
                    <a:pt x="13602" y="208098"/>
                  </a:lnTo>
                  <a:lnTo>
                    <a:pt x="12109" y="209199"/>
                  </a:lnTo>
                  <a:lnTo>
                    <a:pt x="8327" y="217919"/>
                  </a:lnTo>
                  <a:lnTo>
                    <a:pt x="0" y="226849"/>
                  </a:lnTo>
                  <a:lnTo>
                    <a:pt x="26148" y="227239"/>
                  </a:lnTo>
                  <a:lnTo>
                    <a:pt x="35387" y="224437"/>
                  </a:lnTo>
                  <a:lnTo>
                    <a:pt x="39333" y="222209"/>
                  </a:lnTo>
                  <a:lnTo>
                    <a:pt x="81984" y="215516"/>
                  </a:lnTo>
                  <a:lnTo>
                    <a:pt x="142473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505">
            <a:extLst>
              <a:ext uri="{FF2B5EF4-FFF2-40B4-BE49-F238E27FC236}">
                <a16:creationId xmlns:a16="http://schemas.microsoft.com/office/drawing/2014/main" id="{5C31EFDC-3322-B414-50DE-058EFE79E19E}"/>
              </a:ext>
            </a:extLst>
          </p:cNvPr>
          <p:cNvGrpSpPr/>
          <p:nvPr/>
        </p:nvGrpSpPr>
        <p:grpSpPr>
          <a:xfrm>
            <a:off x="3429000" y="2154366"/>
            <a:ext cx="666751" cy="255382"/>
            <a:chOff x="3429000" y="2154366"/>
            <a:chExt cx="666751" cy="255382"/>
          </a:xfrm>
        </p:grpSpPr>
        <p:sp>
          <p:nvSpPr>
            <p:cNvPr id="501" name="SMARTInkShape-2599">
              <a:extLst>
                <a:ext uri="{FF2B5EF4-FFF2-40B4-BE49-F238E27FC236}">
                  <a16:creationId xmlns:a16="http://schemas.microsoft.com/office/drawing/2014/main" id="{27C48A40-1552-EA80-9CDF-A2385210B93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943350" y="2289416"/>
              <a:ext cx="152401" cy="6110"/>
            </a:xfrm>
            <a:custGeom>
              <a:avLst/>
              <a:gdLst/>
              <a:ahLst/>
              <a:cxnLst/>
              <a:rect l="0" t="0" r="0" b="0"/>
              <a:pathLst>
                <a:path w="152401" h="6110">
                  <a:moveTo>
                    <a:pt x="0" y="6109"/>
                  </a:moveTo>
                  <a:lnTo>
                    <a:pt x="0" y="6109"/>
                  </a:lnTo>
                  <a:lnTo>
                    <a:pt x="24910" y="5051"/>
                  </a:lnTo>
                  <a:lnTo>
                    <a:pt x="48303" y="621"/>
                  </a:lnTo>
                  <a:lnTo>
                    <a:pt x="70169" y="2954"/>
                  </a:lnTo>
                  <a:lnTo>
                    <a:pt x="95227" y="0"/>
                  </a:lnTo>
                  <a:lnTo>
                    <a:pt x="152400" y="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600">
              <a:extLst>
                <a:ext uri="{FF2B5EF4-FFF2-40B4-BE49-F238E27FC236}">
                  <a16:creationId xmlns:a16="http://schemas.microsoft.com/office/drawing/2014/main" id="{572704AA-17BC-CA25-297A-7B0D9857257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33990" y="2154366"/>
              <a:ext cx="95086" cy="217007"/>
            </a:xfrm>
            <a:custGeom>
              <a:avLst/>
              <a:gdLst/>
              <a:ahLst/>
              <a:cxnLst/>
              <a:rect l="0" t="0" r="0" b="0"/>
              <a:pathLst>
                <a:path w="95086" h="217007">
                  <a:moveTo>
                    <a:pt x="18885" y="17334"/>
                  </a:moveTo>
                  <a:lnTo>
                    <a:pt x="18885" y="17334"/>
                  </a:lnTo>
                  <a:lnTo>
                    <a:pt x="50408" y="0"/>
                  </a:lnTo>
                  <a:lnTo>
                    <a:pt x="51542" y="1545"/>
                  </a:lnTo>
                  <a:lnTo>
                    <a:pt x="46900" y="39540"/>
                  </a:lnTo>
                  <a:lnTo>
                    <a:pt x="37197" y="85260"/>
                  </a:lnTo>
                  <a:lnTo>
                    <a:pt x="25089" y="124943"/>
                  </a:lnTo>
                  <a:lnTo>
                    <a:pt x="12506" y="166256"/>
                  </a:lnTo>
                  <a:lnTo>
                    <a:pt x="391" y="213337"/>
                  </a:lnTo>
                  <a:lnTo>
                    <a:pt x="0" y="216167"/>
                  </a:lnTo>
                  <a:lnTo>
                    <a:pt x="1004" y="216564"/>
                  </a:lnTo>
                  <a:lnTo>
                    <a:pt x="4941" y="217006"/>
                  </a:lnTo>
                  <a:lnTo>
                    <a:pt x="49181" y="208409"/>
                  </a:lnTo>
                  <a:lnTo>
                    <a:pt x="69842" y="205182"/>
                  </a:lnTo>
                  <a:lnTo>
                    <a:pt x="95085" y="198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601">
              <a:extLst>
                <a:ext uri="{FF2B5EF4-FFF2-40B4-BE49-F238E27FC236}">
                  <a16:creationId xmlns:a16="http://schemas.microsoft.com/office/drawing/2014/main" id="{F01EA8F1-7672-D5B4-AC6A-CDF2DD67445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00475" y="2257596"/>
              <a:ext cx="94820" cy="123655"/>
            </a:xfrm>
            <a:custGeom>
              <a:avLst/>
              <a:gdLst/>
              <a:ahLst/>
              <a:cxnLst/>
              <a:rect l="0" t="0" r="0" b="0"/>
              <a:pathLst>
                <a:path w="94820" h="123655">
                  <a:moveTo>
                    <a:pt x="66675" y="37929"/>
                  </a:moveTo>
                  <a:lnTo>
                    <a:pt x="66675" y="37929"/>
                  </a:lnTo>
                  <a:lnTo>
                    <a:pt x="90506" y="13040"/>
                  </a:lnTo>
                  <a:lnTo>
                    <a:pt x="94626" y="1778"/>
                  </a:lnTo>
                  <a:lnTo>
                    <a:pt x="93776" y="1128"/>
                  </a:lnTo>
                  <a:lnTo>
                    <a:pt x="84806" y="86"/>
                  </a:lnTo>
                  <a:lnTo>
                    <a:pt x="81937" y="0"/>
                  </a:lnTo>
                  <a:lnTo>
                    <a:pt x="41682" y="17167"/>
                  </a:lnTo>
                  <a:lnTo>
                    <a:pt x="34105" y="23428"/>
                  </a:lnTo>
                  <a:lnTo>
                    <a:pt x="31033" y="29015"/>
                  </a:lnTo>
                  <a:lnTo>
                    <a:pt x="30213" y="31986"/>
                  </a:lnTo>
                  <a:lnTo>
                    <a:pt x="32126" y="40932"/>
                  </a:lnTo>
                  <a:lnTo>
                    <a:pt x="34117" y="46281"/>
                  </a:lnTo>
                  <a:lnTo>
                    <a:pt x="37562" y="49847"/>
                  </a:lnTo>
                  <a:lnTo>
                    <a:pt x="66179" y="66923"/>
                  </a:lnTo>
                  <a:lnTo>
                    <a:pt x="84227" y="84072"/>
                  </a:lnTo>
                  <a:lnTo>
                    <a:pt x="90338" y="85115"/>
                  </a:lnTo>
                  <a:lnTo>
                    <a:pt x="91975" y="86320"/>
                  </a:lnTo>
                  <a:lnTo>
                    <a:pt x="93794" y="90480"/>
                  </a:lnTo>
                  <a:lnTo>
                    <a:pt x="94819" y="98773"/>
                  </a:lnTo>
                  <a:lnTo>
                    <a:pt x="93904" y="100717"/>
                  </a:lnTo>
                  <a:lnTo>
                    <a:pt x="92236" y="102012"/>
                  </a:lnTo>
                  <a:lnTo>
                    <a:pt x="87560" y="104510"/>
                  </a:lnTo>
                  <a:lnTo>
                    <a:pt x="78979" y="110809"/>
                  </a:lnTo>
                  <a:lnTo>
                    <a:pt x="72849" y="112653"/>
                  </a:lnTo>
                  <a:lnTo>
                    <a:pt x="30589" y="119056"/>
                  </a:lnTo>
                  <a:lnTo>
                    <a:pt x="0" y="12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602">
              <a:extLst>
                <a:ext uri="{FF2B5EF4-FFF2-40B4-BE49-F238E27FC236}">
                  <a16:creationId xmlns:a16="http://schemas.microsoft.com/office/drawing/2014/main" id="{3878B358-8671-987E-21CD-F592AA12BB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645249" y="2267623"/>
              <a:ext cx="133085" cy="109467"/>
            </a:xfrm>
            <a:custGeom>
              <a:avLst/>
              <a:gdLst/>
              <a:ahLst/>
              <a:cxnLst/>
              <a:rect l="0" t="0" r="0" b="0"/>
              <a:pathLst>
                <a:path w="133085" h="109467">
                  <a:moveTo>
                    <a:pt x="31401" y="37427"/>
                  </a:moveTo>
                  <a:lnTo>
                    <a:pt x="31401" y="37427"/>
                  </a:lnTo>
                  <a:lnTo>
                    <a:pt x="31401" y="42483"/>
                  </a:lnTo>
                  <a:lnTo>
                    <a:pt x="37045" y="47788"/>
                  </a:lnTo>
                  <a:lnTo>
                    <a:pt x="46610" y="52615"/>
                  </a:lnTo>
                  <a:lnTo>
                    <a:pt x="83480" y="61626"/>
                  </a:lnTo>
                  <a:lnTo>
                    <a:pt x="100055" y="59471"/>
                  </a:lnTo>
                  <a:lnTo>
                    <a:pt x="109538" y="54985"/>
                  </a:lnTo>
                  <a:lnTo>
                    <a:pt x="115871" y="49464"/>
                  </a:lnTo>
                  <a:lnTo>
                    <a:pt x="129219" y="40406"/>
                  </a:lnTo>
                  <a:lnTo>
                    <a:pt x="133084" y="34165"/>
                  </a:lnTo>
                  <a:lnTo>
                    <a:pt x="131998" y="29960"/>
                  </a:lnTo>
                  <a:lnTo>
                    <a:pt x="125147" y="19645"/>
                  </a:lnTo>
                  <a:lnTo>
                    <a:pt x="109389" y="6993"/>
                  </a:lnTo>
                  <a:lnTo>
                    <a:pt x="97460" y="2734"/>
                  </a:lnTo>
                  <a:lnTo>
                    <a:pt x="62441" y="0"/>
                  </a:lnTo>
                  <a:lnTo>
                    <a:pt x="37188" y="4583"/>
                  </a:lnTo>
                  <a:lnTo>
                    <a:pt x="16300" y="17700"/>
                  </a:lnTo>
                  <a:lnTo>
                    <a:pt x="5992" y="34657"/>
                  </a:lnTo>
                  <a:lnTo>
                    <a:pt x="0" y="54187"/>
                  </a:lnTo>
                  <a:lnTo>
                    <a:pt x="864" y="69923"/>
                  </a:lnTo>
                  <a:lnTo>
                    <a:pt x="3635" y="76024"/>
                  </a:lnTo>
                  <a:lnTo>
                    <a:pt x="17646" y="93421"/>
                  </a:lnTo>
                  <a:lnTo>
                    <a:pt x="19056" y="96981"/>
                  </a:lnTo>
                  <a:lnTo>
                    <a:pt x="21054" y="99355"/>
                  </a:lnTo>
                  <a:lnTo>
                    <a:pt x="26097" y="101992"/>
                  </a:lnTo>
                  <a:lnTo>
                    <a:pt x="37958" y="104744"/>
                  </a:lnTo>
                  <a:lnTo>
                    <a:pt x="44193" y="108973"/>
                  </a:lnTo>
                  <a:lnTo>
                    <a:pt x="47338" y="109466"/>
                  </a:lnTo>
                  <a:lnTo>
                    <a:pt x="50492" y="108737"/>
                  </a:lnTo>
                  <a:lnTo>
                    <a:pt x="56819" y="106162"/>
                  </a:lnTo>
                  <a:lnTo>
                    <a:pt x="69501" y="104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603">
              <a:extLst>
                <a:ext uri="{FF2B5EF4-FFF2-40B4-BE49-F238E27FC236}">
                  <a16:creationId xmlns:a16="http://schemas.microsoft.com/office/drawing/2014/main" id="{2944411F-C62E-147B-9592-DB317615391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429000" y="228600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48905" y="25235"/>
                  </a:lnTo>
                  <a:lnTo>
                    <a:pt x="87880" y="1704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604">
              <a:extLst>
                <a:ext uri="{FF2B5EF4-FFF2-40B4-BE49-F238E27FC236}">
                  <a16:creationId xmlns:a16="http://schemas.microsoft.com/office/drawing/2014/main" id="{88769C24-9861-AC84-A39B-C04F212B207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58024" y="2172092"/>
              <a:ext cx="104327" cy="237656"/>
            </a:xfrm>
            <a:custGeom>
              <a:avLst/>
              <a:gdLst/>
              <a:ahLst/>
              <a:cxnLst/>
              <a:rect l="0" t="0" r="0" b="0"/>
              <a:pathLst>
                <a:path w="104327" h="237656">
                  <a:moveTo>
                    <a:pt x="47176" y="9133"/>
                  </a:moveTo>
                  <a:lnTo>
                    <a:pt x="47176" y="9133"/>
                  </a:lnTo>
                  <a:lnTo>
                    <a:pt x="47176" y="4077"/>
                  </a:lnTo>
                  <a:lnTo>
                    <a:pt x="48234" y="2587"/>
                  </a:lnTo>
                  <a:lnTo>
                    <a:pt x="49998" y="1594"/>
                  </a:lnTo>
                  <a:lnTo>
                    <a:pt x="60433" y="0"/>
                  </a:lnTo>
                  <a:lnTo>
                    <a:pt x="61306" y="1986"/>
                  </a:lnTo>
                  <a:lnTo>
                    <a:pt x="55129" y="40787"/>
                  </a:lnTo>
                  <a:lnTo>
                    <a:pt x="41731" y="80924"/>
                  </a:lnTo>
                  <a:lnTo>
                    <a:pt x="33216" y="108721"/>
                  </a:lnTo>
                  <a:lnTo>
                    <a:pt x="16431" y="156040"/>
                  </a:lnTo>
                  <a:lnTo>
                    <a:pt x="7223" y="202790"/>
                  </a:lnTo>
                  <a:lnTo>
                    <a:pt x="1823" y="216796"/>
                  </a:lnTo>
                  <a:lnTo>
                    <a:pt x="0" y="231010"/>
                  </a:lnTo>
                  <a:lnTo>
                    <a:pt x="909" y="233251"/>
                  </a:lnTo>
                  <a:lnTo>
                    <a:pt x="2573" y="234745"/>
                  </a:lnTo>
                  <a:lnTo>
                    <a:pt x="4741" y="235741"/>
                  </a:lnTo>
                  <a:lnTo>
                    <a:pt x="47503" y="237655"/>
                  </a:lnTo>
                  <a:lnTo>
                    <a:pt x="77911" y="236665"/>
                  </a:lnTo>
                  <a:lnTo>
                    <a:pt x="104326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506">
            <a:extLst>
              <a:ext uri="{FF2B5EF4-FFF2-40B4-BE49-F238E27FC236}">
                <a16:creationId xmlns:a16="http://schemas.microsoft.com/office/drawing/2014/main" id="{725BCAB3-4B8D-F271-9617-E7EA11E0FFEE}"/>
              </a:ext>
            </a:extLst>
          </p:cNvPr>
          <p:cNvGrpSpPr/>
          <p:nvPr/>
        </p:nvGrpSpPr>
        <p:grpSpPr>
          <a:xfrm>
            <a:off x="4457700" y="2066925"/>
            <a:ext cx="1190626" cy="295276"/>
            <a:chOff x="4457700" y="2066925"/>
            <a:chExt cx="1190626" cy="295276"/>
          </a:xfrm>
        </p:grpSpPr>
        <p:sp>
          <p:nvSpPr>
            <p:cNvPr id="508" name="SMARTInkShape-2605">
              <a:extLst>
                <a:ext uri="{FF2B5EF4-FFF2-40B4-BE49-F238E27FC236}">
                  <a16:creationId xmlns:a16="http://schemas.microsoft.com/office/drawing/2014/main" id="{26CC2AC8-9696-C33A-13D4-C9466745C69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92697" y="2162577"/>
              <a:ext cx="155629" cy="132949"/>
            </a:xfrm>
            <a:custGeom>
              <a:avLst/>
              <a:gdLst/>
              <a:ahLst/>
              <a:cxnLst/>
              <a:rect l="0" t="0" r="0" b="0"/>
              <a:pathLst>
                <a:path w="155629" h="132949">
                  <a:moveTo>
                    <a:pt x="127053" y="18648"/>
                  </a:moveTo>
                  <a:lnTo>
                    <a:pt x="127053" y="18648"/>
                  </a:lnTo>
                  <a:lnTo>
                    <a:pt x="127053" y="956"/>
                  </a:lnTo>
                  <a:lnTo>
                    <a:pt x="125995" y="504"/>
                  </a:lnTo>
                  <a:lnTo>
                    <a:pt x="121997" y="0"/>
                  </a:lnTo>
                  <a:lnTo>
                    <a:pt x="79494" y="10012"/>
                  </a:lnTo>
                  <a:lnTo>
                    <a:pt x="59349" y="17985"/>
                  </a:lnTo>
                  <a:lnTo>
                    <a:pt x="27383" y="39265"/>
                  </a:lnTo>
                  <a:lnTo>
                    <a:pt x="5490" y="65955"/>
                  </a:lnTo>
                  <a:lnTo>
                    <a:pt x="1561" y="72411"/>
                  </a:lnTo>
                  <a:lnTo>
                    <a:pt x="0" y="78832"/>
                  </a:lnTo>
                  <a:lnTo>
                    <a:pt x="1087" y="91610"/>
                  </a:lnTo>
                  <a:lnTo>
                    <a:pt x="2859" y="95864"/>
                  </a:lnTo>
                  <a:lnTo>
                    <a:pt x="5099" y="98701"/>
                  </a:lnTo>
                  <a:lnTo>
                    <a:pt x="7651" y="100592"/>
                  </a:lnTo>
                  <a:lnTo>
                    <a:pt x="50704" y="114236"/>
                  </a:lnTo>
                  <a:lnTo>
                    <a:pt x="88924" y="126665"/>
                  </a:lnTo>
                  <a:lnTo>
                    <a:pt x="131476" y="131707"/>
                  </a:lnTo>
                  <a:lnTo>
                    <a:pt x="155628" y="132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606">
              <a:extLst>
                <a:ext uri="{FF2B5EF4-FFF2-40B4-BE49-F238E27FC236}">
                  <a16:creationId xmlns:a16="http://schemas.microsoft.com/office/drawing/2014/main" id="{C9DF3C0C-CB2D-99C4-DD2D-F5CE0016DD7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67350" y="2133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8201" y="27490"/>
                  </a:lnTo>
                  <a:lnTo>
                    <a:pt x="10321" y="76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607">
              <a:extLst>
                <a:ext uri="{FF2B5EF4-FFF2-40B4-BE49-F238E27FC236}">
                  <a16:creationId xmlns:a16="http://schemas.microsoft.com/office/drawing/2014/main" id="{79783E69-70BA-87BD-E4F1-7403A216680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19725" y="22193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18802" y="46135"/>
                  </a:lnTo>
                  <a:lnTo>
                    <a:pt x="2800" y="8559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608">
              <a:extLst>
                <a:ext uri="{FF2B5EF4-FFF2-40B4-BE49-F238E27FC236}">
                  <a16:creationId xmlns:a16="http://schemas.microsoft.com/office/drawing/2014/main" id="{078462E2-8F48-7142-03BF-6CD34BA43B0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86375" y="218122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3370" y="1531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609">
              <a:extLst>
                <a:ext uri="{FF2B5EF4-FFF2-40B4-BE49-F238E27FC236}">
                  <a16:creationId xmlns:a16="http://schemas.microsoft.com/office/drawing/2014/main" id="{E6F8DDAC-72CB-AE6C-5CCB-82F5706A7B4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90854" y="2066925"/>
              <a:ext cx="90772" cy="243204"/>
            </a:xfrm>
            <a:custGeom>
              <a:avLst/>
              <a:gdLst/>
              <a:ahLst/>
              <a:cxnLst/>
              <a:rect l="0" t="0" r="0" b="0"/>
              <a:pathLst>
                <a:path w="90772" h="243204">
                  <a:moveTo>
                    <a:pt x="43146" y="0"/>
                  </a:moveTo>
                  <a:lnTo>
                    <a:pt x="43146" y="0"/>
                  </a:lnTo>
                  <a:lnTo>
                    <a:pt x="59548" y="0"/>
                  </a:lnTo>
                  <a:lnTo>
                    <a:pt x="59373" y="1058"/>
                  </a:lnTo>
                  <a:lnTo>
                    <a:pt x="54068" y="10779"/>
                  </a:lnTo>
                  <a:lnTo>
                    <a:pt x="43185" y="55670"/>
                  </a:lnTo>
                  <a:lnTo>
                    <a:pt x="34810" y="92107"/>
                  </a:lnTo>
                  <a:lnTo>
                    <a:pt x="20450" y="130184"/>
                  </a:lnTo>
                  <a:lnTo>
                    <a:pt x="8402" y="175333"/>
                  </a:lnTo>
                  <a:lnTo>
                    <a:pt x="0" y="210924"/>
                  </a:lnTo>
                  <a:lnTo>
                    <a:pt x="2099" y="220038"/>
                  </a:lnTo>
                  <a:lnTo>
                    <a:pt x="9381" y="227617"/>
                  </a:lnTo>
                  <a:lnTo>
                    <a:pt x="19673" y="233455"/>
                  </a:lnTo>
                  <a:lnTo>
                    <a:pt x="40704" y="240025"/>
                  </a:lnTo>
                  <a:lnTo>
                    <a:pt x="44694" y="242566"/>
                  </a:lnTo>
                  <a:lnTo>
                    <a:pt x="49470" y="243203"/>
                  </a:lnTo>
                  <a:lnTo>
                    <a:pt x="66304" y="239041"/>
                  </a:lnTo>
                  <a:lnTo>
                    <a:pt x="9077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610">
              <a:extLst>
                <a:ext uri="{FF2B5EF4-FFF2-40B4-BE49-F238E27FC236}">
                  <a16:creationId xmlns:a16="http://schemas.microsoft.com/office/drawing/2014/main" id="{195AC00B-9C82-BB9D-F4B9-74DBFFCB3F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68987" y="2182549"/>
              <a:ext cx="97015" cy="151077"/>
            </a:xfrm>
            <a:custGeom>
              <a:avLst/>
              <a:gdLst/>
              <a:ahLst/>
              <a:cxnLst/>
              <a:rect l="0" t="0" r="0" b="0"/>
              <a:pathLst>
                <a:path w="97015" h="151077">
                  <a:moveTo>
                    <a:pt x="88813" y="8201"/>
                  </a:moveTo>
                  <a:lnTo>
                    <a:pt x="88813" y="8201"/>
                  </a:lnTo>
                  <a:lnTo>
                    <a:pt x="97014" y="8201"/>
                  </a:lnTo>
                  <a:lnTo>
                    <a:pt x="92889" y="3145"/>
                  </a:lnTo>
                  <a:lnTo>
                    <a:pt x="87801" y="662"/>
                  </a:lnTo>
                  <a:lnTo>
                    <a:pt x="84964" y="0"/>
                  </a:lnTo>
                  <a:lnTo>
                    <a:pt x="39518" y="6389"/>
                  </a:lnTo>
                  <a:lnTo>
                    <a:pt x="21643" y="10486"/>
                  </a:lnTo>
                  <a:lnTo>
                    <a:pt x="15458" y="12899"/>
                  </a:lnTo>
                  <a:lnTo>
                    <a:pt x="5763" y="21225"/>
                  </a:lnTo>
                  <a:lnTo>
                    <a:pt x="1696" y="26409"/>
                  </a:lnTo>
                  <a:lnTo>
                    <a:pt x="43" y="30923"/>
                  </a:lnTo>
                  <a:lnTo>
                    <a:pt x="0" y="34991"/>
                  </a:lnTo>
                  <a:lnTo>
                    <a:pt x="2774" y="42332"/>
                  </a:lnTo>
                  <a:lnTo>
                    <a:pt x="17225" y="60294"/>
                  </a:lnTo>
                  <a:lnTo>
                    <a:pt x="22776" y="63104"/>
                  </a:lnTo>
                  <a:lnTo>
                    <a:pt x="48783" y="67976"/>
                  </a:lnTo>
                  <a:lnTo>
                    <a:pt x="72416" y="87454"/>
                  </a:lnTo>
                  <a:lnTo>
                    <a:pt x="90631" y="105348"/>
                  </a:lnTo>
                  <a:lnTo>
                    <a:pt x="92141" y="110007"/>
                  </a:lnTo>
                  <a:lnTo>
                    <a:pt x="90998" y="120829"/>
                  </a:lnTo>
                  <a:lnTo>
                    <a:pt x="84140" y="129872"/>
                  </a:lnTo>
                  <a:lnTo>
                    <a:pt x="72977" y="137419"/>
                  </a:lnTo>
                  <a:lnTo>
                    <a:pt x="48843" y="146559"/>
                  </a:lnTo>
                  <a:lnTo>
                    <a:pt x="3088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611">
              <a:extLst>
                <a:ext uri="{FF2B5EF4-FFF2-40B4-BE49-F238E27FC236}">
                  <a16:creationId xmlns:a16="http://schemas.microsoft.com/office/drawing/2014/main" id="{5DD13378-C851-612D-6657-7FAE9460418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33975" y="21526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28379"/>
                  </a:lnTo>
                  <a:lnTo>
                    <a:pt x="8201" y="4364"/>
                  </a:lnTo>
                  <a:lnTo>
                    <a:pt x="9701" y="291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612">
              <a:extLst>
                <a:ext uri="{FF2B5EF4-FFF2-40B4-BE49-F238E27FC236}">
                  <a16:creationId xmlns:a16="http://schemas.microsoft.com/office/drawing/2014/main" id="{C4B27206-3C57-8BF4-3B0E-FFCAF4BCD2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91100" y="2192201"/>
              <a:ext cx="131341" cy="150950"/>
            </a:xfrm>
            <a:custGeom>
              <a:avLst/>
              <a:gdLst/>
              <a:ahLst/>
              <a:cxnLst/>
              <a:rect l="0" t="0" r="0" b="0"/>
              <a:pathLst>
                <a:path w="131341" h="150950">
                  <a:moveTo>
                    <a:pt x="0" y="36649"/>
                  </a:moveTo>
                  <a:lnTo>
                    <a:pt x="0" y="36649"/>
                  </a:lnTo>
                  <a:lnTo>
                    <a:pt x="5056" y="31593"/>
                  </a:lnTo>
                  <a:lnTo>
                    <a:pt x="13183" y="29110"/>
                  </a:lnTo>
                  <a:lnTo>
                    <a:pt x="57333" y="19039"/>
                  </a:lnTo>
                  <a:lnTo>
                    <a:pt x="103011" y="3447"/>
                  </a:lnTo>
                  <a:lnTo>
                    <a:pt x="116012" y="0"/>
                  </a:lnTo>
                  <a:lnTo>
                    <a:pt x="119674" y="575"/>
                  </a:lnTo>
                  <a:lnTo>
                    <a:pt x="126566" y="4035"/>
                  </a:lnTo>
                  <a:lnTo>
                    <a:pt x="128827" y="6440"/>
                  </a:lnTo>
                  <a:lnTo>
                    <a:pt x="131340" y="11934"/>
                  </a:lnTo>
                  <a:lnTo>
                    <a:pt x="122724" y="55476"/>
                  </a:lnTo>
                  <a:lnTo>
                    <a:pt x="115964" y="93755"/>
                  </a:lnTo>
                  <a:lnTo>
                    <a:pt x="106245" y="140832"/>
                  </a:lnTo>
                  <a:lnTo>
                    <a:pt x="104775" y="150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613">
              <a:extLst>
                <a:ext uri="{FF2B5EF4-FFF2-40B4-BE49-F238E27FC236}">
                  <a16:creationId xmlns:a16="http://schemas.microsoft.com/office/drawing/2014/main" id="{103CDC50-9B2B-B577-B46D-C256B724B9B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93410" y="2066925"/>
              <a:ext cx="92941" cy="249746"/>
            </a:xfrm>
            <a:custGeom>
              <a:avLst/>
              <a:gdLst/>
              <a:ahLst/>
              <a:cxnLst/>
              <a:rect l="0" t="0" r="0" b="0"/>
              <a:pathLst>
                <a:path w="92941" h="249746">
                  <a:moveTo>
                    <a:pt x="45315" y="0"/>
                  </a:moveTo>
                  <a:lnTo>
                    <a:pt x="45315" y="0"/>
                  </a:lnTo>
                  <a:lnTo>
                    <a:pt x="40259" y="44829"/>
                  </a:lnTo>
                  <a:lnTo>
                    <a:pt x="32058" y="85485"/>
                  </a:lnTo>
                  <a:lnTo>
                    <a:pt x="22925" y="120931"/>
                  </a:lnTo>
                  <a:lnTo>
                    <a:pt x="13517" y="161655"/>
                  </a:lnTo>
                  <a:lnTo>
                    <a:pt x="1913" y="207615"/>
                  </a:lnTo>
                  <a:lnTo>
                    <a:pt x="0" y="235435"/>
                  </a:lnTo>
                  <a:lnTo>
                    <a:pt x="3303" y="246807"/>
                  </a:lnTo>
                  <a:lnTo>
                    <a:pt x="6724" y="249205"/>
                  </a:lnTo>
                  <a:lnTo>
                    <a:pt x="11121" y="249745"/>
                  </a:lnTo>
                  <a:lnTo>
                    <a:pt x="53197" y="245012"/>
                  </a:lnTo>
                  <a:lnTo>
                    <a:pt x="9294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614">
              <a:extLst>
                <a:ext uri="{FF2B5EF4-FFF2-40B4-BE49-F238E27FC236}">
                  <a16:creationId xmlns:a16="http://schemas.microsoft.com/office/drawing/2014/main" id="{5CBB370D-7965-A8A2-EF3E-8627447D8DA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759010" y="2215438"/>
              <a:ext cx="213041" cy="146269"/>
            </a:xfrm>
            <a:custGeom>
              <a:avLst/>
              <a:gdLst/>
              <a:ahLst/>
              <a:cxnLst/>
              <a:rect l="0" t="0" r="0" b="0"/>
              <a:pathLst>
                <a:path w="213041" h="146269">
                  <a:moveTo>
                    <a:pt x="146365" y="51512"/>
                  </a:moveTo>
                  <a:lnTo>
                    <a:pt x="146365" y="51512"/>
                  </a:lnTo>
                  <a:lnTo>
                    <a:pt x="146365" y="43311"/>
                  </a:lnTo>
                  <a:lnTo>
                    <a:pt x="147423" y="42870"/>
                  </a:lnTo>
                  <a:lnTo>
                    <a:pt x="151421" y="42379"/>
                  </a:lnTo>
                  <a:lnTo>
                    <a:pt x="152910" y="41190"/>
                  </a:lnTo>
                  <a:lnTo>
                    <a:pt x="154566" y="37047"/>
                  </a:lnTo>
                  <a:lnTo>
                    <a:pt x="155497" y="28764"/>
                  </a:lnTo>
                  <a:lnTo>
                    <a:pt x="152893" y="22704"/>
                  </a:lnTo>
                  <a:lnTo>
                    <a:pt x="150717" y="19607"/>
                  </a:lnTo>
                  <a:lnTo>
                    <a:pt x="126216" y="3867"/>
                  </a:lnTo>
                  <a:lnTo>
                    <a:pt x="120232" y="698"/>
                  </a:lnTo>
                  <a:lnTo>
                    <a:pt x="105117" y="0"/>
                  </a:lnTo>
                  <a:lnTo>
                    <a:pt x="69543" y="8176"/>
                  </a:lnTo>
                  <a:lnTo>
                    <a:pt x="56483" y="16729"/>
                  </a:lnTo>
                  <a:lnTo>
                    <a:pt x="17459" y="62165"/>
                  </a:lnTo>
                  <a:lnTo>
                    <a:pt x="1193" y="99360"/>
                  </a:lnTo>
                  <a:lnTo>
                    <a:pt x="0" y="118286"/>
                  </a:lnTo>
                  <a:lnTo>
                    <a:pt x="2997" y="134106"/>
                  </a:lnTo>
                  <a:lnTo>
                    <a:pt x="5278" y="138325"/>
                  </a:lnTo>
                  <a:lnTo>
                    <a:pt x="7857" y="141137"/>
                  </a:lnTo>
                  <a:lnTo>
                    <a:pt x="19189" y="144262"/>
                  </a:lnTo>
                  <a:lnTo>
                    <a:pt x="42221" y="146268"/>
                  </a:lnTo>
                  <a:lnTo>
                    <a:pt x="52806" y="140898"/>
                  </a:lnTo>
                  <a:lnTo>
                    <a:pt x="93339" y="103317"/>
                  </a:lnTo>
                  <a:lnTo>
                    <a:pt x="123712" y="57680"/>
                  </a:lnTo>
                  <a:lnTo>
                    <a:pt x="126603" y="52730"/>
                  </a:lnTo>
                  <a:lnTo>
                    <a:pt x="122048" y="56929"/>
                  </a:lnTo>
                  <a:lnTo>
                    <a:pt x="104907" y="87191"/>
                  </a:lnTo>
                  <a:lnTo>
                    <a:pt x="100567" y="105710"/>
                  </a:lnTo>
                  <a:lnTo>
                    <a:pt x="102375" y="118286"/>
                  </a:lnTo>
                  <a:lnTo>
                    <a:pt x="106705" y="128814"/>
                  </a:lnTo>
                  <a:lnTo>
                    <a:pt x="109342" y="131622"/>
                  </a:lnTo>
                  <a:lnTo>
                    <a:pt x="112158" y="133494"/>
                  </a:lnTo>
                  <a:lnTo>
                    <a:pt x="126235" y="136128"/>
                  </a:lnTo>
                  <a:lnTo>
                    <a:pt x="153923" y="131852"/>
                  </a:lnTo>
                  <a:lnTo>
                    <a:pt x="171244" y="123907"/>
                  </a:lnTo>
                  <a:lnTo>
                    <a:pt x="213040" y="89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615">
              <a:extLst>
                <a:ext uri="{FF2B5EF4-FFF2-40B4-BE49-F238E27FC236}">
                  <a16:creationId xmlns:a16="http://schemas.microsoft.com/office/drawing/2014/main" id="{D87001F2-E992-1460-33A9-FD10621F1B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19625" y="22383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4"/>
                  </a:lnTo>
                  <a:lnTo>
                    <a:pt x="46644" y="3241"/>
                  </a:lnTo>
                  <a:lnTo>
                    <a:pt x="88354" y="6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616">
              <a:extLst>
                <a:ext uri="{FF2B5EF4-FFF2-40B4-BE49-F238E27FC236}">
                  <a16:creationId xmlns:a16="http://schemas.microsoft.com/office/drawing/2014/main" id="{6F3CF03E-8879-22E2-0ADA-DA4D115CB71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58166" y="2110206"/>
              <a:ext cx="94810" cy="232619"/>
            </a:xfrm>
            <a:custGeom>
              <a:avLst/>
              <a:gdLst/>
              <a:ahLst/>
              <a:cxnLst/>
              <a:rect l="0" t="0" r="0" b="0"/>
              <a:pathLst>
                <a:path w="94810" h="232619">
                  <a:moveTo>
                    <a:pt x="18609" y="23394"/>
                  </a:moveTo>
                  <a:lnTo>
                    <a:pt x="18609" y="23394"/>
                  </a:lnTo>
                  <a:lnTo>
                    <a:pt x="27271" y="15790"/>
                  </a:lnTo>
                  <a:lnTo>
                    <a:pt x="40343" y="7147"/>
                  </a:lnTo>
                  <a:lnTo>
                    <a:pt x="44144" y="1004"/>
                  </a:lnTo>
                  <a:lnTo>
                    <a:pt x="46215" y="0"/>
                  </a:lnTo>
                  <a:lnTo>
                    <a:pt x="48655" y="390"/>
                  </a:lnTo>
                  <a:lnTo>
                    <a:pt x="51340" y="1708"/>
                  </a:lnTo>
                  <a:lnTo>
                    <a:pt x="52072" y="3645"/>
                  </a:lnTo>
                  <a:lnTo>
                    <a:pt x="51500" y="5994"/>
                  </a:lnTo>
                  <a:lnTo>
                    <a:pt x="50061" y="8619"/>
                  </a:lnTo>
                  <a:lnTo>
                    <a:pt x="44475" y="52260"/>
                  </a:lnTo>
                  <a:lnTo>
                    <a:pt x="30952" y="98966"/>
                  </a:lnTo>
                  <a:lnTo>
                    <a:pt x="18539" y="144900"/>
                  </a:lnTo>
                  <a:lnTo>
                    <a:pt x="4581" y="192300"/>
                  </a:lnTo>
                  <a:lnTo>
                    <a:pt x="0" y="219711"/>
                  </a:lnTo>
                  <a:lnTo>
                    <a:pt x="2577" y="224593"/>
                  </a:lnTo>
                  <a:lnTo>
                    <a:pt x="4746" y="227377"/>
                  </a:lnTo>
                  <a:lnTo>
                    <a:pt x="9978" y="230470"/>
                  </a:lnTo>
                  <a:lnTo>
                    <a:pt x="18531" y="232618"/>
                  </a:lnTo>
                  <a:lnTo>
                    <a:pt x="49597" y="231877"/>
                  </a:lnTo>
                  <a:lnTo>
                    <a:pt x="94809" y="213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617">
              <a:extLst>
                <a:ext uri="{FF2B5EF4-FFF2-40B4-BE49-F238E27FC236}">
                  <a16:creationId xmlns:a16="http://schemas.microsoft.com/office/drawing/2014/main" id="{918C35A7-C996-BBAC-97D8-85CDD8EA45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57700" y="2182549"/>
              <a:ext cx="140228" cy="179652"/>
            </a:xfrm>
            <a:custGeom>
              <a:avLst/>
              <a:gdLst/>
              <a:ahLst/>
              <a:cxnLst/>
              <a:rect l="0" t="0" r="0" b="0"/>
              <a:pathLst>
                <a:path w="140228" h="179652">
                  <a:moveTo>
                    <a:pt x="123825" y="8201"/>
                  </a:moveTo>
                  <a:lnTo>
                    <a:pt x="123825" y="8201"/>
                  </a:lnTo>
                  <a:lnTo>
                    <a:pt x="140227" y="0"/>
                  </a:lnTo>
                  <a:lnTo>
                    <a:pt x="127144" y="5484"/>
                  </a:lnTo>
                  <a:lnTo>
                    <a:pt x="84205" y="15567"/>
                  </a:lnTo>
                  <a:lnTo>
                    <a:pt x="52969" y="27452"/>
                  </a:lnTo>
                  <a:lnTo>
                    <a:pt x="17512" y="49488"/>
                  </a:lnTo>
                  <a:lnTo>
                    <a:pt x="15908" y="52659"/>
                  </a:lnTo>
                  <a:lnTo>
                    <a:pt x="15897" y="55831"/>
                  </a:lnTo>
                  <a:lnTo>
                    <a:pt x="16948" y="59004"/>
                  </a:lnTo>
                  <a:lnTo>
                    <a:pt x="28541" y="73584"/>
                  </a:lnTo>
                  <a:lnTo>
                    <a:pt x="45380" y="86252"/>
                  </a:lnTo>
                  <a:lnTo>
                    <a:pt x="86683" y="103277"/>
                  </a:lnTo>
                  <a:lnTo>
                    <a:pt x="108845" y="111060"/>
                  </a:lnTo>
                  <a:lnTo>
                    <a:pt x="135280" y="134266"/>
                  </a:lnTo>
                  <a:lnTo>
                    <a:pt x="135694" y="138811"/>
                  </a:lnTo>
                  <a:lnTo>
                    <a:pt x="130511" y="149506"/>
                  </a:lnTo>
                  <a:lnTo>
                    <a:pt x="118330" y="158492"/>
                  </a:lnTo>
                  <a:lnTo>
                    <a:pt x="84640" y="172885"/>
                  </a:lnTo>
                  <a:lnTo>
                    <a:pt x="40864" y="178314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507">
            <a:extLst>
              <a:ext uri="{FF2B5EF4-FFF2-40B4-BE49-F238E27FC236}">
                <a16:creationId xmlns:a16="http://schemas.microsoft.com/office/drawing/2014/main" id="{D32F9989-8B18-8132-20AF-E8ED398F7975}"/>
              </a:ext>
            </a:extLst>
          </p:cNvPr>
          <p:cNvGrpSpPr/>
          <p:nvPr/>
        </p:nvGrpSpPr>
        <p:grpSpPr>
          <a:xfrm>
            <a:off x="6107654" y="2061583"/>
            <a:ext cx="721772" cy="221957"/>
            <a:chOff x="6107654" y="2061583"/>
            <a:chExt cx="721772" cy="221957"/>
          </a:xfrm>
        </p:grpSpPr>
        <p:sp>
          <p:nvSpPr>
            <p:cNvPr id="522" name="SMARTInkShape-2618">
              <a:extLst>
                <a:ext uri="{FF2B5EF4-FFF2-40B4-BE49-F238E27FC236}">
                  <a16:creationId xmlns:a16="http://schemas.microsoft.com/office/drawing/2014/main" id="{8FB01722-E687-9E31-3E04-53C589C10E9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19925" y="2061583"/>
              <a:ext cx="209501" cy="214892"/>
            </a:xfrm>
            <a:custGeom>
              <a:avLst/>
              <a:gdLst/>
              <a:ahLst/>
              <a:cxnLst/>
              <a:rect l="0" t="0" r="0" b="0"/>
              <a:pathLst>
                <a:path w="209501" h="214892">
                  <a:moveTo>
                    <a:pt x="123775" y="148217"/>
                  </a:moveTo>
                  <a:lnTo>
                    <a:pt x="123775" y="148217"/>
                  </a:lnTo>
                  <a:lnTo>
                    <a:pt x="123775" y="134028"/>
                  </a:lnTo>
                  <a:lnTo>
                    <a:pt x="124833" y="132408"/>
                  </a:lnTo>
                  <a:lnTo>
                    <a:pt x="126597" y="131327"/>
                  </a:lnTo>
                  <a:lnTo>
                    <a:pt x="128831" y="130607"/>
                  </a:lnTo>
                  <a:lnTo>
                    <a:pt x="129262" y="129069"/>
                  </a:lnTo>
                  <a:lnTo>
                    <a:pt x="124396" y="119551"/>
                  </a:lnTo>
                  <a:lnTo>
                    <a:pt x="124050" y="115015"/>
                  </a:lnTo>
                  <a:lnTo>
                    <a:pt x="122901" y="113382"/>
                  </a:lnTo>
                  <a:lnTo>
                    <a:pt x="121075" y="112294"/>
                  </a:lnTo>
                  <a:lnTo>
                    <a:pt x="118800" y="111568"/>
                  </a:lnTo>
                  <a:lnTo>
                    <a:pt x="104488" y="102769"/>
                  </a:lnTo>
                  <a:lnTo>
                    <a:pt x="78258" y="100677"/>
                  </a:lnTo>
                  <a:lnTo>
                    <a:pt x="67915" y="100630"/>
                  </a:lnTo>
                  <a:lnTo>
                    <a:pt x="59084" y="103431"/>
                  </a:lnTo>
                  <a:lnTo>
                    <a:pt x="26790" y="122983"/>
                  </a:lnTo>
                  <a:lnTo>
                    <a:pt x="4268" y="153694"/>
                  </a:lnTo>
                  <a:lnTo>
                    <a:pt x="1229" y="163833"/>
                  </a:lnTo>
                  <a:lnTo>
                    <a:pt x="0" y="194538"/>
                  </a:lnTo>
                  <a:lnTo>
                    <a:pt x="1041" y="198148"/>
                  </a:lnTo>
                  <a:lnTo>
                    <a:pt x="2794" y="200554"/>
                  </a:lnTo>
                  <a:lnTo>
                    <a:pt x="5021" y="202159"/>
                  </a:lnTo>
                  <a:lnTo>
                    <a:pt x="10318" y="203941"/>
                  </a:lnTo>
                  <a:lnTo>
                    <a:pt x="13212" y="204416"/>
                  </a:lnTo>
                  <a:lnTo>
                    <a:pt x="26693" y="213485"/>
                  </a:lnTo>
                  <a:lnTo>
                    <a:pt x="28361" y="212895"/>
                  </a:lnTo>
                  <a:lnTo>
                    <a:pt x="35767" y="208068"/>
                  </a:lnTo>
                  <a:lnTo>
                    <a:pt x="44664" y="205109"/>
                  </a:lnTo>
                  <a:lnTo>
                    <a:pt x="79327" y="173577"/>
                  </a:lnTo>
                  <a:lnTo>
                    <a:pt x="82854" y="164427"/>
                  </a:lnTo>
                  <a:lnTo>
                    <a:pt x="90174" y="141306"/>
                  </a:lnTo>
                  <a:lnTo>
                    <a:pt x="108017" y="98661"/>
                  </a:lnTo>
                  <a:lnTo>
                    <a:pt x="123791" y="55535"/>
                  </a:lnTo>
                  <a:lnTo>
                    <a:pt x="141989" y="9067"/>
                  </a:lnTo>
                  <a:lnTo>
                    <a:pt x="142660" y="6078"/>
                  </a:lnTo>
                  <a:lnTo>
                    <a:pt x="137719" y="504"/>
                  </a:lnTo>
                  <a:lnTo>
                    <a:pt x="136246" y="0"/>
                  </a:lnTo>
                  <a:lnTo>
                    <a:pt x="135264" y="722"/>
                  </a:lnTo>
                  <a:lnTo>
                    <a:pt x="134609" y="2262"/>
                  </a:lnTo>
                  <a:lnTo>
                    <a:pt x="133115" y="3289"/>
                  </a:lnTo>
                  <a:lnTo>
                    <a:pt x="128631" y="4429"/>
                  </a:lnTo>
                  <a:lnTo>
                    <a:pt x="123111" y="10581"/>
                  </a:lnTo>
                  <a:lnTo>
                    <a:pt x="95183" y="56514"/>
                  </a:lnTo>
                  <a:lnTo>
                    <a:pt x="78971" y="102889"/>
                  </a:lnTo>
                  <a:lnTo>
                    <a:pt x="76397" y="147582"/>
                  </a:lnTo>
                  <a:lnTo>
                    <a:pt x="76157" y="194989"/>
                  </a:lnTo>
                  <a:lnTo>
                    <a:pt x="76154" y="198449"/>
                  </a:lnTo>
                  <a:lnTo>
                    <a:pt x="78974" y="205114"/>
                  </a:lnTo>
                  <a:lnTo>
                    <a:pt x="84351" y="212961"/>
                  </a:lnTo>
                  <a:lnTo>
                    <a:pt x="87910" y="214034"/>
                  </a:lnTo>
                  <a:lnTo>
                    <a:pt x="132019" y="214888"/>
                  </a:lnTo>
                  <a:lnTo>
                    <a:pt x="144680" y="214891"/>
                  </a:lnTo>
                  <a:lnTo>
                    <a:pt x="151763" y="212069"/>
                  </a:lnTo>
                  <a:lnTo>
                    <a:pt x="155134" y="209835"/>
                  </a:lnTo>
                  <a:lnTo>
                    <a:pt x="159498" y="209404"/>
                  </a:lnTo>
                  <a:lnTo>
                    <a:pt x="174694" y="211737"/>
                  </a:lnTo>
                  <a:lnTo>
                    <a:pt x="209500" y="205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619">
              <a:extLst>
                <a:ext uri="{FF2B5EF4-FFF2-40B4-BE49-F238E27FC236}">
                  <a16:creationId xmlns:a16="http://schemas.microsoft.com/office/drawing/2014/main" id="{91DC5E9B-E97B-6E46-F2CE-0ABFDEA55AE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07654" y="2171739"/>
              <a:ext cx="445547" cy="111801"/>
            </a:xfrm>
            <a:custGeom>
              <a:avLst/>
              <a:gdLst/>
              <a:ahLst/>
              <a:cxnLst/>
              <a:rect l="0" t="0" r="0" b="0"/>
              <a:pathLst>
                <a:path w="445547" h="111801">
                  <a:moveTo>
                    <a:pt x="121696" y="38061"/>
                  </a:moveTo>
                  <a:lnTo>
                    <a:pt x="121696" y="38061"/>
                  </a:lnTo>
                  <a:lnTo>
                    <a:pt x="126752" y="38061"/>
                  </a:lnTo>
                  <a:lnTo>
                    <a:pt x="132057" y="35239"/>
                  </a:lnTo>
                  <a:lnTo>
                    <a:pt x="134953" y="33005"/>
                  </a:lnTo>
                  <a:lnTo>
                    <a:pt x="138171" y="27700"/>
                  </a:lnTo>
                  <a:lnTo>
                    <a:pt x="140407" y="19097"/>
                  </a:lnTo>
                  <a:lnTo>
                    <a:pt x="140596" y="14463"/>
                  </a:lnTo>
                  <a:lnTo>
                    <a:pt x="129390" y="8876"/>
                  </a:lnTo>
                  <a:lnTo>
                    <a:pt x="102103" y="2603"/>
                  </a:lnTo>
                  <a:lnTo>
                    <a:pt x="71087" y="3566"/>
                  </a:lnTo>
                  <a:lnTo>
                    <a:pt x="49462" y="8971"/>
                  </a:lnTo>
                  <a:lnTo>
                    <a:pt x="16568" y="30598"/>
                  </a:lnTo>
                  <a:lnTo>
                    <a:pt x="5057" y="51019"/>
                  </a:lnTo>
                  <a:lnTo>
                    <a:pt x="0" y="72122"/>
                  </a:lnTo>
                  <a:lnTo>
                    <a:pt x="1407" y="78760"/>
                  </a:lnTo>
                  <a:lnTo>
                    <a:pt x="16051" y="101800"/>
                  </a:lnTo>
                  <a:lnTo>
                    <a:pt x="22884" y="108723"/>
                  </a:lnTo>
                  <a:lnTo>
                    <a:pt x="29449" y="111800"/>
                  </a:lnTo>
                  <a:lnTo>
                    <a:pt x="38717" y="110345"/>
                  </a:lnTo>
                  <a:lnTo>
                    <a:pt x="66969" y="95731"/>
                  </a:lnTo>
                  <a:lnTo>
                    <a:pt x="94462" y="72461"/>
                  </a:lnTo>
                  <a:lnTo>
                    <a:pt x="123569" y="34840"/>
                  </a:lnTo>
                  <a:lnTo>
                    <a:pt x="130012" y="17939"/>
                  </a:lnTo>
                  <a:lnTo>
                    <a:pt x="132531" y="15121"/>
                  </a:lnTo>
                  <a:lnTo>
                    <a:pt x="138154" y="11991"/>
                  </a:lnTo>
                  <a:lnTo>
                    <a:pt x="144180" y="10599"/>
                  </a:lnTo>
                  <a:lnTo>
                    <a:pt x="146210" y="11286"/>
                  </a:lnTo>
                  <a:lnTo>
                    <a:pt x="147564" y="12803"/>
                  </a:lnTo>
                  <a:lnTo>
                    <a:pt x="150126" y="17310"/>
                  </a:lnTo>
                  <a:lnTo>
                    <a:pt x="177037" y="63587"/>
                  </a:lnTo>
                  <a:lnTo>
                    <a:pt x="185013" y="81960"/>
                  </a:lnTo>
                  <a:lnTo>
                    <a:pt x="186131" y="86377"/>
                  </a:lnTo>
                  <a:lnTo>
                    <a:pt x="187937" y="89322"/>
                  </a:lnTo>
                  <a:lnTo>
                    <a:pt x="190199" y="91285"/>
                  </a:lnTo>
                  <a:lnTo>
                    <a:pt x="195533" y="93466"/>
                  </a:lnTo>
                  <a:lnTo>
                    <a:pt x="210703" y="94981"/>
                  </a:lnTo>
                  <a:lnTo>
                    <a:pt x="216994" y="92286"/>
                  </a:lnTo>
                  <a:lnTo>
                    <a:pt x="220153" y="90086"/>
                  </a:lnTo>
                  <a:lnTo>
                    <a:pt x="223663" y="84819"/>
                  </a:lnTo>
                  <a:lnTo>
                    <a:pt x="224599" y="81933"/>
                  </a:lnTo>
                  <a:lnTo>
                    <a:pt x="226281" y="80009"/>
                  </a:lnTo>
                  <a:lnTo>
                    <a:pt x="245696" y="66025"/>
                  </a:lnTo>
                  <a:lnTo>
                    <a:pt x="279389" y="31704"/>
                  </a:lnTo>
                  <a:lnTo>
                    <a:pt x="285607" y="19010"/>
                  </a:lnTo>
                  <a:lnTo>
                    <a:pt x="288120" y="15835"/>
                  </a:lnTo>
                  <a:lnTo>
                    <a:pt x="293734" y="12308"/>
                  </a:lnTo>
                  <a:lnTo>
                    <a:pt x="296714" y="11367"/>
                  </a:lnTo>
                  <a:lnTo>
                    <a:pt x="298700" y="9682"/>
                  </a:lnTo>
                  <a:lnTo>
                    <a:pt x="302148" y="1450"/>
                  </a:lnTo>
                  <a:lnTo>
                    <a:pt x="305260" y="623"/>
                  </a:lnTo>
                  <a:lnTo>
                    <a:pt x="311790" y="0"/>
                  </a:lnTo>
                  <a:lnTo>
                    <a:pt x="313230" y="16210"/>
                  </a:lnTo>
                  <a:lnTo>
                    <a:pt x="317242" y="22352"/>
                  </a:lnTo>
                  <a:lnTo>
                    <a:pt x="317677" y="26530"/>
                  </a:lnTo>
                  <a:lnTo>
                    <a:pt x="313127" y="49452"/>
                  </a:lnTo>
                  <a:lnTo>
                    <a:pt x="321558" y="95021"/>
                  </a:lnTo>
                  <a:lnTo>
                    <a:pt x="321721" y="104721"/>
                  </a:lnTo>
                  <a:lnTo>
                    <a:pt x="350492" y="73143"/>
                  </a:lnTo>
                  <a:lnTo>
                    <a:pt x="363035" y="55221"/>
                  </a:lnTo>
                  <a:lnTo>
                    <a:pt x="404010" y="23267"/>
                  </a:lnTo>
                  <a:lnTo>
                    <a:pt x="415056" y="19571"/>
                  </a:lnTo>
                  <a:lnTo>
                    <a:pt x="426053" y="19026"/>
                  </a:lnTo>
                  <a:lnTo>
                    <a:pt x="426495" y="60301"/>
                  </a:lnTo>
                  <a:lnTo>
                    <a:pt x="427554" y="62412"/>
                  </a:lnTo>
                  <a:lnTo>
                    <a:pt x="429318" y="63820"/>
                  </a:lnTo>
                  <a:lnTo>
                    <a:pt x="431552" y="64759"/>
                  </a:lnTo>
                  <a:lnTo>
                    <a:pt x="433041" y="66443"/>
                  </a:lnTo>
                  <a:lnTo>
                    <a:pt x="434696" y="71136"/>
                  </a:lnTo>
                  <a:lnTo>
                    <a:pt x="436817" y="82773"/>
                  </a:lnTo>
                  <a:lnTo>
                    <a:pt x="445546" y="9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508">
            <a:extLst>
              <a:ext uri="{FF2B5EF4-FFF2-40B4-BE49-F238E27FC236}">
                <a16:creationId xmlns:a16="http://schemas.microsoft.com/office/drawing/2014/main" id="{7A8983F7-AF7E-C75D-6A24-7A0C4944C3AB}"/>
              </a:ext>
            </a:extLst>
          </p:cNvPr>
          <p:cNvGrpSpPr/>
          <p:nvPr/>
        </p:nvGrpSpPr>
        <p:grpSpPr>
          <a:xfrm>
            <a:off x="906046" y="2743200"/>
            <a:ext cx="1465680" cy="314326"/>
            <a:chOff x="906046" y="2743200"/>
            <a:chExt cx="1465680" cy="314326"/>
          </a:xfrm>
        </p:grpSpPr>
        <p:sp>
          <p:nvSpPr>
            <p:cNvPr id="525" name="SMARTInkShape-2620">
              <a:extLst>
                <a:ext uri="{FF2B5EF4-FFF2-40B4-BE49-F238E27FC236}">
                  <a16:creationId xmlns:a16="http://schemas.microsoft.com/office/drawing/2014/main" id="{279269EB-5484-23D9-7765-D49708472A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86835" y="2859367"/>
              <a:ext cx="184891" cy="131484"/>
            </a:xfrm>
            <a:custGeom>
              <a:avLst/>
              <a:gdLst/>
              <a:ahLst/>
              <a:cxnLst/>
              <a:rect l="0" t="0" r="0" b="0"/>
              <a:pathLst>
                <a:path w="184891" h="131484">
                  <a:moveTo>
                    <a:pt x="89640" y="26708"/>
                  </a:moveTo>
                  <a:lnTo>
                    <a:pt x="89640" y="26708"/>
                  </a:lnTo>
                  <a:lnTo>
                    <a:pt x="89640" y="31764"/>
                  </a:lnTo>
                  <a:lnTo>
                    <a:pt x="90698" y="33254"/>
                  </a:lnTo>
                  <a:lnTo>
                    <a:pt x="92462" y="34247"/>
                  </a:lnTo>
                  <a:lnTo>
                    <a:pt x="102897" y="35841"/>
                  </a:lnTo>
                  <a:lnTo>
                    <a:pt x="122754" y="35097"/>
                  </a:lnTo>
                  <a:lnTo>
                    <a:pt x="139786" y="28606"/>
                  </a:lnTo>
                  <a:lnTo>
                    <a:pt x="148263" y="22965"/>
                  </a:lnTo>
                  <a:lnTo>
                    <a:pt x="152736" y="16931"/>
                  </a:lnTo>
                  <a:lnTo>
                    <a:pt x="153929" y="13840"/>
                  </a:lnTo>
                  <a:lnTo>
                    <a:pt x="151550" y="10721"/>
                  </a:lnTo>
                  <a:lnTo>
                    <a:pt x="140439" y="4433"/>
                  </a:lnTo>
                  <a:lnTo>
                    <a:pt x="116334" y="0"/>
                  </a:lnTo>
                  <a:lnTo>
                    <a:pt x="84026" y="8799"/>
                  </a:lnTo>
                  <a:lnTo>
                    <a:pt x="38358" y="30736"/>
                  </a:lnTo>
                  <a:lnTo>
                    <a:pt x="20235" y="49186"/>
                  </a:lnTo>
                  <a:lnTo>
                    <a:pt x="1217" y="80716"/>
                  </a:lnTo>
                  <a:lnTo>
                    <a:pt x="0" y="85997"/>
                  </a:lnTo>
                  <a:lnTo>
                    <a:pt x="246" y="90575"/>
                  </a:lnTo>
                  <a:lnTo>
                    <a:pt x="1469" y="94686"/>
                  </a:lnTo>
                  <a:lnTo>
                    <a:pt x="14117" y="102076"/>
                  </a:lnTo>
                  <a:lnTo>
                    <a:pt x="61154" y="117615"/>
                  </a:lnTo>
                  <a:lnTo>
                    <a:pt x="102005" y="123922"/>
                  </a:lnTo>
                  <a:lnTo>
                    <a:pt x="142343" y="130488"/>
                  </a:lnTo>
                  <a:lnTo>
                    <a:pt x="184890" y="131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621">
              <a:extLst>
                <a:ext uri="{FF2B5EF4-FFF2-40B4-BE49-F238E27FC236}">
                  <a16:creationId xmlns:a16="http://schemas.microsoft.com/office/drawing/2014/main" id="{803A7C90-8887-E31E-2F9B-03F2C5D5794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33600" y="28765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18314" y="153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622">
              <a:extLst>
                <a:ext uri="{FF2B5EF4-FFF2-40B4-BE49-F238E27FC236}">
                  <a16:creationId xmlns:a16="http://schemas.microsoft.com/office/drawing/2014/main" id="{830BD867-EA21-B73E-CE85-87418D3F799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97392" y="2743200"/>
              <a:ext cx="93359" cy="260774"/>
            </a:xfrm>
            <a:custGeom>
              <a:avLst/>
              <a:gdLst/>
              <a:ahLst/>
              <a:cxnLst/>
              <a:rect l="0" t="0" r="0" b="0"/>
              <a:pathLst>
                <a:path w="93359" h="260774">
                  <a:moveTo>
                    <a:pt x="74308" y="0"/>
                  </a:moveTo>
                  <a:lnTo>
                    <a:pt x="74308" y="0"/>
                  </a:lnTo>
                  <a:lnTo>
                    <a:pt x="79364" y="0"/>
                  </a:lnTo>
                  <a:lnTo>
                    <a:pt x="79796" y="1058"/>
                  </a:lnTo>
                  <a:lnTo>
                    <a:pt x="61327" y="43848"/>
                  </a:lnTo>
                  <a:lnTo>
                    <a:pt x="42306" y="90427"/>
                  </a:lnTo>
                  <a:lnTo>
                    <a:pt x="27261" y="132397"/>
                  </a:lnTo>
                  <a:lnTo>
                    <a:pt x="17329" y="167287"/>
                  </a:lnTo>
                  <a:lnTo>
                    <a:pt x="7684" y="199850"/>
                  </a:lnTo>
                  <a:lnTo>
                    <a:pt x="2364" y="213706"/>
                  </a:lnTo>
                  <a:lnTo>
                    <a:pt x="0" y="230447"/>
                  </a:lnTo>
                  <a:lnTo>
                    <a:pt x="1771" y="242826"/>
                  </a:lnTo>
                  <a:lnTo>
                    <a:pt x="3725" y="247609"/>
                  </a:lnTo>
                  <a:lnTo>
                    <a:pt x="11541" y="255746"/>
                  </a:lnTo>
                  <a:lnTo>
                    <a:pt x="16588" y="259397"/>
                  </a:lnTo>
                  <a:lnTo>
                    <a:pt x="22070" y="260773"/>
                  </a:lnTo>
                  <a:lnTo>
                    <a:pt x="57943" y="257378"/>
                  </a:lnTo>
                  <a:lnTo>
                    <a:pt x="67387" y="251621"/>
                  </a:lnTo>
                  <a:lnTo>
                    <a:pt x="77582" y="244123"/>
                  </a:lnTo>
                  <a:lnTo>
                    <a:pt x="93358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623">
              <a:extLst>
                <a:ext uri="{FF2B5EF4-FFF2-40B4-BE49-F238E27FC236}">
                  <a16:creationId xmlns:a16="http://schemas.microsoft.com/office/drawing/2014/main" id="{605AB906-01C2-1322-DF9D-F6FD5F2097C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930589" y="2905707"/>
              <a:ext cx="183962" cy="107068"/>
            </a:xfrm>
            <a:custGeom>
              <a:avLst/>
              <a:gdLst/>
              <a:ahLst/>
              <a:cxnLst/>
              <a:rect l="0" t="0" r="0" b="0"/>
              <a:pathLst>
                <a:path w="183962" h="107068">
                  <a:moveTo>
                    <a:pt x="79186" y="56568"/>
                  </a:moveTo>
                  <a:lnTo>
                    <a:pt x="79186" y="56568"/>
                  </a:lnTo>
                  <a:lnTo>
                    <a:pt x="84243" y="56568"/>
                  </a:lnTo>
                  <a:lnTo>
                    <a:pt x="89547" y="53746"/>
                  </a:lnTo>
                  <a:lnTo>
                    <a:pt x="92443" y="51512"/>
                  </a:lnTo>
                  <a:lnTo>
                    <a:pt x="95662" y="46207"/>
                  </a:lnTo>
                  <a:lnTo>
                    <a:pt x="97728" y="39234"/>
                  </a:lnTo>
                  <a:lnTo>
                    <a:pt x="99194" y="23707"/>
                  </a:lnTo>
                  <a:lnTo>
                    <a:pt x="105755" y="9351"/>
                  </a:lnTo>
                  <a:lnTo>
                    <a:pt x="106424" y="6039"/>
                  </a:lnTo>
                  <a:lnTo>
                    <a:pt x="105811" y="3832"/>
                  </a:lnTo>
                  <a:lnTo>
                    <a:pt x="104344" y="2361"/>
                  </a:lnTo>
                  <a:lnTo>
                    <a:pt x="102308" y="1380"/>
                  </a:lnTo>
                  <a:lnTo>
                    <a:pt x="84273" y="0"/>
                  </a:lnTo>
                  <a:lnTo>
                    <a:pt x="67688" y="5321"/>
                  </a:lnTo>
                  <a:lnTo>
                    <a:pt x="36228" y="25984"/>
                  </a:lnTo>
                  <a:lnTo>
                    <a:pt x="10689" y="51506"/>
                  </a:lnTo>
                  <a:lnTo>
                    <a:pt x="1823" y="68077"/>
                  </a:lnTo>
                  <a:lnTo>
                    <a:pt x="0" y="83203"/>
                  </a:lnTo>
                  <a:lnTo>
                    <a:pt x="2717" y="95922"/>
                  </a:lnTo>
                  <a:lnTo>
                    <a:pt x="7453" y="105103"/>
                  </a:lnTo>
                  <a:lnTo>
                    <a:pt x="10197" y="106916"/>
                  </a:lnTo>
                  <a:lnTo>
                    <a:pt x="13085" y="107067"/>
                  </a:lnTo>
                  <a:lnTo>
                    <a:pt x="16069" y="106109"/>
                  </a:lnTo>
                  <a:lnTo>
                    <a:pt x="48027" y="77846"/>
                  </a:lnTo>
                  <a:lnTo>
                    <a:pt x="76441" y="34663"/>
                  </a:lnTo>
                  <a:lnTo>
                    <a:pt x="87993" y="19416"/>
                  </a:lnTo>
                  <a:lnTo>
                    <a:pt x="82023" y="33864"/>
                  </a:lnTo>
                  <a:lnTo>
                    <a:pt x="79352" y="75776"/>
                  </a:lnTo>
                  <a:lnTo>
                    <a:pt x="79296" y="82073"/>
                  </a:lnTo>
                  <a:lnTo>
                    <a:pt x="82435" y="87330"/>
                  </a:lnTo>
                  <a:lnTo>
                    <a:pt x="94388" y="95993"/>
                  </a:lnTo>
                  <a:lnTo>
                    <a:pt x="99904" y="97668"/>
                  </a:lnTo>
                  <a:lnTo>
                    <a:pt x="104640" y="97726"/>
                  </a:lnTo>
                  <a:lnTo>
                    <a:pt x="139721" y="89292"/>
                  </a:lnTo>
                  <a:lnTo>
                    <a:pt x="183961" y="56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624">
              <a:extLst>
                <a:ext uri="{FF2B5EF4-FFF2-40B4-BE49-F238E27FC236}">
                  <a16:creationId xmlns:a16="http://schemas.microsoft.com/office/drawing/2014/main" id="{2FD202BD-E03D-AFCB-C539-6DDD1ACE6CE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840076" y="2791566"/>
              <a:ext cx="34910" cy="246910"/>
            </a:xfrm>
            <a:custGeom>
              <a:avLst/>
              <a:gdLst/>
              <a:ahLst/>
              <a:cxnLst/>
              <a:rect l="0" t="0" r="0" b="0"/>
              <a:pathLst>
                <a:path w="34910" h="246910">
                  <a:moveTo>
                    <a:pt x="17299" y="37359"/>
                  </a:moveTo>
                  <a:lnTo>
                    <a:pt x="17299" y="37359"/>
                  </a:lnTo>
                  <a:lnTo>
                    <a:pt x="27000" y="4886"/>
                  </a:lnTo>
                  <a:lnTo>
                    <a:pt x="29058" y="3011"/>
                  </a:lnTo>
                  <a:lnTo>
                    <a:pt x="34909" y="0"/>
                  </a:lnTo>
                  <a:lnTo>
                    <a:pt x="29519" y="7010"/>
                  </a:lnTo>
                  <a:lnTo>
                    <a:pt x="27622" y="15549"/>
                  </a:lnTo>
                  <a:lnTo>
                    <a:pt x="26002" y="25841"/>
                  </a:lnTo>
                  <a:lnTo>
                    <a:pt x="19332" y="47744"/>
                  </a:lnTo>
                  <a:lnTo>
                    <a:pt x="12644" y="87623"/>
                  </a:lnTo>
                  <a:lnTo>
                    <a:pt x="4160" y="131156"/>
                  </a:lnTo>
                  <a:lnTo>
                    <a:pt x="0" y="172513"/>
                  </a:lnTo>
                  <a:lnTo>
                    <a:pt x="6199" y="210263"/>
                  </a:lnTo>
                  <a:lnTo>
                    <a:pt x="17299" y="246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625">
              <a:extLst>
                <a:ext uri="{FF2B5EF4-FFF2-40B4-BE49-F238E27FC236}">
                  <a16:creationId xmlns:a16="http://schemas.microsoft.com/office/drawing/2014/main" id="{17C0D877-FC25-185A-10D9-BB4FE75146A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705091" y="2924175"/>
              <a:ext cx="95135" cy="94533"/>
            </a:xfrm>
            <a:custGeom>
              <a:avLst/>
              <a:gdLst/>
              <a:ahLst/>
              <a:cxnLst/>
              <a:rect l="0" t="0" r="0" b="0"/>
              <a:pathLst>
                <a:path w="95135" h="94533">
                  <a:moveTo>
                    <a:pt x="9409" y="28575"/>
                  </a:moveTo>
                  <a:lnTo>
                    <a:pt x="9409" y="28575"/>
                  </a:lnTo>
                  <a:lnTo>
                    <a:pt x="9409" y="9951"/>
                  </a:lnTo>
                  <a:lnTo>
                    <a:pt x="4352" y="14708"/>
                  </a:lnTo>
                  <a:lnTo>
                    <a:pt x="1870" y="19942"/>
                  </a:lnTo>
                  <a:lnTo>
                    <a:pt x="0" y="54585"/>
                  </a:lnTo>
                  <a:lnTo>
                    <a:pt x="4975" y="73205"/>
                  </a:lnTo>
                  <a:lnTo>
                    <a:pt x="13152" y="87072"/>
                  </a:lnTo>
                  <a:lnTo>
                    <a:pt x="17196" y="89798"/>
                  </a:lnTo>
                  <a:lnTo>
                    <a:pt x="31942" y="93634"/>
                  </a:lnTo>
                  <a:lnTo>
                    <a:pt x="39885" y="94532"/>
                  </a:lnTo>
                  <a:lnTo>
                    <a:pt x="46943" y="92109"/>
                  </a:lnTo>
                  <a:lnTo>
                    <a:pt x="65153" y="81929"/>
                  </a:lnTo>
                  <a:lnTo>
                    <a:pt x="68797" y="77903"/>
                  </a:lnTo>
                  <a:lnTo>
                    <a:pt x="80181" y="45132"/>
                  </a:lnTo>
                  <a:lnTo>
                    <a:pt x="87716" y="12855"/>
                  </a:lnTo>
                  <a:lnTo>
                    <a:pt x="951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626">
              <a:extLst>
                <a:ext uri="{FF2B5EF4-FFF2-40B4-BE49-F238E27FC236}">
                  <a16:creationId xmlns:a16="http://schemas.microsoft.com/office/drawing/2014/main" id="{2A4FDC77-FD2E-9897-0215-76300ABF6E5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35959" y="2914766"/>
              <a:ext cx="101018" cy="114108"/>
            </a:xfrm>
            <a:custGeom>
              <a:avLst/>
              <a:gdLst/>
              <a:ahLst/>
              <a:cxnLst/>
              <a:rect l="0" t="0" r="0" b="0"/>
              <a:pathLst>
                <a:path w="101018" h="114108">
                  <a:moveTo>
                    <a:pt x="92816" y="9409"/>
                  </a:moveTo>
                  <a:lnTo>
                    <a:pt x="92816" y="9409"/>
                  </a:lnTo>
                  <a:lnTo>
                    <a:pt x="101017" y="1208"/>
                  </a:lnTo>
                  <a:lnTo>
                    <a:pt x="100400" y="767"/>
                  </a:lnTo>
                  <a:lnTo>
                    <a:pt x="88967" y="0"/>
                  </a:lnTo>
                  <a:lnTo>
                    <a:pt x="44917" y="30945"/>
                  </a:lnTo>
                  <a:lnTo>
                    <a:pt x="19737" y="59406"/>
                  </a:lnTo>
                  <a:lnTo>
                    <a:pt x="3043" y="93486"/>
                  </a:lnTo>
                  <a:lnTo>
                    <a:pt x="0" y="104279"/>
                  </a:lnTo>
                  <a:lnTo>
                    <a:pt x="247" y="107581"/>
                  </a:lnTo>
                  <a:lnTo>
                    <a:pt x="1470" y="109782"/>
                  </a:lnTo>
                  <a:lnTo>
                    <a:pt x="3344" y="111249"/>
                  </a:lnTo>
                  <a:lnTo>
                    <a:pt x="8248" y="112880"/>
                  </a:lnTo>
                  <a:lnTo>
                    <a:pt x="50842" y="114107"/>
                  </a:lnTo>
                  <a:lnTo>
                    <a:pt x="83291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627">
              <a:extLst>
                <a:ext uri="{FF2B5EF4-FFF2-40B4-BE49-F238E27FC236}">
                  <a16:creationId xmlns:a16="http://schemas.microsoft.com/office/drawing/2014/main" id="{DA34753A-CC1F-B1AB-AA8B-053A6A2362E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00175" y="279082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0"/>
                  </a:moveTo>
                  <a:lnTo>
                    <a:pt x="0" y="0"/>
                  </a:lnTo>
                  <a:lnTo>
                    <a:pt x="0" y="34630"/>
                  </a:lnTo>
                  <a:lnTo>
                    <a:pt x="0" y="80816"/>
                  </a:lnTo>
                  <a:lnTo>
                    <a:pt x="0" y="116352"/>
                  </a:lnTo>
                  <a:lnTo>
                    <a:pt x="2822" y="150489"/>
                  </a:lnTo>
                  <a:lnTo>
                    <a:pt x="7539" y="190992"/>
                  </a:lnTo>
                  <a:lnTo>
                    <a:pt x="10322" y="236073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628">
              <a:extLst>
                <a:ext uri="{FF2B5EF4-FFF2-40B4-BE49-F238E27FC236}">
                  <a16:creationId xmlns:a16="http://schemas.microsoft.com/office/drawing/2014/main" id="{3A7C6D78-BBF8-61D7-2886-AB8F16FE454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43000" y="2964308"/>
              <a:ext cx="200026" cy="81192"/>
            </a:xfrm>
            <a:custGeom>
              <a:avLst/>
              <a:gdLst/>
              <a:ahLst/>
              <a:cxnLst/>
              <a:rect l="0" t="0" r="0" b="0"/>
              <a:pathLst>
                <a:path w="200026" h="81192">
                  <a:moveTo>
                    <a:pt x="0" y="45592"/>
                  </a:moveTo>
                  <a:lnTo>
                    <a:pt x="0" y="45592"/>
                  </a:lnTo>
                  <a:lnTo>
                    <a:pt x="5057" y="60761"/>
                  </a:lnTo>
                  <a:lnTo>
                    <a:pt x="13183" y="71031"/>
                  </a:lnTo>
                  <a:lnTo>
                    <a:pt x="22793" y="78065"/>
                  </a:lnTo>
                  <a:lnTo>
                    <a:pt x="30591" y="81191"/>
                  </a:lnTo>
                  <a:lnTo>
                    <a:pt x="34152" y="79908"/>
                  </a:lnTo>
                  <a:lnTo>
                    <a:pt x="50698" y="62014"/>
                  </a:lnTo>
                  <a:lnTo>
                    <a:pt x="87573" y="15573"/>
                  </a:lnTo>
                  <a:lnTo>
                    <a:pt x="91838" y="8261"/>
                  </a:lnTo>
                  <a:lnTo>
                    <a:pt x="92975" y="4830"/>
                  </a:lnTo>
                  <a:lnTo>
                    <a:pt x="94792" y="2542"/>
                  </a:lnTo>
                  <a:lnTo>
                    <a:pt x="99633" y="0"/>
                  </a:lnTo>
                  <a:lnTo>
                    <a:pt x="100288" y="381"/>
                  </a:lnTo>
                  <a:lnTo>
                    <a:pt x="96559" y="8596"/>
                  </a:lnTo>
                  <a:lnTo>
                    <a:pt x="96122" y="11403"/>
                  </a:lnTo>
                  <a:lnTo>
                    <a:pt x="103027" y="31117"/>
                  </a:lnTo>
                  <a:lnTo>
                    <a:pt x="108584" y="43039"/>
                  </a:lnTo>
                  <a:lnTo>
                    <a:pt x="117404" y="52571"/>
                  </a:lnTo>
                  <a:lnTo>
                    <a:pt x="138854" y="69598"/>
                  </a:lnTo>
                  <a:lnTo>
                    <a:pt x="145674" y="72137"/>
                  </a:lnTo>
                  <a:lnTo>
                    <a:pt x="165576" y="68509"/>
                  </a:lnTo>
                  <a:lnTo>
                    <a:pt x="176953" y="60716"/>
                  </a:lnTo>
                  <a:lnTo>
                    <a:pt x="200025" y="36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629">
              <a:extLst>
                <a:ext uri="{FF2B5EF4-FFF2-40B4-BE49-F238E27FC236}">
                  <a16:creationId xmlns:a16="http://schemas.microsoft.com/office/drawing/2014/main" id="{D342D363-40F3-76DE-C7D3-61D58AE82F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90625" y="2906996"/>
              <a:ext cx="113874" cy="55280"/>
            </a:xfrm>
            <a:custGeom>
              <a:avLst/>
              <a:gdLst/>
              <a:ahLst/>
              <a:cxnLst/>
              <a:rect l="0" t="0" r="0" b="0"/>
              <a:pathLst>
                <a:path w="113874" h="55280">
                  <a:moveTo>
                    <a:pt x="95250" y="55279"/>
                  </a:moveTo>
                  <a:lnTo>
                    <a:pt x="95250" y="55279"/>
                  </a:lnTo>
                  <a:lnTo>
                    <a:pt x="100307" y="55279"/>
                  </a:lnTo>
                  <a:lnTo>
                    <a:pt x="101796" y="54221"/>
                  </a:lnTo>
                  <a:lnTo>
                    <a:pt x="102789" y="52457"/>
                  </a:lnTo>
                  <a:lnTo>
                    <a:pt x="103451" y="50223"/>
                  </a:lnTo>
                  <a:lnTo>
                    <a:pt x="112860" y="37945"/>
                  </a:lnTo>
                  <a:lnTo>
                    <a:pt x="113873" y="31681"/>
                  </a:lnTo>
                  <a:lnTo>
                    <a:pt x="111288" y="26094"/>
                  </a:lnTo>
                  <a:lnTo>
                    <a:pt x="101005" y="13884"/>
                  </a:lnTo>
                  <a:lnTo>
                    <a:pt x="86842" y="4443"/>
                  </a:lnTo>
                  <a:lnTo>
                    <a:pt x="64184" y="0"/>
                  </a:lnTo>
                  <a:lnTo>
                    <a:pt x="37362" y="3740"/>
                  </a:lnTo>
                  <a:lnTo>
                    <a:pt x="0" y="17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630">
              <a:extLst>
                <a:ext uri="{FF2B5EF4-FFF2-40B4-BE49-F238E27FC236}">
                  <a16:creationId xmlns:a16="http://schemas.microsoft.com/office/drawing/2014/main" id="{5EE65069-FB44-0D98-849B-A5181DFB064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6046" y="2914766"/>
              <a:ext cx="175506" cy="140597"/>
            </a:xfrm>
            <a:custGeom>
              <a:avLst/>
              <a:gdLst/>
              <a:ahLst/>
              <a:cxnLst/>
              <a:rect l="0" t="0" r="0" b="0"/>
              <a:pathLst>
                <a:path w="175506" h="140597">
                  <a:moveTo>
                    <a:pt x="160754" y="9409"/>
                  </a:moveTo>
                  <a:lnTo>
                    <a:pt x="160754" y="9409"/>
                  </a:lnTo>
                  <a:lnTo>
                    <a:pt x="165811" y="9409"/>
                  </a:lnTo>
                  <a:lnTo>
                    <a:pt x="167300" y="8351"/>
                  </a:lnTo>
                  <a:lnTo>
                    <a:pt x="168293" y="6587"/>
                  </a:lnTo>
                  <a:lnTo>
                    <a:pt x="168955" y="4353"/>
                  </a:lnTo>
                  <a:lnTo>
                    <a:pt x="170455" y="2863"/>
                  </a:lnTo>
                  <a:lnTo>
                    <a:pt x="175505" y="767"/>
                  </a:lnTo>
                  <a:lnTo>
                    <a:pt x="174821" y="473"/>
                  </a:lnTo>
                  <a:lnTo>
                    <a:pt x="161063" y="0"/>
                  </a:lnTo>
                  <a:lnTo>
                    <a:pt x="117376" y="8095"/>
                  </a:lnTo>
                  <a:lnTo>
                    <a:pt x="76966" y="30904"/>
                  </a:lnTo>
                  <a:lnTo>
                    <a:pt x="32716" y="63288"/>
                  </a:lnTo>
                  <a:lnTo>
                    <a:pt x="12162" y="82405"/>
                  </a:lnTo>
                  <a:lnTo>
                    <a:pt x="4755" y="97943"/>
                  </a:lnTo>
                  <a:lnTo>
                    <a:pt x="0" y="123676"/>
                  </a:lnTo>
                  <a:lnTo>
                    <a:pt x="2784" y="127920"/>
                  </a:lnTo>
                  <a:lnTo>
                    <a:pt x="14345" y="135459"/>
                  </a:lnTo>
                  <a:lnTo>
                    <a:pt x="33648" y="140596"/>
                  </a:lnTo>
                  <a:lnTo>
                    <a:pt x="78674" y="134935"/>
                  </a:lnTo>
                  <a:lnTo>
                    <a:pt x="121492" y="128514"/>
                  </a:lnTo>
                  <a:lnTo>
                    <a:pt x="160754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509">
            <a:extLst>
              <a:ext uri="{FF2B5EF4-FFF2-40B4-BE49-F238E27FC236}">
                <a16:creationId xmlns:a16="http://schemas.microsoft.com/office/drawing/2014/main" id="{5454648B-8288-5831-EE01-A118ED8412D8}"/>
              </a:ext>
            </a:extLst>
          </p:cNvPr>
          <p:cNvGrpSpPr/>
          <p:nvPr/>
        </p:nvGrpSpPr>
        <p:grpSpPr>
          <a:xfrm>
            <a:off x="2953582" y="2714625"/>
            <a:ext cx="446844" cy="276048"/>
            <a:chOff x="2953582" y="2714625"/>
            <a:chExt cx="446844" cy="276048"/>
          </a:xfrm>
        </p:grpSpPr>
        <p:sp>
          <p:nvSpPr>
            <p:cNvPr id="537" name="SMARTInkShape-2631">
              <a:extLst>
                <a:ext uri="{FF2B5EF4-FFF2-40B4-BE49-F238E27FC236}">
                  <a16:creationId xmlns:a16="http://schemas.microsoft.com/office/drawing/2014/main" id="{D808049D-8B8A-36DE-19A8-E5D6C299B7D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238500" y="2829317"/>
              <a:ext cx="161926" cy="123434"/>
            </a:xfrm>
            <a:custGeom>
              <a:avLst/>
              <a:gdLst/>
              <a:ahLst/>
              <a:cxnLst/>
              <a:rect l="0" t="0" r="0" b="0"/>
              <a:pathLst>
                <a:path w="161926" h="123434">
                  <a:moveTo>
                    <a:pt x="161925" y="9133"/>
                  </a:moveTo>
                  <a:lnTo>
                    <a:pt x="161925" y="9133"/>
                  </a:lnTo>
                  <a:lnTo>
                    <a:pt x="161925" y="4077"/>
                  </a:lnTo>
                  <a:lnTo>
                    <a:pt x="159808" y="2587"/>
                  </a:lnTo>
                  <a:lnTo>
                    <a:pt x="140466" y="0"/>
                  </a:lnTo>
                  <a:lnTo>
                    <a:pt x="94202" y="12900"/>
                  </a:lnTo>
                  <a:lnTo>
                    <a:pt x="76478" y="22008"/>
                  </a:lnTo>
                  <a:lnTo>
                    <a:pt x="71032" y="28261"/>
                  </a:lnTo>
                  <a:lnTo>
                    <a:pt x="68612" y="34568"/>
                  </a:lnTo>
                  <a:lnTo>
                    <a:pt x="67536" y="40898"/>
                  </a:lnTo>
                  <a:lnTo>
                    <a:pt x="69366" y="44068"/>
                  </a:lnTo>
                  <a:lnTo>
                    <a:pt x="97766" y="66284"/>
                  </a:lnTo>
                  <a:lnTo>
                    <a:pt x="108010" y="73692"/>
                  </a:lnTo>
                  <a:lnTo>
                    <a:pt x="126590" y="96709"/>
                  </a:lnTo>
                  <a:lnTo>
                    <a:pt x="127785" y="100325"/>
                  </a:lnTo>
                  <a:lnTo>
                    <a:pt x="127523" y="103794"/>
                  </a:lnTo>
                  <a:lnTo>
                    <a:pt x="126290" y="107166"/>
                  </a:lnTo>
                  <a:lnTo>
                    <a:pt x="119276" y="113733"/>
                  </a:lnTo>
                  <a:lnTo>
                    <a:pt x="109103" y="119122"/>
                  </a:lnTo>
                  <a:lnTo>
                    <a:pt x="74052" y="122865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632">
              <a:extLst>
                <a:ext uri="{FF2B5EF4-FFF2-40B4-BE49-F238E27FC236}">
                  <a16:creationId xmlns:a16="http://schemas.microsoft.com/office/drawing/2014/main" id="{6717F74B-C43C-3A55-063B-0E4E5DFFA8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95625" y="28479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23370" y="15710"/>
                  </a:lnTo>
                  <a:lnTo>
                    <a:pt x="59018" y="113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633">
              <a:extLst>
                <a:ext uri="{FF2B5EF4-FFF2-40B4-BE49-F238E27FC236}">
                  <a16:creationId xmlns:a16="http://schemas.microsoft.com/office/drawing/2014/main" id="{A85A374B-73BA-88A6-6FC1-99954E3C747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06754" y="2714625"/>
              <a:ext cx="131747" cy="257041"/>
            </a:xfrm>
            <a:custGeom>
              <a:avLst/>
              <a:gdLst/>
              <a:ahLst/>
              <a:cxnLst/>
              <a:rect l="0" t="0" r="0" b="0"/>
              <a:pathLst>
                <a:path w="131747" h="257041">
                  <a:moveTo>
                    <a:pt x="65071" y="0"/>
                  </a:moveTo>
                  <a:lnTo>
                    <a:pt x="65071" y="0"/>
                  </a:lnTo>
                  <a:lnTo>
                    <a:pt x="57533" y="33906"/>
                  </a:lnTo>
                  <a:lnTo>
                    <a:pt x="53313" y="62610"/>
                  </a:lnTo>
                  <a:lnTo>
                    <a:pt x="42405" y="106442"/>
                  </a:lnTo>
                  <a:lnTo>
                    <a:pt x="33190" y="145603"/>
                  </a:lnTo>
                  <a:lnTo>
                    <a:pt x="18701" y="184018"/>
                  </a:lnTo>
                  <a:lnTo>
                    <a:pt x="2006" y="230849"/>
                  </a:lnTo>
                  <a:lnTo>
                    <a:pt x="0" y="239477"/>
                  </a:lnTo>
                  <a:lnTo>
                    <a:pt x="524" y="242201"/>
                  </a:lnTo>
                  <a:lnTo>
                    <a:pt x="1931" y="244017"/>
                  </a:lnTo>
                  <a:lnTo>
                    <a:pt x="21907" y="251989"/>
                  </a:lnTo>
                  <a:lnTo>
                    <a:pt x="43335" y="256151"/>
                  </a:lnTo>
                  <a:lnTo>
                    <a:pt x="85022" y="257040"/>
                  </a:lnTo>
                  <a:lnTo>
                    <a:pt x="97927" y="254292"/>
                  </a:lnTo>
                  <a:lnTo>
                    <a:pt x="108249" y="250602"/>
                  </a:lnTo>
                  <a:lnTo>
                    <a:pt x="131746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634">
              <a:extLst>
                <a:ext uri="{FF2B5EF4-FFF2-40B4-BE49-F238E27FC236}">
                  <a16:creationId xmlns:a16="http://schemas.microsoft.com/office/drawing/2014/main" id="{EB08AF43-CC53-9F95-4635-02B9B90E58A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01700" y="2781300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3044"/>
                  </a:lnTo>
                  <a:lnTo>
                    <a:pt x="662" y="27739"/>
                  </a:lnTo>
                  <a:lnTo>
                    <a:pt x="0" y="24842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635">
              <a:extLst>
                <a:ext uri="{FF2B5EF4-FFF2-40B4-BE49-F238E27FC236}">
                  <a16:creationId xmlns:a16="http://schemas.microsoft.com/office/drawing/2014/main" id="{DB96A841-8E9A-F3AD-DFE0-8D8D95F25C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53582" y="2857892"/>
              <a:ext cx="132519" cy="132781"/>
            </a:xfrm>
            <a:custGeom>
              <a:avLst/>
              <a:gdLst/>
              <a:ahLst/>
              <a:cxnLst/>
              <a:rect l="0" t="0" r="0" b="0"/>
              <a:pathLst>
                <a:path w="132519" h="132781">
                  <a:moveTo>
                    <a:pt x="37268" y="9133"/>
                  </a:moveTo>
                  <a:lnTo>
                    <a:pt x="37268" y="9133"/>
                  </a:lnTo>
                  <a:lnTo>
                    <a:pt x="37268" y="4077"/>
                  </a:lnTo>
                  <a:lnTo>
                    <a:pt x="38326" y="2587"/>
                  </a:lnTo>
                  <a:lnTo>
                    <a:pt x="40090" y="1594"/>
                  </a:lnTo>
                  <a:lnTo>
                    <a:pt x="45468" y="0"/>
                  </a:lnTo>
                  <a:lnTo>
                    <a:pt x="45910" y="928"/>
                  </a:lnTo>
                  <a:lnTo>
                    <a:pt x="46401" y="4781"/>
                  </a:lnTo>
                  <a:lnTo>
                    <a:pt x="30523" y="48976"/>
                  </a:lnTo>
                  <a:lnTo>
                    <a:pt x="17321" y="90386"/>
                  </a:lnTo>
                  <a:lnTo>
                    <a:pt x="3381" y="111457"/>
                  </a:lnTo>
                  <a:lnTo>
                    <a:pt x="0" y="126124"/>
                  </a:lnTo>
                  <a:lnTo>
                    <a:pt x="781" y="128402"/>
                  </a:lnTo>
                  <a:lnTo>
                    <a:pt x="2360" y="129920"/>
                  </a:lnTo>
                  <a:lnTo>
                    <a:pt x="4471" y="130933"/>
                  </a:lnTo>
                  <a:lnTo>
                    <a:pt x="34838" y="132780"/>
                  </a:lnTo>
                  <a:lnTo>
                    <a:pt x="80682" y="124305"/>
                  </a:lnTo>
                  <a:lnTo>
                    <a:pt x="98227" y="122633"/>
                  </a:lnTo>
                  <a:lnTo>
                    <a:pt x="132518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510">
            <a:extLst>
              <a:ext uri="{FF2B5EF4-FFF2-40B4-BE49-F238E27FC236}">
                <a16:creationId xmlns:a16="http://schemas.microsoft.com/office/drawing/2014/main" id="{4D77E737-6563-AD37-64C3-4DC750C08214}"/>
              </a:ext>
            </a:extLst>
          </p:cNvPr>
          <p:cNvGrpSpPr/>
          <p:nvPr/>
        </p:nvGrpSpPr>
        <p:grpSpPr>
          <a:xfrm>
            <a:off x="3962400" y="2638460"/>
            <a:ext cx="1000126" cy="311260"/>
            <a:chOff x="3962400" y="2638460"/>
            <a:chExt cx="1000126" cy="311260"/>
          </a:xfrm>
        </p:grpSpPr>
        <p:sp>
          <p:nvSpPr>
            <p:cNvPr id="543" name="SMARTInkShape-2636">
              <a:extLst>
                <a:ext uri="{FF2B5EF4-FFF2-40B4-BE49-F238E27FC236}">
                  <a16:creationId xmlns:a16="http://schemas.microsoft.com/office/drawing/2014/main" id="{22EF2687-CA29-0506-EBB0-D55AF8F786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53000" y="2895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637">
              <a:extLst>
                <a:ext uri="{FF2B5EF4-FFF2-40B4-BE49-F238E27FC236}">
                  <a16:creationId xmlns:a16="http://schemas.microsoft.com/office/drawing/2014/main" id="{32E3108E-1B79-1EB7-25DE-55FBC035533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20801" y="2764560"/>
              <a:ext cx="179800" cy="169141"/>
            </a:xfrm>
            <a:custGeom>
              <a:avLst/>
              <a:gdLst/>
              <a:ahLst/>
              <a:cxnLst/>
              <a:rect l="0" t="0" r="0" b="0"/>
              <a:pathLst>
                <a:path w="179800" h="169141">
                  <a:moveTo>
                    <a:pt x="36924" y="64365"/>
                  </a:moveTo>
                  <a:lnTo>
                    <a:pt x="36924" y="64365"/>
                  </a:lnTo>
                  <a:lnTo>
                    <a:pt x="41980" y="69421"/>
                  </a:lnTo>
                  <a:lnTo>
                    <a:pt x="44463" y="74726"/>
                  </a:lnTo>
                  <a:lnTo>
                    <a:pt x="45125" y="77623"/>
                  </a:lnTo>
                  <a:lnTo>
                    <a:pt x="47683" y="79553"/>
                  </a:lnTo>
                  <a:lnTo>
                    <a:pt x="61397" y="82271"/>
                  </a:lnTo>
                  <a:lnTo>
                    <a:pt x="91195" y="83264"/>
                  </a:lnTo>
                  <a:lnTo>
                    <a:pt x="115093" y="73257"/>
                  </a:lnTo>
                  <a:lnTo>
                    <a:pt x="148988" y="46832"/>
                  </a:lnTo>
                  <a:lnTo>
                    <a:pt x="155523" y="37875"/>
                  </a:lnTo>
                  <a:lnTo>
                    <a:pt x="158425" y="29308"/>
                  </a:lnTo>
                  <a:lnTo>
                    <a:pt x="159717" y="18445"/>
                  </a:lnTo>
                  <a:lnTo>
                    <a:pt x="157945" y="13643"/>
                  </a:lnTo>
                  <a:lnTo>
                    <a:pt x="150331" y="5486"/>
                  </a:lnTo>
                  <a:lnTo>
                    <a:pt x="134247" y="1155"/>
                  </a:lnTo>
                  <a:lnTo>
                    <a:pt x="124031" y="0"/>
                  </a:lnTo>
                  <a:lnTo>
                    <a:pt x="89427" y="8487"/>
                  </a:lnTo>
                  <a:lnTo>
                    <a:pt x="48471" y="36864"/>
                  </a:lnTo>
                  <a:lnTo>
                    <a:pt x="25763" y="59509"/>
                  </a:lnTo>
                  <a:lnTo>
                    <a:pt x="7746" y="91031"/>
                  </a:lnTo>
                  <a:lnTo>
                    <a:pt x="0" y="130201"/>
                  </a:lnTo>
                  <a:lnTo>
                    <a:pt x="2782" y="135772"/>
                  </a:lnTo>
                  <a:lnTo>
                    <a:pt x="14342" y="147607"/>
                  </a:lnTo>
                  <a:lnTo>
                    <a:pt x="38699" y="161114"/>
                  </a:lnTo>
                  <a:lnTo>
                    <a:pt x="80862" y="167555"/>
                  </a:lnTo>
                  <a:lnTo>
                    <a:pt x="124163" y="169001"/>
                  </a:lnTo>
                  <a:lnTo>
                    <a:pt x="179799" y="169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638">
              <a:extLst>
                <a:ext uri="{FF2B5EF4-FFF2-40B4-BE49-F238E27FC236}">
                  <a16:creationId xmlns:a16="http://schemas.microsoft.com/office/drawing/2014/main" id="{02D0ACAB-0406-B221-849E-7164A530D6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67225" y="2800535"/>
              <a:ext cx="123826" cy="121993"/>
            </a:xfrm>
            <a:custGeom>
              <a:avLst/>
              <a:gdLst/>
              <a:ahLst/>
              <a:cxnLst/>
              <a:rect l="0" t="0" r="0" b="0"/>
              <a:pathLst>
                <a:path w="123826" h="121993">
                  <a:moveTo>
                    <a:pt x="0" y="28390"/>
                  </a:moveTo>
                  <a:lnTo>
                    <a:pt x="0" y="28390"/>
                  </a:lnTo>
                  <a:lnTo>
                    <a:pt x="18900" y="0"/>
                  </a:lnTo>
                  <a:lnTo>
                    <a:pt x="10835" y="29491"/>
                  </a:lnTo>
                  <a:lnTo>
                    <a:pt x="9640" y="76948"/>
                  </a:lnTo>
                  <a:lnTo>
                    <a:pt x="10606" y="111124"/>
                  </a:lnTo>
                  <a:lnTo>
                    <a:pt x="12362" y="115296"/>
                  </a:lnTo>
                  <a:lnTo>
                    <a:pt x="14593" y="118078"/>
                  </a:lnTo>
                  <a:lnTo>
                    <a:pt x="22713" y="121168"/>
                  </a:lnTo>
                  <a:lnTo>
                    <a:pt x="27842" y="121992"/>
                  </a:lnTo>
                  <a:lnTo>
                    <a:pt x="39185" y="120085"/>
                  </a:lnTo>
                  <a:lnTo>
                    <a:pt x="45174" y="118095"/>
                  </a:lnTo>
                  <a:lnTo>
                    <a:pt x="57471" y="107417"/>
                  </a:lnTo>
                  <a:lnTo>
                    <a:pt x="87884" y="66667"/>
                  </a:lnTo>
                  <a:lnTo>
                    <a:pt x="123825" y="18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639">
              <a:extLst>
                <a:ext uri="{FF2B5EF4-FFF2-40B4-BE49-F238E27FC236}">
                  <a16:creationId xmlns:a16="http://schemas.microsoft.com/office/drawing/2014/main" id="{14E23C30-A061-6737-78AC-53E8A8FB6A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39157" y="2638460"/>
              <a:ext cx="61394" cy="276191"/>
            </a:xfrm>
            <a:custGeom>
              <a:avLst/>
              <a:gdLst/>
              <a:ahLst/>
              <a:cxnLst/>
              <a:rect l="0" t="0" r="0" b="0"/>
              <a:pathLst>
                <a:path w="61394" h="276191">
                  <a:moveTo>
                    <a:pt x="61393" y="9490"/>
                  </a:moveTo>
                  <a:lnTo>
                    <a:pt x="61393" y="9490"/>
                  </a:lnTo>
                  <a:lnTo>
                    <a:pt x="61393" y="0"/>
                  </a:lnTo>
                  <a:lnTo>
                    <a:pt x="61393" y="13226"/>
                  </a:lnTo>
                  <a:lnTo>
                    <a:pt x="58571" y="19264"/>
                  </a:lnTo>
                  <a:lnTo>
                    <a:pt x="54848" y="25476"/>
                  </a:lnTo>
                  <a:lnTo>
                    <a:pt x="43783" y="64027"/>
                  </a:lnTo>
                  <a:lnTo>
                    <a:pt x="39711" y="95289"/>
                  </a:lnTo>
                  <a:lnTo>
                    <a:pt x="26121" y="140067"/>
                  </a:lnTo>
                  <a:lnTo>
                    <a:pt x="10548" y="187095"/>
                  </a:lnTo>
                  <a:lnTo>
                    <a:pt x="0" y="228957"/>
                  </a:lnTo>
                  <a:lnTo>
                    <a:pt x="4243" y="2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640">
              <a:extLst>
                <a:ext uri="{FF2B5EF4-FFF2-40B4-BE49-F238E27FC236}">
                  <a16:creationId xmlns:a16="http://schemas.microsoft.com/office/drawing/2014/main" id="{3C198D39-5D97-8B7A-7C29-778211CBA43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11118" y="2764522"/>
              <a:ext cx="241808" cy="176965"/>
            </a:xfrm>
            <a:custGeom>
              <a:avLst/>
              <a:gdLst/>
              <a:ahLst/>
              <a:cxnLst/>
              <a:rect l="0" t="0" r="0" b="0"/>
              <a:pathLst>
                <a:path w="241808" h="176965">
                  <a:moveTo>
                    <a:pt x="156082" y="64403"/>
                  </a:moveTo>
                  <a:lnTo>
                    <a:pt x="156082" y="64403"/>
                  </a:lnTo>
                  <a:lnTo>
                    <a:pt x="170271" y="64403"/>
                  </a:lnTo>
                  <a:lnTo>
                    <a:pt x="171892" y="63345"/>
                  </a:lnTo>
                  <a:lnTo>
                    <a:pt x="172972" y="61581"/>
                  </a:lnTo>
                  <a:lnTo>
                    <a:pt x="174492" y="54042"/>
                  </a:lnTo>
                  <a:lnTo>
                    <a:pt x="175095" y="32604"/>
                  </a:lnTo>
                  <a:lnTo>
                    <a:pt x="170065" y="18057"/>
                  </a:lnTo>
                  <a:lnTo>
                    <a:pt x="161871" y="5397"/>
                  </a:lnTo>
                  <a:lnTo>
                    <a:pt x="153010" y="1137"/>
                  </a:lnTo>
                  <a:lnTo>
                    <a:pt x="147684" y="0"/>
                  </a:lnTo>
                  <a:lnTo>
                    <a:pt x="136122" y="1560"/>
                  </a:lnTo>
                  <a:lnTo>
                    <a:pt x="92070" y="20654"/>
                  </a:lnTo>
                  <a:lnTo>
                    <a:pt x="61985" y="38162"/>
                  </a:lnTo>
                  <a:lnTo>
                    <a:pt x="44947" y="55569"/>
                  </a:lnTo>
                  <a:lnTo>
                    <a:pt x="11541" y="99369"/>
                  </a:lnTo>
                  <a:lnTo>
                    <a:pt x="954" y="128503"/>
                  </a:lnTo>
                  <a:lnTo>
                    <a:pt x="0" y="148984"/>
                  </a:lnTo>
                  <a:lnTo>
                    <a:pt x="3104" y="165495"/>
                  </a:lnTo>
                  <a:lnTo>
                    <a:pt x="5414" y="169897"/>
                  </a:lnTo>
                  <a:lnTo>
                    <a:pt x="8012" y="172833"/>
                  </a:lnTo>
                  <a:lnTo>
                    <a:pt x="16543" y="176094"/>
                  </a:lnTo>
                  <a:lnTo>
                    <a:pt x="21781" y="176964"/>
                  </a:lnTo>
                  <a:lnTo>
                    <a:pt x="27390" y="175427"/>
                  </a:lnTo>
                  <a:lnTo>
                    <a:pt x="51600" y="157752"/>
                  </a:lnTo>
                  <a:lnTo>
                    <a:pt x="89433" y="118563"/>
                  </a:lnTo>
                  <a:lnTo>
                    <a:pt x="102820" y="97737"/>
                  </a:lnTo>
                  <a:lnTo>
                    <a:pt x="117492" y="57234"/>
                  </a:lnTo>
                  <a:lnTo>
                    <a:pt x="116597" y="57507"/>
                  </a:lnTo>
                  <a:lnTo>
                    <a:pt x="112780" y="60633"/>
                  </a:lnTo>
                  <a:lnTo>
                    <a:pt x="101706" y="79925"/>
                  </a:lnTo>
                  <a:lnTo>
                    <a:pt x="85139" y="122942"/>
                  </a:lnTo>
                  <a:lnTo>
                    <a:pt x="86805" y="132048"/>
                  </a:lnTo>
                  <a:lnTo>
                    <a:pt x="93895" y="139623"/>
                  </a:lnTo>
                  <a:lnTo>
                    <a:pt x="98749" y="143125"/>
                  </a:lnTo>
                  <a:lnTo>
                    <a:pt x="105160" y="144401"/>
                  </a:lnTo>
                  <a:lnTo>
                    <a:pt x="150894" y="140918"/>
                  </a:lnTo>
                  <a:lnTo>
                    <a:pt x="176418" y="137874"/>
                  </a:lnTo>
                  <a:lnTo>
                    <a:pt x="208430" y="127364"/>
                  </a:lnTo>
                  <a:lnTo>
                    <a:pt x="241807" y="102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641">
              <a:extLst>
                <a:ext uri="{FF2B5EF4-FFF2-40B4-BE49-F238E27FC236}">
                  <a16:creationId xmlns:a16="http://schemas.microsoft.com/office/drawing/2014/main" id="{DE7CB929-D442-BC8B-5F39-5367A6828A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62400" y="2800350"/>
              <a:ext cx="161926" cy="149370"/>
            </a:xfrm>
            <a:custGeom>
              <a:avLst/>
              <a:gdLst/>
              <a:ahLst/>
              <a:cxnLst/>
              <a:rect l="0" t="0" r="0" b="0"/>
              <a:pathLst>
                <a:path w="161926" h="149370">
                  <a:moveTo>
                    <a:pt x="0" y="0"/>
                  </a:moveTo>
                  <a:lnTo>
                    <a:pt x="0" y="0"/>
                  </a:lnTo>
                  <a:lnTo>
                    <a:pt x="27100" y="0"/>
                  </a:lnTo>
                  <a:lnTo>
                    <a:pt x="27592" y="1058"/>
                  </a:lnTo>
                  <a:lnTo>
                    <a:pt x="29547" y="39060"/>
                  </a:lnTo>
                  <a:lnTo>
                    <a:pt x="36097" y="83720"/>
                  </a:lnTo>
                  <a:lnTo>
                    <a:pt x="44382" y="130969"/>
                  </a:lnTo>
                  <a:lnTo>
                    <a:pt x="46184" y="142170"/>
                  </a:lnTo>
                  <a:lnTo>
                    <a:pt x="47723" y="145579"/>
                  </a:lnTo>
                  <a:lnTo>
                    <a:pt x="49807" y="147853"/>
                  </a:lnTo>
                  <a:lnTo>
                    <a:pt x="52255" y="149369"/>
                  </a:lnTo>
                  <a:lnTo>
                    <a:pt x="54945" y="149321"/>
                  </a:lnTo>
                  <a:lnTo>
                    <a:pt x="60756" y="146445"/>
                  </a:lnTo>
                  <a:lnTo>
                    <a:pt x="83796" y="115084"/>
                  </a:lnTo>
                  <a:lnTo>
                    <a:pt x="108950" y="68503"/>
                  </a:lnTo>
                  <a:lnTo>
                    <a:pt x="139591" y="2383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511">
            <a:extLst>
              <a:ext uri="{FF2B5EF4-FFF2-40B4-BE49-F238E27FC236}">
                <a16:creationId xmlns:a16="http://schemas.microsoft.com/office/drawing/2014/main" id="{E1BCC8B1-38D1-668A-5EBF-72BC01A5CBFF}"/>
              </a:ext>
            </a:extLst>
          </p:cNvPr>
          <p:cNvGrpSpPr/>
          <p:nvPr/>
        </p:nvGrpSpPr>
        <p:grpSpPr>
          <a:xfrm>
            <a:off x="180975" y="2381260"/>
            <a:ext cx="219076" cy="161916"/>
            <a:chOff x="180975" y="2381260"/>
            <a:chExt cx="219076" cy="161916"/>
          </a:xfrm>
        </p:grpSpPr>
        <p:sp>
          <p:nvSpPr>
            <p:cNvPr id="550" name="SMARTInkShape-2642">
              <a:extLst>
                <a:ext uri="{FF2B5EF4-FFF2-40B4-BE49-F238E27FC236}">
                  <a16:creationId xmlns:a16="http://schemas.microsoft.com/office/drawing/2014/main" id="{AA6069DD-D194-81FC-E055-067717CE0BF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0525" y="2524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643">
              <a:extLst>
                <a:ext uri="{FF2B5EF4-FFF2-40B4-BE49-F238E27FC236}">
                  <a16:creationId xmlns:a16="http://schemas.microsoft.com/office/drawing/2014/main" id="{8D3C878E-1269-695B-EF29-05E31F4154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0975" y="2381260"/>
              <a:ext cx="132780" cy="142866"/>
            </a:xfrm>
            <a:custGeom>
              <a:avLst/>
              <a:gdLst/>
              <a:ahLst/>
              <a:cxnLst/>
              <a:rect l="0" t="0" r="0" b="0"/>
              <a:pathLst>
                <a:path w="132780" h="142866">
                  <a:moveTo>
                    <a:pt x="28575" y="19040"/>
                  </a:moveTo>
                  <a:lnTo>
                    <a:pt x="28575" y="19040"/>
                  </a:lnTo>
                  <a:lnTo>
                    <a:pt x="23087" y="19040"/>
                  </a:lnTo>
                  <a:lnTo>
                    <a:pt x="28299" y="19040"/>
                  </a:lnTo>
                  <a:lnTo>
                    <a:pt x="19050" y="19040"/>
                  </a:lnTo>
                  <a:lnTo>
                    <a:pt x="24106" y="13984"/>
                  </a:lnTo>
                  <a:lnTo>
                    <a:pt x="29411" y="11501"/>
                  </a:lnTo>
                  <a:lnTo>
                    <a:pt x="75618" y="594"/>
                  </a:lnTo>
                  <a:lnTo>
                    <a:pt x="102883" y="0"/>
                  </a:lnTo>
                  <a:lnTo>
                    <a:pt x="109271" y="5049"/>
                  </a:lnTo>
                  <a:lnTo>
                    <a:pt x="112065" y="10352"/>
                  </a:lnTo>
                  <a:lnTo>
                    <a:pt x="112810" y="13248"/>
                  </a:lnTo>
                  <a:lnTo>
                    <a:pt x="107993" y="22110"/>
                  </a:lnTo>
                  <a:lnTo>
                    <a:pt x="80661" y="51194"/>
                  </a:lnTo>
                  <a:lnTo>
                    <a:pt x="43339" y="80263"/>
                  </a:lnTo>
                  <a:lnTo>
                    <a:pt x="29213" y="85502"/>
                  </a:lnTo>
                  <a:lnTo>
                    <a:pt x="33820" y="85652"/>
                  </a:lnTo>
                  <a:lnTo>
                    <a:pt x="39020" y="82865"/>
                  </a:lnTo>
                  <a:lnTo>
                    <a:pt x="41889" y="80640"/>
                  </a:lnTo>
                  <a:lnTo>
                    <a:pt x="50720" y="78168"/>
                  </a:lnTo>
                  <a:lnTo>
                    <a:pt x="97488" y="76267"/>
                  </a:lnTo>
                  <a:lnTo>
                    <a:pt x="106122" y="76224"/>
                  </a:lnTo>
                  <a:lnTo>
                    <a:pt x="113488" y="79028"/>
                  </a:lnTo>
                  <a:lnTo>
                    <a:pt x="126839" y="89450"/>
                  </a:lnTo>
                  <a:lnTo>
                    <a:pt x="130456" y="95489"/>
                  </a:lnTo>
                  <a:lnTo>
                    <a:pt x="132779" y="107989"/>
                  </a:lnTo>
                  <a:lnTo>
                    <a:pt x="127452" y="117134"/>
                  </a:lnTo>
                  <a:lnTo>
                    <a:pt x="123068" y="122536"/>
                  </a:lnTo>
                  <a:lnTo>
                    <a:pt x="101729" y="135196"/>
                  </a:lnTo>
                  <a:lnTo>
                    <a:pt x="85410" y="140593"/>
                  </a:lnTo>
                  <a:lnTo>
                    <a:pt x="42293" y="142666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03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p:grpSp>
        <p:nvGrpSpPr>
          <p:cNvPr id="191" name="SMARTInkShape-Group512">
            <a:extLst>
              <a:ext uri="{FF2B5EF4-FFF2-40B4-BE49-F238E27FC236}">
                <a16:creationId xmlns:a16="http://schemas.microsoft.com/office/drawing/2014/main" id="{4198C95B-6BED-E24A-BD0F-994E141F073D}"/>
              </a:ext>
            </a:extLst>
          </p:cNvPr>
          <p:cNvGrpSpPr/>
          <p:nvPr/>
        </p:nvGrpSpPr>
        <p:grpSpPr>
          <a:xfrm>
            <a:off x="352425" y="1476375"/>
            <a:ext cx="685801" cy="313885"/>
            <a:chOff x="352425" y="1476375"/>
            <a:chExt cx="685801" cy="313885"/>
          </a:xfrm>
        </p:grpSpPr>
        <p:sp>
          <p:nvSpPr>
            <p:cNvPr id="185" name="SMARTInkShape-2644">
              <a:extLst>
                <a:ext uri="{FF2B5EF4-FFF2-40B4-BE49-F238E27FC236}">
                  <a16:creationId xmlns:a16="http://schemas.microsoft.com/office/drawing/2014/main" id="{0140567D-6D36-0760-D661-6FC37460CFEC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66775" y="16478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31571" y="15317"/>
                  </a:lnTo>
                  <a:lnTo>
                    <a:pt x="76594" y="7466"/>
                  </a:lnTo>
                  <a:lnTo>
                    <a:pt x="123024" y="6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45">
              <a:extLst>
                <a:ext uri="{FF2B5EF4-FFF2-40B4-BE49-F238E27FC236}">
                  <a16:creationId xmlns:a16="http://schemas.microsoft.com/office/drawing/2014/main" id="{7AC56349-AE7B-0AC4-BF5E-88F62966A1DF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66902" y="1514488"/>
              <a:ext cx="123699" cy="247076"/>
            </a:xfrm>
            <a:custGeom>
              <a:avLst/>
              <a:gdLst/>
              <a:ahLst/>
              <a:cxnLst/>
              <a:rect l="0" t="0" r="0" b="0"/>
              <a:pathLst>
                <a:path w="123699" h="247076">
                  <a:moveTo>
                    <a:pt x="37973" y="19037"/>
                  </a:moveTo>
                  <a:lnTo>
                    <a:pt x="37973" y="19037"/>
                  </a:lnTo>
                  <a:lnTo>
                    <a:pt x="37973" y="5780"/>
                  </a:lnTo>
                  <a:lnTo>
                    <a:pt x="39031" y="3849"/>
                  </a:lnTo>
                  <a:lnTo>
                    <a:pt x="40795" y="2562"/>
                  </a:lnTo>
                  <a:lnTo>
                    <a:pt x="47464" y="0"/>
                  </a:lnTo>
                  <a:lnTo>
                    <a:pt x="47488" y="10104"/>
                  </a:lnTo>
                  <a:lnTo>
                    <a:pt x="44671" y="17889"/>
                  </a:lnTo>
                  <a:lnTo>
                    <a:pt x="40950" y="24877"/>
                  </a:lnTo>
                  <a:lnTo>
                    <a:pt x="38855" y="36877"/>
                  </a:lnTo>
                  <a:lnTo>
                    <a:pt x="36992" y="78838"/>
                  </a:lnTo>
                  <a:lnTo>
                    <a:pt x="28279" y="123962"/>
                  </a:lnTo>
                  <a:lnTo>
                    <a:pt x="16741" y="171260"/>
                  </a:lnTo>
                  <a:lnTo>
                    <a:pt x="11574" y="190435"/>
                  </a:lnTo>
                  <a:lnTo>
                    <a:pt x="9307" y="202105"/>
                  </a:lnTo>
                  <a:lnTo>
                    <a:pt x="1324" y="221677"/>
                  </a:lnTo>
                  <a:lnTo>
                    <a:pt x="0" y="241238"/>
                  </a:lnTo>
                  <a:lnTo>
                    <a:pt x="2075" y="243371"/>
                  </a:lnTo>
                  <a:lnTo>
                    <a:pt x="10024" y="245741"/>
                  </a:lnTo>
                  <a:lnTo>
                    <a:pt x="26399" y="247075"/>
                  </a:lnTo>
                  <a:lnTo>
                    <a:pt x="35651" y="244565"/>
                  </a:lnTo>
                  <a:lnTo>
                    <a:pt x="82258" y="228317"/>
                  </a:lnTo>
                  <a:lnTo>
                    <a:pt x="123698" y="209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46">
              <a:extLst>
                <a:ext uri="{FF2B5EF4-FFF2-40B4-BE49-F238E27FC236}">
                  <a16:creationId xmlns:a16="http://schemas.microsoft.com/office/drawing/2014/main" id="{025E6C40-39E3-3996-49DD-3B6E0D6322E1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723900" y="1638335"/>
              <a:ext cx="114267" cy="142841"/>
            </a:xfrm>
            <a:custGeom>
              <a:avLst/>
              <a:gdLst/>
              <a:ahLst/>
              <a:cxnLst/>
              <a:rect l="0" t="0" r="0" b="0"/>
              <a:pathLst>
                <a:path w="114267" h="142841">
                  <a:moveTo>
                    <a:pt x="104775" y="19015"/>
                  </a:moveTo>
                  <a:lnTo>
                    <a:pt x="104775" y="19015"/>
                  </a:lnTo>
                  <a:lnTo>
                    <a:pt x="109832" y="19015"/>
                  </a:lnTo>
                  <a:lnTo>
                    <a:pt x="111321" y="17957"/>
                  </a:lnTo>
                  <a:lnTo>
                    <a:pt x="112314" y="16193"/>
                  </a:lnTo>
                  <a:lnTo>
                    <a:pt x="114184" y="9882"/>
                  </a:lnTo>
                  <a:lnTo>
                    <a:pt x="114266" y="4550"/>
                  </a:lnTo>
                  <a:lnTo>
                    <a:pt x="113219" y="3022"/>
                  </a:lnTo>
                  <a:lnTo>
                    <a:pt x="111462" y="2003"/>
                  </a:lnTo>
                  <a:lnTo>
                    <a:pt x="104597" y="233"/>
                  </a:lnTo>
                  <a:lnTo>
                    <a:pt x="96690" y="0"/>
                  </a:lnTo>
                  <a:lnTo>
                    <a:pt x="87930" y="6518"/>
                  </a:lnTo>
                  <a:lnTo>
                    <a:pt x="48197" y="21197"/>
                  </a:lnTo>
                  <a:lnTo>
                    <a:pt x="41529" y="25276"/>
                  </a:lnTo>
                  <a:lnTo>
                    <a:pt x="31825" y="28631"/>
                  </a:lnTo>
                  <a:lnTo>
                    <a:pt x="22247" y="34800"/>
                  </a:lnTo>
                  <a:lnTo>
                    <a:pt x="11409" y="37635"/>
                  </a:lnTo>
                  <a:lnTo>
                    <a:pt x="10781" y="38837"/>
                  </a:lnTo>
                  <a:lnTo>
                    <a:pt x="10083" y="42994"/>
                  </a:lnTo>
                  <a:lnTo>
                    <a:pt x="10955" y="44526"/>
                  </a:lnTo>
                  <a:lnTo>
                    <a:pt x="12595" y="45547"/>
                  </a:lnTo>
                  <a:lnTo>
                    <a:pt x="17775" y="47187"/>
                  </a:lnTo>
                  <a:lnTo>
                    <a:pt x="33206" y="61769"/>
                  </a:lnTo>
                  <a:lnTo>
                    <a:pt x="35925" y="67297"/>
                  </a:lnTo>
                  <a:lnTo>
                    <a:pt x="37670" y="74413"/>
                  </a:lnTo>
                  <a:lnTo>
                    <a:pt x="38872" y="74997"/>
                  </a:lnTo>
                  <a:lnTo>
                    <a:pt x="43029" y="75646"/>
                  </a:lnTo>
                  <a:lnTo>
                    <a:pt x="48405" y="78757"/>
                  </a:lnTo>
                  <a:lnTo>
                    <a:pt x="54321" y="82609"/>
                  </a:lnTo>
                  <a:lnTo>
                    <a:pt x="63603" y="85835"/>
                  </a:lnTo>
                  <a:lnTo>
                    <a:pt x="73055" y="91965"/>
                  </a:lnTo>
                  <a:lnTo>
                    <a:pt x="79388" y="93771"/>
                  </a:lnTo>
                  <a:lnTo>
                    <a:pt x="81501" y="95311"/>
                  </a:lnTo>
                  <a:lnTo>
                    <a:pt x="82909" y="97395"/>
                  </a:lnTo>
                  <a:lnTo>
                    <a:pt x="83847" y="99844"/>
                  </a:lnTo>
                  <a:lnTo>
                    <a:pt x="85532" y="101476"/>
                  </a:lnTo>
                  <a:lnTo>
                    <a:pt x="90225" y="103289"/>
                  </a:lnTo>
                  <a:lnTo>
                    <a:pt x="91900" y="104831"/>
                  </a:lnTo>
                  <a:lnTo>
                    <a:pt x="103320" y="122036"/>
                  </a:lnTo>
                  <a:lnTo>
                    <a:pt x="102747" y="122620"/>
                  </a:lnTo>
                  <a:lnTo>
                    <a:pt x="99288" y="123270"/>
                  </a:lnTo>
                  <a:lnTo>
                    <a:pt x="97942" y="124502"/>
                  </a:lnTo>
                  <a:lnTo>
                    <a:pt x="96446" y="128692"/>
                  </a:lnTo>
                  <a:lnTo>
                    <a:pt x="94989" y="130233"/>
                  </a:lnTo>
                  <a:lnTo>
                    <a:pt x="75999" y="140674"/>
                  </a:lnTo>
                  <a:lnTo>
                    <a:pt x="35314" y="142803"/>
                  </a:lnTo>
                  <a:lnTo>
                    <a:pt x="0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47">
              <a:extLst>
                <a:ext uri="{FF2B5EF4-FFF2-40B4-BE49-F238E27FC236}">
                  <a16:creationId xmlns:a16="http://schemas.microsoft.com/office/drawing/2014/main" id="{678C8602-BBC4-732A-7F8D-D322589C8F3B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52857" y="1648253"/>
              <a:ext cx="132503" cy="142007"/>
            </a:xfrm>
            <a:custGeom>
              <a:avLst/>
              <a:gdLst/>
              <a:ahLst/>
              <a:cxnLst/>
              <a:rect l="0" t="0" r="0" b="0"/>
              <a:pathLst>
                <a:path w="132503" h="142007">
                  <a:moveTo>
                    <a:pt x="9118" y="47197"/>
                  </a:moveTo>
                  <a:lnTo>
                    <a:pt x="9118" y="47197"/>
                  </a:lnTo>
                  <a:lnTo>
                    <a:pt x="18251" y="47197"/>
                  </a:lnTo>
                  <a:lnTo>
                    <a:pt x="26170" y="53743"/>
                  </a:lnTo>
                  <a:lnTo>
                    <a:pt x="34867" y="55839"/>
                  </a:lnTo>
                  <a:lnTo>
                    <a:pt x="41023" y="56330"/>
                  </a:lnTo>
                  <a:lnTo>
                    <a:pt x="43088" y="55402"/>
                  </a:lnTo>
                  <a:lnTo>
                    <a:pt x="44465" y="53725"/>
                  </a:lnTo>
                  <a:lnTo>
                    <a:pt x="45383" y="51549"/>
                  </a:lnTo>
                  <a:lnTo>
                    <a:pt x="47053" y="51157"/>
                  </a:lnTo>
                  <a:lnTo>
                    <a:pt x="64504" y="56443"/>
                  </a:lnTo>
                  <a:lnTo>
                    <a:pt x="76397" y="49146"/>
                  </a:lnTo>
                  <a:lnTo>
                    <a:pt x="91747" y="46395"/>
                  </a:lnTo>
                  <a:lnTo>
                    <a:pt x="104384" y="39709"/>
                  </a:lnTo>
                  <a:lnTo>
                    <a:pt x="117071" y="38074"/>
                  </a:lnTo>
                  <a:lnTo>
                    <a:pt x="119187" y="36882"/>
                  </a:lnTo>
                  <a:lnTo>
                    <a:pt x="120597" y="35029"/>
                  </a:lnTo>
                  <a:lnTo>
                    <a:pt x="121537" y="32735"/>
                  </a:lnTo>
                  <a:lnTo>
                    <a:pt x="123223" y="31206"/>
                  </a:lnTo>
                  <a:lnTo>
                    <a:pt x="132502" y="28266"/>
                  </a:lnTo>
                  <a:lnTo>
                    <a:pt x="124703" y="19957"/>
                  </a:lnTo>
                  <a:lnTo>
                    <a:pt x="118742" y="19018"/>
                  </a:lnTo>
                  <a:lnTo>
                    <a:pt x="117126" y="17827"/>
                  </a:lnTo>
                  <a:lnTo>
                    <a:pt x="115330" y="13683"/>
                  </a:lnTo>
                  <a:lnTo>
                    <a:pt x="113792" y="12154"/>
                  </a:lnTo>
                  <a:lnTo>
                    <a:pt x="103721" y="6879"/>
                  </a:lnTo>
                  <a:lnTo>
                    <a:pt x="97730" y="2819"/>
                  </a:lnTo>
                  <a:lnTo>
                    <a:pt x="88408" y="534"/>
                  </a:lnTo>
                  <a:lnTo>
                    <a:pt x="82105" y="0"/>
                  </a:lnTo>
                  <a:lnTo>
                    <a:pt x="75776" y="2584"/>
                  </a:lnTo>
                  <a:lnTo>
                    <a:pt x="69436" y="6202"/>
                  </a:lnTo>
                  <a:lnTo>
                    <a:pt x="48511" y="13772"/>
                  </a:lnTo>
                  <a:lnTo>
                    <a:pt x="39678" y="22111"/>
                  </a:lnTo>
                  <a:lnTo>
                    <a:pt x="13429" y="54370"/>
                  </a:lnTo>
                  <a:lnTo>
                    <a:pt x="6548" y="84695"/>
                  </a:lnTo>
                  <a:lnTo>
                    <a:pt x="2684" y="91379"/>
                  </a:lnTo>
                  <a:lnTo>
                    <a:pt x="204" y="104294"/>
                  </a:lnTo>
                  <a:lnTo>
                    <a:pt x="0" y="107487"/>
                  </a:lnTo>
                  <a:lnTo>
                    <a:pt x="2596" y="113856"/>
                  </a:lnTo>
                  <a:lnTo>
                    <a:pt x="6219" y="120215"/>
                  </a:lnTo>
                  <a:lnTo>
                    <a:pt x="7830" y="126569"/>
                  </a:lnTo>
                  <a:lnTo>
                    <a:pt x="9318" y="128687"/>
                  </a:lnTo>
                  <a:lnTo>
                    <a:pt x="11368" y="130098"/>
                  </a:lnTo>
                  <a:lnTo>
                    <a:pt x="13793" y="131040"/>
                  </a:lnTo>
                  <a:lnTo>
                    <a:pt x="15410" y="132725"/>
                  </a:lnTo>
                  <a:lnTo>
                    <a:pt x="17206" y="137421"/>
                  </a:lnTo>
                  <a:lnTo>
                    <a:pt x="18743" y="139096"/>
                  </a:lnTo>
                  <a:lnTo>
                    <a:pt x="23274" y="140958"/>
                  </a:lnTo>
                  <a:lnTo>
                    <a:pt x="31774" y="142006"/>
                  </a:lnTo>
                  <a:lnTo>
                    <a:pt x="78446" y="130269"/>
                  </a:lnTo>
                  <a:lnTo>
                    <a:pt x="94843" y="123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48">
              <a:extLst>
                <a:ext uri="{FF2B5EF4-FFF2-40B4-BE49-F238E27FC236}">
                  <a16:creationId xmlns:a16="http://schemas.microsoft.com/office/drawing/2014/main" id="{07484F05-823A-DD61-E733-057D90E9428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13690" y="1527416"/>
              <a:ext cx="43511" cy="253760"/>
            </a:xfrm>
            <a:custGeom>
              <a:avLst/>
              <a:gdLst/>
              <a:ahLst/>
              <a:cxnLst/>
              <a:rect l="0" t="0" r="0" b="0"/>
              <a:pathLst>
                <a:path w="43511" h="253760">
                  <a:moveTo>
                    <a:pt x="43510" y="6109"/>
                  </a:moveTo>
                  <a:lnTo>
                    <a:pt x="43510" y="6109"/>
                  </a:lnTo>
                  <a:lnTo>
                    <a:pt x="43510" y="621"/>
                  </a:lnTo>
                  <a:lnTo>
                    <a:pt x="43510" y="2965"/>
                  </a:lnTo>
                  <a:lnTo>
                    <a:pt x="43510" y="0"/>
                  </a:lnTo>
                  <a:lnTo>
                    <a:pt x="43510" y="10152"/>
                  </a:lnTo>
                  <a:lnTo>
                    <a:pt x="40688" y="16020"/>
                  </a:lnTo>
                  <a:lnTo>
                    <a:pt x="38454" y="19066"/>
                  </a:lnTo>
                  <a:lnTo>
                    <a:pt x="27700" y="63842"/>
                  </a:lnTo>
                  <a:lnTo>
                    <a:pt x="17111" y="110732"/>
                  </a:lnTo>
                  <a:lnTo>
                    <a:pt x="15062" y="155325"/>
                  </a:lnTo>
                  <a:lnTo>
                    <a:pt x="6300" y="199783"/>
                  </a:lnTo>
                  <a:lnTo>
                    <a:pt x="4615" y="217776"/>
                  </a:lnTo>
                  <a:lnTo>
                    <a:pt x="471" y="226478"/>
                  </a:lnTo>
                  <a:lnTo>
                    <a:pt x="0" y="230280"/>
                  </a:lnTo>
                  <a:lnTo>
                    <a:pt x="5410" y="253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49">
              <a:extLst>
                <a:ext uri="{FF2B5EF4-FFF2-40B4-BE49-F238E27FC236}">
                  <a16:creationId xmlns:a16="http://schemas.microsoft.com/office/drawing/2014/main" id="{7C361D27-AE7B-1585-CC03-D0C346E29DC1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352425" y="1476375"/>
              <a:ext cx="228601" cy="75235"/>
            </a:xfrm>
            <a:custGeom>
              <a:avLst/>
              <a:gdLst/>
              <a:ahLst/>
              <a:cxnLst/>
              <a:rect l="0" t="0" r="0" b="0"/>
              <a:pathLst>
                <a:path w="228601" h="75235">
                  <a:moveTo>
                    <a:pt x="0" y="66675"/>
                  </a:moveTo>
                  <a:lnTo>
                    <a:pt x="0" y="66675"/>
                  </a:lnTo>
                  <a:lnTo>
                    <a:pt x="0" y="74876"/>
                  </a:lnTo>
                  <a:lnTo>
                    <a:pt x="0" y="70451"/>
                  </a:lnTo>
                  <a:lnTo>
                    <a:pt x="0" y="75234"/>
                  </a:lnTo>
                  <a:lnTo>
                    <a:pt x="8201" y="67914"/>
                  </a:lnTo>
                  <a:lnTo>
                    <a:pt x="16868" y="65861"/>
                  </a:lnTo>
                  <a:lnTo>
                    <a:pt x="26753" y="60201"/>
                  </a:lnTo>
                  <a:lnTo>
                    <a:pt x="54571" y="52495"/>
                  </a:lnTo>
                  <a:lnTo>
                    <a:pt x="72947" y="42041"/>
                  </a:lnTo>
                  <a:lnTo>
                    <a:pt x="113709" y="30842"/>
                  </a:lnTo>
                  <a:lnTo>
                    <a:pt x="146695" y="13679"/>
                  </a:lnTo>
                  <a:lnTo>
                    <a:pt x="190538" y="222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513">
            <a:extLst>
              <a:ext uri="{FF2B5EF4-FFF2-40B4-BE49-F238E27FC236}">
                <a16:creationId xmlns:a16="http://schemas.microsoft.com/office/drawing/2014/main" id="{450C70A2-71A5-45D1-CEB3-0BBFA20F64EB}"/>
              </a:ext>
            </a:extLst>
          </p:cNvPr>
          <p:cNvGrpSpPr/>
          <p:nvPr/>
        </p:nvGrpSpPr>
        <p:grpSpPr>
          <a:xfrm>
            <a:off x="1343025" y="1419225"/>
            <a:ext cx="1333501" cy="304801"/>
            <a:chOff x="1343025" y="1419225"/>
            <a:chExt cx="1333501" cy="304801"/>
          </a:xfrm>
        </p:grpSpPr>
        <p:sp>
          <p:nvSpPr>
            <p:cNvPr id="192" name="SMARTInkShape-2650">
              <a:extLst>
                <a:ext uri="{FF2B5EF4-FFF2-40B4-BE49-F238E27FC236}">
                  <a16:creationId xmlns:a16="http://schemas.microsoft.com/office/drawing/2014/main" id="{8F1AA98F-B6DA-1567-7D3E-DA45ADF53B03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484588" y="1505343"/>
              <a:ext cx="191938" cy="161533"/>
            </a:xfrm>
            <a:custGeom>
              <a:avLst/>
              <a:gdLst/>
              <a:ahLst/>
              <a:cxnLst/>
              <a:rect l="0" t="0" r="0" b="0"/>
              <a:pathLst>
                <a:path w="191938" h="161533">
                  <a:moveTo>
                    <a:pt x="172887" y="9132"/>
                  </a:moveTo>
                  <a:lnTo>
                    <a:pt x="172887" y="9132"/>
                  </a:lnTo>
                  <a:lnTo>
                    <a:pt x="172887" y="4076"/>
                  </a:lnTo>
                  <a:lnTo>
                    <a:pt x="171829" y="2586"/>
                  </a:lnTo>
                  <a:lnTo>
                    <a:pt x="170065" y="1593"/>
                  </a:lnTo>
                  <a:lnTo>
                    <a:pt x="163166" y="490"/>
                  </a:lnTo>
                  <a:lnTo>
                    <a:pt x="149517" y="0"/>
                  </a:lnTo>
                  <a:lnTo>
                    <a:pt x="102821" y="20381"/>
                  </a:lnTo>
                  <a:lnTo>
                    <a:pt x="56416" y="50634"/>
                  </a:lnTo>
                  <a:lnTo>
                    <a:pt x="31486" y="70583"/>
                  </a:lnTo>
                  <a:lnTo>
                    <a:pt x="869" y="115147"/>
                  </a:lnTo>
                  <a:lnTo>
                    <a:pt x="0" y="120025"/>
                  </a:lnTo>
                  <a:lnTo>
                    <a:pt x="1153" y="135459"/>
                  </a:lnTo>
                  <a:lnTo>
                    <a:pt x="3365" y="138858"/>
                  </a:lnTo>
                  <a:lnTo>
                    <a:pt x="22122" y="151918"/>
                  </a:lnTo>
                  <a:lnTo>
                    <a:pt x="27927" y="155123"/>
                  </a:lnTo>
                  <a:lnTo>
                    <a:pt x="74207" y="160266"/>
                  </a:lnTo>
                  <a:lnTo>
                    <a:pt x="112487" y="161157"/>
                  </a:lnTo>
                  <a:lnTo>
                    <a:pt x="149582" y="161421"/>
                  </a:lnTo>
                  <a:lnTo>
                    <a:pt x="191937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51">
              <a:extLst>
                <a:ext uri="{FF2B5EF4-FFF2-40B4-BE49-F238E27FC236}">
                  <a16:creationId xmlns:a16="http://schemas.microsoft.com/office/drawing/2014/main" id="{6317795A-4D33-8764-2A6C-1728A8E68511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447925" y="1466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52">
              <a:extLst>
                <a:ext uri="{FF2B5EF4-FFF2-40B4-BE49-F238E27FC236}">
                  <a16:creationId xmlns:a16="http://schemas.microsoft.com/office/drawing/2014/main" id="{F7EDAF0C-15ED-E489-628C-8CF1EBC6E59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386836" y="1571625"/>
              <a:ext cx="32515" cy="104776"/>
            </a:xfrm>
            <a:custGeom>
              <a:avLst/>
              <a:gdLst/>
              <a:ahLst/>
              <a:cxnLst/>
              <a:rect l="0" t="0" r="0" b="0"/>
              <a:pathLst>
                <a:path w="32515" h="104776">
                  <a:moveTo>
                    <a:pt x="32514" y="0"/>
                  </a:moveTo>
                  <a:lnTo>
                    <a:pt x="32514" y="0"/>
                  </a:lnTo>
                  <a:lnTo>
                    <a:pt x="27458" y="0"/>
                  </a:lnTo>
                  <a:lnTo>
                    <a:pt x="25968" y="1058"/>
                  </a:lnTo>
                  <a:lnTo>
                    <a:pt x="24975" y="2822"/>
                  </a:lnTo>
                  <a:lnTo>
                    <a:pt x="6820" y="42815"/>
                  </a:lnTo>
                  <a:lnTo>
                    <a:pt x="633" y="59246"/>
                  </a:lnTo>
                  <a:lnTo>
                    <a:pt x="0" y="74309"/>
                  </a:lnTo>
                  <a:lnTo>
                    <a:pt x="3939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53">
              <a:extLst>
                <a:ext uri="{FF2B5EF4-FFF2-40B4-BE49-F238E27FC236}">
                  <a16:creationId xmlns:a16="http://schemas.microsoft.com/office/drawing/2014/main" id="{D9D21000-8E6E-7334-4DC0-33159F4A7453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219325" y="1544766"/>
              <a:ext cx="104776" cy="17335"/>
            </a:xfrm>
            <a:custGeom>
              <a:avLst/>
              <a:gdLst/>
              <a:ahLst/>
              <a:cxnLst/>
              <a:rect l="0" t="0" r="0" b="0"/>
              <a:pathLst>
                <a:path w="104776" h="17335">
                  <a:moveTo>
                    <a:pt x="0" y="17334"/>
                  </a:moveTo>
                  <a:lnTo>
                    <a:pt x="0" y="17334"/>
                  </a:lnTo>
                  <a:lnTo>
                    <a:pt x="31572" y="4077"/>
                  </a:lnTo>
                  <a:lnTo>
                    <a:pt x="58038" y="0"/>
                  </a:lnTo>
                  <a:lnTo>
                    <a:pt x="104775" y="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54">
              <a:extLst>
                <a:ext uri="{FF2B5EF4-FFF2-40B4-BE49-F238E27FC236}">
                  <a16:creationId xmlns:a16="http://schemas.microsoft.com/office/drawing/2014/main" id="{6CC2A351-EA49-35BB-8140-657F0CA542E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248457" y="1419225"/>
              <a:ext cx="104219" cy="236767"/>
            </a:xfrm>
            <a:custGeom>
              <a:avLst/>
              <a:gdLst/>
              <a:ahLst/>
              <a:cxnLst/>
              <a:rect l="0" t="0" r="0" b="0"/>
              <a:pathLst>
                <a:path w="104219" h="236767">
                  <a:moveTo>
                    <a:pt x="47068" y="0"/>
                  </a:moveTo>
                  <a:lnTo>
                    <a:pt x="47068" y="0"/>
                  </a:lnTo>
                  <a:lnTo>
                    <a:pt x="52124" y="0"/>
                  </a:lnTo>
                  <a:lnTo>
                    <a:pt x="53614" y="1058"/>
                  </a:lnTo>
                  <a:lnTo>
                    <a:pt x="54607" y="2822"/>
                  </a:lnTo>
                  <a:lnTo>
                    <a:pt x="56004" y="13183"/>
                  </a:lnTo>
                  <a:lnTo>
                    <a:pt x="55273" y="23851"/>
                  </a:lnTo>
                  <a:lnTo>
                    <a:pt x="46870" y="67014"/>
                  </a:lnTo>
                  <a:lnTo>
                    <a:pt x="30897" y="109818"/>
                  </a:lnTo>
                  <a:lnTo>
                    <a:pt x="15279" y="156069"/>
                  </a:lnTo>
                  <a:lnTo>
                    <a:pt x="2260" y="182608"/>
                  </a:lnTo>
                  <a:lnTo>
                    <a:pt x="0" y="206697"/>
                  </a:lnTo>
                  <a:lnTo>
                    <a:pt x="2513" y="216396"/>
                  </a:lnTo>
                  <a:lnTo>
                    <a:pt x="12749" y="231246"/>
                  </a:lnTo>
                  <a:lnTo>
                    <a:pt x="18763" y="235068"/>
                  </a:lnTo>
                  <a:lnTo>
                    <a:pt x="26021" y="236766"/>
                  </a:lnTo>
                  <a:lnTo>
                    <a:pt x="43066" y="236664"/>
                  </a:lnTo>
                  <a:lnTo>
                    <a:pt x="65638" y="230401"/>
                  </a:lnTo>
                  <a:lnTo>
                    <a:pt x="83819" y="221626"/>
                  </a:lnTo>
                  <a:lnTo>
                    <a:pt x="87443" y="220775"/>
                  </a:lnTo>
                  <a:lnTo>
                    <a:pt x="89860" y="219150"/>
                  </a:lnTo>
                  <a:lnTo>
                    <a:pt x="91471" y="217009"/>
                  </a:lnTo>
                  <a:lnTo>
                    <a:pt x="92544" y="214522"/>
                  </a:lnTo>
                  <a:lnTo>
                    <a:pt x="94319" y="212865"/>
                  </a:lnTo>
                  <a:lnTo>
                    <a:pt x="104218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55">
              <a:extLst>
                <a:ext uri="{FF2B5EF4-FFF2-40B4-BE49-F238E27FC236}">
                  <a16:creationId xmlns:a16="http://schemas.microsoft.com/office/drawing/2014/main" id="{05150E22-9C9A-A118-E7BF-56AD65A60991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076450" y="1544393"/>
              <a:ext cx="152009" cy="141533"/>
            </a:xfrm>
            <a:custGeom>
              <a:avLst/>
              <a:gdLst/>
              <a:ahLst/>
              <a:cxnLst/>
              <a:rect l="0" t="0" r="0" b="0"/>
              <a:pathLst>
                <a:path w="152009" h="141533">
                  <a:moveTo>
                    <a:pt x="142875" y="17707"/>
                  </a:moveTo>
                  <a:lnTo>
                    <a:pt x="142875" y="17707"/>
                  </a:lnTo>
                  <a:lnTo>
                    <a:pt x="151076" y="9506"/>
                  </a:lnTo>
                  <a:lnTo>
                    <a:pt x="152008" y="3518"/>
                  </a:lnTo>
                  <a:lnTo>
                    <a:pt x="150022" y="1897"/>
                  </a:lnTo>
                  <a:lnTo>
                    <a:pt x="142171" y="97"/>
                  </a:lnTo>
                  <a:lnTo>
                    <a:pt x="113337" y="0"/>
                  </a:lnTo>
                  <a:lnTo>
                    <a:pt x="69627" y="15149"/>
                  </a:lnTo>
                  <a:lnTo>
                    <a:pt x="61637" y="17628"/>
                  </a:lnTo>
                  <a:lnTo>
                    <a:pt x="44623" y="30815"/>
                  </a:lnTo>
                  <a:lnTo>
                    <a:pt x="43507" y="34912"/>
                  </a:lnTo>
                  <a:lnTo>
                    <a:pt x="45089" y="45109"/>
                  </a:lnTo>
                  <a:lnTo>
                    <a:pt x="51930" y="57694"/>
                  </a:lnTo>
                  <a:lnTo>
                    <a:pt x="60660" y="68125"/>
                  </a:lnTo>
                  <a:lnTo>
                    <a:pt x="75006" y="77919"/>
                  </a:lnTo>
                  <a:lnTo>
                    <a:pt x="118629" y="100250"/>
                  </a:lnTo>
                  <a:lnTo>
                    <a:pt x="126102" y="106604"/>
                  </a:lnTo>
                  <a:lnTo>
                    <a:pt x="127459" y="109780"/>
                  </a:lnTo>
                  <a:lnTo>
                    <a:pt x="127306" y="112956"/>
                  </a:lnTo>
                  <a:lnTo>
                    <a:pt x="126146" y="116131"/>
                  </a:lnTo>
                  <a:lnTo>
                    <a:pt x="124314" y="118248"/>
                  </a:lnTo>
                  <a:lnTo>
                    <a:pt x="83181" y="135574"/>
                  </a:lnTo>
                  <a:lnTo>
                    <a:pt x="45304" y="140747"/>
                  </a:lnTo>
                  <a:lnTo>
                    <a:pt x="0" y="14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56">
              <a:extLst>
                <a:ext uri="{FF2B5EF4-FFF2-40B4-BE49-F238E27FC236}">
                  <a16:creationId xmlns:a16="http://schemas.microsoft.com/office/drawing/2014/main" id="{9B444819-B13E-6252-3970-45D5496E2239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076450" y="1524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57">
              <a:extLst>
                <a:ext uri="{FF2B5EF4-FFF2-40B4-BE49-F238E27FC236}">
                  <a16:creationId xmlns:a16="http://schemas.microsoft.com/office/drawing/2014/main" id="{45678166-F22F-994C-8CDC-295EA1E921B6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009775" y="1582474"/>
              <a:ext cx="28576" cy="93927"/>
            </a:xfrm>
            <a:custGeom>
              <a:avLst/>
              <a:gdLst/>
              <a:ahLst/>
              <a:cxnLst/>
              <a:rect l="0" t="0" r="0" b="0"/>
              <a:pathLst>
                <a:path w="28576" h="9392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125"/>
                  </a:lnTo>
                  <a:lnTo>
                    <a:pt x="16816" y="46638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658">
              <a:extLst>
                <a:ext uri="{FF2B5EF4-FFF2-40B4-BE49-F238E27FC236}">
                  <a16:creationId xmlns:a16="http://schemas.microsoft.com/office/drawing/2014/main" id="{8565CA2A-EFC1-BFF5-0146-1C81700E70D3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847850" y="15525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46135" y="9277"/>
                  </a:lnTo>
                  <a:lnTo>
                    <a:pt x="61779" y="412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659">
              <a:extLst>
                <a:ext uri="{FF2B5EF4-FFF2-40B4-BE49-F238E27FC236}">
                  <a16:creationId xmlns:a16="http://schemas.microsoft.com/office/drawing/2014/main" id="{19E76976-137F-3991-64E8-2DDAB0CBC80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876866" y="1449516"/>
              <a:ext cx="126237" cy="226425"/>
            </a:xfrm>
            <a:custGeom>
              <a:avLst/>
              <a:gdLst/>
              <a:ahLst/>
              <a:cxnLst/>
              <a:rect l="0" t="0" r="0" b="0"/>
              <a:pathLst>
                <a:path w="126237" h="226425">
                  <a:moveTo>
                    <a:pt x="47184" y="17334"/>
                  </a:moveTo>
                  <a:lnTo>
                    <a:pt x="47184" y="17334"/>
                  </a:lnTo>
                  <a:lnTo>
                    <a:pt x="52241" y="12278"/>
                  </a:lnTo>
                  <a:lnTo>
                    <a:pt x="54723" y="6973"/>
                  </a:lnTo>
                  <a:lnTo>
                    <a:pt x="56317" y="0"/>
                  </a:lnTo>
                  <a:lnTo>
                    <a:pt x="56534" y="1869"/>
                  </a:lnTo>
                  <a:lnTo>
                    <a:pt x="56674" y="6636"/>
                  </a:lnTo>
                  <a:lnTo>
                    <a:pt x="51642" y="12518"/>
                  </a:lnTo>
                  <a:lnTo>
                    <a:pt x="49165" y="20838"/>
                  </a:lnTo>
                  <a:lnTo>
                    <a:pt x="36996" y="66103"/>
                  </a:lnTo>
                  <a:lnTo>
                    <a:pt x="27938" y="88228"/>
                  </a:lnTo>
                  <a:lnTo>
                    <a:pt x="15395" y="115299"/>
                  </a:lnTo>
                  <a:lnTo>
                    <a:pt x="7093" y="160567"/>
                  </a:lnTo>
                  <a:lnTo>
                    <a:pt x="221" y="204207"/>
                  </a:lnTo>
                  <a:lnTo>
                    <a:pt x="0" y="208591"/>
                  </a:lnTo>
                  <a:lnTo>
                    <a:pt x="911" y="211514"/>
                  </a:lnTo>
                  <a:lnTo>
                    <a:pt x="2577" y="213462"/>
                  </a:lnTo>
                  <a:lnTo>
                    <a:pt x="18874" y="224556"/>
                  </a:lnTo>
                  <a:lnTo>
                    <a:pt x="36418" y="226424"/>
                  </a:lnTo>
                  <a:lnTo>
                    <a:pt x="82041" y="217930"/>
                  </a:lnTo>
                  <a:lnTo>
                    <a:pt x="96543" y="216554"/>
                  </a:lnTo>
                  <a:lnTo>
                    <a:pt x="126236" y="208739"/>
                  </a:lnTo>
                  <a:lnTo>
                    <a:pt x="123384" y="207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60">
              <a:extLst>
                <a:ext uri="{FF2B5EF4-FFF2-40B4-BE49-F238E27FC236}">
                  <a16:creationId xmlns:a16="http://schemas.microsoft.com/office/drawing/2014/main" id="{A8DC88EB-FCEE-722A-CE6C-E3B941E4BEF3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705106" y="1572171"/>
              <a:ext cx="171320" cy="122283"/>
            </a:xfrm>
            <a:custGeom>
              <a:avLst/>
              <a:gdLst/>
              <a:ahLst/>
              <a:cxnLst/>
              <a:rect l="0" t="0" r="0" b="0"/>
              <a:pathLst>
                <a:path w="171320" h="122283">
                  <a:moveTo>
                    <a:pt x="76069" y="37554"/>
                  </a:moveTo>
                  <a:lnTo>
                    <a:pt x="76069" y="37554"/>
                  </a:lnTo>
                  <a:lnTo>
                    <a:pt x="81126" y="37554"/>
                  </a:lnTo>
                  <a:lnTo>
                    <a:pt x="82615" y="36496"/>
                  </a:lnTo>
                  <a:lnTo>
                    <a:pt x="83608" y="34732"/>
                  </a:lnTo>
                  <a:lnTo>
                    <a:pt x="85332" y="27853"/>
                  </a:lnTo>
                  <a:lnTo>
                    <a:pt x="85559" y="14888"/>
                  </a:lnTo>
                  <a:lnTo>
                    <a:pt x="82756" y="8783"/>
                  </a:lnTo>
                  <a:lnTo>
                    <a:pt x="77390" y="1297"/>
                  </a:lnTo>
                  <a:lnTo>
                    <a:pt x="61291" y="0"/>
                  </a:lnTo>
                  <a:lnTo>
                    <a:pt x="50804" y="2519"/>
                  </a:lnTo>
                  <a:lnTo>
                    <a:pt x="35448" y="12759"/>
                  </a:lnTo>
                  <a:lnTo>
                    <a:pt x="22223" y="23915"/>
                  </a:lnTo>
                  <a:lnTo>
                    <a:pt x="15801" y="26201"/>
                  </a:lnTo>
                  <a:lnTo>
                    <a:pt x="13666" y="28927"/>
                  </a:lnTo>
                  <a:lnTo>
                    <a:pt x="863" y="71413"/>
                  </a:lnTo>
                  <a:lnTo>
                    <a:pt x="0" y="88214"/>
                  </a:lnTo>
                  <a:lnTo>
                    <a:pt x="2749" y="94641"/>
                  </a:lnTo>
                  <a:lnTo>
                    <a:pt x="8081" y="102335"/>
                  </a:lnTo>
                  <a:lnTo>
                    <a:pt x="11633" y="103387"/>
                  </a:lnTo>
                  <a:lnTo>
                    <a:pt x="14061" y="103668"/>
                  </a:lnTo>
                  <a:lnTo>
                    <a:pt x="45007" y="90922"/>
                  </a:lnTo>
                  <a:lnTo>
                    <a:pt x="74040" y="67995"/>
                  </a:lnTo>
                  <a:lnTo>
                    <a:pt x="74717" y="68431"/>
                  </a:lnTo>
                  <a:lnTo>
                    <a:pt x="75891" y="74494"/>
                  </a:lnTo>
                  <a:lnTo>
                    <a:pt x="67852" y="97011"/>
                  </a:lnTo>
                  <a:lnTo>
                    <a:pt x="66578" y="118230"/>
                  </a:lnTo>
                  <a:lnTo>
                    <a:pt x="68683" y="119913"/>
                  </a:lnTo>
                  <a:lnTo>
                    <a:pt x="81759" y="122282"/>
                  </a:lnTo>
                  <a:lnTo>
                    <a:pt x="100098" y="121925"/>
                  </a:lnTo>
                  <a:lnTo>
                    <a:pt x="124110" y="114529"/>
                  </a:lnTo>
                  <a:lnTo>
                    <a:pt x="171319" y="75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61">
              <a:extLst>
                <a:ext uri="{FF2B5EF4-FFF2-40B4-BE49-F238E27FC236}">
                  <a16:creationId xmlns:a16="http://schemas.microsoft.com/office/drawing/2014/main" id="{AD5027BC-4CF1-2E36-6C1B-A7C36A4BA21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533525" y="15906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42842" y="18802"/>
                  </a:lnTo>
                  <a:lnTo>
                    <a:pt x="69139" y="9451"/>
                  </a:lnTo>
                  <a:lnTo>
                    <a:pt x="74667" y="6301"/>
                  </a:lnTo>
                  <a:lnTo>
                    <a:pt x="112900" y="12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62">
              <a:extLst>
                <a:ext uri="{FF2B5EF4-FFF2-40B4-BE49-F238E27FC236}">
                  <a16:creationId xmlns:a16="http://schemas.microsoft.com/office/drawing/2014/main" id="{509828DF-7879-854B-7787-657B74B3BE2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543713" y="1481634"/>
              <a:ext cx="104113" cy="203519"/>
            </a:xfrm>
            <a:custGeom>
              <a:avLst/>
              <a:gdLst/>
              <a:ahLst/>
              <a:cxnLst/>
              <a:rect l="0" t="0" r="0" b="0"/>
              <a:pathLst>
                <a:path w="104113" h="203519">
                  <a:moveTo>
                    <a:pt x="46962" y="32841"/>
                  </a:moveTo>
                  <a:lnTo>
                    <a:pt x="46962" y="32841"/>
                  </a:lnTo>
                  <a:lnTo>
                    <a:pt x="52019" y="27785"/>
                  </a:lnTo>
                  <a:lnTo>
                    <a:pt x="54501" y="22480"/>
                  </a:lnTo>
                  <a:lnTo>
                    <a:pt x="56409" y="0"/>
                  </a:lnTo>
                  <a:lnTo>
                    <a:pt x="56452" y="1664"/>
                  </a:lnTo>
                  <a:lnTo>
                    <a:pt x="41296" y="43153"/>
                  </a:lnTo>
                  <a:lnTo>
                    <a:pt x="32889" y="87090"/>
                  </a:lnTo>
                  <a:lnTo>
                    <a:pt x="14745" y="128576"/>
                  </a:lnTo>
                  <a:lnTo>
                    <a:pt x="2694" y="170795"/>
                  </a:lnTo>
                  <a:lnTo>
                    <a:pt x="0" y="190031"/>
                  </a:lnTo>
                  <a:lnTo>
                    <a:pt x="2454" y="195484"/>
                  </a:lnTo>
                  <a:lnTo>
                    <a:pt x="4590" y="198419"/>
                  </a:lnTo>
                  <a:lnTo>
                    <a:pt x="9786" y="201681"/>
                  </a:lnTo>
                  <a:lnTo>
                    <a:pt x="21483" y="203518"/>
                  </a:lnTo>
                  <a:lnTo>
                    <a:pt x="51603" y="203131"/>
                  </a:lnTo>
                  <a:lnTo>
                    <a:pt x="104112" y="194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663">
              <a:extLst>
                <a:ext uri="{FF2B5EF4-FFF2-40B4-BE49-F238E27FC236}">
                  <a16:creationId xmlns:a16="http://schemas.microsoft.com/office/drawing/2014/main" id="{2490F7E9-6DAC-1CD9-79F9-638AF28C29C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343025" y="1566961"/>
              <a:ext cx="174515" cy="157065"/>
            </a:xfrm>
            <a:custGeom>
              <a:avLst/>
              <a:gdLst/>
              <a:ahLst/>
              <a:cxnLst/>
              <a:rect l="0" t="0" r="0" b="0"/>
              <a:pathLst>
                <a:path w="174515" h="157065">
                  <a:moveTo>
                    <a:pt x="161925" y="14189"/>
                  </a:moveTo>
                  <a:lnTo>
                    <a:pt x="161925" y="14189"/>
                  </a:lnTo>
                  <a:lnTo>
                    <a:pt x="166982" y="9133"/>
                  </a:lnTo>
                  <a:lnTo>
                    <a:pt x="167413" y="7643"/>
                  </a:lnTo>
                  <a:lnTo>
                    <a:pt x="166642" y="6650"/>
                  </a:lnTo>
                  <a:lnTo>
                    <a:pt x="152744" y="0"/>
                  </a:lnTo>
                  <a:lnTo>
                    <a:pt x="141617" y="122"/>
                  </a:lnTo>
                  <a:lnTo>
                    <a:pt x="105471" y="11670"/>
                  </a:lnTo>
                  <a:lnTo>
                    <a:pt x="73448" y="31180"/>
                  </a:lnTo>
                  <a:lnTo>
                    <a:pt x="54449" y="54148"/>
                  </a:lnTo>
                  <a:lnTo>
                    <a:pt x="53233" y="58820"/>
                  </a:lnTo>
                  <a:lnTo>
                    <a:pt x="54703" y="69655"/>
                  </a:lnTo>
                  <a:lnTo>
                    <a:pt x="61707" y="78705"/>
                  </a:lnTo>
                  <a:lnTo>
                    <a:pt x="66538" y="82599"/>
                  </a:lnTo>
                  <a:lnTo>
                    <a:pt x="77550" y="86927"/>
                  </a:lnTo>
                  <a:lnTo>
                    <a:pt x="88442" y="89909"/>
                  </a:lnTo>
                  <a:lnTo>
                    <a:pt x="104057" y="97624"/>
                  </a:lnTo>
                  <a:lnTo>
                    <a:pt x="146394" y="101941"/>
                  </a:lnTo>
                  <a:lnTo>
                    <a:pt x="172789" y="121361"/>
                  </a:lnTo>
                  <a:lnTo>
                    <a:pt x="174459" y="124795"/>
                  </a:lnTo>
                  <a:lnTo>
                    <a:pt x="174514" y="128143"/>
                  </a:lnTo>
                  <a:lnTo>
                    <a:pt x="173493" y="131434"/>
                  </a:lnTo>
                  <a:lnTo>
                    <a:pt x="161069" y="137911"/>
                  </a:lnTo>
                  <a:lnTo>
                    <a:pt x="130274" y="144686"/>
                  </a:lnTo>
                  <a:lnTo>
                    <a:pt x="92055" y="146975"/>
                  </a:lnTo>
                  <a:lnTo>
                    <a:pt x="48915" y="148486"/>
                  </a:lnTo>
                  <a:lnTo>
                    <a:pt x="0" y="157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14">
            <a:extLst>
              <a:ext uri="{FF2B5EF4-FFF2-40B4-BE49-F238E27FC236}">
                <a16:creationId xmlns:a16="http://schemas.microsoft.com/office/drawing/2014/main" id="{FB597476-10AA-DF50-A77D-56B7F37BAA22}"/>
              </a:ext>
            </a:extLst>
          </p:cNvPr>
          <p:cNvGrpSpPr/>
          <p:nvPr/>
        </p:nvGrpSpPr>
        <p:grpSpPr>
          <a:xfrm>
            <a:off x="306124" y="2496221"/>
            <a:ext cx="217752" cy="370805"/>
            <a:chOff x="306124" y="2496221"/>
            <a:chExt cx="217752" cy="370805"/>
          </a:xfrm>
        </p:grpSpPr>
        <p:sp>
          <p:nvSpPr>
            <p:cNvPr id="207" name="SMARTInkShape-2664">
              <a:extLst>
                <a:ext uri="{FF2B5EF4-FFF2-40B4-BE49-F238E27FC236}">
                  <a16:creationId xmlns:a16="http://schemas.microsoft.com/office/drawing/2014/main" id="{47F6F203-4AE1-E456-2DC4-3AA62465B46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06124" y="2705201"/>
              <a:ext cx="217752" cy="18950"/>
            </a:xfrm>
            <a:custGeom>
              <a:avLst/>
              <a:gdLst/>
              <a:ahLst/>
              <a:cxnLst/>
              <a:rect l="0" t="0" r="0" b="0"/>
              <a:pathLst>
                <a:path w="217752" h="18950">
                  <a:moveTo>
                    <a:pt x="8201" y="18949"/>
                  </a:moveTo>
                  <a:lnTo>
                    <a:pt x="8201" y="18949"/>
                  </a:lnTo>
                  <a:lnTo>
                    <a:pt x="0" y="18949"/>
                  </a:lnTo>
                  <a:lnTo>
                    <a:pt x="30364" y="5691"/>
                  </a:lnTo>
                  <a:lnTo>
                    <a:pt x="77180" y="662"/>
                  </a:lnTo>
                  <a:lnTo>
                    <a:pt x="121080" y="0"/>
                  </a:lnTo>
                  <a:lnTo>
                    <a:pt x="160320" y="2741"/>
                  </a:lnTo>
                  <a:lnTo>
                    <a:pt x="217751" y="1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665">
              <a:extLst>
                <a:ext uri="{FF2B5EF4-FFF2-40B4-BE49-F238E27FC236}">
                  <a16:creationId xmlns:a16="http://schemas.microsoft.com/office/drawing/2014/main" id="{7390969C-5346-66BC-D02D-621C1CECAFF6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52425" y="2496221"/>
              <a:ext cx="161926" cy="66005"/>
            </a:xfrm>
            <a:custGeom>
              <a:avLst/>
              <a:gdLst/>
              <a:ahLst/>
              <a:cxnLst/>
              <a:rect l="0" t="0" r="0" b="0"/>
              <a:pathLst>
                <a:path w="161926" h="66005">
                  <a:moveTo>
                    <a:pt x="0" y="66004"/>
                  </a:moveTo>
                  <a:lnTo>
                    <a:pt x="0" y="66004"/>
                  </a:lnTo>
                  <a:lnTo>
                    <a:pt x="0" y="48670"/>
                  </a:lnTo>
                  <a:lnTo>
                    <a:pt x="5056" y="42406"/>
                  </a:lnTo>
                  <a:lnTo>
                    <a:pt x="48905" y="19552"/>
                  </a:lnTo>
                  <a:lnTo>
                    <a:pt x="78374" y="4422"/>
                  </a:lnTo>
                  <a:lnTo>
                    <a:pt x="121106" y="0"/>
                  </a:lnTo>
                  <a:lnTo>
                    <a:pt x="146538" y="4584"/>
                  </a:lnTo>
                  <a:lnTo>
                    <a:pt x="151667" y="8124"/>
                  </a:lnTo>
                  <a:lnTo>
                    <a:pt x="161925" y="27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666">
              <a:extLst>
                <a:ext uri="{FF2B5EF4-FFF2-40B4-BE49-F238E27FC236}">
                  <a16:creationId xmlns:a16="http://schemas.microsoft.com/office/drawing/2014/main" id="{BB224F79-564A-F1A4-C9A4-095E77B506CA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33375" y="2534042"/>
              <a:ext cx="37674" cy="332984"/>
            </a:xfrm>
            <a:custGeom>
              <a:avLst/>
              <a:gdLst/>
              <a:ahLst/>
              <a:cxnLst/>
              <a:rect l="0" t="0" r="0" b="0"/>
              <a:pathLst>
                <a:path w="37674" h="332984">
                  <a:moveTo>
                    <a:pt x="19050" y="9133"/>
                  </a:moveTo>
                  <a:lnTo>
                    <a:pt x="19050" y="9133"/>
                  </a:lnTo>
                  <a:lnTo>
                    <a:pt x="27251" y="9133"/>
                  </a:lnTo>
                  <a:lnTo>
                    <a:pt x="37673" y="0"/>
                  </a:lnTo>
                  <a:lnTo>
                    <a:pt x="36957" y="17011"/>
                  </a:lnTo>
                  <a:lnTo>
                    <a:pt x="30544" y="61763"/>
                  </a:lnTo>
                  <a:lnTo>
                    <a:pt x="26336" y="100221"/>
                  </a:lnTo>
                  <a:lnTo>
                    <a:pt x="18387" y="140192"/>
                  </a:lnTo>
                  <a:lnTo>
                    <a:pt x="12151" y="186607"/>
                  </a:lnTo>
                  <a:lnTo>
                    <a:pt x="7481" y="224348"/>
                  </a:lnTo>
                  <a:lnTo>
                    <a:pt x="1478" y="265546"/>
                  </a:lnTo>
                  <a:lnTo>
                    <a:pt x="195" y="308188"/>
                  </a:lnTo>
                  <a:lnTo>
                    <a:pt x="0" y="332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515">
            <a:extLst>
              <a:ext uri="{FF2B5EF4-FFF2-40B4-BE49-F238E27FC236}">
                <a16:creationId xmlns:a16="http://schemas.microsoft.com/office/drawing/2014/main" id="{35328E95-76B5-E498-7C71-B58402381224}"/>
              </a:ext>
            </a:extLst>
          </p:cNvPr>
          <p:cNvGrpSpPr/>
          <p:nvPr/>
        </p:nvGrpSpPr>
        <p:grpSpPr>
          <a:xfrm>
            <a:off x="1185137" y="2619376"/>
            <a:ext cx="224564" cy="114300"/>
            <a:chOff x="1185137" y="2619376"/>
            <a:chExt cx="224564" cy="114300"/>
          </a:xfrm>
        </p:grpSpPr>
        <p:sp>
          <p:nvSpPr>
            <p:cNvPr id="211" name="SMARTInkShape-2667">
              <a:extLst>
                <a:ext uri="{FF2B5EF4-FFF2-40B4-BE49-F238E27FC236}">
                  <a16:creationId xmlns:a16="http://schemas.microsoft.com/office/drawing/2014/main" id="{6ACD69A5-1A15-CF51-CD28-9621ACB32BEB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185137" y="2714625"/>
              <a:ext cx="224564" cy="19051"/>
            </a:xfrm>
            <a:custGeom>
              <a:avLst/>
              <a:gdLst/>
              <a:ahLst/>
              <a:cxnLst/>
              <a:rect l="0" t="0" r="0" b="0"/>
              <a:pathLst>
                <a:path w="2245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7229" y="17992"/>
                  </a:lnTo>
                  <a:lnTo>
                    <a:pt x="88418" y="10114"/>
                  </a:lnTo>
                  <a:lnTo>
                    <a:pt x="113266" y="8544"/>
                  </a:lnTo>
                  <a:lnTo>
                    <a:pt x="131474" y="2001"/>
                  </a:lnTo>
                  <a:lnTo>
                    <a:pt x="176881" y="15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668">
              <a:extLst>
                <a:ext uri="{FF2B5EF4-FFF2-40B4-BE49-F238E27FC236}">
                  <a16:creationId xmlns:a16="http://schemas.microsoft.com/office/drawing/2014/main" id="{AEF4BA1D-9247-7097-D65E-AA35D0176CF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200150" y="2619376"/>
              <a:ext cx="142876" cy="19050"/>
            </a:xfrm>
            <a:custGeom>
              <a:avLst/>
              <a:gdLst/>
              <a:ahLst/>
              <a:cxnLst/>
              <a:rect l="0" t="0" r="0" b="0"/>
              <a:pathLst>
                <a:path w="142876" h="19050">
                  <a:moveTo>
                    <a:pt x="0" y="19049"/>
                  </a:moveTo>
                  <a:lnTo>
                    <a:pt x="0" y="19049"/>
                  </a:lnTo>
                  <a:lnTo>
                    <a:pt x="22390" y="19049"/>
                  </a:lnTo>
                  <a:lnTo>
                    <a:pt x="28648" y="16227"/>
                  </a:lnTo>
                  <a:lnTo>
                    <a:pt x="34958" y="12503"/>
                  </a:lnTo>
                  <a:lnTo>
                    <a:pt x="47631" y="10113"/>
                  </a:lnTo>
                  <a:lnTo>
                    <a:pt x="50804" y="9916"/>
                  </a:lnTo>
                  <a:lnTo>
                    <a:pt x="57152" y="6877"/>
                  </a:lnTo>
                  <a:lnTo>
                    <a:pt x="63501" y="3055"/>
                  </a:lnTo>
                  <a:lnTo>
                    <a:pt x="76200" y="603"/>
                  </a:lnTo>
                  <a:lnTo>
                    <a:pt x="123825" y="0"/>
                  </a:lnTo>
                  <a:lnTo>
                    <a:pt x="127000" y="0"/>
                  </a:lnTo>
                  <a:lnTo>
                    <a:pt x="129117" y="1058"/>
                  </a:lnTo>
                  <a:lnTo>
                    <a:pt x="130528" y="2822"/>
                  </a:lnTo>
                  <a:lnTo>
                    <a:pt x="131468" y="5055"/>
                  </a:lnTo>
                  <a:lnTo>
                    <a:pt x="133154" y="6545"/>
                  </a:lnTo>
                  <a:lnTo>
                    <a:pt x="14287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516">
            <a:extLst>
              <a:ext uri="{FF2B5EF4-FFF2-40B4-BE49-F238E27FC236}">
                <a16:creationId xmlns:a16="http://schemas.microsoft.com/office/drawing/2014/main" id="{6E41A88F-1BA3-6642-A424-C14A723C830D}"/>
              </a:ext>
            </a:extLst>
          </p:cNvPr>
          <p:cNvGrpSpPr/>
          <p:nvPr/>
        </p:nvGrpSpPr>
        <p:grpSpPr>
          <a:xfrm>
            <a:off x="1847850" y="2173150"/>
            <a:ext cx="2275967" cy="350976"/>
            <a:chOff x="1847850" y="2173150"/>
            <a:chExt cx="2275967" cy="350976"/>
          </a:xfrm>
        </p:grpSpPr>
        <p:sp>
          <p:nvSpPr>
            <p:cNvPr id="214" name="SMARTInkShape-2669">
              <a:extLst>
                <a:ext uri="{FF2B5EF4-FFF2-40B4-BE49-F238E27FC236}">
                  <a16:creationId xmlns:a16="http://schemas.microsoft.com/office/drawing/2014/main" id="{DF21E245-A13A-F9CD-33DD-48F8BF3B930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971925" y="2230682"/>
              <a:ext cx="151892" cy="141044"/>
            </a:xfrm>
            <a:custGeom>
              <a:avLst/>
              <a:gdLst/>
              <a:ahLst/>
              <a:cxnLst/>
              <a:rect l="0" t="0" r="0" b="0"/>
              <a:pathLst>
                <a:path w="151892" h="141044">
                  <a:moveTo>
                    <a:pt x="133350" y="26743"/>
                  </a:moveTo>
                  <a:lnTo>
                    <a:pt x="133350" y="26743"/>
                  </a:lnTo>
                  <a:lnTo>
                    <a:pt x="148538" y="10497"/>
                  </a:lnTo>
                  <a:lnTo>
                    <a:pt x="151891" y="0"/>
                  </a:lnTo>
                  <a:lnTo>
                    <a:pt x="112583" y="11587"/>
                  </a:lnTo>
                  <a:lnTo>
                    <a:pt x="65888" y="41778"/>
                  </a:lnTo>
                  <a:lnTo>
                    <a:pt x="61033" y="48594"/>
                  </a:lnTo>
                  <a:lnTo>
                    <a:pt x="60797" y="51894"/>
                  </a:lnTo>
                  <a:lnTo>
                    <a:pt x="63357" y="58382"/>
                  </a:lnTo>
                  <a:lnTo>
                    <a:pt x="75805" y="67985"/>
                  </a:lnTo>
                  <a:lnTo>
                    <a:pt x="121111" y="93417"/>
                  </a:lnTo>
                  <a:lnTo>
                    <a:pt x="127910" y="99767"/>
                  </a:lnTo>
                  <a:lnTo>
                    <a:pt x="130933" y="106118"/>
                  </a:lnTo>
                  <a:lnTo>
                    <a:pt x="130680" y="109293"/>
                  </a:lnTo>
                  <a:lnTo>
                    <a:pt x="127578" y="115643"/>
                  </a:lnTo>
                  <a:lnTo>
                    <a:pt x="109767" y="125168"/>
                  </a:lnTo>
                  <a:lnTo>
                    <a:pt x="68900" y="138221"/>
                  </a:lnTo>
                  <a:lnTo>
                    <a:pt x="23185" y="140672"/>
                  </a:lnTo>
                  <a:lnTo>
                    <a:pt x="0" y="141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70">
              <a:extLst>
                <a:ext uri="{FF2B5EF4-FFF2-40B4-BE49-F238E27FC236}">
                  <a16:creationId xmlns:a16="http://schemas.microsoft.com/office/drawing/2014/main" id="{D11F1C6E-C131-4917-5281-58F3ADB1A59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905808" y="2238459"/>
              <a:ext cx="123268" cy="149719"/>
            </a:xfrm>
            <a:custGeom>
              <a:avLst/>
              <a:gdLst/>
              <a:ahLst/>
              <a:cxnLst/>
              <a:rect l="0" t="0" r="0" b="0"/>
              <a:pathLst>
                <a:path w="123268" h="149719">
                  <a:moveTo>
                    <a:pt x="18492" y="38016"/>
                  </a:moveTo>
                  <a:lnTo>
                    <a:pt x="18492" y="38016"/>
                  </a:lnTo>
                  <a:lnTo>
                    <a:pt x="18492" y="46217"/>
                  </a:lnTo>
                  <a:lnTo>
                    <a:pt x="23548" y="52205"/>
                  </a:lnTo>
                  <a:lnTo>
                    <a:pt x="28853" y="54906"/>
                  </a:lnTo>
                  <a:lnTo>
                    <a:pt x="50290" y="56940"/>
                  </a:lnTo>
                  <a:lnTo>
                    <a:pt x="64838" y="57029"/>
                  </a:lnTo>
                  <a:lnTo>
                    <a:pt x="76485" y="51405"/>
                  </a:lnTo>
                  <a:lnTo>
                    <a:pt x="96152" y="35604"/>
                  </a:lnTo>
                  <a:lnTo>
                    <a:pt x="100633" y="28830"/>
                  </a:lnTo>
                  <a:lnTo>
                    <a:pt x="101828" y="25542"/>
                  </a:lnTo>
                  <a:lnTo>
                    <a:pt x="100333" y="16244"/>
                  </a:lnTo>
                  <a:lnTo>
                    <a:pt x="98453" y="10802"/>
                  </a:lnTo>
                  <a:lnTo>
                    <a:pt x="96141" y="7173"/>
                  </a:lnTo>
                  <a:lnTo>
                    <a:pt x="93541" y="4754"/>
                  </a:lnTo>
                  <a:lnTo>
                    <a:pt x="87830" y="2066"/>
                  </a:lnTo>
                  <a:lnTo>
                    <a:pt x="63265" y="42"/>
                  </a:lnTo>
                  <a:lnTo>
                    <a:pt x="57866" y="0"/>
                  </a:lnTo>
                  <a:lnTo>
                    <a:pt x="49044" y="2776"/>
                  </a:lnTo>
                  <a:lnTo>
                    <a:pt x="41596" y="6479"/>
                  </a:lnTo>
                  <a:lnTo>
                    <a:pt x="21744" y="10239"/>
                  </a:lnTo>
                  <a:lnTo>
                    <a:pt x="15351" y="14382"/>
                  </a:lnTo>
                  <a:lnTo>
                    <a:pt x="5802" y="27721"/>
                  </a:lnTo>
                  <a:lnTo>
                    <a:pt x="1327" y="50135"/>
                  </a:lnTo>
                  <a:lnTo>
                    <a:pt x="0" y="76884"/>
                  </a:lnTo>
                  <a:lnTo>
                    <a:pt x="5335" y="95508"/>
                  </a:lnTo>
                  <a:lnTo>
                    <a:pt x="20238" y="121020"/>
                  </a:lnTo>
                  <a:lnTo>
                    <a:pt x="38059" y="139163"/>
                  </a:lnTo>
                  <a:lnTo>
                    <a:pt x="44237" y="143547"/>
                  </a:lnTo>
                  <a:lnTo>
                    <a:pt x="73157" y="149718"/>
                  </a:lnTo>
                  <a:lnTo>
                    <a:pt x="87943" y="148339"/>
                  </a:lnTo>
                  <a:lnTo>
                    <a:pt x="123267" y="133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671">
              <a:extLst>
                <a:ext uri="{FF2B5EF4-FFF2-40B4-BE49-F238E27FC236}">
                  <a16:creationId xmlns:a16="http://schemas.microsoft.com/office/drawing/2014/main" id="{4B6BC053-1CD7-2E2F-6404-9EA37C07BC9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620219" y="2240840"/>
              <a:ext cx="294557" cy="139999"/>
            </a:xfrm>
            <a:custGeom>
              <a:avLst/>
              <a:gdLst/>
              <a:ahLst/>
              <a:cxnLst/>
              <a:rect l="0" t="0" r="0" b="0"/>
              <a:pathLst>
                <a:path w="294557" h="139999">
                  <a:moveTo>
                    <a:pt x="85006" y="64210"/>
                  </a:moveTo>
                  <a:lnTo>
                    <a:pt x="85006" y="64210"/>
                  </a:lnTo>
                  <a:lnTo>
                    <a:pt x="94138" y="55077"/>
                  </a:lnTo>
                  <a:lnTo>
                    <a:pt x="94521" y="40506"/>
                  </a:lnTo>
                  <a:lnTo>
                    <a:pt x="91704" y="34978"/>
                  </a:lnTo>
                  <a:lnTo>
                    <a:pt x="89471" y="32022"/>
                  </a:lnTo>
                  <a:lnTo>
                    <a:pt x="84168" y="28738"/>
                  </a:lnTo>
                  <a:lnTo>
                    <a:pt x="72141" y="26629"/>
                  </a:lnTo>
                  <a:lnTo>
                    <a:pt x="57675" y="26264"/>
                  </a:lnTo>
                  <a:lnTo>
                    <a:pt x="46048" y="31823"/>
                  </a:lnTo>
                  <a:lnTo>
                    <a:pt x="21337" y="52638"/>
                  </a:lnTo>
                  <a:lnTo>
                    <a:pt x="7462" y="75951"/>
                  </a:lnTo>
                  <a:lnTo>
                    <a:pt x="358" y="116007"/>
                  </a:lnTo>
                  <a:lnTo>
                    <a:pt x="0" y="120966"/>
                  </a:lnTo>
                  <a:lnTo>
                    <a:pt x="1876" y="124273"/>
                  </a:lnTo>
                  <a:lnTo>
                    <a:pt x="5245" y="126477"/>
                  </a:lnTo>
                  <a:lnTo>
                    <a:pt x="20803" y="130014"/>
                  </a:lnTo>
                  <a:lnTo>
                    <a:pt x="24212" y="128188"/>
                  </a:lnTo>
                  <a:lnTo>
                    <a:pt x="54417" y="92256"/>
                  </a:lnTo>
                  <a:lnTo>
                    <a:pt x="68733" y="62224"/>
                  </a:lnTo>
                  <a:lnTo>
                    <a:pt x="77415" y="37046"/>
                  </a:lnTo>
                  <a:lnTo>
                    <a:pt x="83506" y="28270"/>
                  </a:lnTo>
                  <a:lnTo>
                    <a:pt x="84006" y="28608"/>
                  </a:lnTo>
                  <a:lnTo>
                    <a:pt x="84562" y="31807"/>
                  </a:lnTo>
                  <a:lnTo>
                    <a:pt x="81986" y="36756"/>
                  </a:lnTo>
                  <a:lnTo>
                    <a:pt x="79818" y="39557"/>
                  </a:lnTo>
                  <a:lnTo>
                    <a:pt x="77409" y="48314"/>
                  </a:lnTo>
                  <a:lnTo>
                    <a:pt x="75862" y="71183"/>
                  </a:lnTo>
                  <a:lnTo>
                    <a:pt x="83715" y="116916"/>
                  </a:lnTo>
                  <a:lnTo>
                    <a:pt x="84624" y="131802"/>
                  </a:lnTo>
                  <a:lnTo>
                    <a:pt x="86868" y="133613"/>
                  </a:lnTo>
                  <a:lnTo>
                    <a:pt x="90480" y="133762"/>
                  </a:lnTo>
                  <a:lnTo>
                    <a:pt x="99081" y="131105"/>
                  </a:lnTo>
                  <a:lnTo>
                    <a:pt x="116518" y="117796"/>
                  </a:lnTo>
                  <a:lnTo>
                    <a:pt x="135785" y="82699"/>
                  </a:lnTo>
                  <a:lnTo>
                    <a:pt x="146962" y="46654"/>
                  </a:lnTo>
                  <a:lnTo>
                    <a:pt x="173630" y="5854"/>
                  </a:lnTo>
                  <a:lnTo>
                    <a:pt x="180133" y="1232"/>
                  </a:lnTo>
                  <a:lnTo>
                    <a:pt x="183349" y="0"/>
                  </a:lnTo>
                  <a:lnTo>
                    <a:pt x="185493" y="237"/>
                  </a:lnTo>
                  <a:lnTo>
                    <a:pt x="186923" y="1453"/>
                  </a:lnTo>
                  <a:lnTo>
                    <a:pt x="195950" y="22589"/>
                  </a:lnTo>
                  <a:lnTo>
                    <a:pt x="198864" y="65001"/>
                  </a:lnTo>
                  <a:lnTo>
                    <a:pt x="198160" y="107954"/>
                  </a:lnTo>
                  <a:lnTo>
                    <a:pt x="194211" y="124574"/>
                  </a:lnTo>
                  <a:lnTo>
                    <a:pt x="188928" y="133372"/>
                  </a:lnTo>
                  <a:lnTo>
                    <a:pt x="180763" y="139998"/>
                  </a:lnTo>
                  <a:lnTo>
                    <a:pt x="175350" y="135231"/>
                  </a:lnTo>
                  <a:lnTo>
                    <a:pt x="172784" y="127172"/>
                  </a:lnTo>
                  <a:lnTo>
                    <a:pt x="171136" y="104752"/>
                  </a:lnTo>
                  <a:lnTo>
                    <a:pt x="176556" y="92459"/>
                  </a:lnTo>
                  <a:lnTo>
                    <a:pt x="207321" y="56517"/>
                  </a:lnTo>
                  <a:lnTo>
                    <a:pt x="243902" y="32900"/>
                  </a:lnTo>
                  <a:lnTo>
                    <a:pt x="294556" y="16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672">
              <a:extLst>
                <a:ext uri="{FF2B5EF4-FFF2-40B4-BE49-F238E27FC236}">
                  <a16:creationId xmlns:a16="http://schemas.microsoft.com/office/drawing/2014/main" id="{6F815BFB-3515-EE67-A843-69C59B1803D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306313" y="2277880"/>
              <a:ext cx="322713" cy="185475"/>
            </a:xfrm>
            <a:custGeom>
              <a:avLst/>
              <a:gdLst/>
              <a:ahLst/>
              <a:cxnLst/>
              <a:rect l="0" t="0" r="0" b="0"/>
              <a:pathLst>
                <a:path w="322713" h="185475">
                  <a:moveTo>
                    <a:pt x="103637" y="46220"/>
                  </a:moveTo>
                  <a:lnTo>
                    <a:pt x="103637" y="46220"/>
                  </a:lnTo>
                  <a:lnTo>
                    <a:pt x="111838" y="38019"/>
                  </a:lnTo>
                  <a:lnTo>
                    <a:pt x="111221" y="37578"/>
                  </a:lnTo>
                  <a:lnTo>
                    <a:pt x="107713" y="37087"/>
                  </a:lnTo>
                  <a:lnTo>
                    <a:pt x="106354" y="35898"/>
                  </a:lnTo>
                  <a:lnTo>
                    <a:pt x="103995" y="28528"/>
                  </a:lnTo>
                  <a:lnTo>
                    <a:pt x="103668" y="19088"/>
                  </a:lnTo>
                  <a:lnTo>
                    <a:pt x="98590" y="13016"/>
                  </a:lnTo>
                  <a:lnTo>
                    <a:pt x="85326" y="4514"/>
                  </a:lnTo>
                  <a:lnTo>
                    <a:pt x="73046" y="349"/>
                  </a:lnTo>
                  <a:lnTo>
                    <a:pt x="45266" y="0"/>
                  </a:lnTo>
                  <a:lnTo>
                    <a:pt x="31481" y="3805"/>
                  </a:lnTo>
                  <a:lnTo>
                    <a:pt x="18298" y="14669"/>
                  </a:lnTo>
                  <a:lnTo>
                    <a:pt x="7501" y="29022"/>
                  </a:lnTo>
                  <a:lnTo>
                    <a:pt x="1422" y="49003"/>
                  </a:lnTo>
                  <a:lnTo>
                    <a:pt x="0" y="61921"/>
                  </a:lnTo>
                  <a:lnTo>
                    <a:pt x="2190" y="71895"/>
                  </a:lnTo>
                  <a:lnTo>
                    <a:pt x="7163" y="81866"/>
                  </a:lnTo>
                  <a:lnTo>
                    <a:pt x="8629" y="81626"/>
                  </a:lnTo>
                  <a:lnTo>
                    <a:pt x="15749" y="77289"/>
                  </a:lnTo>
                  <a:lnTo>
                    <a:pt x="21537" y="75904"/>
                  </a:lnTo>
                  <a:lnTo>
                    <a:pt x="67007" y="43301"/>
                  </a:lnTo>
                  <a:lnTo>
                    <a:pt x="83985" y="18602"/>
                  </a:lnTo>
                  <a:lnTo>
                    <a:pt x="68305" y="57799"/>
                  </a:lnTo>
                  <a:lnTo>
                    <a:pt x="53109" y="97073"/>
                  </a:lnTo>
                  <a:lnTo>
                    <a:pt x="41747" y="127257"/>
                  </a:lnTo>
                  <a:lnTo>
                    <a:pt x="29843" y="169633"/>
                  </a:lnTo>
                  <a:lnTo>
                    <a:pt x="27913" y="185251"/>
                  </a:lnTo>
                  <a:lnTo>
                    <a:pt x="29871" y="185474"/>
                  </a:lnTo>
                  <a:lnTo>
                    <a:pt x="37691" y="182899"/>
                  </a:lnTo>
                  <a:lnTo>
                    <a:pt x="53994" y="170443"/>
                  </a:lnTo>
                  <a:lnTo>
                    <a:pt x="77407" y="139667"/>
                  </a:lnTo>
                  <a:lnTo>
                    <a:pt x="101169" y="97254"/>
                  </a:lnTo>
                  <a:lnTo>
                    <a:pt x="134425" y="51415"/>
                  </a:lnTo>
                  <a:lnTo>
                    <a:pt x="146274" y="31532"/>
                  </a:lnTo>
                  <a:lnTo>
                    <a:pt x="150104" y="22758"/>
                  </a:lnTo>
                  <a:lnTo>
                    <a:pt x="157150" y="11869"/>
                  </a:lnTo>
                  <a:lnTo>
                    <a:pt x="160308" y="552"/>
                  </a:lnTo>
                  <a:lnTo>
                    <a:pt x="160468" y="958"/>
                  </a:lnTo>
                  <a:lnTo>
                    <a:pt x="160781" y="46564"/>
                  </a:lnTo>
                  <a:lnTo>
                    <a:pt x="161845" y="76957"/>
                  </a:lnTo>
                  <a:lnTo>
                    <a:pt x="170488" y="98769"/>
                  </a:lnTo>
                  <a:lnTo>
                    <a:pt x="172546" y="100303"/>
                  </a:lnTo>
                  <a:lnTo>
                    <a:pt x="174976" y="101325"/>
                  </a:lnTo>
                  <a:lnTo>
                    <a:pt x="183321" y="99639"/>
                  </a:lnTo>
                  <a:lnTo>
                    <a:pt x="188510" y="97708"/>
                  </a:lnTo>
                  <a:lnTo>
                    <a:pt x="197097" y="89917"/>
                  </a:lnTo>
                  <a:lnTo>
                    <a:pt x="226064" y="44109"/>
                  </a:lnTo>
                  <a:lnTo>
                    <a:pt x="244904" y="1144"/>
                  </a:lnTo>
                  <a:lnTo>
                    <a:pt x="244382" y="1353"/>
                  </a:lnTo>
                  <a:lnTo>
                    <a:pt x="240979" y="4407"/>
                  </a:lnTo>
                  <a:lnTo>
                    <a:pt x="240707" y="6703"/>
                  </a:lnTo>
                  <a:lnTo>
                    <a:pt x="245052" y="20815"/>
                  </a:lnTo>
                  <a:lnTo>
                    <a:pt x="247378" y="62904"/>
                  </a:lnTo>
                  <a:lnTo>
                    <a:pt x="254688" y="94409"/>
                  </a:lnTo>
                  <a:lnTo>
                    <a:pt x="256196" y="97396"/>
                  </a:lnTo>
                  <a:lnTo>
                    <a:pt x="258260" y="99387"/>
                  </a:lnTo>
                  <a:lnTo>
                    <a:pt x="260694" y="100715"/>
                  </a:lnTo>
                  <a:lnTo>
                    <a:pt x="263374" y="100541"/>
                  </a:lnTo>
                  <a:lnTo>
                    <a:pt x="306140" y="80911"/>
                  </a:lnTo>
                  <a:lnTo>
                    <a:pt x="322712" y="74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73">
              <a:extLst>
                <a:ext uri="{FF2B5EF4-FFF2-40B4-BE49-F238E27FC236}">
                  <a16:creationId xmlns:a16="http://schemas.microsoft.com/office/drawing/2014/main" id="{FFAAA69F-17B0-F52A-75C9-3A20A351BDB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133725" y="2268274"/>
              <a:ext cx="174446" cy="132027"/>
            </a:xfrm>
            <a:custGeom>
              <a:avLst/>
              <a:gdLst/>
              <a:ahLst/>
              <a:cxnLst/>
              <a:rect l="0" t="0" r="0" b="0"/>
              <a:pathLst>
                <a:path w="174446" h="132027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5"/>
                  </a:lnTo>
                  <a:lnTo>
                    <a:pt x="150283" y="1655"/>
                  </a:lnTo>
                  <a:lnTo>
                    <a:pt x="142287" y="0"/>
                  </a:lnTo>
                  <a:lnTo>
                    <a:pt x="103443" y="9212"/>
                  </a:lnTo>
                  <a:lnTo>
                    <a:pt x="86192" y="16058"/>
                  </a:lnTo>
                  <a:lnTo>
                    <a:pt x="61393" y="33630"/>
                  </a:lnTo>
                  <a:lnTo>
                    <a:pt x="59979" y="35737"/>
                  </a:lnTo>
                  <a:lnTo>
                    <a:pt x="57522" y="44701"/>
                  </a:lnTo>
                  <a:lnTo>
                    <a:pt x="57260" y="50883"/>
                  </a:lnTo>
                  <a:lnTo>
                    <a:pt x="58282" y="52531"/>
                  </a:lnTo>
                  <a:lnTo>
                    <a:pt x="60021" y="53629"/>
                  </a:lnTo>
                  <a:lnTo>
                    <a:pt x="99967" y="70928"/>
                  </a:lnTo>
                  <a:lnTo>
                    <a:pt x="145209" y="82134"/>
                  </a:lnTo>
                  <a:lnTo>
                    <a:pt x="168461" y="94105"/>
                  </a:lnTo>
                  <a:lnTo>
                    <a:pt x="172633" y="97221"/>
                  </a:lnTo>
                  <a:lnTo>
                    <a:pt x="174355" y="100356"/>
                  </a:lnTo>
                  <a:lnTo>
                    <a:pt x="174445" y="103504"/>
                  </a:lnTo>
                  <a:lnTo>
                    <a:pt x="173447" y="106661"/>
                  </a:lnTo>
                  <a:lnTo>
                    <a:pt x="166693" y="112992"/>
                  </a:lnTo>
                  <a:lnTo>
                    <a:pt x="145111" y="125679"/>
                  </a:lnTo>
                  <a:lnTo>
                    <a:pt x="105256" y="130772"/>
                  </a:lnTo>
                  <a:lnTo>
                    <a:pt x="69052" y="131655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74">
              <a:extLst>
                <a:ext uri="{FF2B5EF4-FFF2-40B4-BE49-F238E27FC236}">
                  <a16:creationId xmlns:a16="http://schemas.microsoft.com/office/drawing/2014/main" id="{F3297D3E-1180-DF89-2BFC-E41D3BDA47B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809875" y="23526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5645" y="8689"/>
                  </a:lnTo>
                  <a:lnTo>
                    <a:pt x="15209" y="3862"/>
                  </a:lnTo>
                  <a:lnTo>
                    <a:pt x="57566" y="339"/>
                  </a:lnTo>
                  <a:lnTo>
                    <a:pt x="99241" y="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75">
              <a:extLst>
                <a:ext uri="{FF2B5EF4-FFF2-40B4-BE49-F238E27FC236}">
                  <a16:creationId xmlns:a16="http://schemas.microsoft.com/office/drawing/2014/main" id="{5E3169D0-1B0D-E8EE-8CCB-49E3F33F891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828925" y="2173150"/>
              <a:ext cx="95251" cy="350976"/>
            </a:xfrm>
            <a:custGeom>
              <a:avLst/>
              <a:gdLst/>
              <a:ahLst/>
              <a:cxnLst/>
              <a:rect l="0" t="0" r="0" b="0"/>
              <a:pathLst>
                <a:path w="95251" h="350976">
                  <a:moveTo>
                    <a:pt x="85725" y="74750"/>
                  </a:moveTo>
                  <a:lnTo>
                    <a:pt x="85725" y="74750"/>
                  </a:lnTo>
                  <a:lnTo>
                    <a:pt x="85725" y="60561"/>
                  </a:lnTo>
                  <a:lnTo>
                    <a:pt x="86783" y="58941"/>
                  </a:lnTo>
                  <a:lnTo>
                    <a:pt x="88547" y="57860"/>
                  </a:lnTo>
                  <a:lnTo>
                    <a:pt x="90781" y="57140"/>
                  </a:lnTo>
                  <a:lnTo>
                    <a:pt x="92271" y="55602"/>
                  </a:lnTo>
                  <a:lnTo>
                    <a:pt x="94858" y="47625"/>
                  </a:lnTo>
                  <a:lnTo>
                    <a:pt x="95250" y="27128"/>
                  </a:lnTo>
                  <a:lnTo>
                    <a:pt x="71570" y="3445"/>
                  </a:lnTo>
                  <a:lnTo>
                    <a:pt x="66028" y="726"/>
                  </a:lnTo>
                  <a:lnTo>
                    <a:pt x="63068" y="0"/>
                  </a:lnTo>
                  <a:lnTo>
                    <a:pt x="60037" y="575"/>
                  </a:lnTo>
                  <a:lnTo>
                    <a:pt x="53847" y="4036"/>
                  </a:lnTo>
                  <a:lnTo>
                    <a:pt x="39356" y="16991"/>
                  </a:lnTo>
                  <a:lnTo>
                    <a:pt x="26713" y="44348"/>
                  </a:lnTo>
                  <a:lnTo>
                    <a:pt x="16264" y="79265"/>
                  </a:lnTo>
                  <a:lnTo>
                    <a:pt x="6465" y="121478"/>
                  </a:lnTo>
                  <a:lnTo>
                    <a:pt x="1916" y="157387"/>
                  </a:lnTo>
                  <a:lnTo>
                    <a:pt x="567" y="198248"/>
                  </a:lnTo>
                  <a:lnTo>
                    <a:pt x="168" y="243869"/>
                  </a:lnTo>
                  <a:lnTo>
                    <a:pt x="50" y="285844"/>
                  </a:lnTo>
                  <a:lnTo>
                    <a:pt x="10" y="328232"/>
                  </a:lnTo>
                  <a:lnTo>
                    <a:pt x="0" y="35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76">
              <a:extLst>
                <a:ext uri="{FF2B5EF4-FFF2-40B4-BE49-F238E27FC236}">
                  <a16:creationId xmlns:a16="http://schemas.microsoft.com/office/drawing/2014/main" id="{E129E4E8-7472-050B-A37E-2C62C0B7D22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672817" y="2288471"/>
              <a:ext cx="86499" cy="110685"/>
            </a:xfrm>
            <a:custGeom>
              <a:avLst/>
              <a:gdLst/>
              <a:ahLst/>
              <a:cxnLst/>
              <a:rect l="0" t="0" r="0" b="0"/>
              <a:pathLst>
                <a:path w="86499" h="110685">
                  <a:moveTo>
                    <a:pt x="60858" y="16579"/>
                  </a:moveTo>
                  <a:lnTo>
                    <a:pt x="60858" y="16579"/>
                  </a:lnTo>
                  <a:lnTo>
                    <a:pt x="60858" y="8378"/>
                  </a:lnTo>
                  <a:lnTo>
                    <a:pt x="59800" y="7937"/>
                  </a:lnTo>
                  <a:lnTo>
                    <a:pt x="47601" y="7170"/>
                  </a:lnTo>
                  <a:lnTo>
                    <a:pt x="41561" y="9928"/>
                  </a:lnTo>
                  <a:lnTo>
                    <a:pt x="19354" y="24366"/>
                  </a:lnTo>
                  <a:lnTo>
                    <a:pt x="7756" y="41229"/>
                  </a:lnTo>
                  <a:lnTo>
                    <a:pt x="921" y="57168"/>
                  </a:lnTo>
                  <a:lnTo>
                    <a:pt x="0" y="72013"/>
                  </a:lnTo>
                  <a:lnTo>
                    <a:pt x="8032" y="98790"/>
                  </a:lnTo>
                  <a:lnTo>
                    <a:pt x="11883" y="103136"/>
                  </a:lnTo>
                  <a:lnTo>
                    <a:pt x="21805" y="107966"/>
                  </a:lnTo>
                  <a:lnTo>
                    <a:pt x="39291" y="110684"/>
                  </a:lnTo>
                  <a:lnTo>
                    <a:pt x="54448" y="105676"/>
                  </a:lnTo>
                  <a:lnTo>
                    <a:pt x="69651" y="96394"/>
                  </a:lnTo>
                  <a:lnTo>
                    <a:pt x="79936" y="85214"/>
                  </a:lnTo>
                  <a:lnTo>
                    <a:pt x="85212" y="70367"/>
                  </a:lnTo>
                  <a:lnTo>
                    <a:pt x="86498" y="54243"/>
                  </a:lnTo>
                  <a:lnTo>
                    <a:pt x="78701" y="26645"/>
                  </a:lnTo>
                  <a:lnTo>
                    <a:pt x="70420" y="3088"/>
                  </a:lnTo>
                  <a:lnTo>
                    <a:pt x="68291" y="1235"/>
                  </a:lnTo>
                  <a:lnTo>
                    <a:pt x="65814" y="0"/>
                  </a:lnTo>
                  <a:lnTo>
                    <a:pt x="63103" y="234"/>
                  </a:lnTo>
                  <a:lnTo>
                    <a:pt x="51333" y="70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77">
              <a:extLst>
                <a:ext uri="{FF2B5EF4-FFF2-40B4-BE49-F238E27FC236}">
                  <a16:creationId xmlns:a16="http://schemas.microsoft.com/office/drawing/2014/main" id="{254B144C-8C2F-8B61-60F4-59B0486C4559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076487" y="2305174"/>
              <a:ext cx="380964" cy="114177"/>
            </a:xfrm>
            <a:custGeom>
              <a:avLst/>
              <a:gdLst/>
              <a:ahLst/>
              <a:cxnLst/>
              <a:rect l="0" t="0" r="0" b="0"/>
              <a:pathLst>
                <a:path w="380964" h="114177">
                  <a:moveTo>
                    <a:pt x="19013" y="28451"/>
                  </a:moveTo>
                  <a:lnTo>
                    <a:pt x="19013" y="28451"/>
                  </a:lnTo>
                  <a:lnTo>
                    <a:pt x="19013" y="9436"/>
                  </a:lnTo>
                  <a:lnTo>
                    <a:pt x="4824" y="23591"/>
                  </a:lnTo>
                  <a:lnTo>
                    <a:pt x="2123" y="29114"/>
                  </a:lnTo>
                  <a:lnTo>
                    <a:pt x="90" y="58916"/>
                  </a:lnTo>
                  <a:lnTo>
                    <a:pt x="0" y="69345"/>
                  </a:lnTo>
                  <a:lnTo>
                    <a:pt x="2802" y="75907"/>
                  </a:lnTo>
                  <a:lnTo>
                    <a:pt x="6516" y="82351"/>
                  </a:lnTo>
                  <a:lnTo>
                    <a:pt x="17573" y="110968"/>
                  </a:lnTo>
                  <a:lnTo>
                    <a:pt x="19111" y="112037"/>
                  </a:lnTo>
                  <a:lnTo>
                    <a:pt x="26333" y="113542"/>
                  </a:lnTo>
                  <a:lnTo>
                    <a:pt x="41366" y="114092"/>
                  </a:lnTo>
                  <a:lnTo>
                    <a:pt x="44498" y="112004"/>
                  </a:lnTo>
                  <a:lnTo>
                    <a:pt x="84395" y="64767"/>
                  </a:lnTo>
                  <a:lnTo>
                    <a:pt x="88001" y="60069"/>
                  </a:lnTo>
                  <a:lnTo>
                    <a:pt x="93076" y="44404"/>
                  </a:lnTo>
                  <a:lnTo>
                    <a:pt x="96084" y="16899"/>
                  </a:lnTo>
                  <a:lnTo>
                    <a:pt x="97910" y="14400"/>
                  </a:lnTo>
                  <a:lnTo>
                    <a:pt x="103389" y="10388"/>
                  </a:lnTo>
                  <a:lnTo>
                    <a:pt x="104139" y="7018"/>
                  </a:lnTo>
                  <a:lnTo>
                    <a:pt x="104728" y="0"/>
                  </a:lnTo>
                  <a:lnTo>
                    <a:pt x="105796" y="32993"/>
                  </a:lnTo>
                  <a:lnTo>
                    <a:pt x="119926" y="75334"/>
                  </a:lnTo>
                  <a:lnTo>
                    <a:pt x="123280" y="92310"/>
                  </a:lnTo>
                  <a:lnTo>
                    <a:pt x="124507" y="93249"/>
                  </a:lnTo>
                  <a:lnTo>
                    <a:pt x="131945" y="94879"/>
                  </a:lnTo>
                  <a:lnTo>
                    <a:pt x="137964" y="89996"/>
                  </a:lnTo>
                  <a:lnTo>
                    <a:pt x="140672" y="84732"/>
                  </a:lnTo>
                  <a:lnTo>
                    <a:pt x="141394" y="81847"/>
                  </a:lnTo>
                  <a:lnTo>
                    <a:pt x="177998" y="38144"/>
                  </a:lnTo>
                  <a:lnTo>
                    <a:pt x="178978" y="34913"/>
                  </a:lnTo>
                  <a:lnTo>
                    <a:pt x="180690" y="32759"/>
                  </a:lnTo>
                  <a:lnTo>
                    <a:pt x="185414" y="30366"/>
                  </a:lnTo>
                  <a:lnTo>
                    <a:pt x="198221" y="28619"/>
                  </a:lnTo>
                  <a:lnTo>
                    <a:pt x="204521" y="38614"/>
                  </a:lnTo>
                  <a:lnTo>
                    <a:pt x="208527" y="59896"/>
                  </a:lnTo>
                  <a:lnTo>
                    <a:pt x="209509" y="94833"/>
                  </a:lnTo>
                  <a:lnTo>
                    <a:pt x="223702" y="80929"/>
                  </a:lnTo>
                  <a:lnTo>
                    <a:pt x="226403" y="75411"/>
                  </a:lnTo>
                  <a:lnTo>
                    <a:pt x="227123" y="72457"/>
                  </a:lnTo>
                  <a:lnTo>
                    <a:pt x="233567" y="66354"/>
                  </a:lnTo>
                  <a:lnTo>
                    <a:pt x="242429" y="61171"/>
                  </a:lnTo>
                  <a:lnTo>
                    <a:pt x="249895" y="58869"/>
                  </a:lnTo>
                  <a:lnTo>
                    <a:pt x="252309" y="57196"/>
                  </a:lnTo>
                  <a:lnTo>
                    <a:pt x="253919" y="55023"/>
                  </a:lnTo>
                  <a:lnTo>
                    <a:pt x="254992" y="52515"/>
                  </a:lnTo>
                  <a:lnTo>
                    <a:pt x="256765" y="50844"/>
                  </a:lnTo>
                  <a:lnTo>
                    <a:pt x="265151" y="47941"/>
                  </a:lnTo>
                  <a:lnTo>
                    <a:pt x="273969" y="55192"/>
                  </a:lnTo>
                  <a:lnTo>
                    <a:pt x="279788" y="60797"/>
                  </a:lnTo>
                  <a:lnTo>
                    <a:pt x="283080" y="69638"/>
                  </a:lnTo>
                  <a:lnTo>
                    <a:pt x="285700" y="104060"/>
                  </a:lnTo>
                  <a:lnTo>
                    <a:pt x="285709" y="99420"/>
                  </a:lnTo>
                  <a:lnTo>
                    <a:pt x="288534" y="94212"/>
                  </a:lnTo>
                  <a:lnTo>
                    <a:pt x="298970" y="77189"/>
                  </a:lnTo>
                  <a:lnTo>
                    <a:pt x="303047" y="64647"/>
                  </a:lnTo>
                  <a:lnTo>
                    <a:pt x="319424" y="49171"/>
                  </a:lnTo>
                  <a:lnTo>
                    <a:pt x="345374" y="33902"/>
                  </a:lnTo>
                  <a:lnTo>
                    <a:pt x="347712" y="33144"/>
                  </a:lnTo>
                  <a:lnTo>
                    <a:pt x="349271" y="33696"/>
                  </a:lnTo>
                  <a:lnTo>
                    <a:pt x="350310" y="35123"/>
                  </a:lnTo>
                  <a:lnTo>
                    <a:pt x="353035" y="45017"/>
                  </a:lnTo>
                  <a:lnTo>
                    <a:pt x="357262" y="50983"/>
                  </a:lnTo>
                  <a:lnTo>
                    <a:pt x="360994" y="76529"/>
                  </a:lnTo>
                  <a:lnTo>
                    <a:pt x="361505" y="86155"/>
                  </a:lnTo>
                  <a:lnTo>
                    <a:pt x="364554" y="93961"/>
                  </a:lnTo>
                  <a:lnTo>
                    <a:pt x="370078" y="102540"/>
                  </a:lnTo>
                  <a:lnTo>
                    <a:pt x="380963" y="114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78">
              <a:extLst>
                <a:ext uri="{FF2B5EF4-FFF2-40B4-BE49-F238E27FC236}">
                  <a16:creationId xmlns:a16="http://schemas.microsoft.com/office/drawing/2014/main" id="{ED697838-66C7-CDB0-9A4D-82530AFD9B4F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847850" y="2286034"/>
              <a:ext cx="155990" cy="167208"/>
            </a:xfrm>
            <a:custGeom>
              <a:avLst/>
              <a:gdLst/>
              <a:ahLst/>
              <a:cxnLst/>
              <a:rect l="0" t="0" r="0" b="0"/>
              <a:pathLst>
                <a:path w="155990" h="167208">
                  <a:moveTo>
                    <a:pt x="152400" y="9491"/>
                  </a:moveTo>
                  <a:lnTo>
                    <a:pt x="152400" y="9491"/>
                  </a:lnTo>
                  <a:lnTo>
                    <a:pt x="152400" y="0"/>
                  </a:lnTo>
                  <a:lnTo>
                    <a:pt x="152400" y="5460"/>
                  </a:lnTo>
                  <a:lnTo>
                    <a:pt x="152400" y="3114"/>
                  </a:lnTo>
                  <a:lnTo>
                    <a:pt x="151342" y="2064"/>
                  </a:lnTo>
                  <a:lnTo>
                    <a:pt x="147343" y="899"/>
                  </a:lnTo>
                  <a:lnTo>
                    <a:pt x="145854" y="1646"/>
                  </a:lnTo>
                  <a:lnTo>
                    <a:pt x="144861" y="3203"/>
                  </a:lnTo>
                  <a:lnTo>
                    <a:pt x="144199" y="5299"/>
                  </a:lnTo>
                  <a:lnTo>
                    <a:pt x="143758" y="5638"/>
                  </a:lnTo>
                  <a:lnTo>
                    <a:pt x="143267" y="3193"/>
                  </a:lnTo>
                  <a:lnTo>
                    <a:pt x="142078" y="3175"/>
                  </a:lnTo>
                  <a:lnTo>
                    <a:pt x="134290" y="7149"/>
                  </a:lnTo>
                  <a:lnTo>
                    <a:pt x="86975" y="16890"/>
                  </a:lnTo>
                  <a:lnTo>
                    <a:pt x="43321" y="31854"/>
                  </a:lnTo>
                  <a:lnTo>
                    <a:pt x="32307" y="40950"/>
                  </a:lnTo>
                  <a:lnTo>
                    <a:pt x="24942" y="50989"/>
                  </a:lnTo>
                  <a:lnTo>
                    <a:pt x="21669" y="58979"/>
                  </a:lnTo>
                  <a:lnTo>
                    <a:pt x="22913" y="61533"/>
                  </a:lnTo>
                  <a:lnTo>
                    <a:pt x="25858" y="63236"/>
                  </a:lnTo>
                  <a:lnTo>
                    <a:pt x="72826" y="73881"/>
                  </a:lnTo>
                  <a:lnTo>
                    <a:pt x="116826" y="78788"/>
                  </a:lnTo>
                  <a:lnTo>
                    <a:pt x="137979" y="86468"/>
                  </a:lnTo>
                  <a:lnTo>
                    <a:pt x="147049" y="93445"/>
                  </a:lnTo>
                  <a:lnTo>
                    <a:pt x="154608" y="103601"/>
                  </a:lnTo>
                  <a:lnTo>
                    <a:pt x="155989" y="108214"/>
                  </a:lnTo>
                  <a:lnTo>
                    <a:pt x="155851" y="112348"/>
                  </a:lnTo>
                  <a:lnTo>
                    <a:pt x="154701" y="116163"/>
                  </a:lnTo>
                  <a:lnTo>
                    <a:pt x="142969" y="131643"/>
                  </a:lnTo>
                  <a:lnTo>
                    <a:pt x="134803" y="137865"/>
                  </a:lnTo>
                  <a:lnTo>
                    <a:pt x="90883" y="157482"/>
                  </a:lnTo>
                  <a:lnTo>
                    <a:pt x="43587" y="161020"/>
                  </a:lnTo>
                  <a:lnTo>
                    <a:pt x="27133" y="164326"/>
                  </a:lnTo>
                  <a:lnTo>
                    <a:pt x="21264" y="166690"/>
                  </a:lnTo>
                  <a:lnTo>
                    <a:pt x="16293" y="167207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517">
            <a:extLst>
              <a:ext uri="{FF2B5EF4-FFF2-40B4-BE49-F238E27FC236}">
                <a16:creationId xmlns:a16="http://schemas.microsoft.com/office/drawing/2014/main" id="{3D9D2F83-A194-BF3A-DECF-44DEF511E5FC}"/>
              </a:ext>
            </a:extLst>
          </p:cNvPr>
          <p:cNvGrpSpPr/>
          <p:nvPr/>
        </p:nvGrpSpPr>
        <p:grpSpPr>
          <a:xfrm>
            <a:off x="4439320" y="2086542"/>
            <a:ext cx="313656" cy="332809"/>
            <a:chOff x="4439320" y="2086542"/>
            <a:chExt cx="313656" cy="332809"/>
          </a:xfrm>
        </p:grpSpPr>
        <p:sp>
          <p:nvSpPr>
            <p:cNvPr id="225" name="SMARTInkShape-2679">
              <a:extLst>
                <a:ext uri="{FF2B5EF4-FFF2-40B4-BE49-F238E27FC236}">
                  <a16:creationId xmlns:a16="http://schemas.microsoft.com/office/drawing/2014/main" id="{EB44A0FC-BB2D-81A5-6898-96F0F6D7CB7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572000" y="22669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420" y="3862"/>
                  </a:lnTo>
                  <a:lnTo>
                    <a:pt x="96429" y="763"/>
                  </a:lnTo>
                  <a:lnTo>
                    <a:pt x="136170" y="15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80">
              <a:extLst>
                <a:ext uri="{FF2B5EF4-FFF2-40B4-BE49-F238E27FC236}">
                  <a16:creationId xmlns:a16="http://schemas.microsoft.com/office/drawing/2014/main" id="{D940E6E1-3ECD-6124-7C4F-FCB83549D94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610100" y="2086542"/>
              <a:ext cx="104649" cy="332809"/>
            </a:xfrm>
            <a:custGeom>
              <a:avLst/>
              <a:gdLst/>
              <a:ahLst/>
              <a:cxnLst/>
              <a:rect l="0" t="0" r="0" b="0"/>
              <a:pathLst>
                <a:path w="104649" h="332809">
                  <a:moveTo>
                    <a:pt x="85725" y="94683"/>
                  </a:moveTo>
                  <a:lnTo>
                    <a:pt x="85725" y="94683"/>
                  </a:lnTo>
                  <a:lnTo>
                    <a:pt x="90781" y="89627"/>
                  </a:lnTo>
                  <a:lnTo>
                    <a:pt x="93264" y="84322"/>
                  </a:lnTo>
                  <a:lnTo>
                    <a:pt x="93926" y="81425"/>
                  </a:lnTo>
                  <a:lnTo>
                    <a:pt x="103815" y="66271"/>
                  </a:lnTo>
                  <a:lnTo>
                    <a:pt x="104648" y="53011"/>
                  </a:lnTo>
                  <a:lnTo>
                    <a:pt x="95067" y="22517"/>
                  </a:lnTo>
                  <a:lnTo>
                    <a:pt x="82108" y="5896"/>
                  </a:lnTo>
                  <a:lnTo>
                    <a:pt x="76004" y="2305"/>
                  </a:lnTo>
                  <a:lnTo>
                    <a:pt x="63461" y="0"/>
                  </a:lnTo>
                  <a:lnTo>
                    <a:pt x="57133" y="2507"/>
                  </a:lnTo>
                  <a:lnTo>
                    <a:pt x="34334" y="22853"/>
                  </a:lnTo>
                  <a:lnTo>
                    <a:pt x="25842" y="36653"/>
                  </a:lnTo>
                  <a:lnTo>
                    <a:pt x="15334" y="77929"/>
                  </a:lnTo>
                  <a:lnTo>
                    <a:pt x="4126" y="121830"/>
                  </a:lnTo>
                  <a:lnTo>
                    <a:pt x="815" y="166720"/>
                  </a:lnTo>
                  <a:lnTo>
                    <a:pt x="241" y="204927"/>
                  </a:lnTo>
                  <a:lnTo>
                    <a:pt x="48" y="251338"/>
                  </a:lnTo>
                  <a:lnTo>
                    <a:pt x="14" y="288678"/>
                  </a:lnTo>
                  <a:lnTo>
                    <a:pt x="0" y="332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81">
              <a:extLst>
                <a:ext uri="{FF2B5EF4-FFF2-40B4-BE49-F238E27FC236}">
                  <a16:creationId xmlns:a16="http://schemas.microsoft.com/office/drawing/2014/main" id="{EC44CBBC-2FC6-3070-215B-F323841257C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439320" y="2221051"/>
              <a:ext cx="79002" cy="81853"/>
            </a:xfrm>
            <a:custGeom>
              <a:avLst/>
              <a:gdLst/>
              <a:ahLst/>
              <a:cxnLst/>
              <a:rect l="0" t="0" r="0" b="0"/>
              <a:pathLst>
                <a:path w="79002" h="81853">
                  <a:moveTo>
                    <a:pt x="37430" y="26849"/>
                  </a:moveTo>
                  <a:lnTo>
                    <a:pt x="37430" y="26849"/>
                  </a:lnTo>
                  <a:lnTo>
                    <a:pt x="42486" y="26849"/>
                  </a:lnTo>
                  <a:lnTo>
                    <a:pt x="43975" y="25791"/>
                  </a:lnTo>
                  <a:lnTo>
                    <a:pt x="44969" y="24027"/>
                  </a:lnTo>
                  <a:lnTo>
                    <a:pt x="45631" y="21793"/>
                  </a:lnTo>
                  <a:lnTo>
                    <a:pt x="47131" y="20303"/>
                  </a:lnTo>
                  <a:lnTo>
                    <a:pt x="52181" y="18207"/>
                  </a:lnTo>
                  <a:lnTo>
                    <a:pt x="51496" y="17912"/>
                  </a:lnTo>
                  <a:lnTo>
                    <a:pt x="49983" y="17716"/>
                  </a:lnTo>
                  <a:lnTo>
                    <a:pt x="48973" y="16527"/>
                  </a:lnTo>
                  <a:lnTo>
                    <a:pt x="47852" y="12384"/>
                  </a:lnTo>
                  <a:lnTo>
                    <a:pt x="47220" y="4101"/>
                  </a:lnTo>
                  <a:lnTo>
                    <a:pt x="46074" y="2158"/>
                  </a:lnTo>
                  <a:lnTo>
                    <a:pt x="44250" y="864"/>
                  </a:lnTo>
                  <a:lnTo>
                    <a:pt x="41977" y="0"/>
                  </a:lnTo>
                  <a:lnTo>
                    <a:pt x="39403" y="483"/>
                  </a:lnTo>
                  <a:lnTo>
                    <a:pt x="19515" y="11683"/>
                  </a:lnTo>
                  <a:lnTo>
                    <a:pt x="10771" y="20461"/>
                  </a:lnTo>
                  <a:lnTo>
                    <a:pt x="6957" y="25766"/>
                  </a:lnTo>
                  <a:lnTo>
                    <a:pt x="2720" y="40126"/>
                  </a:lnTo>
                  <a:lnTo>
                    <a:pt x="0" y="65102"/>
                  </a:lnTo>
                  <a:lnTo>
                    <a:pt x="1893" y="69284"/>
                  </a:lnTo>
                  <a:lnTo>
                    <a:pt x="9641" y="76754"/>
                  </a:lnTo>
                  <a:lnTo>
                    <a:pt x="20140" y="80779"/>
                  </a:lnTo>
                  <a:lnTo>
                    <a:pt x="25904" y="81852"/>
                  </a:lnTo>
                  <a:lnTo>
                    <a:pt x="40774" y="77400"/>
                  </a:lnTo>
                  <a:lnTo>
                    <a:pt x="66078" y="62352"/>
                  </a:lnTo>
                  <a:lnTo>
                    <a:pt x="77786" y="47364"/>
                  </a:lnTo>
                  <a:lnTo>
                    <a:pt x="79001" y="32792"/>
                  </a:lnTo>
                  <a:lnTo>
                    <a:pt x="76216" y="12736"/>
                  </a:lnTo>
                  <a:lnTo>
                    <a:pt x="70191" y="7171"/>
                  </a:lnTo>
                  <a:lnTo>
                    <a:pt x="60457" y="2228"/>
                  </a:lnTo>
                  <a:lnTo>
                    <a:pt x="49076" y="31"/>
                  </a:lnTo>
                  <a:lnTo>
                    <a:pt x="45194" y="504"/>
                  </a:lnTo>
                  <a:lnTo>
                    <a:pt x="42606" y="1877"/>
                  </a:lnTo>
                  <a:lnTo>
                    <a:pt x="37430" y="7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518">
            <a:extLst>
              <a:ext uri="{FF2B5EF4-FFF2-40B4-BE49-F238E27FC236}">
                <a16:creationId xmlns:a16="http://schemas.microsoft.com/office/drawing/2014/main" id="{12A53208-243F-3158-70F0-6231778CC38E}"/>
              </a:ext>
            </a:extLst>
          </p:cNvPr>
          <p:cNvGrpSpPr/>
          <p:nvPr/>
        </p:nvGrpSpPr>
        <p:grpSpPr>
          <a:xfrm>
            <a:off x="1771650" y="2571750"/>
            <a:ext cx="3762376" cy="523876"/>
            <a:chOff x="1771650" y="2571750"/>
            <a:chExt cx="3762376" cy="523876"/>
          </a:xfrm>
        </p:grpSpPr>
        <p:sp>
          <p:nvSpPr>
            <p:cNvPr id="229" name="SMARTInkShape-2682">
              <a:extLst>
                <a:ext uri="{FF2B5EF4-FFF2-40B4-BE49-F238E27FC236}">
                  <a16:creationId xmlns:a16="http://schemas.microsoft.com/office/drawing/2014/main" id="{F6F5D7E7-1960-C402-DADC-5EF8AFEAB08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771650" y="2886075"/>
              <a:ext cx="3762376" cy="209551"/>
            </a:xfrm>
            <a:custGeom>
              <a:avLst/>
              <a:gdLst/>
              <a:ahLst/>
              <a:cxnLst/>
              <a:rect l="0" t="0" r="0" b="0"/>
              <a:pathLst>
                <a:path w="3762376" h="209551">
                  <a:moveTo>
                    <a:pt x="0" y="209550"/>
                  </a:moveTo>
                  <a:lnTo>
                    <a:pt x="0" y="209550"/>
                  </a:lnTo>
                  <a:lnTo>
                    <a:pt x="26856" y="209550"/>
                  </a:lnTo>
                  <a:lnTo>
                    <a:pt x="35840" y="203004"/>
                  </a:lnTo>
                  <a:lnTo>
                    <a:pt x="44721" y="200908"/>
                  </a:lnTo>
                  <a:lnTo>
                    <a:pt x="88511" y="200035"/>
                  </a:lnTo>
                  <a:lnTo>
                    <a:pt x="129374" y="191825"/>
                  </a:lnTo>
                  <a:lnTo>
                    <a:pt x="171684" y="189704"/>
                  </a:lnTo>
                  <a:lnTo>
                    <a:pt x="211501" y="184031"/>
                  </a:lnTo>
                  <a:lnTo>
                    <a:pt x="253993" y="181579"/>
                  </a:lnTo>
                  <a:lnTo>
                    <a:pt x="291510" y="178332"/>
                  </a:lnTo>
                  <a:lnTo>
                    <a:pt x="339033" y="172356"/>
                  </a:lnTo>
                  <a:lnTo>
                    <a:pt x="384440" y="171719"/>
                  </a:lnTo>
                  <a:lnTo>
                    <a:pt x="429762" y="171529"/>
                  </a:lnTo>
                  <a:lnTo>
                    <a:pt x="467414" y="171473"/>
                  </a:lnTo>
                  <a:lnTo>
                    <a:pt x="499840" y="171460"/>
                  </a:lnTo>
                  <a:lnTo>
                    <a:pt x="535418" y="171455"/>
                  </a:lnTo>
                  <a:lnTo>
                    <a:pt x="582681" y="168629"/>
                  </a:lnTo>
                  <a:lnTo>
                    <a:pt x="622437" y="163911"/>
                  </a:lnTo>
                  <a:lnTo>
                    <a:pt x="664909" y="162514"/>
                  </a:lnTo>
                  <a:lnTo>
                    <a:pt x="712130" y="162041"/>
                  </a:lnTo>
                  <a:lnTo>
                    <a:pt x="757455" y="161960"/>
                  </a:lnTo>
                  <a:lnTo>
                    <a:pt x="792788" y="161940"/>
                  </a:lnTo>
                  <a:lnTo>
                    <a:pt x="829658" y="161932"/>
                  </a:lnTo>
                  <a:lnTo>
                    <a:pt x="867212" y="161928"/>
                  </a:lnTo>
                  <a:lnTo>
                    <a:pt x="913942" y="161926"/>
                  </a:lnTo>
                  <a:lnTo>
                    <a:pt x="960053" y="168471"/>
                  </a:lnTo>
                  <a:lnTo>
                    <a:pt x="990016" y="169509"/>
                  </a:lnTo>
                  <a:lnTo>
                    <a:pt x="1028585" y="163737"/>
                  </a:lnTo>
                  <a:lnTo>
                    <a:pt x="1068530" y="162462"/>
                  </a:lnTo>
                  <a:lnTo>
                    <a:pt x="1115996" y="162084"/>
                  </a:lnTo>
                  <a:lnTo>
                    <a:pt x="1152991" y="161972"/>
                  </a:lnTo>
                  <a:lnTo>
                    <a:pt x="1190763" y="161939"/>
                  </a:lnTo>
                  <a:lnTo>
                    <a:pt x="1237232" y="159107"/>
                  </a:lnTo>
                  <a:lnTo>
                    <a:pt x="1273781" y="155381"/>
                  </a:lnTo>
                  <a:lnTo>
                    <a:pt x="1318157" y="153283"/>
                  </a:lnTo>
                  <a:lnTo>
                    <a:pt x="1358117" y="152662"/>
                  </a:lnTo>
                  <a:lnTo>
                    <a:pt x="1395710" y="152478"/>
                  </a:lnTo>
                  <a:lnTo>
                    <a:pt x="1440215" y="152415"/>
                  </a:lnTo>
                  <a:lnTo>
                    <a:pt x="1476950" y="149582"/>
                  </a:lnTo>
                  <a:lnTo>
                    <a:pt x="1514645" y="144862"/>
                  </a:lnTo>
                  <a:lnTo>
                    <a:pt x="1552625" y="143464"/>
                  </a:lnTo>
                  <a:lnTo>
                    <a:pt x="1593512" y="143050"/>
                  </a:lnTo>
                  <a:lnTo>
                    <a:pt x="1636318" y="140105"/>
                  </a:lnTo>
                  <a:lnTo>
                    <a:pt x="1675812" y="135351"/>
                  </a:lnTo>
                  <a:lnTo>
                    <a:pt x="1714326" y="133943"/>
                  </a:lnTo>
                  <a:lnTo>
                    <a:pt x="1752548" y="130704"/>
                  </a:lnTo>
                  <a:lnTo>
                    <a:pt x="1790684" y="125863"/>
                  </a:lnTo>
                  <a:lnTo>
                    <a:pt x="1831617" y="124429"/>
                  </a:lnTo>
                  <a:lnTo>
                    <a:pt x="1874437" y="124004"/>
                  </a:lnTo>
                  <a:lnTo>
                    <a:pt x="1913936" y="121056"/>
                  </a:lnTo>
                  <a:lnTo>
                    <a:pt x="1952451" y="116301"/>
                  </a:lnTo>
                  <a:lnTo>
                    <a:pt x="1993496" y="114893"/>
                  </a:lnTo>
                  <a:lnTo>
                    <a:pt x="2036348" y="111654"/>
                  </a:lnTo>
                  <a:lnTo>
                    <a:pt x="2075857" y="106813"/>
                  </a:lnTo>
                  <a:lnTo>
                    <a:pt x="2114374" y="105379"/>
                  </a:lnTo>
                  <a:lnTo>
                    <a:pt x="2152598" y="102132"/>
                  </a:lnTo>
                  <a:lnTo>
                    <a:pt x="2190734" y="97289"/>
                  </a:lnTo>
                  <a:lnTo>
                    <a:pt x="2231667" y="95854"/>
                  </a:lnTo>
                  <a:lnTo>
                    <a:pt x="2277310" y="92607"/>
                  </a:lnTo>
                  <a:lnTo>
                    <a:pt x="2321525" y="87764"/>
                  </a:lnTo>
                  <a:lnTo>
                    <a:pt x="2361437" y="86329"/>
                  </a:lnTo>
                  <a:lnTo>
                    <a:pt x="2402896" y="83082"/>
                  </a:lnTo>
                  <a:lnTo>
                    <a:pt x="2448695" y="78239"/>
                  </a:lnTo>
                  <a:lnTo>
                    <a:pt x="2492956" y="76804"/>
                  </a:lnTo>
                  <a:lnTo>
                    <a:pt x="2535703" y="76379"/>
                  </a:lnTo>
                  <a:lnTo>
                    <a:pt x="2579062" y="73431"/>
                  </a:lnTo>
                  <a:lnTo>
                    <a:pt x="2618719" y="68676"/>
                  </a:lnTo>
                  <a:lnTo>
                    <a:pt x="2660103" y="64446"/>
                  </a:lnTo>
                  <a:lnTo>
                    <a:pt x="2705879" y="59312"/>
                  </a:lnTo>
                  <a:lnTo>
                    <a:pt x="2750133" y="57791"/>
                  </a:lnTo>
                  <a:lnTo>
                    <a:pt x="2792879" y="54518"/>
                  </a:lnTo>
                  <a:lnTo>
                    <a:pt x="2836237" y="49667"/>
                  </a:lnTo>
                  <a:lnTo>
                    <a:pt x="2878716" y="45407"/>
                  </a:lnTo>
                  <a:lnTo>
                    <a:pt x="2921995" y="40265"/>
                  </a:lnTo>
                  <a:lnTo>
                    <a:pt x="2964450" y="38742"/>
                  </a:lnTo>
                  <a:lnTo>
                    <a:pt x="3007723" y="35468"/>
                  </a:lnTo>
                  <a:lnTo>
                    <a:pt x="3047355" y="30617"/>
                  </a:lnTo>
                  <a:lnTo>
                    <a:pt x="3088731" y="29180"/>
                  </a:lnTo>
                  <a:lnTo>
                    <a:pt x="3131682" y="28755"/>
                  </a:lnTo>
                  <a:lnTo>
                    <a:pt x="3171220" y="28628"/>
                  </a:lnTo>
                  <a:lnTo>
                    <a:pt x="3212568" y="28591"/>
                  </a:lnTo>
                  <a:lnTo>
                    <a:pt x="3255511" y="25758"/>
                  </a:lnTo>
                  <a:lnTo>
                    <a:pt x="3295045" y="21037"/>
                  </a:lnTo>
                  <a:lnTo>
                    <a:pt x="3333571" y="19639"/>
                  </a:lnTo>
                  <a:lnTo>
                    <a:pt x="3374620" y="19225"/>
                  </a:lnTo>
                  <a:lnTo>
                    <a:pt x="3417474" y="19102"/>
                  </a:lnTo>
                  <a:lnTo>
                    <a:pt x="3456982" y="19065"/>
                  </a:lnTo>
                  <a:lnTo>
                    <a:pt x="3495499" y="19055"/>
                  </a:lnTo>
                  <a:lnTo>
                    <a:pt x="3533723" y="19051"/>
                  </a:lnTo>
                  <a:lnTo>
                    <a:pt x="3571858" y="19050"/>
                  </a:lnTo>
                  <a:lnTo>
                    <a:pt x="3612559" y="19050"/>
                  </a:lnTo>
                  <a:lnTo>
                    <a:pt x="3655118" y="19050"/>
                  </a:lnTo>
                  <a:lnTo>
                    <a:pt x="3701905" y="19050"/>
                  </a:lnTo>
                  <a:lnTo>
                    <a:pt x="3738226" y="10849"/>
                  </a:lnTo>
                  <a:lnTo>
                    <a:pt x="3762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83">
              <a:extLst>
                <a:ext uri="{FF2B5EF4-FFF2-40B4-BE49-F238E27FC236}">
                  <a16:creationId xmlns:a16="http://schemas.microsoft.com/office/drawing/2014/main" id="{557CBE84-21D0-FAB7-125E-48EBDBCEA5C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764063" y="2600503"/>
              <a:ext cx="217388" cy="150984"/>
            </a:xfrm>
            <a:custGeom>
              <a:avLst/>
              <a:gdLst/>
              <a:ahLst/>
              <a:cxnLst/>
              <a:rect l="0" t="0" r="0" b="0"/>
              <a:pathLst>
                <a:path w="217388" h="150984">
                  <a:moveTo>
                    <a:pt x="36412" y="56972"/>
                  </a:moveTo>
                  <a:lnTo>
                    <a:pt x="36412" y="56972"/>
                  </a:lnTo>
                  <a:lnTo>
                    <a:pt x="44613" y="48771"/>
                  </a:lnTo>
                  <a:lnTo>
                    <a:pt x="45821" y="39362"/>
                  </a:lnTo>
                  <a:lnTo>
                    <a:pt x="45903" y="33292"/>
                  </a:lnTo>
                  <a:lnTo>
                    <a:pt x="44856" y="32719"/>
                  </a:lnTo>
                  <a:lnTo>
                    <a:pt x="43100" y="33395"/>
                  </a:lnTo>
                  <a:lnTo>
                    <a:pt x="38326" y="35910"/>
                  </a:lnTo>
                  <a:lnTo>
                    <a:pt x="32677" y="37028"/>
                  </a:lnTo>
                  <a:lnTo>
                    <a:pt x="26638" y="43169"/>
                  </a:lnTo>
                  <a:lnTo>
                    <a:pt x="5492" y="76909"/>
                  </a:lnTo>
                  <a:lnTo>
                    <a:pt x="439" y="98627"/>
                  </a:lnTo>
                  <a:lnTo>
                    <a:pt x="0" y="123642"/>
                  </a:lnTo>
                  <a:lnTo>
                    <a:pt x="3648" y="138109"/>
                  </a:lnTo>
                  <a:lnTo>
                    <a:pt x="6103" y="142813"/>
                  </a:lnTo>
                  <a:lnTo>
                    <a:pt x="8797" y="145950"/>
                  </a:lnTo>
                  <a:lnTo>
                    <a:pt x="14614" y="149434"/>
                  </a:lnTo>
                  <a:lnTo>
                    <a:pt x="20727" y="150983"/>
                  </a:lnTo>
                  <a:lnTo>
                    <a:pt x="22780" y="150338"/>
                  </a:lnTo>
                  <a:lnTo>
                    <a:pt x="24150" y="148849"/>
                  </a:lnTo>
                  <a:lnTo>
                    <a:pt x="46113" y="104261"/>
                  </a:lnTo>
                  <a:lnTo>
                    <a:pt x="68172" y="65184"/>
                  </a:lnTo>
                  <a:lnTo>
                    <a:pt x="74517" y="60622"/>
                  </a:lnTo>
                  <a:lnTo>
                    <a:pt x="80864" y="57536"/>
                  </a:lnTo>
                  <a:lnTo>
                    <a:pt x="90387" y="50907"/>
                  </a:lnTo>
                  <a:lnTo>
                    <a:pt x="96737" y="48985"/>
                  </a:lnTo>
                  <a:lnTo>
                    <a:pt x="98854" y="49531"/>
                  </a:lnTo>
                  <a:lnTo>
                    <a:pt x="100265" y="50953"/>
                  </a:lnTo>
                  <a:lnTo>
                    <a:pt x="101206" y="52959"/>
                  </a:lnTo>
                  <a:lnTo>
                    <a:pt x="102922" y="83135"/>
                  </a:lnTo>
                  <a:lnTo>
                    <a:pt x="93677" y="122930"/>
                  </a:lnTo>
                  <a:lnTo>
                    <a:pt x="110874" y="105242"/>
                  </a:lnTo>
                  <a:lnTo>
                    <a:pt x="129751" y="74268"/>
                  </a:lnTo>
                  <a:lnTo>
                    <a:pt x="138221" y="58309"/>
                  </a:lnTo>
                  <a:lnTo>
                    <a:pt x="184471" y="13605"/>
                  </a:lnTo>
                  <a:lnTo>
                    <a:pt x="198158" y="0"/>
                  </a:lnTo>
                  <a:lnTo>
                    <a:pt x="203340" y="4931"/>
                  </a:lnTo>
                  <a:lnTo>
                    <a:pt x="205852" y="10207"/>
                  </a:lnTo>
                  <a:lnTo>
                    <a:pt x="207465" y="32330"/>
                  </a:lnTo>
                  <a:lnTo>
                    <a:pt x="199196" y="79055"/>
                  </a:lnTo>
                  <a:lnTo>
                    <a:pt x="198450" y="110928"/>
                  </a:lnTo>
                  <a:lnTo>
                    <a:pt x="201209" y="120816"/>
                  </a:lnTo>
                  <a:lnTo>
                    <a:pt x="203427" y="124935"/>
                  </a:lnTo>
                  <a:lnTo>
                    <a:pt x="205964" y="127680"/>
                  </a:lnTo>
                  <a:lnTo>
                    <a:pt x="213532" y="132604"/>
                  </a:lnTo>
                  <a:lnTo>
                    <a:pt x="217387" y="142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84">
              <a:extLst>
                <a:ext uri="{FF2B5EF4-FFF2-40B4-BE49-F238E27FC236}">
                  <a16:creationId xmlns:a16="http://schemas.microsoft.com/office/drawing/2014/main" id="{F49B1FCD-AF92-EE0B-8B58-A309B1692A1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714750" y="2571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85">
              <a:extLst>
                <a:ext uri="{FF2B5EF4-FFF2-40B4-BE49-F238E27FC236}">
                  <a16:creationId xmlns:a16="http://schemas.microsoft.com/office/drawing/2014/main" id="{B323A39A-4496-8A4C-E3FC-2FD7B72D7B6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667632" y="2638541"/>
              <a:ext cx="18428" cy="123710"/>
            </a:xfrm>
            <a:custGeom>
              <a:avLst/>
              <a:gdLst/>
              <a:ahLst/>
              <a:cxnLst/>
              <a:rect l="0" t="0" r="0" b="0"/>
              <a:pathLst>
                <a:path w="18428" h="123710">
                  <a:moveTo>
                    <a:pt x="9018" y="9409"/>
                  </a:moveTo>
                  <a:lnTo>
                    <a:pt x="9018" y="9409"/>
                  </a:lnTo>
                  <a:lnTo>
                    <a:pt x="9018" y="4353"/>
                  </a:lnTo>
                  <a:lnTo>
                    <a:pt x="10076" y="2863"/>
                  </a:lnTo>
                  <a:lnTo>
                    <a:pt x="11840" y="1870"/>
                  </a:lnTo>
                  <a:lnTo>
                    <a:pt x="18150" y="0"/>
                  </a:lnTo>
                  <a:lnTo>
                    <a:pt x="18427" y="4975"/>
                  </a:lnTo>
                  <a:lnTo>
                    <a:pt x="3348" y="49247"/>
                  </a:lnTo>
                  <a:lnTo>
                    <a:pt x="0" y="90306"/>
                  </a:lnTo>
                  <a:lnTo>
                    <a:pt x="2540" y="101102"/>
                  </a:lnTo>
                  <a:lnTo>
                    <a:pt x="9018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86">
              <a:extLst>
                <a:ext uri="{FF2B5EF4-FFF2-40B4-BE49-F238E27FC236}">
                  <a16:creationId xmlns:a16="http://schemas.microsoft.com/office/drawing/2014/main" id="{B62EF6E4-72F4-240B-1151-87BFC92B3DF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505200" y="2638541"/>
              <a:ext cx="127905" cy="123543"/>
            </a:xfrm>
            <a:custGeom>
              <a:avLst/>
              <a:gdLst/>
              <a:ahLst/>
              <a:cxnLst/>
              <a:rect l="0" t="0" r="0" b="0"/>
              <a:pathLst>
                <a:path w="127905" h="123543">
                  <a:moveTo>
                    <a:pt x="85725" y="9409"/>
                  </a:moveTo>
                  <a:lnTo>
                    <a:pt x="85725" y="9409"/>
                  </a:lnTo>
                  <a:lnTo>
                    <a:pt x="90781" y="9409"/>
                  </a:lnTo>
                  <a:lnTo>
                    <a:pt x="92271" y="8351"/>
                  </a:lnTo>
                  <a:lnTo>
                    <a:pt x="93264" y="6587"/>
                  </a:lnTo>
                  <a:lnTo>
                    <a:pt x="93926" y="4353"/>
                  </a:lnTo>
                  <a:lnTo>
                    <a:pt x="93309" y="2863"/>
                  </a:lnTo>
                  <a:lnTo>
                    <a:pt x="91839" y="1870"/>
                  </a:lnTo>
                  <a:lnTo>
                    <a:pt x="84714" y="473"/>
                  </a:lnTo>
                  <a:lnTo>
                    <a:pt x="72825" y="0"/>
                  </a:lnTo>
                  <a:lnTo>
                    <a:pt x="66586" y="2758"/>
                  </a:lnTo>
                  <a:lnTo>
                    <a:pt x="49914" y="15695"/>
                  </a:lnTo>
                  <a:lnTo>
                    <a:pt x="44056" y="17495"/>
                  </a:lnTo>
                  <a:lnTo>
                    <a:pt x="42071" y="19033"/>
                  </a:lnTo>
                  <a:lnTo>
                    <a:pt x="38255" y="28029"/>
                  </a:lnTo>
                  <a:lnTo>
                    <a:pt x="43202" y="33388"/>
                  </a:lnTo>
                  <a:lnTo>
                    <a:pt x="48482" y="35941"/>
                  </a:lnTo>
                  <a:lnTo>
                    <a:pt x="51371" y="36622"/>
                  </a:lnTo>
                  <a:lnTo>
                    <a:pt x="60494" y="42637"/>
                  </a:lnTo>
                  <a:lnTo>
                    <a:pt x="75175" y="54151"/>
                  </a:lnTo>
                  <a:lnTo>
                    <a:pt x="116692" y="74214"/>
                  </a:lnTo>
                  <a:lnTo>
                    <a:pt x="123477" y="80897"/>
                  </a:lnTo>
                  <a:lnTo>
                    <a:pt x="126769" y="85643"/>
                  </a:lnTo>
                  <a:lnTo>
                    <a:pt x="127904" y="89865"/>
                  </a:lnTo>
                  <a:lnTo>
                    <a:pt x="127603" y="93738"/>
                  </a:lnTo>
                  <a:lnTo>
                    <a:pt x="124446" y="100863"/>
                  </a:lnTo>
                  <a:lnTo>
                    <a:pt x="119515" y="107558"/>
                  </a:lnTo>
                  <a:lnTo>
                    <a:pt x="100676" y="117277"/>
                  </a:lnTo>
                  <a:lnTo>
                    <a:pt x="85098" y="121803"/>
                  </a:lnTo>
                  <a:lnTo>
                    <a:pt x="42265" y="123542"/>
                  </a:lnTo>
                  <a:lnTo>
                    <a:pt x="8318" y="115493"/>
                  </a:lnTo>
                  <a:lnTo>
                    <a:pt x="5546" y="113999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87">
              <a:extLst>
                <a:ext uri="{FF2B5EF4-FFF2-40B4-BE49-F238E27FC236}">
                  <a16:creationId xmlns:a16="http://schemas.microsoft.com/office/drawing/2014/main" id="{00BFFB66-4EB2-3704-1E6D-94D22206531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400425" y="2648101"/>
              <a:ext cx="111513" cy="114150"/>
            </a:xfrm>
            <a:custGeom>
              <a:avLst/>
              <a:gdLst/>
              <a:ahLst/>
              <a:cxnLst/>
              <a:rect l="0" t="0" r="0" b="0"/>
              <a:pathLst>
                <a:path w="111513" h="114150">
                  <a:moveTo>
                    <a:pt x="85725" y="18899"/>
                  </a:moveTo>
                  <a:lnTo>
                    <a:pt x="85725" y="18899"/>
                  </a:lnTo>
                  <a:lnTo>
                    <a:pt x="103059" y="1565"/>
                  </a:lnTo>
                  <a:lnTo>
                    <a:pt x="101514" y="993"/>
                  </a:lnTo>
                  <a:lnTo>
                    <a:pt x="78109" y="0"/>
                  </a:lnTo>
                  <a:lnTo>
                    <a:pt x="54894" y="10007"/>
                  </a:lnTo>
                  <a:lnTo>
                    <a:pt x="38019" y="21321"/>
                  </a:lnTo>
                  <a:lnTo>
                    <a:pt x="32772" y="28089"/>
                  </a:lnTo>
                  <a:lnTo>
                    <a:pt x="30440" y="35683"/>
                  </a:lnTo>
                  <a:lnTo>
                    <a:pt x="29404" y="46114"/>
                  </a:lnTo>
                  <a:lnTo>
                    <a:pt x="31245" y="50801"/>
                  </a:lnTo>
                  <a:lnTo>
                    <a:pt x="50106" y="69301"/>
                  </a:lnTo>
                  <a:lnTo>
                    <a:pt x="59664" y="73050"/>
                  </a:lnTo>
                  <a:lnTo>
                    <a:pt x="104892" y="84074"/>
                  </a:lnTo>
                  <a:lnTo>
                    <a:pt x="108028" y="85633"/>
                  </a:lnTo>
                  <a:lnTo>
                    <a:pt x="110119" y="87730"/>
                  </a:lnTo>
                  <a:lnTo>
                    <a:pt x="111512" y="90186"/>
                  </a:lnTo>
                  <a:lnTo>
                    <a:pt x="111384" y="92882"/>
                  </a:lnTo>
                  <a:lnTo>
                    <a:pt x="108417" y="98700"/>
                  </a:lnTo>
                  <a:lnTo>
                    <a:pt x="105087" y="100675"/>
                  </a:lnTo>
                  <a:lnTo>
                    <a:pt x="60677" y="111931"/>
                  </a:lnTo>
                  <a:lnTo>
                    <a:pt x="0" y="114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88">
              <a:extLst>
                <a:ext uri="{FF2B5EF4-FFF2-40B4-BE49-F238E27FC236}">
                  <a16:creationId xmlns:a16="http://schemas.microsoft.com/office/drawing/2014/main" id="{EC4470A1-B96D-B8D5-5B28-6F00DBA61E6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269277" y="2667546"/>
              <a:ext cx="111111" cy="120645"/>
            </a:xfrm>
            <a:custGeom>
              <a:avLst/>
              <a:gdLst/>
              <a:ahLst/>
              <a:cxnLst/>
              <a:rect l="0" t="0" r="0" b="0"/>
              <a:pathLst>
                <a:path w="111111" h="120645">
                  <a:moveTo>
                    <a:pt x="16848" y="37554"/>
                  </a:moveTo>
                  <a:lnTo>
                    <a:pt x="16848" y="37554"/>
                  </a:lnTo>
                  <a:lnTo>
                    <a:pt x="61322" y="36496"/>
                  </a:lnTo>
                  <a:lnTo>
                    <a:pt x="100847" y="23365"/>
                  </a:lnTo>
                  <a:lnTo>
                    <a:pt x="104597" y="20686"/>
                  </a:lnTo>
                  <a:lnTo>
                    <a:pt x="108764" y="14888"/>
                  </a:lnTo>
                  <a:lnTo>
                    <a:pt x="111110" y="5673"/>
                  </a:lnTo>
                  <a:lnTo>
                    <a:pt x="110381" y="3600"/>
                  </a:lnTo>
                  <a:lnTo>
                    <a:pt x="108837" y="2218"/>
                  </a:lnTo>
                  <a:lnTo>
                    <a:pt x="106749" y="1297"/>
                  </a:lnTo>
                  <a:lnTo>
                    <a:pt x="88641" y="0"/>
                  </a:lnTo>
                  <a:lnTo>
                    <a:pt x="63167" y="4672"/>
                  </a:lnTo>
                  <a:lnTo>
                    <a:pt x="35511" y="17816"/>
                  </a:lnTo>
                  <a:lnTo>
                    <a:pt x="22321" y="31956"/>
                  </a:lnTo>
                  <a:lnTo>
                    <a:pt x="2752" y="74055"/>
                  </a:lnTo>
                  <a:lnTo>
                    <a:pt x="0" y="84821"/>
                  </a:lnTo>
                  <a:lnTo>
                    <a:pt x="1599" y="95956"/>
                  </a:lnTo>
                  <a:lnTo>
                    <a:pt x="5837" y="106902"/>
                  </a:lnTo>
                  <a:lnTo>
                    <a:pt x="11249" y="115295"/>
                  </a:lnTo>
                  <a:lnTo>
                    <a:pt x="22826" y="119730"/>
                  </a:lnTo>
                  <a:lnTo>
                    <a:pt x="38555" y="120644"/>
                  </a:lnTo>
                  <a:lnTo>
                    <a:pt x="102573" y="104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89">
              <a:extLst>
                <a:ext uri="{FF2B5EF4-FFF2-40B4-BE49-F238E27FC236}">
                  <a16:creationId xmlns:a16="http://schemas.microsoft.com/office/drawing/2014/main" id="{669686E8-7DDF-85D7-09AB-6FAC805799F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095625" y="2686593"/>
              <a:ext cx="161926" cy="97597"/>
            </a:xfrm>
            <a:custGeom>
              <a:avLst/>
              <a:gdLst/>
              <a:ahLst/>
              <a:cxnLst/>
              <a:rect l="0" t="0" r="0" b="0"/>
              <a:pathLst>
                <a:path w="161926" h="97597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13257" y="5642"/>
                  </a:lnTo>
                  <a:lnTo>
                    <a:pt x="22120" y="2206"/>
                  </a:lnTo>
                  <a:lnTo>
                    <a:pt x="40000" y="0"/>
                  </a:lnTo>
                  <a:lnTo>
                    <a:pt x="42542" y="1936"/>
                  </a:lnTo>
                  <a:lnTo>
                    <a:pt x="53725" y="25436"/>
                  </a:lnTo>
                  <a:lnTo>
                    <a:pt x="56849" y="66658"/>
                  </a:lnTo>
                  <a:lnTo>
                    <a:pt x="56003" y="86514"/>
                  </a:lnTo>
                  <a:lnTo>
                    <a:pt x="52054" y="95652"/>
                  </a:lnTo>
                  <a:lnTo>
                    <a:pt x="49519" y="97453"/>
                  </a:lnTo>
                  <a:lnTo>
                    <a:pt x="46771" y="97596"/>
                  </a:lnTo>
                  <a:lnTo>
                    <a:pt x="43881" y="96633"/>
                  </a:lnTo>
                  <a:lnTo>
                    <a:pt x="41954" y="94933"/>
                  </a:lnTo>
                  <a:lnTo>
                    <a:pt x="33551" y="81619"/>
                  </a:lnTo>
                  <a:lnTo>
                    <a:pt x="32951" y="77515"/>
                  </a:lnTo>
                  <a:lnTo>
                    <a:pt x="35106" y="67310"/>
                  </a:lnTo>
                  <a:lnTo>
                    <a:pt x="42269" y="54722"/>
                  </a:lnTo>
                  <a:lnTo>
                    <a:pt x="60717" y="35499"/>
                  </a:lnTo>
                  <a:lnTo>
                    <a:pt x="84065" y="23959"/>
                  </a:lnTo>
                  <a:lnTo>
                    <a:pt x="161925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90">
              <a:extLst>
                <a:ext uri="{FF2B5EF4-FFF2-40B4-BE49-F238E27FC236}">
                  <a16:creationId xmlns:a16="http://schemas.microsoft.com/office/drawing/2014/main" id="{8BD955F1-CEE9-D189-B8CD-76CD949034B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925367" y="2686452"/>
              <a:ext cx="132159" cy="239880"/>
            </a:xfrm>
            <a:custGeom>
              <a:avLst/>
              <a:gdLst/>
              <a:ahLst/>
              <a:cxnLst/>
              <a:rect l="0" t="0" r="0" b="0"/>
              <a:pathLst>
                <a:path w="132159" h="239880">
                  <a:moveTo>
                    <a:pt x="94058" y="37698"/>
                  </a:moveTo>
                  <a:lnTo>
                    <a:pt x="94058" y="37698"/>
                  </a:lnTo>
                  <a:lnTo>
                    <a:pt x="99114" y="37698"/>
                  </a:lnTo>
                  <a:lnTo>
                    <a:pt x="100604" y="36640"/>
                  </a:lnTo>
                  <a:lnTo>
                    <a:pt x="101596" y="34876"/>
                  </a:lnTo>
                  <a:lnTo>
                    <a:pt x="103467" y="20364"/>
                  </a:lnTo>
                  <a:lnTo>
                    <a:pt x="102447" y="19792"/>
                  </a:lnTo>
                  <a:lnTo>
                    <a:pt x="98492" y="19156"/>
                  </a:lnTo>
                  <a:lnTo>
                    <a:pt x="97014" y="17929"/>
                  </a:lnTo>
                  <a:lnTo>
                    <a:pt x="94447" y="10491"/>
                  </a:lnTo>
                  <a:lnTo>
                    <a:pt x="91409" y="9731"/>
                  </a:lnTo>
                  <a:lnTo>
                    <a:pt x="89117" y="9528"/>
                  </a:lnTo>
                  <a:lnTo>
                    <a:pt x="83748" y="6481"/>
                  </a:lnTo>
                  <a:lnTo>
                    <a:pt x="80835" y="4186"/>
                  </a:lnTo>
                  <a:lnTo>
                    <a:pt x="71953" y="1637"/>
                  </a:lnTo>
                  <a:lnTo>
                    <a:pt x="54061" y="0"/>
                  </a:lnTo>
                  <a:lnTo>
                    <a:pt x="33524" y="9830"/>
                  </a:lnTo>
                  <a:lnTo>
                    <a:pt x="12387" y="26148"/>
                  </a:lnTo>
                  <a:lnTo>
                    <a:pt x="4843" y="41032"/>
                  </a:lnTo>
                  <a:lnTo>
                    <a:pt x="0" y="71400"/>
                  </a:lnTo>
                  <a:lnTo>
                    <a:pt x="2160" y="81957"/>
                  </a:lnTo>
                  <a:lnTo>
                    <a:pt x="4218" y="86254"/>
                  </a:lnTo>
                  <a:lnTo>
                    <a:pt x="6648" y="88060"/>
                  </a:lnTo>
                  <a:lnTo>
                    <a:pt x="9326" y="88207"/>
                  </a:lnTo>
                  <a:lnTo>
                    <a:pt x="18152" y="86178"/>
                  </a:lnTo>
                  <a:lnTo>
                    <a:pt x="25397" y="84645"/>
                  </a:lnTo>
                  <a:lnTo>
                    <a:pt x="58458" y="69110"/>
                  </a:lnTo>
                  <a:lnTo>
                    <a:pt x="77676" y="53529"/>
                  </a:lnTo>
                  <a:lnTo>
                    <a:pt x="81486" y="47203"/>
                  </a:lnTo>
                  <a:lnTo>
                    <a:pt x="83931" y="39575"/>
                  </a:lnTo>
                  <a:lnTo>
                    <a:pt x="84510" y="83905"/>
                  </a:lnTo>
                  <a:lnTo>
                    <a:pt x="84531" y="128943"/>
                  </a:lnTo>
                  <a:lnTo>
                    <a:pt x="84533" y="175313"/>
                  </a:lnTo>
                  <a:lnTo>
                    <a:pt x="84533" y="197477"/>
                  </a:lnTo>
                  <a:lnTo>
                    <a:pt x="74420" y="220859"/>
                  </a:lnTo>
                  <a:lnTo>
                    <a:pt x="63074" y="237783"/>
                  </a:lnTo>
                  <a:lnTo>
                    <a:pt x="58586" y="239879"/>
                  </a:lnTo>
                  <a:lnTo>
                    <a:pt x="47954" y="239387"/>
                  </a:lnTo>
                  <a:lnTo>
                    <a:pt x="38995" y="235640"/>
                  </a:lnTo>
                  <a:lnTo>
                    <a:pt x="35124" y="233160"/>
                  </a:lnTo>
                  <a:lnTo>
                    <a:pt x="30824" y="227581"/>
                  </a:lnTo>
                  <a:lnTo>
                    <a:pt x="28912" y="220515"/>
                  </a:lnTo>
                  <a:lnTo>
                    <a:pt x="27443" y="174047"/>
                  </a:lnTo>
                  <a:lnTo>
                    <a:pt x="39144" y="130955"/>
                  </a:lnTo>
                  <a:lnTo>
                    <a:pt x="45310" y="119363"/>
                  </a:lnTo>
                  <a:lnTo>
                    <a:pt x="55106" y="107154"/>
                  </a:lnTo>
                  <a:lnTo>
                    <a:pt x="77578" y="93438"/>
                  </a:lnTo>
                  <a:lnTo>
                    <a:pt x="132158" y="75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91">
              <a:extLst>
                <a:ext uri="{FF2B5EF4-FFF2-40B4-BE49-F238E27FC236}">
                  <a16:creationId xmlns:a16="http://schemas.microsoft.com/office/drawing/2014/main" id="{986E9B09-DD1A-6660-CA2E-509C01E9F96F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782498" y="2686204"/>
              <a:ext cx="189303" cy="104599"/>
            </a:xfrm>
            <a:custGeom>
              <a:avLst/>
              <a:gdLst/>
              <a:ahLst/>
              <a:cxnLst/>
              <a:rect l="0" t="0" r="0" b="0"/>
              <a:pathLst>
                <a:path w="189303" h="104599">
                  <a:moveTo>
                    <a:pt x="46427" y="47471"/>
                  </a:moveTo>
                  <a:lnTo>
                    <a:pt x="46427" y="47471"/>
                  </a:lnTo>
                  <a:lnTo>
                    <a:pt x="59684" y="47471"/>
                  </a:lnTo>
                  <a:lnTo>
                    <a:pt x="65724" y="44649"/>
                  </a:lnTo>
                  <a:lnTo>
                    <a:pt x="71937" y="40925"/>
                  </a:lnTo>
                  <a:lnTo>
                    <a:pt x="97433" y="30603"/>
                  </a:lnTo>
                  <a:lnTo>
                    <a:pt x="117485" y="14358"/>
                  </a:lnTo>
                  <a:lnTo>
                    <a:pt x="118141" y="11638"/>
                  </a:lnTo>
                  <a:lnTo>
                    <a:pt x="117520" y="8765"/>
                  </a:lnTo>
                  <a:lnTo>
                    <a:pt x="116047" y="5792"/>
                  </a:lnTo>
                  <a:lnTo>
                    <a:pt x="114007" y="3810"/>
                  </a:lnTo>
                  <a:lnTo>
                    <a:pt x="108918" y="1608"/>
                  </a:lnTo>
                  <a:lnTo>
                    <a:pt x="69330" y="0"/>
                  </a:lnTo>
                  <a:lnTo>
                    <a:pt x="59075" y="2737"/>
                  </a:lnTo>
                  <a:lnTo>
                    <a:pt x="33756" y="18174"/>
                  </a:lnTo>
                  <a:lnTo>
                    <a:pt x="12452" y="40554"/>
                  </a:lnTo>
                  <a:lnTo>
                    <a:pt x="2847" y="57181"/>
                  </a:lnTo>
                  <a:lnTo>
                    <a:pt x="0" y="73866"/>
                  </a:lnTo>
                  <a:lnTo>
                    <a:pt x="2157" y="83191"/>
                  </a:lnTo>
                  <a:lnTo>
                    <a:pt x="5585" y="90864"/>
                  </a:lnTo>
                  <a:lnTo>
                    <a:pt x="7108" y="97801"/>
                  </a:lnTo>
                  <a:lnTo>
                    <a:pt x="8573" y="100075"/>
                  </a:lnTo>
                  <a:lnTo>
                    <a:pt x="10607" y="101590"/>
                  </a:lnTo>
                  <a:lnTo>
                    <a:pt x="15690" y="103274"/>
                  </a:lnTo>
                  <a:lnTo>
                    <a:pt x="54911" y="104598"/>
                  </a:lnTo>
                  <a:lnTo>
                    <a:pt x="98903" y="99560"/>
                  </a:lnTo>
                  <a:lnTo>
                    <a:pt x="139696" y="89432"/>
                  </a:lnTo>
                  <a:lnTo>
                    <a:pt x="189302" y="76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92">
              <a:extLst>
                <a:ext uri="{FF2B5EF4-FFF2-40B4-BE49-F238E27FC236}">
                  <a16:creationId xmlns:a16="http://schemas.microsoft.com/office/drawing/2014/main" id="{64E75DE7-B176-ED60-2284-605178A8BB8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581275" y="2681547"/>
              <a:ext cx="200026" cy="140691"/>
            </a:xfrm>
            <a:custGeom>
              <a:avLst/>
              <a:gdLst/>
              <a:ahLst/>
              <a:cxnLst/>
              <a:rect l="0" t="0" r="0" b="0"/>
              <a:pathLst>
                <a:path w="200026" h="140691">
                  <a:moveTo>
                    <a:pt x="0" y="42603"/>
                  </a:moveTo>
                  <a:lnTo>
                    <a:pt x="0" y="42603"/>
                  </a:lnTo>
                  <a:lnTo>
                    <a:pt x="0" y="28414"/>
                  </a:lnTo>
                  <a:lnTo>
                    <a:pt x="2822" y="22892"/>
                  </a:lnTo>
                  <a:lnTo>
                    <a:pt x="5056" y="19937"/>
                  </a:lnTo>
                  <a:lnTo>
                    <a:pt x="13183" y="16654"/>
                  </a:lnTo>
                  <a:lnTo>
                    <a:pt x="22793" y="14137"/>
                  </a:lnTo>
                  <a:lnTo>
                    <a:pt x="45988" y="924"/>
                  </a:lnTo>
                  <a:lnTo>
                    <a:pt x="51825" y="0"/>
                  </a:lnTo>
                  <a:lnTo>
                    <a:pt x="63955" y="1796"/>
                  </a:lnTo>
                  <a:lnTo>
                    <a:pt x="73581" y="8945"/>
                  </a:lnTo>
                  <a:lnTo>
                    <a:pt x="77628" y="13814"/>
                  </a:lnTo>
                  <a:lnTo>
                    <a:pt x="90672" y="57534"/>
                  </a:lnTo>
                  <a:lnTo>
                    <a:pt x="92835" y="87949"/>
                  </a:lnTo>
                  <a:lnTo>
                    <a:pt x="89590" y="103679"/>
                  </a:lnTo>
                  <a:lnTo>
                    <a:pt x="76758" y="124435"/>
                  </a:lnTo>
                  <a:lnTo>
                    <a:pt x="59549" y="138934"/>
                  </a:lnTo>
                  <a:lnTo>
                    <a:pt x="53458" y="140690"/>
                  </a:lnTo>
                  <a:lnTo>
                    <a:pt x="41045" y="139820"/>
                  </a:lnTo>
                  <a:lnTo>
                    <a:pt x="31295" y="135905"/>
                  </a:lnTo>
                  <a:lnTo>
                    <a:pt x="27213" y="133379"/>
                  </a:lnTo>
                  <a:lnTo>
                    <a:pt x="25551" y="128520"/>
                  </a:lnTo>
                  <a:lnTo>
                    <a:pt x="26525" y="114655"/>
                  </a:lnTo>
                  <a:lnTo>
                    <a:pt x="33024" y="94055"/>
                  </a:lnTo>
                  <a:lnTo>
                    <a:pt x="51765" y="74546"/>
                  </a:lnTo>
                  <a:lnTo>
                    <a:pt x="90151" y="48273"/>
                  </a:lnTo>
                  <a:lnTo>
                    <a:pt x="137397" y="32739"/>
                  </a:lnTo>
                  <a:lnTo>
                    <a:pt x="200025" y="14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519">
            <a:extLst>
              <a:ext uri="{FF2B5EF4-FFF2-40B4-BE49-F238E27FC236}">
                <a16:creationId xmlns:a16="http://schemas.microsoft.com/office/drawing/2014/main" id="{DDCDDA8E-4443-8A82-526D-C4E8C300C220}"/>
              </a:ext>
            </a:extLst>
          </p:cNvPr>
          <p:cNvGrpSpPr/>
          <p:nvPr/>
        </p:nvGrpSpPr>
        <p:grpSpPr>
          <a:xfrm>
            <a:off x="2343150" y="3286125"/>
            <a:ext cx="600076" cy="142876"/>
            <a:chOff x="2343150" y="3286125"/>
            <a:chExt cx="600076" cy="142876"/>
          </a:xfrm>
        </p:grpSpPr>
        <p:sp>
          <p:nvSpPr>
            <p:cNvPr id="241" name="SMARTInkShape-2693">
              <a:extLst>
                <a:ext uri="{FF2B5EF4-FFF2-40B4-BE49-F238E27FC236}">
                  <a16:creationId xmlns:a16="http://schemas.microsoft.com/office/drawing/2014/main" id="{99907967-91C8-6279-D209-4DB4859E758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600451" y="3287744"/>
              <a:ext cx="342775" cy="110248"/>
            </a:xfrm>
            <a:custGeom>
              <a:avLst/>
              <a:gdLst/>
              <a:ahLst/>
              <a:cxnLst/>
              <a:rect l="0" t="0" r="0" b="0"/>
              <a:pathLst>
                <a:path w="342775" h="110248">
                  <a:moveTo>
                    <a:pt x="9399" y="26956"/>
                  </a:moveTo>
                  <a:lnTo>
                    <a:pt x="9399" y="26956"/>
                  </a:lnTo>
                  <a:lnTo>
                    <a:pt x="17600" y="26956"/>
                  </a:lnTo>
                  <a:lnTo>
                    <a:pt x="18041" y="25898"/>
                  </a:lnTo>
                  <a:lnTo>
                    <a:pt x="18914" y="17548"/>
                  </a:lnTo>
                  <a:lnTo>
                    <a:pt x="10722" y="17441"/>
                  </a:lnTo>
                  <a:lnTo>
                    <a:pt x="4734" y="22491"/>
                  </a:lnTo>
                  <a:lnTo>
                    <a:pt x="2034" y="30616"/>
                  </a:lnTo>
                  <a:lnTo>
                    <a:pt x="0" y="71620"/>
                  </a:lnTo>
                  <a:lnTo>
                    <a:pt x="5575" y="84201"/>
                  </a:lnTo>
                  <a:lnTo>
                    <a:pt x="21344" y="104468"/>
                  </a:lnTo>
                  <a:lnTo>
                    <a:pt x="30936" y="109031"/>
                  </a:lnTo>
                  <a:lnTo>
                    <a:pt x="36457" y="110247"/>
                  </a:lnTo>
                  <a:lnTo>
                    <a:pt x="48236" y="108777"/>
                  </a:lnTo>
                  <a:lnTo>
                    <a:pt x="54340" y="106903"/>
                  </a:lnTo>
                  <a:lnTo>
                    <a:pt x="58410" y="103538"/>
                  </a:lnTo>
                  <a:lnTo>
                    <a:pt x="82584" y="60843"/>
                  </a:lnTo>
                  <a:lnTo>
                    <a:pt x="92333" y="39098"/>
                  </a:lnTo>
                  <a:lnTo>
                    <a:pt x="104518" y="0"/>
                  </a:lnTo>
                  <a:lnTo>
                    <a:pt x="104648" y="43450"/>
                  </a:lnTo>
                  <a:lnTo>
                    <a:pt x="113999" y="90568"/>
                  </a:lnTo>
                  <a:lnTo>
                    <a:pt x="114058" y="91589"/>
                  </a:lnTo>
                  <a:lnTo>
                    <a:pt x="115155" y="91211"/>
                  </a:lnTo>
                  <a:lnTo>
                    <a:pt x="141896" y="65893"/>
                  </a:lnTo>
                  <a:lnTo>
                    <a:pt x="176546" y="20937"/>
                  </a:lnTo>
                  <a:lnTo>
                    <a:pt x="180282" y="9831"/>
                  </a:lnTo>
                  <a:lnTo>
                    <a:pt x="180472" y="10248"/>
                  </a:lnTo>
                  <a:lnTo>
                    <a:pt x="180681" y="13533"/>
                  </a:lnTo>
                  <a:lnTo>
                    <a:pt x="183597" y="18520"/>
                  </a:lnTo>
                  <a:lnTo>
                    <a:pt x="185855" y="21332"/>
                  </a:lnTo>
                  <a:lnTo>
                    <a:pt x="188366" y="30101"/>
                  </a:lnTo>
                  <a:lnTo>
                    <a:pt x="190296" y="75762"/>
                  </a:lnTo>
                  <a:lnTo>
                    <a:pt x="190373" y="84009"/>
                  </a:lnTo>
                  <a:lnTo>
                    <a:pt x="197978" y="75424"/>
                  </a:lnTo>
                  <a:lnTo>
                    <a:pt x="216942" y="43406"/>
                  </a:lnTo>
                  <a:lnTo>
                    <a:pt x="242110" y="22603"/>
                  </a:lnTo>
                  <a:lnTo>
                    <a:pt x="243914" y="21938"/>
                  </a:lnTo>
                  <a:lnTo>
                    <a:pt x="245117" y="22552"/>
                  </a:lnTo>
                  <a:lnTo>
                    <a:pt x="252439" y="36812"/>
                  </a:lnTo>
                  <a:lnTo>
                    <a:pt x="252917" y="40935"/>
                  </a:lnTo>
                  <a:lnTo>
                    <a:pt x="247646" y="88201"/>
                  </a:lnTo>
                  <a:lnTo>
                    <a:pt x="247531" y="93313"/>
                  </a:lnTo>
                  <a:lnTo>
                    <a:pt x="252582" y="88481"/>
                  </a:lnTo>
                  <a:lnTo>
                    <a:pt x="255064" y="80406"/>
                  </a:lnTo>
                  <a:lnTo>
                    <a:pt x="255726" y="75289"/>
                  </a:lnTo>
                  <a:lnTo>
                    <a:pt x="262105" y="63960"/>
                  </a:lnTo>
                  <a:lnTo>
                    <a:pt x="288407" y="35278"/>
                  </a:lnTo>
                  <a:lnTo>
                    <a:pt x="312178" y="19080"/>
                  </a:lnTo>
                  <a:lnTo>
                    <a:pt x="318657" y="17920"/>
                  </a:lnTo>
                  <a:lnTo>
                    <a:pt x="320346" y="19873"/>
                  </a:lnTo>
                  <a:lnTo>
                    <a:pt x="325879" y="35396"/>
                  </a:lnTo>
                  <a:lnTo>
                    <a:pt x="329973" y="42348"/>
                  </a:lnTo>
                  <a:lnTo>
                    <a:pt x="342344" y="81827"/>
                  </a:lnTo>
                  <a:lnTo>
                    <a:pt x="342774" y="93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94">
              <a:extLst>
                <a:ext uri="{FF2B5EF4-FFF2-40B4-BE49-F238E27FC236}">
                  <a16:creationId xmlns:a16="http://schemas.microsoft.com/office/drawing/2014/main" id="{FFBEFFD5-CAE6-4B84-8A0B-309A31DD648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343150" y="3286125"/>
              <a:ext cx="161810" cy="142876"/>
            </a:xfrm>
            <a:custGeom>
              <a:avLst/>
              <a:gdLst/>
              <a:ahLst/>
              <a:cxnLst/>
              <a:rect l="0" t="0" r="0" b="0"/>
              <a:pathLst>
                <a:path w="161810" h="142876">
                  <a:moveTo>
                    <a:pt x="152400" y="0"/>
                  </a:moveTo>
                  <a:lnTo>
                    <a:pt x="152400" y="0"/>
                  </a:lnTo>
                  <a:lnTo>
                    <a:pt x="161809" y="0"/>
                  </a:lnTo>
                  <a:lnTo>
                    <a:pt x="138067" y="1058"/>
                  </a:lnTo>
                  <a:lnTo>
                    <a:pt x="95969" y="15188"/>
                  </a:lnTo>
                  <a:lnTo>
                    <a:pt x="85692" y="17333"/>
                  </a:lnTo>
                  <a:lnTo>
                    <a:pt x="68900" y="28654"/>
                  </a:lnTo>
                  <a:lnTo>
                    <a:pt x="44924" y="50529"/>
                  </a:lnTo>
                  <a:lnTo>
                    <a:pt x="44766" y="54852"/>
                  </a:lnTo>
                  <a:lnTo>
                    <a:pt x="50235" y="65301"/>
                  </a:lnTo>
                  <a:lnTo>
                    <a:pt x="54657" y="68934"/>
                  </a:lnTo>
                  <a:lnTo>
                    <a:pt x="69934" y="74047"/>
                  </a:lnTo>
                  <a:lnTo>
                    <a:pt x="87936" y="78597"/>
                  </a:lnTo>
                  <a:lnTo>
                    <a:pt x="100466" y="82557"/>
                  </a:lnTo>
                  <a:lnTo>
                    <a:pt x="123254" y="85845"/>
                  </a:lnTo>
                  <a:lnTo>
                    <a:pt x="150195" y="98859"/>
                  </a:lnTo>
                  <a:lnTo>
                    <a:pt x="153047" y="101890"/>
                  </a:lnTo>
                  <a:lnTo>
                    <a:pt x="153889" y="104968"/>
                  </a:lnTo>
                  <a:lnTo>
                    <a:pt x="153393" y="108079"/>
                  </a:lnTo>
                  <a:lnTo>
                    <a:pt x="150945" y="110153"/>
                  </a:lnTo>
                  <a:lnTo>
                    <a:pt x="111302" y="121540"/>
                  </a:lnTo>
                  <a:lnTo>
                    <a:pt x="68331" y="13158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20">
            <a:extLst>
              <a:ext uri="{FF2B5EF4-FFF2-40B4-BE49-F238E27FC236}">
                <a16:creationId xmlns:a16="http://schemas.microsoft.com/office/drawing/2014/main" id="{A7B8770E-87F8-F1A4-3336-6508738B25E5}"/>
              </a:ext>
            </a:extLst>
          </p:cNvPr>
          <p:cNvGrpSpPr/>
          <p:nvPr/>
        </p:nvGrpSpPr>
        <p:grpSpPr>
          <a:xfrm>
            <a:off x="3183343" y="3143818"/>
            <a:ext cx="255183" cy="289816"/>
            <a:chOff x="3183343" y="3143818"/>
            <a:chExt cx="255183" cy="289816"/>
          </a:xfrm>
        </p:grpSpPr>
        <p:sp>
          <p:nvSpPr>
            <p:cNvPr id="244" name="SMARTInkShape-2695">
              <a:extLst>
                <a:ext uri="{FF2B5EF4-FFF2-40B4-BE49-F238E27FC236}">
                  <a16:creationId xmlns:a16="http://schemas.microsoft.com/office/drawing/2014/main" id="{6D57A59B-7DB2-E10E-C59F-3F1A3F5027C3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267075" y="32956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46135" y="9277"/>
                  </a:lnTo>
                  <a:lnTo>
                    <a:pt x="60721" y="4123"/>
                  </a:lnTo>
                  <a:lnTo>
                    <a:pt x="108068" y="362"/>
                  </a:lnTo>
                  <a:lnTo>
                    <a:pt x="153551" y="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96">
              <a:extLst>
                <a:ext uri="{FF2B5EF4-FFF2-40B4-BE49-F238E27FC236}">
                  <a16:creationId xmlns:a16="http://schemas.microsoft.com/office/drawing/2014/main" id="{44528419-6317-77E7-39E8-8B003D563DC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314700" y="3143818"/>
              <a:ext cx="74760" cy="289816"/>
            </a:xfrm>
            <a:custGeom>
              <a:avLst/>
              <a:gdLst/>
              <a:ahLst/>
              <a:cxnLst/>
              <a:rect l="0" t="0" r="0" b="0"/>
              <a:pathLst>
                <a:path w="74760" h="289816">
                  <a:moveTo>
                    <a:pt x="57150" y="75632"/>
                  </a:moveTo>
                  <a:lnTo>
                    <a:pt x="57150" y="75632"/>
                  </a:lnTo>
                  <a:lnTo>
                    <a:pt x="62206" y="70576"/>
                  </a:lnTo>
                  <a:lnTo>
                    <a:pt x="64689" y="65271"/>
                  </a:lnTo>
                  <a:lnTo>
                    <a:pt x="65351" y="62375"/>
                  </a:lnTo>
                  <a:lnTo>
                    <a:pt x="72960" y="49064"/>
                  </a:lnTo>
                  <a:lnTo>
                    <a:pt x="74759" y="38776"/>
                  </a:lnTo>
                  <a:lnTo>
                    <a:pt x="72737" y="29971"/>
                  </a:lnTo>
                  <a:lnTo>
                    <a:pt x="69370" y="22530"/>
                  </a:lnTo>
                  <a:lnTo>
                    <a:pt x="66780" y="1348"/>
                  </a:lnTo>
                  <a:lnTo>
                    <a:pt x="65687" y="709"/>
                  </a:lnTo>
                  <a:lnTo>
                    <a:pt x="61650" y="0"/>
                  </a:lnTo>
                  <a:lnTo>
                    <a:pt x="56327" y="2506"/>
                  </a:lnTo>
                  <a:lnTo>
                    <a:pt x="49376" y="9265"/>
                  </a:lnTo>
                  <a:lnTo>
                    <a:pt x="35679" y="29863"/>
                  </a:lnTo>
                  <a:lnTo>
                    <a:pt x="24454" y="72871"/>
                  </a:lnTo>
                  <a:lnTo>
                    <a:pt x="15595" y="108446"/>
                  </a:lnTo>
                  <a:lnTo>
                    <a:pt x="6267" y="150853"/>
                  </a:lnTo>
                  <a:lnTo>
                    <a:pt x="1238" y="191895"/>
                  </a:lnTo>
                  <a:lnTo>
                    <a:pt x="245" y="235750"/>
                  </a:lnTo>
                  <a:lnTo>
                    <a:pt x="32" y="281769"/>
                  </a:lnTo>
                  <a:lnTo>
                    <a:pt x="9" y="289815"/>
                  </a:lnTo>
                  <a:lnTo>
                    <a:pt x="0" y="285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97">
              <a:extLst>
                <a:ext uri="{FF2B5EF4-FFF2-40B4-BE49-F238E27FC236}">
                  <a16:creationId xmlns:a16="http://schemas.microsoft.com/office/drawing/2014/main" id="{5F386F6F-FC99-BB5D-AB04-8F3C496D0EE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183343" y="3249961"/>
              <a:ext cx="74052" cy="99004"/>
            </a:xfrm>
            <a:custGeom>
              <a:avLst/>
              <a:gdLst/>
              <a:ahLst/>
              <a:cxnLst/>
              <a:rect l="0" t="0" r="0" b="0"/>
              <a:pathLst>
                <a:path w="74052" h="99004">
                  <a:moveTo>
                    <a:pt x="45632" y="36164"/>
                  </a:moveTo>
                  <a:lnTo>
                    <a:pt x="45632" y="36164"/>
                  </a:lnTo>
                  <a:lnTo>
                    <a:pt x="45632" y="22907"/>
                  </a:lnTo>
                  <a:lnTo>
                    <a:pt x="46690" y="20976"/>
                  </a:lnTo>
                  <a:lnTo>
                    <a:pt x="48454" y="19689"/>
                  </a:lnTo>
                  <a:lnTo>
                    <a:pt x="50688" y="18831"/>
                  </a:lnTo>
                  <a:lnTo>
                    <a:pt x="52178" y="17200"/>
                  </a:lnTo>
                  <a:lnTo>
                    <a:pt x="54765" y="9064"/>
                  </a:lnTo>
                  <a:lnTo>
                    <a:pt x="53837" y="8572"/>
                  </a:lnTo>
                  <a:lnTo>
                    <a:pt x="41865" y="7719"/>
                  </a:lnTo>
                  <a:lnTo>
                    <a:pt x="27700" y="17740"/>
                  </a:lnTo>
                  <a:lnTo>
                    <a:pt x="15154" y="29059"/>
                  </a:lnTo>
                  <a:lnTo>
                    <a:pt x="4734" y="49228"/>
                  </a:lnTo>
                  <a:lnTo>
                    <a:pt x="0" y="70256"/>
                  </a:lnTo>
                  <a:lnTo>
                    <a:pt x="1715" y="83419"/>
                  </a:lnTo>
                  <a:lnTo>
                    <a:pt x="3654" y="89893"/>
                  </a:lnTo>
                  <a:lnTo>
                    <a:pt x="7063" y="94208"/>
                  </a:lnTo>
                  <a:lnTo>
                    <a:pt x="16496" y="99003"/>
                  </a:lnTo>
                  <a:lnTo>
                    <a:pt x="27744" y="98312"/>
                  </a:lnTo>
                  <a:lnTo>
                    <a:pt x="49822" y="92914"/>
                  </a:lnTo>
                  <a:lnTo>
                    <a:pt x="51601" y="90931"/>
                  </a:lnTo>
                  <a:lnTo>
                    <a:pt x="56925" y="83083"/>
                  </a:lnTo>
                  <a:lnTo>
                    <a:pt x="59511" y="80143"/>
                  </a:lnTo>
                  <a:lnTo>
                    <a:pt x="68206" y="60837"/>
                  </a:lnTo>
                  <a:lnTo>
                    <a:pt x="73680" y="25560"/>
                  </a:lnTo>
                  <a:lnTo>
                    <a:pt x="74051" y="14560"/>
                  </a:lnTo>
                  <a:lnTo>
                    <a:pt x="71316" y="7865"/>
                  </a:lnTo>
                  <a:lnTo>
                    <a:pt x="69105" y="4598"/>
                  </a:lnTo>
                  <a:lnTo>
                    <a:pt x="63825" y="968"/>
                  </a:lnTo>
                  <a:lnTo>
                    <a:pt x="60936" y="0"/>
                  </a:lnTo>
                  <a:lnTo>
                    <a:pt x="57951" y="413"/>
                  </a:lnTo>
                  <a:lnTo>
                    <a:pt x="45632" y="7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21">
            <a:extLst>
              <a:ext uri="{FF2B5EF4-FFF2-40B4-BE49-F238E27FC236}">
                <a16:creationId xmlns:a16="http://schemas.microsoft.com/office/drawing/2014/main" id="{C819D400-E6E7-750D-21D4-A4FAA6969BAF}"/>
              </a:ext>
            </a:extLst>
          </p:cNvPr>
          <p:cNvGrpSpPr/>
          <p:nvPr/>
        </p:nvGrpSpPr>
        <p:grpSpPr>
          <a:xfrm>
            <a:off x="3695700" y="3072083"/>
            <a:ext cx="2038337" cy="334748"/>
            <a:chOff x="3695700" y="3072083"/>
            <a:chExt cx="2038337" cy="334748"/>
          </a:xfrm>
        </p:grpSpPr>
        <p:sp>
          <p:nvSpPr>
            <p:cNvPr id="248" name="SMARTInkShape-2698">
              <a:extLst>
                <a:ext uri="{FF2B5EF4-FFF2-40B4-BE49-F238E27FC236}">
                  <a16:creationId xmlns:a16="http://schemas.microsoft.com/office/drawing/2014/main" id="{BD3491B6-A361-4B7C-F2DA-8E37296DCC2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553075" y="3190886"/>
              <a:ext cx="180962" cy="114290"/>
            </a:xfrm>
            <a:custGeom>
              <a:avLst/>
              <a:gdLst/>
              <a:ahLst/>
              <a:cxnLst/>
              <a:rect l="0" t="0" r="0" b="0"/>
              <a:pathLst>
                <a:path w="180962" h="114290">
                  <a:moveTo>
                    <a:pt x="142875" y="28564"/>
                  </a:moveTo>
                  <a:lnTo>
                    <a:pt x="142875" y="28564"/>
                  </a:lnTo>
                  <a:lnTo>
                    <a:pt x="161218" y="18863"/>
                  </a:lnTo>
                  <a:lnTo>
                    <a:pt x="169007" y="12755"/>
                  </a:lnTo>
                  <a:lnTo>
                    <a:pt x="179189" y="9940"/>
                  </a:lnTo>
                  <a:lnTo>
                    <a:pt x="179786" y="8740"/>
                  </a:lnTo>
                  <a:lnTo>
                    <a:pt x="180961" y="109"/>
                  </a:lnTo>
                  <a:lnTo>
                    <a:pt x="162659" y="0"/>
                  </a:lnTo>
                  <a:lnTo>
                    <a:pt x="116673" y="13248"/>
                  </a:lnTo>
                  <a:lnTo>
                    <a:pt x="91484" y="22379"/>
                  </a:lnTo>
                  <a:lnTo>
                    <a:pt x="82992" y="28637"/>
                  </a:lnTo>
                  <a:lnTo>
                    <a:pt x="80729" y="31788"/>
                  </a:lnTo>
                  <a:lnTo>
                    <a:pt x="77543" y="46335"/>
                  </a:lnTo>
                  <a:lnTo>
                    <a:pt x="79619" y="55159"/>
                  </a:lnTo>
                  <a:lnTo>
                    <a:pt x="81654" y="58995"/>
                  </a:lnTo>
                  <a:lnTo>
                    <a:pt x="85128" y="61551"/>
                  </a:lnTo>
                  <a:lnTo>
                    <a:pt x="103089" y="68476"/>
                  </a:lnTo>
                  <a:lnTo>
                    <a:pt x="121467" y="82434"/>
                  </a:lnTo>
                  <a:lnTo>
                    <a:pt x="130417" y="85800"/>
                  </a:lnTo>
                  <a:lnTo>
                    <a:pt x="141026" y="93788"/>
                  </a:lnTo>
                  <a:lnTo>
                    <a:pt x="136409" y="97416"/>
                  </a:lnTo>
                  <a:lnTo>
                    <a:pt x="115762" y="110342"/>
                  </a:lnTo>
                  <a:lnTo>
                    <a:pt x="72513" y="113943"/>
                  </a:lnTo>
                  <a:lnTo>
                    <a:pt x="26330" y="114259"/>
                  </a:lnTo>
                  <a:lnTo>
                    <a:pt x="0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99">
              <a:extLst>
                <a:ext uri="{FF2B5EF4-FFF2-40B4-BE49-F238E27FC236}">
                  <a16:creationId xmlns:a16="http://schemas.microsoft.com/office/drawing/2014/main" id="{65322B4F-4D5C-BE5B-ACDF-BBEF5D7131A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457825" y="3219450"/>
              <a:ext cx="152401" cy="81282"/>
            </a:xfrm>
            <a:custGeom>
              <a:avLst/>
              <a:gdLst/>
              <a:ahLst/>
              <a:cxnLst/>
              <a:rect l="0" t="0" r="0" b="0"/>
              <a:pathLst>
                <a:path w="152401" h="81282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6" y="28967"/>
                  </a:lnTo>
                  <a:lnTo>
                    <a:pt x="6545" y="27778"/>
                  </a:lnTo>
                  <a:lnTo>
                    <a:pt x="9409" y="19452"/>
                  </a:lnTo>
                  <a:lnTo>
                    <a:pt x="9515" y="10885"/>
                  </a:lnTo>
                  <a:lnTo>
                    <a:pt x="10576" y="10431"/>
                  </a:lnTo>
                  <a:lnTo>
                    <a:pt x="17725" y="9644"/>
                  </a:lnTo>
                  <a:lnTo>
                    <a:pt x="18461" y="6756"/>
                  </a:lnTo>
                  <a:lnTo>
                    <a:pt x="18657" y="4504"/>
                  </a:lnTo>
                  <a:lnTo>
                    <a:pt x="19846" y="3002"/>
                  </a:lnTo>
                  <a:lnTo>
                    <a:pt x="23990" y="1334"/>
                  </a:lnTo>
                  <a:lnTo>
                    <a:pt x="42644" y="35"/>
                  </a:lnTo>
                  <a:lnTo>
                    <a:pt x="48234" y="2838"/>
                  </a:lnTo>
                  <a:lnTo>
                    <a:pt x="51206" y="5067"/>
                  </a:lnTo>
                  <a:lnTo>
                    <a:pt x="54508" y="16010"/>
                  </a:lnTo>
                  <a:lnTo>
                    <a:pt x="57047" y="62127"/>
                  </a:lnTo>
                  <a:lnTo>
                    <a:pt x="57105" y="69240"/>
                  </a:lnTo>
                  <a:lnTo>
                    <a:pt x="56061" y="71560"/>
                  </a:lnTo>
                  <a:lnTo>
                    <a:pt x="54308" y="73106"/>
                  </a:lnTo>
                  <a:lnTo>
                    <a:pt x="38833" y="80646"/>
                  </a:lnTo>
                  <a:lnTo>
                    <a:pt x="35413" y="81281"/>
                  </a:lnTo>
                  <a:lnTo>
                    <a:pt x="33133" y="80645"/>
                  </a:lnTo>
                  <a:lnTo>
                    <a:pt x="24419" y="72022"/>
                  </a:lnTo>
                  <a:lnTo>
                    <a:pt x="23687" y="69181"/>
                  </a:lnTo>
                  <a:lnTo>
                    <a:pt x="24259" y="66229"/>
                  </a:lnTo>
                  <a:lnTo>
                    <a:pt x="36669" y="43137"/>
                  </a:lnTo>
                  <a:lnTo>
                    <a:pt x="46637" y="31166"/>
                  </a:lnTo>
                  <a:lnTo>
                    <a:pt x="91566" y="10284"/>
                  </a:lnTo>
                  <a:lnTo>
                    <a:pt x="113210" y="30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00">
              <a:extLst>
                <a:ext uri="{FF2B5EF4-FFF2-40B4-BE49-F238E27FC236}">
                  <a16:creationId xmlns:a16="http://schemas.microsoft.com/office/drawing/2014/main" id="{C157F6D6-F00F-45D3-1665-29BC438CFC2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372138" y="3209925"/>
              <a:ext cx="57109" cy="76187"/>
            </a:xfrm>
            <a:custGeom>
              <a:avLst/>
              <a:gdLst/>
              <a:ahLst/>
              <a:cxnLst/>
              <a:rect l="0" t="0" r="0" b="0"/>
              <a:pathLst>
                <a:path w="57109" h="76187">
                  <a:moveTo>
                    <a:pt x="47587" y="28575"/>
                  </a:moveTo>
                  <a:lnTo>
                    <a:pt x="47587" y="28575"/>
                  </a:lnTo>
                  <a:lnTo>
                    <a:pt x="47587" y="9642"/>
                  </a:lnTo>
                  <a:lnTo>
                    <a:pt x="42531" y="9560"/>
                  </a:lnTo>
                  <a:lnTo>
                    <a:pt x="37226" y="12363"/>
                  </a:lnTo>
                  <a:lnTo>
                    <a:pt x="31340" y="16078"/>
                  </a:lnTo>
                  <a:lnTo>
                    <a:pt x="22077" y="19228"/>
                  </a:lnTo>
                  <a:lnTo>
                    <a:pt x="15789" y="23715"/>
                  </a:lnTo>
                  <a:lnTo>
                    <a:pt x="12287" y="29238"/>
                  </a:lnTo>
                  <a:lnTo>
                    <a:pt x="9673" y="35219"/>
                  </a:lnTo>
                  <a:lnTo>
                    <a:pt x="3309" y="44537"/>
                  </a:lnTo>
                  <a:lnTo>
                    <a:pt x="403" y="55280"/>
                  </a:lnTo>
                  <a:lnTo>
                    <a:pt x="0" y="70243"/>
                  </a:lnTo>
                  <a:lnTo>
                    <a:pt x="1046" y="72229"/>
                  </a:lnTo>
                  <a:lnTo>
                    <a:pt x="2801" y="73552"/>
                  </a:lnTo>
                  <a:lnTo>
                    <a:pt x="8167" y="75677"/>
                  </a:lnTo>
                  <a:lnTo>
                    <a:pt x="31843" y="76186"/>
                  </a:lnTo>
                  <a:lnTo>
                    <a:pt x="38120" y="73372"/>
                  </a:lnTo>
                  <a:lnTo>
                    <a:pt x="44438" y="69651"/>
                  </a:lnTo>
                  <a:lnTo>
                    <a:pt x="50773" y="67998"/>
                  </a:lnTo>
                  <a:lnTo>
                    <a:pt x="52886" y="66499"/>
                  </a:lnTo>
                  <a:lnTo>
                    <a:pt x="54295" y="64441"/>
                  </a:lnTo>
                  <a:lnTo>
                    <a:pt x="56277" y="56488"/>
                  </a:lnTo>
                  <a:lnTo>
                    <a:pt x="57108" y="11795"/>
                  </a:lnTo>
                  <a:lnTo>
                    <a:pt x="52055" y="5142"/>
                  </a:lnTo>
                  <a:lnTo>
                    <a:pt x="46750" y="2285"/>
                  </a:lnTo>
                  <a:lnTo>
                    <a:pt x="380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01">
              <a:extLst>
                <a:ext uri="{FF2B5EF4-FFF2-40B4-BE49-F238E27FC236}">
                  <a16:creationId xmlns:a16="http://schemas.microsoft.com/office/drawing/2014/main" id="{EA9F700B-6D32-A4B5-5409-7EF0D7C962C2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200650" y="3200804"/>
              <a:ext cx="171451" cy="84891"/>
            </a:xfrm>
            <a:custGeom>
              <a:avLst/>
              <a:gdLst/>
              <a:ahLst/>
              <a:cxnLst/>
              <a:rect l="0" t="0" r="0" b="0"/>
              <a:pathLst>
                <a:path w="171451" h="84891">
                  <a:moveTo>
                    <a:pt x="0" y="47221"/>
                  </a:moveTo>
                  <a:lnTo>
                    <a:pt x="0" y="47221"/>
                  </a:lnTo>
                  <a:lnTo>
                    <a:pt x="5056" y="37108"/>
                  </a:lnTo>
                  <a:lnTo>
                    <a:pt x="13183" y="29321"/>
                  </a:lnTo>
                  <a:lnTo>
                    <a:pt x="22794" y="23390"/>
                  </a:lnTo>
                  <a:lnTo>
                    <a:pt x="30592" y="20754"/>
                  </a:lnTo>
                  <a:lnTo>
                    <a:pt x="33094" y="18993"/>
                  </a:lnTo>
                  <a:lnTo>
                    <a:pt x="34763" y="16761"/>
                  </a:lnTo>
                  <a:lnTo>
                    <a:pt x="35875" y="14214"/>
                  </a:lnTo>
                  <a:lnTo>
                    <a:pt x="37674" y="12516"/>
                  </a:lnTo>
                  <a:lnTo>
                    <a:pt x="42498" y="10630"/>
                  </a:lnTo>
                  <a:lnTo>
                    <a:pt x="54216" y="8361"/>
                  </a:lnTo>
                  <a:lnTo>
                    <a:pt x="66127" y="0"/>
                  </a:lnTo>
                  <a:lnTo>
                    <a:pt x="71569" y="4772"/>
                  </a:lnTo>
                  <a:lnTo>
                    <a:pt x="74142" y="10010"/>
                  </a:lnTo>
                  <a:lnTo>
                    <a:pt x="76987" y="25113"/>
                  </a:lnTo>
                  <a:lnTo>
                    <a:pt x="83686" y="37719"/>
                  </a:lnTo>
                  <a:lnTo>
                    <a:pt x="85725" y="80411"/>
                  </a:lnTo>
                  <a:lnTo>
                    <a:pt x="84666" y="82048"/>
                  </a:lnTo>
                  <a:lnTo>
                    <a:pt x="82903" y="83139"/>
                  </a:lnTo>
                  <a:lnTo>
                    <a:pt x="77524" y="84890"/>
                  </a:lnTo>
                  <a:lnTo>
                    <a:pt x="66013" y="77725"/>
                  </a:lnTo>
                  <a:lnTo>
                    <a:pt x="58901" y="76177"/>
                  </a:lnTo>
                  <a:lnTo>
                    <a:pt x="58317" y="74992"/>
                  </a:lnTo>
                  <a:lnTo>
                    <a:pt x="57303" y="62572"/>
                  </a:lnTo>
                  <a:lnTo>
                    <a:pt x="58311" y="60630"/>
                  </a:lnTo>
                  <a:lnTo>
                    <a:pt x="60041" y="59335"/>
                  </a:lnTo>
                  <a:lnTo>
                    <a:pt x="62252" y="58472"/>
                  </a:lnTo>
                  <a:lnTo>
                    <a:pt x="63726" y="56839"/>
                  </a:lnTo>
                  <a:lnTo>
                    <a:pt x="68915" y="46612"/>
                  </a:lnTo>
                  <a:lnTo>
                    <a:pt x="79817" y="34401"/>
                  </a:lnTo>
                  <a:lnTo>
                    <a:pt x="85921" y="30940"/>
                  </a:lnTo>
                  <a:lnTo>
                    <a:pt x="92162" y="28343"/>
                  </a:lnTo>
                  <a:lnTo>
                    <a:pt x="101626" y="21990"/>
                  </a:lnTo>
                  <a:lnTo>
                    <a:pt x="112190" y="19637"/>
                  </a:lnTo>
                  <a:lnTo>
                    <a:pt x="155049" y="18663"/>
                  </a:lnTo>
                  <a:lnTo>
                    <a:pt x="171450" y="18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702">
              <a:extLst>
                <a:ext uri="{FF2B5EF4-FFF2-40B4-BE49-F238E27FC236}">
                  <a16:creationId xmlns:a16="http://schemas.microsoft.com/office/drawing/2014/main" id="{8BC3566F-85B5-0729-CC03-CD0DB21A8B3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048250" y="3211757"/>
              <a:ext cx="180976" cy="71950"/>
            </a:xfrm>
            <a:custGeom>
              <a:avLst/>
              <a:gdLst/>
              <a:ahLst/>
              <a:cxnLst/>
              <a:rect l="0" t="0" r="0" b="0"/>
              <a:pathLst>
                <a:path w="180976" h="71950">
                  <a:moveTo>
                    <a:pt x="0" y="26743"/>
                  </a:moveTo>
                  <a:lnTo>
                    <a:pt x="0" y="26743"/>
                  </a:lnTo>
                  <a:lnTo>
                    <a:pt x="8662" y="19139"/>
                  </a:lnTo>
                  <a:lnTo>
                    <a:pt x="40699" y="2291"/>
                  </a:lnTo>
                  <a:lnTo>
                    <a:pt x="49132" y="0"/>
                  </a:lnTo>
                  <a:lnTo>
                    <a:pt x="59232" y="1805"/>
                  </a:lnTo>
                  <a:lnTo>
                    <a:pt x="64888" y="3768"/>
                  </a:lnTo>
                  <a:lnTo>
                    <a:pt x="73994" y="11593"/>
                  </a:lnTo>
                  <a:lnTo>
                    <a:pt x="88464" y="33863"/>
                  </a:lnTo>
                  <a:lnTo>
                    <a:pt x="89668" y="39957"/>
                  </a:lnTo>
                  <a:lnTo>
                    <a:pt x="88184" y="52371"/>
                  </a:lnTo>
                  <a:lnTo>
                    <a:pt x="81398" y="66204"/>
                  </a:lnTo>
                  <a:lnTo>
                    <a:pt x="77548" y="68925"/>
                  </a:lnTo>
                  <a:lnTo>
                    <a:pt x="67627" y="71949"/>
                  </a:lnTo>
                  <a:lnTo>
                    <a:pt x="63076" y="71697"/>
                  </a:lnTo>
                  <a:lnTo>
                    <a:pt x="55198" y="68595"/>
                  </a:lnTo>
                  <a:lnTo>
                    <a:pt x="48169" y="60866"/>
                  </a:lnTo>
                  <a:lnTo>
                    <a:pt x="42575" y="50376"/>
                  </a:lnTo>
                  <a:lnTo>
                    <a:pt x="40089" y="38658"/>
                  </a:lnTo>
                  <a:lnTo>
                    <a:pt x="41542" y="33628"/>
                  </a:lnTo>
                  <a:lnTo>
                    <a:pt x="48802" y="25217"/>
                  </a:lnTo>
                  <a:lnTo>
                    <a:pt x="96190" y="4663"/>
                  </a:lnTo>
                  <a:lnTo>
                    <a:pt x="124104" y="92"/>
                  </a:lnTo>
                  <a:lnTo>
                    <a:pt x="180975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703">
              <a:extLst>
                <a:ext uri="{FF2B5EF4-FFF2-40B4-BE49-F238E27FC236}">
                  <a16:creationId xmlns:a16="http://schemas.microsoft.com/office/drawing/2014/main" id="{5FE4D3C9-9642-5A6D-E1E6-9814BB87F90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854941" y="3183817"/>
              <a:ext cx="202835" cy="120591"/>
            </a:xfrm>
            <a:custGeom>
              <a:avLst/>
              <a:gdLst/>
              <a:ahLst/>
              <a:cxnLst/>
              <a:rect l="0" t="0" r="0" b="0"/>
              <a:pathLst>
                <a:path w="202835" h="120591">
                  <a:moveTo>
                    <a:pt x="40909" y="73733"/>
                  </a:moveTo>
                  <a:lnTo>
                    <a:pt x="40909" y="73733"/>
                  </a:lnTo>
                  <a:lnTo>
                    <a:pt x="45965" y="78790"/>
                  </a:lnTo>
                  <a:lnTo>
                    <a:pt x="51270" y="81272"/>
                  </a:lnTo>
                  <a:lnTo>
                    <a:pt x="54166" y="81934"/>
                  </a:lnTo>
                  <a:lnTo>
                    <a:pt x="86058" y="75392"/>
                  </a:lnTo>
                  <a:lnTo>
                    <a:pt x="124131" y="54594"/>
                  </a:lnTo>
                  <a:lnTo>
                    <a:pt x="128140" y="51449"/>
                  </a:lnTo>
                  <a:lnTo>
                    <a:pt x="132595" y="39488"/>
                  </a:lnTo>
                  <a:lnTo>
                    <a:pt x="133783" y="31852"/>
                  </a:lnTo>
                  <a:lnTo>
                    <a:pt x="132458" y="25704"/>
                  </a:lnTo>
                  <a:lnTo>
                    <a:pt x="125342" y="16051"/>
                  </a:lnTo>
                  <a:lnTo>
                    <a:pt x="114492" y="4666"/>
                  </a:lnTo>
                  <a:lnTo>
                    <a:pt x="102187" y="703"/>
                  </a:lnTo>
                  <a:lnTo>
                    <a:pt x="86135" y="0"/>
                  </a:lnTo>
                  <a:lnTo>
                    <a:pt x="68416" y="3216"/>
                  </a:lnTo>
                  <a:lnTo>
                    <a:pt x="40593" y="21089"/>
                  </a:lnTo>
                  <a:lnTo>
                    <a:pt x="17297" y="46493"/>
                  </a:lnTo>
                  <a:lnTo>
                    <a:pt x="2046" y="74129"/>
                  </a:lnTo>
                  <a:lnTo>
                    <a:pt x="0" y="90137"/>
                  </a:lnTo>
                  <a:lnTo>
                    <a:pt x="936" y="97369"/>
                  </a:lnTo>
                  <a:lnTo>
                    <a:pt x="3677" y="103249"/>
                  </a:lnTo>
                  <a:lnTo>
                    <a:pt x="12367" y="112604"/>
                  </a:lnTo>
                  <a:lnTo>
                    <a:pt x="28929" y="117467"/>
                  </a:lnTo>
                  <a:lnTo>
                    <a:pt x="68999" y="120590"/>
                  </a:lnTo>
                  <a:lnTo>
                    <a:pt x="109606" y="113602"/>
                  </a:lnTo>
                  <a:lnTo>
                    <a:pt x="149223" y="106124"/>
                  </a:lnTo>
                  <a:lnTo>
                    <a:pt x="202834" y="92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04">
              <a:extLst>
                <a:ext uri="{FF2B5EF4-FFF2-40B4-BE49-F238E27FC236}">
                  <a16:creationId xmlns:a16="http://schemas.microsoft.com/office/drawing/2014/main" id="{D7F50D74-979F-A682-7E40-788B9E20253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603390" y="3072083"/>
              <a:ext cx="121011" cy="232489"/>
            </a:xfrm>
            <a:custGeom>
              <a:avLst/>
              <a:gdLst/>
              <a:ahLst/>
              <a:cxnLst/>
              <a:rect l="0" t="0" r="0" b="0"/>
              <a:pathLst>
                <a:path w="121011" h="232489">
                  <a:moveTo>
                    <a:pt x="82910" y="175942"/>
                  </a:moveTo>
                  <a:lnTo>
                    <a:pt x="82910" y="175942"/>
                  </a:lnTo>
                  <a:lnTo>
                    <a:pt x="87966" y="170886"/>
                  </a:lnTo>
                  <a:lnTo>
                    <a:pt x="90449" y="165581"/>
                  </a:lnTo>
                  <a:lnTo>
                    <a:pt x="91111" y="162685"/>
                  </a:lnTo>
                  <a:lnTo>
                    <a:pt x="90494" y="160754"/>
                  </a:lnTo>
                  <a:lnTo>
                    <a:pt x="89024" y="159466"/>
                  </a:lnTo>
                  <a:lnTo>
                    <a:pt x="84569" y="158036"/>
                  </a:lnTo>
                  <a:lnTo>
                    <a:pt x="47368" y="156937"/>
                  </a:lnTo>
                  <a:lnTo>
                    <a:pt x="23695" y="167018"/>
                  </a:lnTo>
                  <a:lnTo>
                    <a:pt x="11437" y="177620"/>
                  </a:lnTo>
                  <a:lnTo>
                    <a:pt x="3519" y="189388"/>
                  </a:lnTo>
                  <a:lnTo>
                    <a:pt x="0" y="201673"/>
                  </a:lnTo>
                  <a:lnTo>
                    <a:pt x="1259" y="211367"/>
                  </a:lnTo>
                  <a:lnTo>
                    <a:pt x="3076" y="215434"/>
                  </a:lnTo>
                  <a:lnTo>
                    <a:pt x="10739" y="222774"/>
                  </a:lnTo>
                  <a:lnTo>
                    <a:pt x="20142" y="228506"/>
                  </a:lnTo>
                  <a:lnTo>
                    <a:pt x="32444" y="231734"/>
                  </a:lnTo>
                  <a:lnTo>
                    <a:pt x="43195" y="232488"/>
                  </a:lnTo>
                  <a:lnTo>
                    <a:pt x="47968" y="229514"/>
                  </a:lnTo>
                  <a:lnTo>
                    <a:pt x="66614" y="198322"/>
                  </a:lnTo>
                  <a:lnTo>
                    <a:pt x="79652" y="153160"/>
                  </a:lnTo>
                  <a:lnTo>
                    <a:pt x="92418" y="109274"/>
                  </a:lnTo>
                  <a:lnTo>
                    <a:pt x="101955" y="64466"/>
                  </a:lnTo>
                  <a:lnTo>
                    <a:pt x="109603" y="21513"/>
                  </a:lnTo>
                  <a:lnTo>
                    <a:pt x="111289" y="15839"/>
                  </a:lnTo>
                  <a:lnTo>
                    <a:pt x="113471" y="12057"/>
                  </a:lnTo>
                  <a:lnTo>
                    <a:pt x="115984" y="9535"/>
                  </a:lnTo>
                  <a:lnTo>
                    <a:pt x="118776" y="3911"/>
                  </a:lnTo>
                  <a:lnTo>
                    <a:pt x="119521" y="930"/>
                  </a:lnTo>
                  <a:lnTo>
                    <a:pt x="120017" y="0"/>
                  </a:lnTo>
                  <a:lnTo>
                    <a:pt x="121010" y="4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05">
              <a:extLst>
                <a:ext uri="{FF2B5EF4-FFF2-40B4-BE49-F238E27FC236}">
                  <a16:creationId xmlns:a16="http://schemas.microsoft.com/office/drawing/2014/main" id="{EC930267-4BAB-9D34-D30A-1E795FD61DA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477627" y="3211767"/>
              <a:ext cx="100341" cy="83742"/>
            </a:xfrm>
            <a:custGeom>
              <a:avLst/>
              <a:gdLst/>
              <a:ahLst/>
              <a:cxnLst/>
              <a:rect l="0" t="0" r="0" b="0"/>
              <a:pathLst>
                <a:path w="100341" h="83742">
                  <a:moveTo>
                    <a:pt x="8648" y="26733"/>
                  </a:moveTo>
                  <a:lnTo>
                    <a:pt x="8648" y="26733"/>
                  </a:lnTo>
                  <a:lnTo>
                    <a:pt x="13704" y="31789"/>
                  </a:lnTo>
                  <a:lnTo>
                    <a:pt x="19009" y="34272"/>
                  </a:lnTo>
                  <a:lnTo>
                    <a:pt x="36094" y="35866"/>
                  </a:lnTo>
                  <a:lnTo>
                    <a:pt x="78617" y="26535"/>
                  </a:lnTo>
                  <a:lnTo>
                    <a:pt x="91251" y="22059"/>
                  </a:lnTo>
                  <a:lnTo>
                    <a:pt x="95466" y="19384"/>
                  </a:lnTo>
                  <a:lnTo>
                    <a:pt x="100151" y="13589"/>
                  </a:lnTo>
                  <a:lnTo>
                    <a:pt x="100340" y="10562"/>
                  </a:lnTo>
                  <a:lnTo>
                    <a:pt x="97731" y="4376"/>
                  </a:lnTo>
                  <a:lnTo>
                    <a:pt x="93437" y="2304"/>
                  </a:lnTo>
                  <a:lnTo>
                    <a:pt x="80198" y="0"/>
                  </a:lnTo>
                  <a:lnTo>
                    <a:pt x="63731" y="4622"/>
                  </a:lnTo>
                  <a:lnTo>
                    <a:pt x="27290" y="24835"/>
                  </a:lnTo>
                  <a:lnTo>
                    <a:pt x="9115" y="42986"/>
                  </a:lnTo>
                  <a:lnTo>
                    <a:pt x="3564" y="55476"/>
                  </a:lnTo>
                  <a:lnTo>
                    <a:pt x="0" y="75685"/>
                  </a:lnTo>
                  <a:lnTo>
                    <a:pt x="766" y="78418"/>
                  </a:lnTo>
                  <a:lnTo>
                    <a:pt x="2334" y="80239"/>
                  </a:lnTo>
                  <a:lnTo>
                    <a:pt x="4439" y="81454"/>
                  </a:lnTo>
                  <a:lnTo>
                    <a:pt x="48479" y="83741"/>
                  </a:lnTo>
                  <a:lnTo>
                    <a:pt x="62313" y="82783"/>
                  </a:lnTo>
                  <a:lnTo>
                    <a:pt x="94373" y="74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06">
              <a:extLst>
                <a:ext uri="{FF2B5EF4-FFF2-40B4-BE49-F238E27FC236}">
                  <a16:creationId xmlns:a16="http://schemas.microsoft.com/office/drawing/2014/main" id="{CA276697-9CF1-3778-1EFC-322BE7A33CD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182309" y="3200953"/>
              <a:ext cx="284917" cy="104190"/>
            </a:xfrm>
            <a:custGeom>
              <a:avLst/>
              <a:gdLst/>
              <a:ahLst/>
              <a:cxnLst/>
              <a:rect l="0" t="0" r="0" b="0"/>
              <a:pathLst>
                <a:path w="284917" h="104190">
                  <a:moveTo>
                    <a:pt x="84891" y="47072"/>
                  </a:moveTo>
                  <a:lnTo>
                    <a:pt x="84891" y="47072"/>
                  </a:lnTo>
                  <a:lnTo>
                    <a:pt x="94023" y="37939"/>
                  </a:lnTo>
                  <a:lnTo>
                    <a:pt x="94382" y="24324"/>
                  </a:lnTo>
                  <a:lnTo>
                    <a:pt x="91579" y="18264"/>
                  </a:lnTo>
                  <a:lnTo>
                    <a:pt x="81155" y="5751"/>
                  </a:lnTo>
                  <a:lnTo>
                    <a:pt x="72294" y="2249"/>
                  </a:lnTo>
                  <a:lnTo>
                    <a:pt x="49359" y="0"/>
                  </a:lnTo>
                  <a:lnTo>
                    <a:pt x="25680" y="9724"/>
                  </a:lnTo>
                  <a:lnTo>
                    <a:pt x="8668" y="20954"/>
                  </a:lnTo>
                  <a:lnTo>
                    <a:pt x="3389" y="30525"/>
                  </a:lnTo>
                  <a:lnTo>
                    <a:pt x="0" y="53917"/>
                  </a:lnTo>
                  <a:lnTo>
                    <a:pt x="7440" y="86509"/>
                  </a:lnTo>
                  <a:lnTo>
                    <a:pt x="10957" y="93880"/>
                  </a:lnTo>
                  <a:lnTo>
                    <a:pt x="13377" y="97327"/>
                  </a:lnTo>
                  <a:lnTo>
                    <a:pt x="17106" y="99625"/>
                  </a:lnTo>
                  <a:lnTo>
                    <a:pt x="26895" y="102179"/>
                  </a:lnTo>
                  <a:lnTo>
                    <a:pt x="31411" y="101802"/>
                  </a:lnTo>
                  <a:lnTo>
                    <a:pt x="39250" y="98560"/>
                  </a:lnTo>
                  <a:lnTo>
                    <a:pt x="49614" y="90785"/>
                  </a:lnTo>
                  <a:lnTo>
                    <a:pt x="77186" y="56005"/>
                  </a:lnTo>
                  <a:lnTo>
                    <a:pt x="81467" y="45398"/>
                  </a:lnTo>
                  <a:lnTo>
                    <a:pt x="84832" y="28323"/>
                  </a:lnTo>
                  <a:lnTo>
                    <a:pt x="78333" y="43290"/>
                  </a:lnTo>
                  <a:lnTo>
                    <a:pt x="76685" y="54563"/>
                  </a:lnTo>
                  <a:lnTo>
                    <a:pt x="83682" y="86566"/>
                  </a:lnTo>
                  <a:lnTo>
                    <a:pt x="87177" y="93905"/>
                  </a:lnTo>
                  <a:lnTo>
                    <a:pt x="89590" y="97344"/>
                  </a:lnTo>
                  <a:lnTo>
                    <a:pt x="92257" y="98579"/>
                  </a:lnTo>
                  <a:lnTo>
                    <a:pt x="95093" y="98343"/>
                  </a:lnTo>
                  <a:lnTo>
                    <a:pt x="104142" y="95777"/>
                  </a:lnTo>
                  <a:lnTo>
                    <a:pt x="107250" y="95417"/>
                  </a:lnTo>
                  <a:lnTo>
                    <a:pt x="113525" y="92195"/>
                  </a:lnTo>
                  <a:lnTo>
                    <a:pt x="131235" y="76447"/>
                  </a:lnTo>
                  <a:lnTo>
                    <a:pt x="167364" y="31528"/>
                  </a:lnTo>
                  <a:lnTo>
                    <a:pt x="187781" y="10866"/>
                  </a:lnTo>
                  <a:lnTo>
                    <a:pt x="189468" y="12351"/>
                  </a:lnTo>
                  <a:lnTo>
                    <a:pt x="194164" y="19646"/>
                  </a:lnTo>
                  <a:lnTo>
                    <a:pt x="194134" y="32766"/>
                  </a:lnTo>
                  <a:lnTo>
                    <a:pt x="190254" y="75213"/>
                  </a:lnTo>
                  <a:lnTo>
                    <a:pt x="189666" y="104189"/>
                  </a:lnTo>
                  <a:lnTo>
                    <a:pt x="189666" y="99156"/>
                  </a:lnTo>
                  <a:lnTo>
                    <a:pt x="192488" y="93856"/>
                  </a:lnTo>
                  <a:lnTo>
                    <a:pt x="202923" y="76774"/>
                  </a:lnTo>
                  <a:lnTo>
                    <a:pt x="206999" y="64222"/>
                  </a:lnTo>
                  <a:lnTo>
                    <a:pt x="213597" y="57164"/>
                  </a:lnTo>
                  <a:lnTo>
                    <a:pt x="224967" y="49065"/>
                  </a:lnTo>
                  <a:lnTo>
                    <a:pt x="284916" y="28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707">
              <a:extLst>
                <a:ext uri="{FF2B5EF4-FFF2-40B4-BE49-F238E27FC236}">
                  <a16:creationId xmlns:a16="http://schemas.microsoft.com/office/drawing/2014/main" id="{2DA61CC5-C259-199F-F47E-7ED3318DC2D5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846556" y="3228986"/>
              <a:ext cx="344445" cy="177845"/>
            </a:xfrm>
            <a:custGeom>
              <a:avLst/>
              <a:gdLst/>
              <a:ahLst/>
              <a:cxnLst/>
              <a:rect l="0" t="0" r="0" b="0"/>
              <a:pathLst>
                <a:path w="344445" h="177845">
                  <a:moveTo>
                    <a:pt x="115844" y="38089"/>
                  </a:moveTo>
                  <a:lnTo>
                    <a:pt x="115844" y="38089"/>
                  </a:lnTo>
                  <a:lnTo>
                    <a:pt x="124045" y="29888"/>
                  </a:lnTo>
                  <a:lnTo>
                    <a:pt x="123428" y="29447"/>
                  </a:lnTo>
                  <a:lnTo>
                    <a:pt x="119620" y="28826"/>
                  </a:lnTo>
                  <a:lnTo>
                    <a:pt x="122108" y="28681"/>
                  </a:lnTo>
                  <a:lnTo>
                    <a:pt x="122137" y="28642"/>
                  </a:lnTo>
                  <a:lnTo>
                    <a:pt x="119346" y="28598"/>
                  </a:lnTo>
                  <a:lnTo>
                    <a:pt x="118179" y="27529"/>
                  </a:lnTo>
                  <a:lnTo>
                    <a:pt x="116151" y="20366"/>
                  </a:lnTo>
                  <a:lnTo>
                    <a:pt x="115935" y="14376"/>
                  </a:lnTo>
                  <a:lnTo>
                    <a:pt x="114846" y="12755"/>
                  </a:lnTo>
                  <a:lnTo>
                    <a:pt x="113062" y="11675"/>
                  </a:lnTo>
                  <a:lnTo>
                    <a:pt x="110814" y="10955"/>
                  </a:lnTo>
                  <a:lnTo>
                    <a:pt x="109316" y="9416"/>
                  </a:lnTo>
                  <a:lnTo>
                    <a:pt x="107651" y="4884"/>
                  </a:lnTo>
                  <a:lnTo>
                    <a:pt x="106149" y="3253"/>
                  </a:lnTo>
                  <a:lnTo>
                    <a:pt x="101657" y="1439"/>
                  </a:lnTo>
                  <a:lnTo>
                    <a:pt x="55623" y="0"/>
                  </a:lnTo>
                  <a:lnTo>
                    <a:pt x="35912" y="10105"/>
                  </a:lnTo>
                  <a:lnTo>
                    <a:pt x="3625" y="44770"/>
                  </a:lnTo>
                  <a:lnTo>
                    <a:pt x="814" y="49951"/>
                  </a:lnTo>
                  <a:lnTo>
                    <a:pt x="0" y="54464"/>
                  </a:lnTo>
                  <a:lnTo>
                    <a:pt x="514" y="58530"/>
                  </a:lnTo>
                  <a:lnTo>
                    <a:pt x="1916" y="61241"/>
                  </a:lnTo>
                  <a:lnTo>
                    <a:pt x="3909" y="63049"/>
                  </a:lnTo>
                  <a:lnTo>
                    <a:pt x="6295" y="64254"/>
                  </a:lnTo>
                  <a:lnTo>
                    <a:pt x="14592" y="62771"/>
                  </a:lnTo>
                  <a:lnTo>
                    <a:pt x="55726" y="44211"/>
                  </a:lnTo>
                  <a:lnTo>
                    <a:pt x="102080" y="21852"/>
                  </a:lnTo>
                  <a:lnTo>
                    <a:pt x="103493" y="20914"/>
                  </a:lnTo>
                  <a:lnTo>
                    <a:pt x="104435" y="21348"/>
                  </a:lnTo>
                  <a:lnTo>
                    <a:pt x="105063" y="22695"/>
                  </a:lnTo>
                  <a:lnTo>
                    <a:pt x="105481" y="24651"/>
                  </a:lnTo>
                  <a:lnTo>
                    <a:pt x="90023" y="68432"/>
                  </a:lnTo>
                  <a:lnTo>
                    <a:pt x="71357" y="115307"/>
                  </a:lnTo>
                  <a:lnTo>
                    <a:pt x="65028" y="124619"/>
                  </a:lnTo>
                  <a:lnTo>
                    <a:pt x="59528" y="165169"/>
                  </a:lnTo>
                  <a:lnTo>
                    <a:pt x="58859" y="177844"/>
                  </a:lnTo>
                  <a:lnTo>
                    <a:pt x="60921" y="177826"/>
                  </a:lnTo>
                  <a:lnTo>
                    <a:pt x="68856" y="174983"/>
                  </a:lnTo>
                  <a:lnTo>
                    <a:pt x="85223" y="162376"/>
                  </a:lnTo>
                  <a:lnTo>
                    <a:pt x="122293" y="118550"/>
                  </a:lnTo>
                  <a:lnTo>
                    <a:pt x="148312" y="88679"/>
                  </a:lnTo>
                  <a:lnTo>
                    <a:pt x="153558" y="79624"/>
                  </a:lnTo>
                  <a:lnTo>
                    <a:pt x="177555" y="51788"/>
                  </a:lnTo>
                  <a:lnTo>
                    <a:pt x="184361" y="38286"/>
                  </a:lnTo>
                  <a:lnTo>
                    <a:pt x="191595" y="29133"/>
                  </a:lnTo>
                  <a:lnTo>
                    <a:pt x="192004" y="20413"/>
                  </a:lnTo>
                  <a:lnTo>
                    <a:pt x="192032" y="24503"/>
                  </a:lnTo>
                  <a:lnTo>
                    <a:pt x="189217" y="29581"/>
                  </a:lnTo>
                  <a:lnTo>
                    <a:pt x="185496" y="35366"/>
                  </a:lnTo>
                  <a:lnTo>
                    <a:pt x="183107" y="47704"/>
                  </a:lnTo>
                  <a:lnTo>
                    <a:pt x="182635" y="60331"/>
                  </a:lnTo>
                  <a:lnTo>
                    <a:pt x="185393" y="66672"/>
                  </a:lnTo>
                  <a:lnTo>
                    <a:pt x="190730" y="74310"/>
                  </a:lnTo>
                  <a:lnTo>
                    <a:pt x="191654" y="80688"/>
                  </a:lnTo>
                  <a:lnTo>
                    <a:pt x="192842" y="82363"/>
                  </a:lnTo>
                  <a:lnTo>
                    <a:pt x="194693" y="83480"/>
                  </a:lnTo>
                  <a:lnTo>
                    <a:pt x="201534" y="85703"/>
                  </a:lnTo>
                  <a:lnTo>
                    <a:pt x="206615" y="85711"/>
                  </a:lnTo>
                  <a:lnTo>
                    <a:pt x="211925" y="82890"/>
                  </a:lnTo>
                  <a:lnTo>
                    <a:pt x="233367" y="63324"/>
                  </a:lnTo>
                  <a:lnTo>
                    <a:pt x="256839" y="22633"/>
                  </a:lnTo>
                  <a:lnTo>
                    <a:pt x="258348" y="12145"/>
                  </a:lnTo>
                  <a:lnTo>
                    <a:pt x="258609" y="5120"/>
                  </a:lnTo>
                  <a:lnTo>
                    <a:pt x="258705" y="13783"/>
                  </a:lnTo>
                  <a:lnTo>
                    <a:pt x="250517" y="53293"/>
                  </a:lnTo>
                  <a:lnTo>
                    <a:pt x="252604" y="63544"/>
                  </a:lnTo>
                  <a:lnTo>
                    <a:pt x="259730" y="75265"/>
                  </a:lnTo>
                  <a:lnTo>
                    <a:pt x="262568" y="78747"/>
                  </a:lnTo>
                  <a:lnTo>
                    <a:pt x="265518" y="80012"/>
                  </a:lnTo>
                  <a:lnTo>
                    <a:pt x="268544" y="79796"/>
                  </a:lnTo>
                  <a:lnTo>
                    <a:pt x="277858" y="77258"/>
                  </a:lnTo>
                  <a:lnTo>
                    <a:pt x="281003" y="76901"/>
                  </a:lnTo>
                  <a:lnTo>
                    <a:pt x="287320" y="73683"/>
                  </a:lnTo>
                  <a:lnTo>
                    <a:pt x="295773" y="68726"/>
                  </a:lnTo>
                  <a:lnTo>
                    <a:pt x="344444" y="47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08">
              <a:extLst>
                <a:ext uri="{FF2B5EF4-FFF2-40B4-BE49-F238E27FC236}">
                  <a16:creationId xmlns:a16="http://schemas.microsoft.com/office/drawing/2014/main" id="{3EFDCB01-3E66-635F-B672-B4C4A411862E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695700" y="3220039"/>
              <a:ext cx="164753" cy="123237"/>
            </a:xfrm>
            <a:custGeom>
              <a:avLst/>
              <a:gdLst/>
              <a:ahLst/>
              <a:cxnLst/>
              <a:rect l="0" t="0" r="0" b="0"/>
              <a:pathLst>
                <a:path w="164753" h="123237">
                  <a:moveTo>
                    <a:pt x="161925" y="8936"/>
                  </a:moveTo>
                  <a:lnTo>
                    <a:pt x="161925" y="8936"/>
                  </a:lnTo>
                  <a:lnTo>
                    <a:pt x="161925" y="3880"/>
                  </a:lnTo>
                  <a:lnTo>
                    <a:pt x="160867" y="2390"/>
                  </a:lnTo>
                  <a:lnTo>
                    <a:pt x="159103" y="1397"/>
                  </a:lnTo>
                  <a:lnTo>
                    <a:pt x="148742" y="0"/>
                  </a:lnTo>
                  <a:lnTo>
                    <a:pt x="137015" y="731"/>
                  </a:lnTo>
                  <a:lnTo>
                    <a:pt x="94478" y="12703"/>
                  </a:lnTo>
                  <a:lnTo>
                    <a:pt x="76559" y="21811"/>
                  </a:lnTo>
                  <a:lnTo>
                    <a:pt x="59342" y="35645"/>
                  </a:lnTo>
                  <a:lnTo>
                    <a:pt x="59670" y="37325"/>
                  </a:lnTo>
                  <a:lnTo>
                    <a:pt x="62856" y="42015"/>
                  </a:lnTo>
                  <a:lnTo>
                    <a:pt x="75656" y="50604"/>
                  </a:lnTo>
                  <a:lnTo>
                    <a:pt x="106549" y="61930"/>
                  </a:lnTo>
                  <a:lnTo>
                    <a:pt x="147577" y="70595"/>
                  </a:lnTo>
                  <a:lnTo>
                    <a:pt x="158370" y="79026"/>
                  </a:lnTo>
                  <a:lnTo>
                    <a:pt x="162730" y="84238"/>
                  </a:lnTo>
                  <a:lnTo>
                    <a:pt x="164578" y="88770"/>
                  </a:lnTo>
                  <a:lnTo>
                    <a:pt x="164752" y="92851"/>
                  </a:lnTo>
                  <a:lnTo>
                    <a:pt x="163810" y="96629"/>
                  </a:lnTo>
                  <a:lnTo>
                    <a:pt x="157118" y="103650"/>
                  </a:lnTo>
                  <a:lnTo>
                    <a:pt x="152371" y="107003"/>
                  </a:lnTo>
                  <a:lnTo>
                    <a:pt x="125462" y="111724"/>
                  </a:lnTo>
                  <a:lnTo>
                    <a:pt x="80561" y="114377"/>
                  </a:lnTo>
                  <a:lnTo>
                    <a:pt x="37211" y="121861"/>
                  </a:lnTo>
                  <a:lnTo>
                    <a:pt x="0" y="123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522">
            <a:extLst>
              <a:ext uri="{FF2B5EF4-FFF2-40B4-BE49-F238E27FC236}">
                <a16:creationId xmlns:a16="http://schemas.microsoft.com/office/drawing/2014/main" id="{B8E15FB9-2863-9F72-D136-00FF216F8188}"/>
              </a:ext>
            </a:extLst>
          </p:cNvPr>
          <p:cNvGrpSpPr/>
          <p:nvPr/>
        </p:nvGrpSpPr>
        <p:grpSpPr>
          <a:xfrm>
            <a:off x="1476378" y="4191000"/>
            <a:ext cx="171448" cy="95251"/>
            <a:chOff x="1476378" y="4191000"/>
            <a:chExt cx="171448" cy="95251"/>
          </a:xfrm>
        </p:grpSpPr>
        <p:sp>
          <p:nvSpPr>
            <p:cNvPr id="260" name="SMARTInkShape-2709">
              <a:extLst>
                <a:ext uri="{FF2B5EF4-FFF2-40B4-BE49-F238E27FC236}">
                  <a16:creationId xmlns:a16="http://schemas.microsoft.com/office/drawing/2014/main" id="{433836B9-40F0-62AD-3426-0D95A547043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476768" y="4267200"/>
              <a:ext cx="171058" cy="19051"/>
            </a:xfrm>
            <a:custGeom>
              <a:avLst/>
              <a:gdLst/>
              <a:ahLst/>
              <a:cxnLst/>
              <a:rect l="0" t="0" r="0" b="0"/>
              <a:pathLst>
                <a:path w="171058" h="19051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8201"/>
                  </a:lnTo>
                  <a:lnTo>
                    <a:pt x="9836" y="9132"/>
                  </a:lnTo>
                  <a:lnTo>
                    <a:pt x="48579" y="1934"/>
                  </a:lnTo>
                  <a:lnTo>
                    <a:pt x="66881" y="1918"/>
                  </a:lnTo>
                  <a:lnTo>
                    <a:pt x="108929" y="8314"/>
                  </a:lnTo>
                  <a:lnTo>
                    <a:pt x="142245" y="12188"/>
                  </a:lnTo>
                  <a:lnTo>
                    <a:pt x="17105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710">
              <a:extLst>
                <a:ext uri="{FF2B5EF4-FFF2-40B4-BE49-F238E27FC236}">
                  <a16:creationId xmlns:a16="http://schemas.microsoft.com/office/drawing/2014/main" id="{93C93361-0A76-0351-A049-5CF289028BFB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76378" y="4191000"/>
              <a:ext cx="114298" cy="9526"/>
            </a:xfrm>
            <a:custGeom>
              <a:avLst/>
              <a:gdLst/>
              <a:ahLst/>
              <a:cxnLst/>
              <a:rect l="0" t="0" r="0" b="0"/>
              <a:pathLst>
                <a:path w="114298" h="9526">
                  <a:moveTo>
                    <a:pt x="9522" y="0"/>
                  </a:moveTo>
                  <a:lnTo>
                    <a:pt x="9522" y="0"/>
                  </a:lnTo>
                  <a:lnTo>
                    <a:pt x="9522" y="5488"/>
                  </a:lnTo>
                  <a:lnTo>
                    <a:pt x="9522" y="7"/>
                  </a:lnTo>
                  <a:lnTo>
                    <a:pt x="0" y="9522"/>
                  </a:lnTo>
                  <a:lnTo>
                    <a:pt x="10111" y="9525"/>
                  </a:lnTo>
                  <a:lnTo>
                    <a:pt x="17897" y="6702"/>
                  </a:lnTo>
                  <a:lnTo>
                    <a:pt x="21456" y="4468"/>
                  </a:lnTo>
                  <a:lnTo>
                    <a:pt x="36576" y="1324"/>
                  </a:lnTo>
                  <a:lnTo>
                    <a:pt x="82204" y="23"/>
                  </a:lnTo>
                  <a:lnTo>
                    <a:pt x="107933" y="0"/>
                  </a:lnTo>
                  <a:lnTo>
                    <a:pt x="110055" y="1058"/>
                  </a:lnTo>
                  <a:lnTo>
                    <a:pt x="11429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523">
            <a:extLst>
              <a:ext uri="{FF2B5EF4-FFF2-40B4-BE49-F238E27FC236}">
                <a16:creationId xmlns:a16="http://schemas.microsoft.com/office/drawing/2014/main" id="{A7E46959-1F88-FC41-0AB2-2285930AFA5B}"/>
              </a:ext>
            </a:extLst>
          </p:cNvPr>
          <p:cNvGrpSpPr/>
          <p:nvPr/>
        </p:nvGrpSpPr>
        <p:grpSpPr>
          <a:xfrm>
            <a:off x="1876425" y="3982950"/>
            <a:ext cx="1628776" cy="493801"/>
            <a:chOff x="1876425" y="3982950"/>
            <a:chExt cx="1628776" cy="493801"/>
          </a:xfrm>
        </p:grpSpPr>
        <p:sp>
          <p:nvSpPr>
            <p:cNvPr id="263" name="SMARTInkShape-2711">
              <a:extLst>
                <a:ext uri="{FF2B5EF4-FFF2-40B4-BE49-F238E27FC236}">
                  <a16:creationId xmlns:a16="http://schemas.microsoft.com/office/drawing/2014/main" id="{0C589953-E664-9031-CE06-4E6716FF26D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876425" y="4410075"/>
              <a:ext cx="1628776" cy="66676"/>
            </a:xfrm>
            <a:custGeom>
              <a:avLst/>
              <a:gdLst/>
              <a:ahLst/>
              <a:cxnLst/>
              <a:rect l="0" t="0" r="0" b="0"/>
              <a:pathLst>
                <a:path w="1628776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10361" y="63853"/>
                  </a:lnTo>
                  <a:lnTo>
                    <a:pt x="16247" y="60129"/>
                  </a:lnTo>
                  <a:lnTo>
                    <a:pt x="22390" y="58474"/>
                  </a:lnTo>
                  <a:lnTo>
                    <a:pt x="61666" y="57325"/>
                  </a:lnTo>
                  <a:lnTo>
                    <a:pt x="102233" y="57202"/>
                  </a:lnTo>
                  <a:lnTo>
                    <a:pt x="146002" y="54343"/>
                  </a:lnTo>
                  <a:lnTo>
                    <a:pt x="181902" y="49616"/>
                  </a:lnTo>
                  <a:lnTo>
                    <a:pt x="219349" y="48214"/>
                  </a:lnTo>
                  <a:lnTo>
                    <a:pt x="257256" y="47800"/>
                  </a:lnTo>
                  <a:lnTo>
                    <a:pt x="298121" y="44855"/>
                  </a:lnTo>
                  <a:lnTo>
                    <a:pt x="329348" y="41103"/>
                  </a:lnTo>
                  <a:lnTo>
                    <a:pt x="364394" y="39434"/>
                  </a:lnTo>
                  <a:lnTo>
                    <a:pt x="401136" y="38693"/>
                  </a:lnTo>
                  <a:lnTo>
                    <a:pt x="437574" y="38364"/>
                  </a:lnTo>
                  <a:lnTo>
                    <a:pt x="471408" y="38217"/>
                  </a:lnTo>
                  <a:lnTo>
                    <a:pt x="506906" y="38152"/>
                  </a:lnTo>
                  <a:lnTo>
                    <a:pt x="544909" y="37064"/>
                  </a:lnTo>
                  <a:lnTo>
                    <a:pt x="586493" y="33053"/>
                  </a:lnTo>
                  <a:lnTo>
                    <a:pt x="626847" y="30566"/>
                  </a:lnTo>
                  <a:lnTo>
                    <a:pt x="667007" y="29460"/>
                  </a:lnTo>
                  <a:lnTo>
                    <a:pt x="709550" y="28968"/>
                  </a:lnTo>
                  <a:lnTo>
                    <a:pt x="750331" y="28750"/>
                  </a:lnTo>
                  <a:lnTo>
                    <a:pt x="789622" y="28653"/>
                  </a:lnTo>
                  <a:lnTo>
                    <a:pt x="828251" y="28609"/>
                  </a:lnTo>
                  <a:lnTo>
                    <a:pt x="869409" y="28591"/>
                  </a:lnTo>
                  <a:lnTo>
                    <a:pt x="910279" y="28582"/>
                  </a:lnTo>
                  <a:lnTo>
                    <a:pt x="946082" y="28578"/>
                  </a:lnTo>
                  <a:lnTo>
                    <a:pt x="979634" y="25754"/>
                  </a:lnTo>
                  <a:lnTo>
                    <a:pt x="1013243" y="22029"/>
                  </a:lnTo>
                  <a:lnTo>
                    <a:pt x="1049347" y="20374"/>
                  </a:lnTo>
                  <a:lnTo>
                    <a:pt x="1083738" y="19639"/>
                  </a:lnTo>
                  <a:lnTo>
                    <a:pt x="1117720" y="19312"/>
                  </a:lnTo>
                  <a:lnTo>
                    <a:pt x="1153989" y="19167"/>
                  </a:lnTo>
                  <a:lnTo>
                    <a:pt x="1188454" y="19102"/>
                  </a:lnTo>
                  <a:lnTo>
                    <a:pt x="1221410" y="19073"/>
                  </a:lnTo>
                  <a:lnTo>
                    <a:pt x="1268656" y="17999"/>
                  </a:lnTo>
                  <a:lnTo>
                    <a:pt x="1310994" y="12506"/>
                  </a:lnTo>
                  <a:lnTo>
                    <a:pt x="1356583" y="10408"/>
                  </a:lnTo>
                  <a:lnTo>
                    <a:pt x="1402546" y="9787"/>
                  </a:lnTo>
                  <a:lnTo>
                    <a:pt x="1443446" y="9603"/>
                  </a:lnTo>
                  <a:lnTo>
                    <a:pt x="1481318" y="8489"/>
                  </a:lnTo>
                  <a:lnTo>
                    <a:pt x="1516292" y="2986"/>
                  </a:lnTo>
                  <a:lnTo>
                    <a:pt x="1548091" y="1327"/>
                  </a:lnTo>
                  <a:lnTo>
                    <a:pt x="1580568" y="589"/>
                  </a:lnTo>
                  <a:lnTo>
                    <a:pt x="1628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12">
              <a:extLst>
                <a:ext uri="{FF2B5EF4-FFF2-40B4-BE49-F238E27FC236}">
                  <a16:creationId xmlns:a16="http://schemas.microsoft.com/office/drawing/2014/main" id="{80373293-D79A-C87A-7807-60B32B6C7DF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610419" y="3982950"/>
              <a:ext cx="161357" cy="208051"/>
            </a:xfrm>
            <a:custGeom>
              <a:avLst/>
              <a:gdLst/>
              <a:ahLst/>
              <a:cxnLst/>
              <a:rect l="0" t="0" r="0" b="0"/>
              <a:pathLst>
                <a:path w="161357" h="208051">
                  <a:moveTo>
                    <a:pt x="18481" y="84225"/>
                  </a:moveTo>
                  <a:lnTo>
                    <a:pt x="18481" y="84225"/>
                  </a:lnTo>
                  <a:lnTo>
                    <a:pt x="26682" y="84225"/>
                  </a:lnTo>
                  <a:lnTo>
                    <a:pt x="27123" y="83167"/>
                  </a:lnTo>
                  <a:lnTo>
                    <a:pt x="29041" y="58715"/>
                  </a:lnTo>
                  <a:lnTo>
                    <a:pt x="56654" y="18136"/>
                  </a:lnTo>
                  <a:lnTo>
                    <a:pt x="59805" y="14766"/>
                  </a:lnTo>
                  <a:lnTo>
                    <a:pt x="68950" y="11021"/>
                  </a:lnTo>
                  <a:lnTo>
                    <a:pt x="79012" y="8298"/>
                  </a:lnTo>
                  <a:lnTo>
                    <a:pt x="94094" y="749"/>
                  </a:lnTo>
                  <a:lnTo>
                    <a:pt x="97465" y="0"/>
                  </a:lnTo>
                  <a:lnTo>
                    <a:pt x="100770" y="558"/>
                  </a:lnTo>
                  <a:lnTo>
                    <a:pt x="107265" y="4001"/>
                  </a:lnTo>
                  <a:lnTo>
                    <a:pt x="116871" y="11889"/>
                  </a:lnTo>
                  <a:lnTo>
                    <a:pt x="120418" y="20678"/>
                  </a:lnTo>
                  <a:lnTo>
                    <a:pt x="121364" y="25986"/>
                  </a:lnTo>
                  <a:lnTo>
                    <a:pt x="119593" y="34705"/>
                  </a:lnTo>
                  <a:lnTo>
                    <a:pt x="93523" y="73384"/>
                  </a:lnTo>
                  <a:lnTo>
                    <a:pt x="80408" y="85757"/>
                  </a:lnTo>
                  <a:lnTo>
                    <a:pt x="43296" y="105145"/>
                  </a:lnTo>
                  <a:lnTo>
                    <a:pt x="12420" y="120063"/>
                  </a:lnTo>
                  <a:lnTo>
                    <a:pt x="0" y="122237"/>
                  </a:lnTo>
                  <a:lnTo>
                    <a:pt x="4656" y="122299"/>
                  </a:lnTo>
                  <a:lnTo>
                    <a:pt x="51495" y="143781"/>
                  </a:lnTo>
                  <a:lnTo>
                    <a:pt x="92443" y="163146"/>
                  </a:lnTo>
                  <a:lnTo>
                    <a:pt x="137789" y="195085"/>
                  </a:lnTo>
                  <a:lnTo>
                    <a:pt x="149773" y="206134"/>
                  </a:lnTo>
                  <a:lnTo>
                    <a:pt x="153739" y="207199"/>
                  </a:lnTo>
                  <a:lnTo>
                    <a:pt x="161356" y="208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713">
              <a:extLst>
                <a:ext uri="{FF2B5EF4-FFF2-40B4-BE49-F238E27FC236}">
                  <a16:creationId xmlns:a16="http://schemas.microsoft.com/office/drawing/2014/main" id="{AC75CE17-9D8B-6B09-5EB9-4D0C2660836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600325" y="4059482"/>
              <a:ext cx="37985" cy="169619"/>
            </a:xfrm>
            <a:custGeom>
              <a:avLst/>
              <a:gdLst/>
              <a:ahLst/>
              <a:cxnLst/>
              <a:rect l="0" t="0" r="0" b="0"/>
              <a:pathLst>
                <a:path w="37985" h="169619">
                  <a:moveTo>
                    <a:pt x="28575" y="26743"/>
                  </a:moveTo>
                  <a:lnTo>
                    <a:pt x="28575" y="26743"/>
                  </a:lnTo>
                  <a:lnTo>
                    <a:pt x="28575" y="21686"/>
                  </a:lnTo>
                  <a:lnTo>
                    <a:pt x="31397" y="16382"/>
                  </a:lnTo>
                  <a:lnTo>
                    <a:pt x="35121" y="10496"/>
                  </a:lnTo>
                  <a:lnTo>
                    <a:pt x="37708" y="0"/>
                  </a:lnTo>
                  <a:lnTo>
                    <a:pt x="37925" y="1805"/>
                  </a:lnTo>
                  <a:lnTo>
                    <a:pt x="37984" y="3768"/>
                  </a:lnTo>
                  <a:lnTo>
                    <a:pt x="22905" y="46502"/>
                  </a:lnTo>
                  <a:lnTo>
                    <a:pt x="11736" y="90452"/>
                  </a:lnTo>
                  <a:lnTo>
                    <a:pt x="7358" y="104886"/>
                  </a:lnTo>
                  <a:lnTo>
                    <a:pt x="3270" y="116507"/>
                  </a:lnTo>
                  <a:lnTo>
                    <a:pt x="0" y="16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714">
              <a:extLst>
                <a:ext uri="{FF2B5EF4-FFF2-40B4-BE49-F238E27FC236}">
                  <a16:creationId xmlns:a16="http://schemas.microsoft.com/office/drawing/2014/main" id="{3DE4FAD8-B4D2-A17B-6D7B-AF6F9608CF4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352675" y="4087549"/>
              <a:ext cx="151858" cy="122502"/>
            </a:xfrm>
            <a:custGeom>
              <a:avLst/>
              <a:gdLst/>
              <a:ahLst/>
              <a:cxnLst/>
              <a:rect l="0" t="0" r="0" b="0"/>
              <a:pathLst>
                <a:path w="151858" h="122502">
                  <a:moveTo>
                    <a:pt x="114300" y="8201"/>
                  </a:moveTo>
                  <a:lnTo>
                    <a:pt x="114300" y="8201"/>
                  </a:lnTo>
                  <a:lnTo>
                    <a:pt x="146212" y="8201"/>
                  </a:lnTo>
                  <a:lnTo>
                    <a:pt x="148275" y="7143"/>
                  </a:lnTo>
                  <a:lnTo>
                    <a:pt x="149650" y="5379"/>
                  </a:lnTo>
                  <a:lnTo>
                    <a:pt x="151857" y="0"/>
                  </a:lnTo>
                  <a:lnTo>
                    <a:pt x="107605" y="12900"/>
                  </a:lnTo>
                  <a:lnTo>
                    <a:pt x="78977" y="19912"/>
                  </a:lnTo>
                  <a:lnTo>
                    <a:pt x="74877" y="22359"/>
                  </a:lnTo>
                  <a:lnTo>
                    <a:pt x="72143" y="25048"/>
                  </a:lnTo>
                  <a:lnTo>
                    <a:pt x="69105" y="30858"/>
                  </a:lnTo>
                  <a:lnTo>
                    <a:pt x="67395" y="40079"/>
                  </a:lnTo>
                  <a:lnTo>
                    <a:pt x="68213" y="42153"/>
                  </a:lnTo>
                  <a:lnTo>
                    <a:pt x="69817" y="43536"/>
                  </a:lnTo>
                  <a:lnTo>
                    <a:pt x="101079" y="53597"/>
                  </a:lnTo>
                  <a:lnTo>
                    <a:pt x="109482" y="55894"/>
                  </a:lnTo>
                  <a:lnTo>
                    <a:pt x="144662" y="78178"/>
                  </a:lnTo>
                  <a:lnTo>
                    <a:pt x="148961" y="84457"/>
                  </a:lnTo>
                  <a:lnTo>
                    <a:pt x="150107" y="87614"/>
                  </a:lnTo>
                  <a:lnTo>
                    <a:pt x="149813" y="90776"/>
                  </a:lnTo>
                  <a:lnTo>
                    <a:pt x="146664" y="97112"/>
                  </a:lnTo>
                  <a:lnTo>
                    <a:pt x="133885" y="106629"/>
                  </a:lnTo>
                  <a:lnTo>
                    <a:pt x="116693" y="116152"/>
                  </a:lnTo>
                  <a:lnTo>
                    <a:pt x="93137" y="120620"/>
                  </a:lnTo>
                  <a:lnTo>
                    <a:pt x="49128" y="122129"/>
                  </a:lnTo>
                  <a:lnTo>
                    <a:pt x="2249" y="122452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715">
              <a:extLst>
                <a:ext uri="{FF2B5EF4-FFF2-40B4-BE49-F238E27FC236}">
                  <a16:creationId xmlns:a16="http://schemas.microsoft.com/office/drawing/2014/main" id="{6CCB34C6-BE44-85AC-181E-652B22FA819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190750" y="4057684"/>
              <a:ext cx="142841" cy="171417"/>
            </a:xfrm>
            <a:custGeom>
              <a:avLst/>
              <a:gdLst/>
              <a:ahLst/>
              <a:cxnLst/>
              <a:rect l="0" t="0" r="0" b="0"/>
              <a:pathLst>
                <a:path w="142841" h="171417">
                  <a:moveTo>
                    <a:pt x="133350" y="9491"/>
                  </a:moveTo>
                  <a:lnTo>
                    <a:pt x="133350" y="9491"/>
                  </a:lnTo>
                  <a:lnTo>
                    <a:pt x="138406" y="9491"/>
                  </a:lnTo>
                  <a:lnTo>
                    <a:pt x="139896" y="8433"/>
                  </a:lnTo>
                  <a:lnTo>
                    <a:pt x="140889" y="6669"/>
                  </a:lnTo>
                  <a:lnTo>
                    <a:pt x="142840" y="83"/>
                  </a:lnTo>
                  <a:lnTo>
                    <a:pt x="137808" y="0"/>
                  </a:lnTo>
                  <a:lnTo>
                    <a:pt x="132509" y="2803"/>
                  </a:lnTo>
                  <a:lnTo>
                    <a:pt x="129614" y="5033"/>
                  </a:lnTo>
                  <a:lnTo>
                    <a:pt x="89617" y="14156"/>
                  </a:lnTo>
                  <a:lnTo>
                    <a:pt x="46883" y="28737"/>
                  </a:lnTo>
                  <a:lnTo>
                    <a:pt x="24474" y="38124"/>
                  </a:lnTo>
                  <a:lnTo>
                    <a:pt x="16169" y="44442"/>
                  </a:lnTo>
                  <a:lnTo>
                    <a:pt x="10400" y="55237"/>
                  </a:lnTo>
                  <a:lnTo>
                    <a:pt x="19897" y="66673"/>
                  </a:lnTo>
                  <a:lnTo>
                    <a:pt x="27540" y="71947"/>
                  </a:lnTo>
                  <a:lnTo>
                    <a:pt x="72298" y="93306"/>
                  </a:lnTo>
                  <a:lnTo>
                    <a:pt x="118046" y="116145"/>
                  </a:lnTo>
                  <a:lnTo>
                    <a:pt x="133871" y="126582"/>
                  </a:lnTo>
                  <a:lnTo>
                    <a:pt x="135814" y="130943"/>
                  </a:lnTo>
                  <a:lnTo>
                    <a:pt x="135151" y="141433"/>
                  </a:lnTo>
                  <a:lnTo>
                    <a:pt x="132434" y="146136"/>
                  </a:lnTo>
                  <a:lnTo>
                    <a:pt x="123771" y="154183"/>
                  </a:lnTo>
                  <a:lnTo>
                    <a:pt x="110042" y="158465"/>
                  </a:lnTo>
                  <a:lnTo>
                    <a:pt x="70302" y="166271"/>
                  </a:lnTo>
                  <a:lnTo>
                    <a:pt x="26245" y="170964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524">
            <a:extLst>
              <a:ext uri="{FF2B5EF4-FFF2-40B4-BE49-F238E27FC236}">
                <a16:creationId xmlns:a16="http://schemas.microsoft.com/office/drawing/2014/main" id="{1383714C-D241-BB61-FF4B-71B9FCFEAF3D}"/>
              </a:ext>
            </a:extLst>
          </p:cNvPr>
          <p:cNvGrpSpPr/>
          <p:nvPr/>
        </p:nvGrpSpPr>
        <p:grpSpPr>
          <a:xfrm>
            <a:off x="2000250" y="4614508"/>
            <a:ext cx="523876" cy="224193"/>
            <a:chOff x="2000250" y="4614508"/>
            <a:chExt cx="523876" cy="224193"/>
          </a:xfrm>
        </p:grpSpPr>
        <p:sp>
          <p:nvSpPr>
            <p:cNvPr id="269" name="SMARTInkShape-2716">
              <a:extLst>
                <a:ext uri="{FF2B5EF4-FFF2-40B4-BE49-F238E27FC236}">
                  <a16:creationId xmlns:a16="http://schemas.microsoft.com/office/drawing/2014/main" id="{C89E9CEB-8906-23A7-B056-879B350FAD0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371725" y="4819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58314" y="10849"/>
                  </a:lnTo>
                  <a:lnTo>
                    <a:pt x="101145" y="14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717">
              <a:extLst>
                <a:ext uri="{FF2B5EF4-FFF2-40B4-BE49-F238E27FC236}">
                  <a16:creationId xmlns:a16="http://schemas.microsoft.com/office/drawing/2014/main" id="{3D44F2C5-87BD-0B6B-3AD3-2F61459757D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19350" y="4724400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3183" y="7539"/>
                  </a:lnTo>
                  <a:lnTo>
                    <a:pt x="18314" y="8201"/>
                  </a:lnTo>
                  <a:lnTo>
                    <a:pt x="60468" y="8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18">
              <a:extLst>
                <a:ext uri="{FF2B5EF4-FFF2-40B4-BE49-F238E27FC236}">
                  <a16:creationId xmlns:a16="http://schemas.microsoft.com/office/drawing/2014/main" id="{7C0B0ED4-3EF5-6C37-5A24-0DA2D8E9323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390775" y="4614508"/>
              <a:ext cx="114301" cy="52743"/>
            </a:xfrm>
            <a:custGeom>
              <a:avLst/>
              <a:gdLst/>
              <a:ahLst/>
              <a:cxnLst/>
              <a:rect l="0" t="0" r="0" b="0"/>
              <a:pathLst>
                <a:path w="114301" h="52743">
                  <a:moveTo>
                    <a:pt x="0" y="52742"/>
                  </a:moveTo>
                  <a:lnTo>
                    <a:pt x="0" y="52742"/>
                  </a:lnTo>
                  <a:lnTo>
                    <a:pt x="0" y="47685"/>
                  </a:lnTo>
                  <a:lnTo>
                    <a:pt x="8467" y="42381"/>
                  </a:lnTo>
                  <a:lnTo>
                    <a:pt x="25439" y="33444"/>
                  </a:lnTo>
                  <a:lnTo>
                    <a:pt x="42815" y="24094"/>
                  </a:lnTo>
                  <a:lnTo>
                    <a:pt x="62428" y="14620"/>
                  </a:lnTo>
                  <a:lnTo>
                    <a:pt x="71137" y="9340"/>
                  </a:lnTo>
                  <a:lnTo>
                    <a:pt x="85352" y="3129"/>
                  </a:lnTo>
                  <a:lnTo>
                    <a:pt x="88651" y="616"/>
                  </a:lnTo>
                  <a:lnTo>
                    <a:pt x="91909" y="0"/>
                  </a:lnTo>
                  <a:lnTo>
                    <a:pt x="95139" y="648"/>
                  </a:lnTo>
                  <a:lnTo>
                    <a:pt x="114300" y="14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719">
              <a:extLst>
                <a:ext uri="{FF2B5EF4-FFF2-40B4-BE49-F238E27FC236}">
                  <a16:creationId xmlns:a16="http://schemas.microsoft.com/office/drawing/2014/main" id="{350302C8-E6E9-41FA-6B0B-1383CF2FC42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390775" y="4669082"/>
              <a:ext cx="28460" cy="141044"/>
            </a:xfrm>
            <a:custGeom>
              <a:avLst/>
              <a:gdLst/>
              <a:ahLst/>
              <a:cxnLst/>
              <a:rect l="0" t="0" r="0" b="0"/>
              <a:pathLst>
                <a:path w="28460" h="141044">
                  <a:moveTo>
                    <a:pt x="19050" y="26743"/>
                  </a:moveTo>
                  <a:lnTo>
                    <a:pt x="19050" y="26743"/>
                  </a:lnTo>
                  <a:lnTo>
                    <a:pt x="19050" y="21686"/>
                  </a:lnTo>
                  <a:lnTo>
                    <a:pt x="21872" y="16382"/>
                  </a:lnTo>
                  <a:lnTo>
                    <a:pt x="25596" y="10496"/>
                  </a:lnTo>
                  <a:lnTo>
                    <a:pt x="28183" y="0"/>
                  </a:lnTo>
                  <a:lnTo>
                    <a:pt x="28459" y="8824"/>
                  </a:lnTo>
                  <a:lnTo>
                    <a:pt x="25701" y="16310"/>
                  </a:lnTo>
                  <a:lnTo>
                    <a:pt x="22006" y="23164"/>
                  </a:lnTo>
                  <a:lnTo>
                    <a:pt x="10964" y="65353"/>
                  </a:lnTo>
                  <a:lnTo>
                    <a:pt x="6892" y="101442"/>
                  </a:lnTo>
                  <a:lnTo>
                    <a:pt x="0" y="141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720">
              <a:extLst>
                <a:ext uri="{FF2B5EF4-FFF2-40B4-BE49-F238E27FC236}">
                  <a16:creationId xmlns:a16="http://schemas.microsoft.com/office/drawing/2014/main" id="{0A2DEF3B-E5EE-DE32-1CDE-F4067E2F224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162175" y="4649640"/>
              <a:ext cx="160210" cy="131911"/>
            </a:xfrm>
            <a:custGeom>
              <a:avLst/>
              <a:gdLst/>
              <a:ahLst/>
              <a:cxnLst/>
              <a:rect l="0" t="0" r="0" b="0"/>
              <a:pathLst>
                <a:path w="160210" h="131911">
                  <a:moveTo>
                    <a:pt x="142875" y="17610"/>
                  </a:moveTo>
                  <a:lnTo>
                    <a:pt x="142875" y="17610"/>
                  </a:lnTo>
                  <a:lnTo>
                    <a:pt x="156132" y="17610"/>
                  </a:lnTo>
                  <a:lnTo>
                    <a:pt x="158063" y="16552"/>
                  </a:lnTo>
                  <a:lnTo>
                    <a:pt x="159351" y="14788"/>
                  </a:lnTo>
                  <a:lnTo>
                    <a:pt x="160209" y="12553"/>
                  </a:lnTo>
                  <a:lnTo>
                    <a:pt x="159723" y="11064"/>
                  </a:lnTo>
                  <a:lnTo>
                    <a:pt x="158340" y="10071"/>
                  </a:lnTo>
                  <a:lnTo>
                    <a:pt x="156360" y="9409"/>
                  </a:lnTo>
                  <a:lnTo>
                    <a:pt x="148517" y="3421"/>
                  </a:lnTo>
                  <a:lnTo>
                    <a:pt x="129377" y="0"/>
                  </a:lnTo>
                  <a:lnTo>
                    <a:pt x="108654" y="4043"/>
                  </a:lnTo>
                  <a:lnTo>
                    <a:pt x="69912" y="20988"/>
                  </a:lnTo>
                  <a:lnTo>
                    <a:pt x="65658" y="25153"/>
                  </a:lnTo>
                  <a:lnTo>
                    <a:pt x="60931" y="35426"/>
                  </a:lnTo>
                  <a:lnTo>
                    <a:pt x="58270" y="48053"/>
                  </a:lnTo>
                  <a:lnTo>
                    <a:pt x="58955" y="50605"/>
                  </a:lnTo>
                  <a:lnTo>
                    <a:pt x="60470" y="52307"/>
                  </a:lnTo>
                  <a:lnTo>
                    <a:pt x="67659" y="57524"/>
                  </a:lnTo>
                  <a:lnTo>
                    <a:pt x="82679" y="70765"/>
                  </a:lnTo>
                  <a:lnTo>
                    <a:pt x="124357" y="87862"/>
                  </a:lnTo>
                  <a:lnTo>
                    <a:pt x="129353" y="93988"/>
                  </a:lnTo>
                  <a:lnTo>
                    <a:pt x="132632" y="100239"/>
                  </a:lnTo>
                  <a:lnTo>
                    <a:pt x="137617" y="106545"/>
                  </a:lnTo>
                  <a:lnTo>
                    <a:pt x="137253" y="110767"/>
                  </a:lnTo>
                  <a:lnTo>
                    <a:pt x="131204" y="121103"/>
                  </a:lnTo>
                  <a:lnTo>
                    <a:pt x="126628" y="124705"/>
                  </a:lnTo>
                  <a:lnTo>
                    <a:pt x="115898" y="128708"/>
                  </a:lnTo>
                  <a:lnTo>
                    <a:pt x="69512" y="131488"/>
                  </a:lnTo>
                  <a:lnTo>
                    <a:pt x="26549" y="131827"/>
                  </a:lnTo>
                  <a:lnTo>
                    <a:pt x="0" y="131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721">
              <a:extLst>
                <a:ext uri="{FF2B5EF4-FFF2-40B4-BE49-F238E27FC236}">
                  <a16:creationId xmlns:a16="http://schemas.microsoft.com/office/drawing/2014/main" id="{72D3CA67-B63A-A618-0A00-1F5B97944B9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000250" y="4657725"/>
              <a:ext cx="180976" cy="175916"/>
            </a:xfrm>
            <a:custGeom>
              <a:avLst/>
              <a:gdLst/>
              <a:ahLst/>
              <a:cxnLst/>
              <a:rect l="0" t="0" r="0" b="0"/>
              <a:pathLst>
                <a:path w="180976" h="175916">
                  <a:moveTo>
                    <a:pt x="171450" y="9525"/>
                  </a:moveTo>
                  <a:lnTo>
                    <a:pt x="171450" y="9525"/>
                  </a:lnTo>
                  <a:lnTo>
                    <a:pt x="176506" y="9525"/>
                  </a:lnTo>
                  <a:lnTo>
                    <a:pt x="177996" y="8467"/>
                  </a:lnTo>
                  <a:lnTo>
                    <a:pt x="178989" y="6703"/>
                  </a:lnTo>
                  <a:lnTo>
                    <a:pt x="180974" y="3"/>
                  </a:lnTo>
                  <a:lnTo>
                    <a:pt x="180975" y="0"/>
                  </a:lnTo>
                  <a:lnTo>
                    <a:pt x="150578" y="1058"/>
                  </a:lnTo>
                  <a:lnTo>
                    <a:pt x="103640" y="17306"/>
                  </a:lnTo>
                  <a:lnTo>
                    <a:pt x="62057" y="45056"/>
                  </a:lnTo>
                  <a:lnTo>
                    <a:pt x="54040" y="54597"/>
                  </a:lnTo>
                  <a:lnTo>
                    <a:pt x="50476" y="63424"/>
                  </a:lnTo>
                  <a:lnTo>
                    <a:pt x="48892" y="74403"/>
                  </a:lnTo>
                  <a:lnTo>
                    <a:pt x="51645" y="79235"/>
                  </a:lnTo>
                  <a:lnTo>
                    <a:pt x="63170" y="87427"/>
                  </a:lnTo>
                  <a:lnTo>
                    <a:pt x="109772" y="99620"/>
                  </a:lnTo>
                  <a:lnTo>
                    <a:pt x="156534" y="114174"/>
                  </a:lnTo>
                  <a:lnTo>
                    <a:pt x="164115" y="118830"/>
                  </a:lnTo>
                  <a:lnTo>
                    <a:pt x="168190" y="124428"/>
                  </a:lnTo>
                  <a:lnTo>
                    <a:pt x="169277" y="127402"/>
                  </a:lnTo>
                  <a:lnTo>
                    <a:pt x="167885" y="131501"/>
                  </a:lnTo>
                  <a:lnTo>
                    <a:pt x="160693" y="141701"/>
                  </a:lnTo>
                  <a:lnTo>
                    <a:pt x="139688" y="154287"/>
                  </a:lnTo>
                  <a:lnTo>
                    <a:pt x="103087" y="166962"/>
                  </a:lnTo>
                  <a:lnTo>
                    <a:pt x="64656" y="173386"/>
                  </a:lnTo>
                  <a:lnTo>
                    <a:pt x="58979" y="175915"/>
                  </a:lnTo>
                  <a:lnTo>
                    <a:pt x="30763" y="17441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2722">
            <a:extLst>
              <a:ext uri="{FF2B5EF4-FFF2-40B4-BE49-F238E27FC236}">
                <a16:creationId xmlns:a16="http://schemas.microsoft.com/office/drawing/2014/main" id="{39259ABD-68EB-3820-888B-6B21202145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6876" y="2114550"/>
            <a:ext cx="219075" cy="895351"/>
          </a:xfrm>
          <a:custGeom>
            <a:avLst/>
            <a:gdLst/>
            <a:ahLst/>
            <a:cxnLst/>
            <a:rect l="0" t="0" r="0" b="0"/>
            <a:pathLst>
              <a:path w="219075" h="895351">
                <a:moveTo>
                  <a:pt x="133349" y="9525"/>
                </a:moveTo>
                <a:lnTo>
                  <a:pt x="133349" y="9525"/>
                </a:lnTo>
                <a:lnTo>
                  <a:pt x="142758" y="9525"/>
                </a:lnTo>
                <a:lnTo>
                  <a:pt x="142874" y="0"/>
                </a:lnTo>
                <a:lnTo>
                  <a:pt x="133741" y="0"/>
                </a:lnTo>
                <a:lnTo>
                  <a:pt x="115633" y="17716"/>
                </a:lnTo>
                <a:lnTo>
                  <a:pt x="114695" y="23711"/>
                </a:lnTo>
                <a:lnTo>
                  <a:pt x="113504" y="25332"/>
                </a:lnTo>
                <a:lnTo>
                  <a:pt x="109360" y="27134"/>
                </a:lnTo>
                <a:lnTo>
                  <a:pt x="107831" y="28673"/>
                </a:lnTo>
                <a:lnTo>
                  <a:pt x="103984" y="38191"/>
                </a:lnTo>
                <a:lnTo>
                  <a:pt x="96608" y="46174"/>
                </a:lnTo>
                <a:lnTo>
                  <a:pt x="94459" y="54943"/>
                </a:lnTo>
                <a:lnTo>
                  <a:pt x="88782" y="63787"/>
                </a:lnTo>
                <a:lnTo>
                  <a:pt x="87083" y="69977"/>
                </a:lnTo>
                <a:lnTo>
                  <a:pt x="85572" y="72052"/>
                </a:lnTo>
                <a:lnTo>
                  <a:pt x="83506" y="73434"/>
                </a:lnTo>
                <a:lnTo>
                  <a:pt x="81071" y="74357"/>
                </a:lnTo>
                <a:lnTo>
                  <a:pt x="79446" y="76029"/>
                </a:lnTo>
                <a:lnTo>
                  <a:pt x="74018" y="86319"/>
                </a:lnTo>
                <a:lnTo>
                  <a:pt x="69938" y="92339"/>
                </a:lnTo>
                <a:lnTo>
                  <a:pt x="67641" y="101678"/>
                </a:lnTo>
                <a:lnTo>
                  <a:pt x="67104" y="107985"/>
                </a:lnTo>
                <a:lnTo>
                  <a:pt x="65902" y="110090"/>
                </a:lnTo>
                <a:lnTo>
                  <a:pt x="64043" y="111493"/>
                </a:lnTo>
                <a:lnTo>
                  <a:pt x="61745" y="112429"/>
                </a:lnTo>
                <a:lnTo>
                  <a:pt x="60213" y="114111"/>
                </a:lnTo>
                <a:lnTo>
                  <a:pt x="54932" y="124415"/>
                </a:lnTo>
                <a:lnTo>
                  <a:pt x="52496" y="127393"/>
                </a:lnTo>
                <a:lnTo>
                  <a:pt x="49789" y="136347"/>
                </a:lnTo>
                <a:lnTo>
                  <a:pt x="46650" y="168020"/>
                </a:lnTo>
                <a:lnTo>
                  <a:pt x="40102" y="180925"/>
                </a:lnTo>
                <a:lnTo>
                  <a:pt x="39434" y="184116"/>
                </a:lnTo>
                <a:lnTo>
                  <a:pt x="31817" y="197902"/>
                </a:lnTo>
                <a:lnTo>
                  <a:pt x="21091" y="245490"/>
                </a:lnTo>
                <a:lnTo>
                  <a:pt x="18071" y="279512"/>
                </a:lnTo>
                <a:lnTo>
                  <a:pt x="11526" y="297492"/>
                </a:lnTo>
                <a:lnTo>
                  <a:pt x="6878" y="326031"/>
                </a:lnTo>
                <a:lnTo>
                  <a:pt x="1358" y="344625"/>
                </a:lnTo>
                <a:lnTo>
                  <a:pt x="34" y="388802"/>
                </a:lnTo>
                <a:lnTo>
                  <a:pt x="0" y="435066"/>
                </a:lnTo>
                <a:lnTo>
                  <a:pt x="1057" y="479334"/>
                </a:lnTo>
                <a:lnTo>
                  <a:pt x="8200" y="498045"/>
                </a:lnTo>
                <a:lnTo>
                  <a:pt x="10321" y="517636"/>
                </a:lnTo>
                <a:lnTo>
                  <a:pt x="17011" y="535618"/>
                </a:lnTo>
                <a:lnTo>
                  <a:pt x="20028" y="574586"/>
                </a:lnTo>
                <a:lnTo>
                  <a:pt x="27240" y="593295"/>
                </a:lnTo>
                <a:lnTo>
                  <a:pt x="29369" y="612886"/>
                </a:lnTo>
                <a:lnTo>
                  <a:pt x="45459" y="655186"/>
                </a:lnTo>
                <a:lnTo>
                  <a:pt x="48397" y="672832"/>
                </a:lnTo>
                <a:lnTo>
                  <a:pt x="54085" y="683604"/>
                </a:lnTo>
                <a:lnTo>
                  <a:pt x="57938" y="710310"/>
                </a:lnTo>
                <a:lnTo>
                  <a:pt x="63615" y="721520"/>
                </a:lnTo>
                <a:lnTo>
                  <a:pt x="66826" y="735660"/>
                </a:lnTo>
                <a:lnTo>
                  <a:pt x="68892" y="738090"/>
                </a:lnTo>
                <a:lnTo>
                  <a:pt x="71327" y="739710"/>
                </a:lnTo>
                <a:lnTo>
                  <a:pt x="74034" y="747154"/>
                </a:lnTo>
                <a:lnTo>
                  <a:pt x="76295" y="756460"/>
                </a:lnTo>
                <a:lnTo>
                  <a:pt x="105802" y="798812"/>
                </a:lnTo>
                <a:lnTo>
                  <a:pt x="150192" y="845458"/>
                </a:lnTo>
                <a:lnTo>
                  <a:pt x="174077" y="866576"/>
                </a:lnTo>
                <a:lnTo>
                  <a:pt x="209497" y="895301"/>
                </a:lnTo>
                <a:lnTo>
                  <a:pt x="219074" y="895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SMARTInkShape-Group526">
            <a:extLst>
              <a:ext uri="{FF2B5EF4-FFF2-40B4-BE49-F238E27FC236}">
                <a16:creationId xmlns:a16="http://schemas.microsoft.com/office/drawing/2014/main" id="{6BF3E56B-A180-07B9-EFF3-C0747800B1B6}"/>
              </a:ext>
            </a:extLst>
          </p:cNvPr>
          <p:cNvGrpSpPr/>
          <p:nvPr/>
        </p:nvGrpSpPr>
        <p:grpSpPr>
          <a:xfrm>
            <a:off x="4592706" y="1781185"/>
            <a:ext cx="655570" cy="1047741"/>
            <a:chOff x="4592706" y="1781185"/>
            <a:chExt cx="655570" cy="1047741"/>
          </a:xfrm>
        </p:grpSpPr>
        <p:sp>
          <p:nvSpPr>
            <p:cNvPr id="277" name="SMARTInkShape-2723">
              <a:extLst>
                <a:ext uri="{FF2B5EF4-FFF2-40B4-BE49-F238E27FC236}">
                  <a16:creationId xmlns:a16="http://schemas.microsoft.com/office/drawing/2014/main" id="{88F12D57-78C4-E0E7-57A5-1F9C37DAF33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592706" y="1781185"/>
              <a:ext cx="241667" cy="1047741"/>
            </a:xfrm>
            <a:custGeom>
              <a:avLst/>
              <a:gdLst/>
              <a:ahLst/>
              <a:cxnLst/>
              <a:rect l="0" t="0" r="0" b="0"/>
              <a:pathLst>
                <a:path w="241667" h="1047741">
                  <a:moveTo>
                    <a:pt x="103119" y="9515"/>
                  </a:moveTo>
                  <a:lnTo>
                    <a:pt x="103119" y="9515"/>
                  </a:lnTo>
                  <a:lnTo>
                    <a:pt x="103119" y="0"/>
                  </a:lnTo>
                  <a:lnTo>
                    <a:pt x="103119" y="5049"/>
                  </a:lnTo>
                  <a:lnTo>
                    <a:pt x="104177" y="6538"/>
                  </a:lnTo>
                  <a:lnTo>
                    <a:pt x="105941" y="7530"/>
                  </a:lnTo>
                  <a:lnTo>
                    <a:pt x="108175" y="8192"/>
                  </a:lnTo>
                  <a:lnTo>
                    <a:pt x="109664" y="9691"/>
                  </a:lnTo>
                  <a:lnTo>
                    <a:pt x="114878" y="19702"/>
                  </a:lnTo>
                  <a:lnTo>
                    <a:pt x="144677" y="61771"/>
                  </a:lnTo>
                  <a:lnTo>
                    <a:pt x="163063" y="100319"/>
                  </a:lnTo>
                  <a:lnTo>
                    <a:pt x="176068" y="147435"/>
                  </a:lnTo>
                  <a:lnTo>
                    <a:pt x="188830" y="192333"/>
                  </a:lnTo>
                  <a:lnTo>
                    <a:pt x="201187" y="226314"/>
                  </a:lnTo>
                  <a:lnTo>
                    <a:pt x="209146" y="245570"/>
                  </a:lnTo>
                  <a:lnTo>
                    <a:pt x="213325" y="291987"/>
                  </a:lnTo>
                  <a:lnTo>
                    <a:pt x="221262" y="327925"/>
                  </a:lnTo>
                  <a:lnTo>
                    <a:pt x="225260" y="365385"/>
                  </a:lnTo>
                  <a:lnTo>
                    <a:pt x="233157" y="402876"/>
                  </a:lnTo>
                  <a:lnTo>
                    <a:pt x="238637" y="448853"/>
                  </a:lnTo>
                  <a:lnTo>
                    <a:pt x="241666" y="474651"/>
                  </a:lnTo>
                  <a:lnTo>
                    <a:pt x="238479" y="517867"/>
                  </a:lnTo>
                  <a:lnTo>
                    <a:pt x="236866" y="565288"/>
                  </a:lnTo>
                  <a:lnTo>
                    <a:pt x="231491" y="610834"/>
                  </a:lnTo>
                  <a:lnTo>
                    <a:pt x="228292" y="650293"/>
                  </a:lnTo>
                  <a:lnTo>
                    <a:pt x="222287" y="688795"/>
                  </a:lnTo>
                  <a:lnTo>
                    <a:pt x="217322" y="732127"/>
                  </a:lnTo>
                  <a:lnTo>
                    <a:pt x="207247" y="774083"/>
                  </a:lnTo>
                  <a:lnTo>
                    <a:pt x="195355" y="810376"/>
                  </a:lnTo>
                  <a:lnTo>
                    <a:pt x="177430" y="850452"/>
                  </a:lnTo>
                  <a:lnTo>
                    <a:pt x="150076" y="895700"/>
                  </a:lnTo>
                  <a:lnTo>
                    <a:pt x="113418" y="940896"/>
                  </a:lnTo>
                  <a:lnTo>
                    <a:pt x="73719" y="981776"/>
                  </a:lnTo>
                  <a:lnTo>
                    <a:pt x="27057" y="1021007"/>
                  </a:lnTo>
                  <a:lnTo>
                    <a:pt x="11659" y="1034816"/>
                  </a:lnTo>
                  <a:lnTo>
                    <a:pt x="6731" y="1036704"/>
                  </a:lnTo>
                  <a:lnTo>
                    <a:pt x="3936" y="1037208"/>
                  </a:lnTo>
                  <a:lnTo>
                    <a:pt x="2072" y="1038602"/>
                  </a:lnTo>
                  <a:lnTo>
                    <a:pt x="0" y="1042973"/>
                  </a:lnTo>
                  <a:lnTo>
                    <a:pt x="507" y="1044562"/>
                  </a:lnTo>
                  <a:lnTo>
                    <a:pt x="7869" y="104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724">
              <a:extLst>
                <a:ext uri="{FF2B5EF4-FFF2-40B4-BE49-F238E27FC236}">
                  <a16:creationId xmlns:a16="http://schemas.microsoft.com/office/drawing/2014/main" id="{A3890E32-322C-730E-C4D2-D367BB9F20C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819650" y="1914559"/>
              <a:ext cx="380967" cy="790542"/>
            </a:xfrm>
            <a:custGeom>
              <a:avLst/>
              <a:gdLst/>
              <a:ahLst/>
              <a:cxnLst/>
              <a:rect l="0" t="0" r="0" b="0"/>
              <a:pathLst>
                <a:path w="380967" h="790542">
                  <a:moveTo>
                    <a:pt x="371475" y="9491"/>
                  </a:moveTo>
                  <a:lnTo>
                    <a:pt x="371475" y="9491"/>
                  </a:lnTo>
                  <a:lnTo>
                    <a:pt x="380966" y="0"/>
                  </a:lnTo>
                  <a:lnTo>
                    <a:pt x="375932" y="5033"/>
                  </a:lnTo>
                  <a:lnTo>
                    <a:pt x="373456" y="13154"/>
                  </a:lnTo>
                  <a:lnTo>
                    <a:pt x="372796" y="18283"/>
                  </a:lnTo>
                  <a:lnTo>
                    <a:pt x="366417" y="29626"/>
                  </a:lnTo>
                  <a:lnTo>
                    <a:pt x="357586" y="43840"/>
                  </a:lnTo>
                  <a:lnTo>
                    <a:pt x="343292" y="84637"/>
                  </a:lnTo>
                  <a:lnTo>
                    <a:pt x="335666" y="103214"/>
                  </a:lnTo>
                  <a:lnTo>
                    <a:pt x="312497" y="144103"/>
                  </a:lnTo>
                  <a:lnTo>
                    <a:pt x="287913" y="190632"/>
                  </a:lnTo>
                  <a:lnTo>
                    <a:pt x="268420" y="228599"/>
                  </a:lnTo>
                  <a:lnTo>
                    <a:pt x="250734" y="274277"/>
                  </a:lnTo>
                  <a:lnTo>
                    <a:pt x="230777" y="321243"/>
                  </a:lnTo>
                  <a:lnTo>
                    <a:pt x="211274" y="366464"/>
                  </a:lnTo>
                  <a:lnTo>
                    <a:pt x="198301" y="403598"/>
                  </a:lnTo>
                  <a:lnTo>
                    <a:pt x="184436" y="447525"/>
                  </a:lnTo>
                  <a:lnTo>
                    <a:pt x="168684" y="493048"/>
                  </a:lnTo>
                  <a:lnTo>
                    <a:pt x="150560" y="532928"/>
                  </a:lnTo>
                  <a:lnTo>
                    <a:pt x="136789" y="571379"/>
                  </a:lnTo>
                  <a:lnTo>
                    <a:pt x="121055" y="609549"/>
                  </a:lnTo>
                  <a:lnTo>
                    <a:pt x="98256" y="652759"/>
                  </a:lnTo>
                  <a:lnTo>
                    <a:pt x="78362" y="698610"/>
                  </a:lnTo>
                  <a:lnTo>
                    <a:pt x="64493" y="722027"/>
                  </a:lnTo>
                  <a:lnTo>
                    <a:pt x="28383" y="766522"/>
                  </a:lnTo>
                  <a:lnTo>
                    <a:pt x="13250" y="778153"/>
                  </a:lnTo>
                  <a:lnTo>
                    <a:pt x="11181" y="782566"/>
                  </a:lnTo>
                  <a:lnTo>
                    <a:pt x="10629" y="785224"/>
                  </a:lnTo>
                  <a:lnTo>
                    <a:pt x="9203" y="786996"/>
                  </a:lnTo>
                  <a:lnTo>
                    <a:pt x="0" y="79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25">
              <a:extLst>
                <a:ext uri="{FF2B5EF4-FFF2-40B4-BE49-F238E27FC236}">
                  <a16:creationId xmlns:a16="http://schemas.microsoft.com/office/drawing/2014/main" id="{C4785CC9-DF08-CD59-AC2C-60EFD72AB22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096323" y="2343184"/>
              <a:ext cx="47178" cy="284466"/>
            </a:xfrm>
            <a:custGeom>
              <a:avLst/>
              <a:gdLst/>
              <a:ahLst/>
              <a:cxnLst/>
              <a:rect l="0" t="0" r="0" b="0"/>
              <a:pathLst>
                <a:path w="47178" h="284466">
                  <a:moveTo>
                    <a:pt x="47177" y="9491"/>
                  </a:moveTo>
                  <a:lnTo>
                    <a:pt x="47177" y="9491"/>
                  </a:lnTo>
                  <a:lnTo>
                    <a:pt x="47177" y="0"/>
                  </a:lnTo>
                  <a:lnTo>
                    <a:pt x="47177" y="41653"/>
                  </a:lnTo>
                  <a:lnTo>
                    <a:pt x="42121" y="84520"/>
                  </a:lnTo>
                  <a:lnTo>
                    <a:pt x="38976" y="130735"/>
                  </a:lnTo>
                  <a:lnTo>
                    <a:pt x="27931" y="172885"/>
                  </a:lnTo>
                  <a:lnTo>
                    <a:pt x="16310" y="217242"/>
                  </a:lnTo>
                  <a:lnTo>
                    <a:pt x="7207" y="264339"/>
                  </a:lnTo>
                  <a:lnTo>
                    <a:pt x="0" y="284465"/>
                  </a:lnTo>
                  <a:lnTo>
                    <a:pt x="9077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726">
              <a:extLst>
                <a:ext uri="{FF2B5EF4-FFF2-40B4-BE49-F238E27FC236}">
                  <a16:creationId xmlns:a16="http://schemas.microsoft.com/office/drawing/2014/main" id="{417128F6-DEED-97C3-6056-01153975BBA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067738" y="2438516"/>
              <a:ext cx="180538" cy="199910"/>
            </a:xfrm>
            <a:custGeom>
              <a:avLst/>
              <a:gdLst/>
              <a:ahLst/>
              <a:cxnLst/>
              <a:rect l="0" t="0" r="0" b="0"/>
              <a:pathLst>
                <a:path w="180538" h="199910">
                  <a:moveTo>
                    <a:pt x="151962" y="9409"/>
                  </a:moveTo>
                  <a:lnTo>
                    <a:pt x="151962" y="9409"/>
                  </a:lnTo>
                  <a:lnTo>
                    <a:pt x="161094" y="9409"/>
                  </a:lnTo>
                  <a:lnTo>
                    <a:pt x="161453" y="1208"/>
                  </a:lnTo>
                  <a:lnTo>
                    <a:pt x="162523" y="767"/>
                  </a:lnTo>
                  <a:lnTo>
                    <a:pt x="169685" y="0"/>
                  </a:lnTo>
                  <a:lnTo>
                    <a:pt x="170127" y="1020"/>
                  </a:lnTo>
                  <a:lnTo>
                    <a:pt x="170619" y="4975"/>
                  </a:lnTo>
                  <a:lnTo>
                    <a:pt x="169692" y="6453"/>
                  </a:lnTo>
                  <a:lnTo>
                    <a:pt x="168015" y="7438"/>
                  </a:lnTo>
                  <a:lnTo>
                    <a:pt x="152664" y="14076"/>
                  </a:lnTo>
                  <a:lnTo>
                    <a:pt x="110355" y="40864"/>
                  </a:lnTo>
                  <a:lnTo>
                    <a:pt x="65296" y="69345"/>
                  </a:lnTo>
                  <a:lnTo>
                    <a:pt x="50803" y="81299"/>
                  </a:lnTo>
                  <a:lnTo>
                    <a:pt x="44207" y="83693"/>
                  </a:lnTo>
                  <a:lnTo>
                    <a:pt x="42026" y="85390"/>
                  </a:lnTo>
                  <a:lnTo>
                    <a:pt x="37896" y="91777"/>
                  </a:lnTo>
                  <a:lnTo>
                    <a:pt x="29631" y="94692"/>
                  </a:lnTo>
                  <a:lnTo>
                    <a:pt x="0" y="95134"/>
                  </a:lnTo>
                  <a:lnTo>
                    <a:pt x="4748" y="100190"/>
                  </a:lnTo>
                  <a:lnTo>
                    <a:pt x="47872" y="127190"/>
                  </a:lnTo>
                  <a:lnTo>
                    <a:pt x="94789" y="149915"/>
                  </a:lnTo>
                  <a:lnTo>
                    <a:pt x="119934" y="166476"/>
                  </a:lnTo>
                  <a:lnTo>
                    <a:pt x="128202" y="170233"/>
                  </a:lnTo>
                  <a:lnTo>
                    <a:pt x="138807" y="177240"/>
                  </a:lnTo>
                  <a:lnTo>
                    <a:pt x="148652" y="180845"/>
                  </a:lnTo>
                  <a:lnTo>
                    <a:pt x="171598" y="197730"/>
                  </a:lnTo>
                  <a:lnTo>
                    <a:pt x="180537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2727">
            <a:extLst>
              <a:ext uri="{FF2B5EF4-FFF2-40B4-BE49-F238E27FC236}">
                <a16:creationId xmlns:a16="http://schemas.microsoft.com/office/drawing/2014/main" id="{6C531621-4906-2162-7BC8-82958EBD35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55067" y="3143253"/>
            <a:ext cx="92834" cy="428623"/>
          </a:xfrm>
          <a:custGeom>
            <a:avLst/>
            <a:gdLst/>
            <a:ahLst/>
            <a:cxnLst/>
            <a:rect l="0" t="0" r="0" b="0"/>
            <a:pathLst>
              <a:path w="92834" h="428623">
                <a:moveTo>
                  <a:pt x="73783" y="9522"/>
                </a:moveTo>
                <a:lnTo>
                  <a:pt x="73783" y="9522"/>
                </a:lnTo>
                <a:lnTo>
                  <a:pt x="82916" y="9522"/>
                </a:lnTo>
                <a:lnTo>
                  <a:pt x="83308" y="0"/>
                </a:lnTo>
                <a:lnTo>
                  <a:pt x="83308" y="5055"/>
                </a:lnTo>
                <a:lnTo>
                  <a:pt x="82250" y="6544"/>
                </a:lnTo>
                <a:lnTo>
                  <a:pt x="80486" y="7536"/>
                </a:lnTo>
                <a:lnTo>
                  <a:pt x="78252" y="8199"/>
                </a:lnTo>
                <a:lnTo>
                  <a:pt x="76762" y="9698"/>
                </a:lnTo>
                <a:lnTo>
                  <a:pt x="72549" y="17923"/>
                </a:lnTo>
                <a:lnTo>
                  <a:pt x="41367" y="59918"/>
                </a:lnTo>
                <a:lnTo>
                  <a:pt x="19324" y="103125"/>
                </a:lnTo>
                <a:lnTo>
                  <a:pt x="7905" y="138503"/>
                </a:lnTo>
                <a:lnTo>
                  <a:pt x="641" y="185322"/>
                </a:lnTo>
                <a:lnTo>
                  <a:pt x="0" y="219947"/>
                </a:lnTo>
                <a:lnTo>
                  <a:pt x="3244" y="252975"/>
                </a:lnTo>
                <a:lnTo>
                  <a:pt x="11020" y="296263"/>
                </a:lnTo>
                <a:lnTo>
                  <a:pt x="17641" y="334665"/>
                </a:lnTo>
                <a:lnTo>
                  <a:pt x="43002" y="381167"/>
                </a:lnTo>
                <a:lnTo>
                  <a:pt x="66566" y="409410"/>
                </a:lnTo>
                <a:lnTo>
                  <a:pt x="77877" y="417285"/>
                </a:lnTo>
                <a:lnTo>
                  <a:pt x="82757" y="424792"/>
                </a:lnTo>
                <a:lnTo>
                  <a:pt x="92815" y="428616"/>
                </a:lnTo>
                <a:lnTo>
                  <a:pt x="92833" y="428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528">
            <a:extLst>
              <a:ext uri="{FF2B5EF4-FFF2-40B4-BE49-F238E27FC236}">
                <a16:creationId xmlns:a16="http://schemas.microsoft.com/office/drawing/2014/main" id="{B542AA45-F893-0CA2-4F93-70E15878DC77}"/>
              </a:ext>
            </a:extLst>
          </p:cNvPr>
          <p:cNvGrpSpPr/>
          <p:nvPr/>
        </p:nvGrpSpPr>
        <p:grpSpPr>
          <a:xfrm>
            <a:off x="5686425" y="3000375"/>
            <a:ext cx="885826" cy="523876"/>
            <a:chOff x="5686425" y="3000375"/>
            <a:chExt cx="885826" cy="523876"/>
          </a:xfrm>
        </p:grpSpPr>
        <p:sp>
          <p:nvSpPr>
            <p:cNvPr id="283" name="SMARTInkShape-2728">
              <a:extLst>
                <a:ext uri="{FF2B5EF4-FFF2-40B4-BE49-F238E27FC236}">
                  <a16:creationId xmlns:a16="http://schemas.microsoft.com/office/drawing/2014/main" id="{4D181097-0727-915A-DA22-FF658B5C997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686425" y="3000375"/>
              <a:ext cx="113709" cy="342901"/>
            </a:xfrm>
            <a:custGeom>
              <a:avLst/>
              <a:gdLst/>
              <a:ahLst/>
              <a:cxnLst/>
              <a:rect l="0" t="0" r="0" b="0"/>
              <a:pathLst>
                <a:path w="113709" h="342901">
                  <a:moveTo>
                    <a:pt x="0" y="0"/>
                  </a:moveTo>
                  <a:lnTo>
                    <a:pt x="0" y="0"/>
                  </a:lnTo>
                  <a:lnTo>
                    <a:pt x="39010" y="41832"/>
                  </a:lnTo>
                  <a:lnTo>
                    <a:pt x="50146" y="59867"/>
                  </a:lnTo>
                  <a:lnTo>
                    <a:pt x="65918" y="100294"/>
                  </a:lnTo>
                  <a:lnTo>
                    <a:pt x="84282" y="139403"/>
                  </a:lnTo>
                  <a:lnTo>
                    <a:pt x="104167" y="184398"/>
                  </a:lnTo>
                  <a:lnTo>
                    <a:pt x="107545" y="189607"/>
                  </a:lnTo>
                  <a:lnTo>
                    <a:pt x="113411" y="231631"/>
                  </a:lnTo>
                  <a:lnTo>
                    <a:pt x="113708" y="236971"/>
                  </a:lnTo>
                  <a:lnTo>
                    <a:pt x="104012" y="259655"/>
                  </a:lnTo>
                  <a:lnTo>
                    <a:pt x="75681" y="302304"/>
                  </a:lnTo>
                  <a:lnTo>
                    <a:pt x="63269" y="314274"/>
                  </a:lnTo>
                  <a:lnTo>
                    <a:pt x="17748" y="336734"/>
                  </a:lnTo>
                  <a:lnTo>
                    <a:pt x="95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29">
              <a:extLst>
                <a:ext uri="{FF2B5EF4-FFF2-40B4-BE49-F238E27FC236}">
                  <a16:creationId xmlns:a16="http://schemas.microsoft.com/office/drawing/2014/main" id="{3AEC961C-127F-3C87-560A-31129E59210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810250" y="3028985"/>
              <a:ext cx="238126" cy="495266"/>
            </a:xfrm>
            <a:custGeom>
              <a:avLst/>
              <a:gdLst/>
              <a:ahLst/>
              <a:cxnLst/>
              <a:rect l="0" t="0" r="0" b="0"/>
              <a:pathLst>
                <a:path w="238126" h="495266">
                  <a:moveTo>
                    <a:pt x="238125" y="9490"/>
                  </a:moveTo>
                  <a:lnTo>
                    <a:pt x="238125" y="9490"/>
                  </a:lnTo>
                  <a:lnTo>
                    <a:pt x="238125" y="81"/>
                  </a:lnTo>
                  <a:lnTo>
                    <a:pt x="233069" y="0"/>
                  </a:lnTo>
                  <a:lnTo>
                    <a:pt x="227764" y="5625"/>
                  </a:lnTo>
                  <a:lnTo>
                    <a:pt x="206654" y="44206"/>
                  </a:lnTo>
                  <a:lnTo>
                    <a:pt x="197680" y="65136"/>
                  </a:lnTo>
                  <a:lnTo>
                    <a:pt x="189097" y="104443"/>
                  </a:lnTo>
                  <a:lnTo>
                    <a:pt x="177737" y="133227"/>
                  </a:lnTo>
                  <a:lnTo>
                    <a:pt x="159991" y="171398"/>
                  </a:lnTo>
                  <a:lnTo>
                    <a:pt x="146295" y="209511"/>
                  </a:lnTo>
                  <a:lnTo>
                    <a:pt x="135539" y="237031"/>
                  </a:lnTo>
                  <a:lnTo>
                    <a:pt x="107402" y="277514"/>
                  </a:lnTo>
                  <a:lnTo>
                    <a:pt x="83667" y="321167"/>
                  </a:lnTo>
                  <a:lnTo>
                    <a:pt x="68887" y="344902"/>
                  </a:lnTo>
                  <a:lnTo>
                    <a:pt x="44997" y="387938"/>
                  </a:lnTo>
                  <a:lnTo>
                    <a:pt x="19655" y="434233"/>
                  </a:lnTo>
                  <a:lnTo>
                    <a:pt x="16278" y="438701"/>
                  </a:lnTo>
                  <a:lnTo>
                    <a:pt x="12528" y="449312"/>
                  </a:lnTo>
                  <a:lnTo>
                    <a:pt x="10117" y="463257"/>
                  </a:lnTo>
                  <a:lnTo>
                    <a:pt x="3096" y="474675"/>
                  </a:lnTo>
                  <a:lnTo>
                    <a:pt x="0" y="4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30">
              <a:extLst>
                <a:ext uri="{FF2B5EF4-FFF2-40B4-BE49-F238E27FC236}">
                  <a16:creationId xmlns:a16="http://schemas.microsoft.com/office/drawing/2014/main" id="{DE066EDD-6AEC-37DD-0A24-60E48D5B223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187199" y="3028950"/>
              <a:ext cx="146924" cy="360359"/>
            </a:xfrm>
            <a:custGeom>
              <a:avLst/>
              <a:gdLst/>
              <a:ahLst/>
              <a:cxnLst/>
              <a:rect l="0" t="0" r="0" b="0"/>
              <a:pathLst>
                <a:path w="146924" h="360359">
                  <a:moveTo>
                    <a:pt x="137401" y="9525"/>
                  </a:moveTo>
                  <a:lnTo>
                    <a:pt x="137401" y="9525"/>
                  </a:lnTo>
                  <a:lnTo>
                    <a:pt x="137401" y="4469"/>
                  </a:lnTo>
                  <a:lnTo>
                    <a:pt x="138459" y="2979"/>
                  </a:lnTo>
                  <a:lnTo>
                    <a:pt x="140223" y="1986"/>
                  </a:lnTo>
                  <a:lnTo>
                    <a:pt x="146923" y="1"/>
                  </a:lnTo>
                  <a:lnTo>
                    <a:pt x="132736" y="0"/>
                  </a:lnTo>
                  <a:lnTo>
                    <a:pt x="127214" y="2822"/>
                  </a:lnTo>
                  <a:lnTo>
                    <a:pt x="82184" y="46775"/>
                  </a:lnTo>
                  <a:lnTo>
                    <a:pt x="52999" y="88066"/>
                  </a:lnTo>
                  <a:lnTo>
                    <a:pt x="31594" y="131931"/>
                  </a:lnTo>
                  <a:lnTo>
                    <a:pt x="9141" y="173249"/>
                  </a:lnTo>
                  <a:lnTo>
                    <a:pt x="0" y="220018"/>
                  </a:lnTo>
                  <a:lnTo>
                    <a:pt x="1204" y="259688"/>
                  </a:lnTo>
                  <a:lnTo>
                    <a:pt x="12151" y="303415"/>
                  </a:lnTo>
                  <a:lnTo>
                    <a:pt x="34568" y="342130"/>
                  </a:lnTo>
                  <a:lnTo>
                    <a:pt x="41603" y="347849"/>
                  </a:lnTo>
                  <a:lnTo>
                    <a:pt x="51514" y="353892"/>
                  </a:lnTo>
                  <a:lnTo>
                    <a:pt x="57954" y="358368"/>
                  </a:lnTo>
                  <a:lnTo>
                    <a:pt x="64345" y="360358"/>
                  </a:lnTo>
                  <a:lnTo>
                    <a:pt x="67530" y="359831"/>
                  </a:lnTo>
                  <a:lnTo>
                    <a:pt x="80251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731">
              <a:extLst>
                <a:ext uri="{FF2B5EF4-FFF2-40B4-BE49-F238E27FC236}">
                  <a16:creationId xmlns:a16="http://schemas.microsoft.com/office/drawing/2014/main" id="{554D77AE-EC5B-E770-0181-BC3683F9970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372225" y="3182801"/>
              <a:ext cx="200026" cy="141425"/>
            </a:xfrm>
            <a:custGeom>
              <a:avLst/>
              <a:gdLst/>
              <a:ahLst/>
              <a:cxnLst/>
              <a:rect l="0" t="0" r="0" b="0"/>
              <a:pathLst>
                <a:path w="200026" h="141425">
                  <a:moveTo>
                    <a:pt x="0" y="36649"/>
                  </a:moveTo>
                  <a:lnTo>
                    <a:pt x="0" y="36649"/>
                  </a:lnTo>
                  <a:lnTo>
                    <a:pt x="0" y="22460"/>
                  </a:lnTo>
                  <a:lnTo>
                    <a:pt x="1058" y="20840"/>
                  </a:lnTo>
                  <a:lnTo>
                    <a:pt x="2822" y="19759"/>
                  </a:lnTo>
                  <a:lnTo>
                    <a:pt x="5056" y="19039"/>
                  </a:lnTo>
                  <a:lnTo>
                    <a:pt x="19298" y="10250"/>
                  </a:lnTo>
                  <a:lnTo>
                    <a:pt x="22390" y="9524"/>
                  </a:lnTo>
                  <a:lnTo>
                    <a:pt x="24452" y="7983"/>
                  </a:lnTo>
                  <a:lnTo>
                    <a:pt x="25826" y="5896"/>
                  </a:lnTo>
                  <a:lnTo>
                    <a:pt x="26742" y="3447"/>
                  </a:lnTo>
                  <a:lnTo>
                    <a:pt x="28412" y="1814"/>
                  </a:lnTo>
                  <a:lnTo>
                    <a:pt x="33088" y="0"/>
                  </a:lnTo>
                  <a:lnTo>
                    <a:pt x="35817" y="575"/>
                  </a:lnTo>
                  <a:lnTo>
                    <a:pt x="45861" y="6878"/>
                  </a:lnTo>
                  <a:lnTo>
                    <a:pt x="47471" y="47742"/>
                  </a:lnTo>
                  <a:lnTo>
                    <a:pt x="44783" y="86467"/>
                  </a:lnTo>
                  <a:lnTo>
                    <a:pt x="35451" y="130063"/>
                  </a:lnTo>
                  <a:lnTo>
                    <a:pt x="28977" y="140759"/>
                  </a:lnTo>
                  <a:lnTo>
                    <a:pt x="28694" y="136170"/>
                  </a:lnTo>
                  <a:lnTo>
                    <a:pt x="37261" y="116476"/>
                  </a:lnTo>
                  <a:lnTo>
                    <a:pt x="63788" y="72310"/>
                  </a:lnTo>
                  <a:lnTo>
                    <a:pt x="98729" y="28051"/>
                  </a:lnTo>
                  <a:lnTo>
                    <a:pt x="111260" y="17658"/>
                  </a:lnTo>
                  <a:lnTo>
                    <a:pt x="123885" y="12334"/>
                  </a:lnTo>
                  <a:lnTo>
                    <a:pt x="149237" y="8915"/>
                  </a:lnTo>
                  <a:lnTo>
                    <a:pt x="153466" y="9693"/>
                  </a:lnTo>
                  <a:lnTo>
                    <a:pt x="156286" y="11270"/>
                  </a:lnTo>
                  <a:lnTo>
                    <a:pt x="163076" y="21368"/>
                  </a:lnTo>
                  <a:lnTo>
                    <a:pt x="174852" y="53857"/>
                  </a:lnTo>
                  <a:lnTo>
                    <a:pt x="185495" y="99430"/>
                  </a:lnTo>
                  <a:lnTo>
                    <a:pt x="190413" y="132202"/>
                  </a:lnTo>
                  <a:lnTo>
                    <a:pt x="190462" y="136619"/>
                  </a:lnTo>
                  <a:lnTo>
                    <a:pt x="191532" y="138221"/>
                  </a:lnTo>
                  <a:lnTo>
                    <a:pt x="193305" y="139289"/>
                  </a:lnTo>
                  <a:lnTo>
                    <a:pt x="200025" y="14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529">
            <a:extLst>
              <a:ext uri="{FF2B5EF4-FFF2-40B4-BE49-F238E27FC236}">
                <a16:creationId xmlns:a16="http://schemas.microsoft.com/office/drawing/2014/main" id="{45236CF0-E88A-5AB0-6F3E-A7A304EC07A0}"/>
              </a:ext>
            </a:extLst>
          </p:cNvPr>
          <p:cNvGrpSpPr/>
          <p:nvPr/>
        </p:nvGrpSpPr>
        <p:grpSpPr>
          <a:xfrm>
            <a:off x="6734209" y="2956787"/>
            <a:ext cx="879962" cy="424589"/>
            <a:chOff x="6734209" y="2956787"/>
            <a:chExt cx="879962" cy="424589"/>
          </a:xfrm>
        </p:grpSpPr>
        <p:sp>
          <p:nvSpPr>
            <p:cNvPr id="288" name="SMARTInkShape-2732">
              <a:extLst>
                <a:ext uri="{FF2B5EF4-FFF2-40B4-BE49-F238E27FC236}">
                  <a16:creationId xmlns:a16="http://schemas.microsoft.com/office/drawing/2014/main" id="{125DDD28-4862-078D-7110-318985F5156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34209" y="3238500"/>
              <a:ext cx="161892" cy="14583"/>
            </a:xfrm>
            <a:custGeom>
              <a:avLst/>
              <a:gdLst/>
              <a:ahLst/>
              <a:cxnLst/>
              <a:rect l="0" t="0" r="0" b="0"/>
              <a:pathLst>
                <a:path w="161892" h="14583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5033" y="14582"/>
                  </a:lnTo>
                  <a:lnTo>
                    <a:pt x="15977" y="14242"/>
                  </a:lnTo>
                  <a:lnTo>
                    <a:pt x="59028" y="10146"/>
                  </a:lnTo>
                  <a:lnTo>
                    <a:pt x="100102" y="6825"/>
                  </a:lnTo>
                  <a:lnTo>
                    <a:pt x="141367" y="899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733">
              <a:extLst>
                <a:ext uri="{FF2B5EF4-FFF2-40B4-BE49-F238E27FC236}">
                  <a16:creationId xmlns:a16="http://schemas.microsoft.com/office/drawing/2014/main" id="{CBAA7986-18B7-C40F-DF28-AEB815711C1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958888" y="3086643"/>
              <a:ext cx="41975" cy="237583"/>
            </a:xfrm>
            <a:custGeom>
              <a:avLst/>
              <a:gdLst/>
              <a:ahLst/>
              <a:cxnLst/>
              <a:rect l="0" t="0" r="0" b="0"/>
              <a:pathLst>
                <a:path w="41975" h="237583">
                  <a:moveTo>
                    <a:pt x="22937" y="28032"/>
                  </a:moveTo>
                  <a:lnTo>
                    <a:pt x="22937" y="28032"/>
                  </a:lnTo>
                  <a:lnTo>
                    <a:pt x="38125" y="11786"/>
                  </a:lnTo>
                  <a:lnTo>
                    <a:pt x="41837" y="0"/>
                  </a:lnTo>
                  <a:lnTo>
                    <a:pt x="41974" y="41189"/>
                  </a:lnTo>
                  <a:lnTo>
                    <a:pt x="36927" y="78968"/>
                  </a:lnTo>
                  <a:lnTo>
                    <a:pt x="28729" y="116972"/>
                  </a:lnTo>
                  <a:lnTo>
                    <a:pt x="16477" y="164565"/>
                  </a:lnTo>
                  <a:lnTo>
                    <a:pt x="697" y="201573"/>
                  </a:lnTo>
                  <a:lnTo>
                    <a:pt x="0" y="213817"/>
                  </a:lnTo>
                  <a:lnTo>
                    <a:pt x="3887" y="23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734">
              <a:extLst>
                <a:ext uri="{FF2B5EF4-FFF2-40B4-BE49-F238E27FC236}">
                  <a16:creationId xmlns:a16="http://schemas.microsoft.com/office/drawing/2014/main" id="{7F6A75E6-A2E2-CBF1-F9B1-06855B4767C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973772" y="3162726"/>
              <a:ext cx="122354" cy="132925"/>
            </a:xfrm>
            <a:custGeom>
              <a:avLst/>
              <a:gdLst/>
              <a:ahLst/>
              <a:cxnLst/>
              <a:rect l="0" t="0" r="0" b="0"/>
              <a:pathLst>
                <a:path w="122354" h="132925">
                  <a:moveTo>
                    <a:pt x="93778" y="18624"/>
                  </a:moveTo>
                  <a:lnTo>
                    <a:pt x="93778" y="18624"/>
                  </a:lnTo>
                  <a:lnTo>
                    <a:pt x="101978" y="10423"/>
                  </a:lnTo>
                  <a:lnTo>
                    <a:pt x="102910" y="4435"/>
                  </a:lnTo>
                  <a:lnTo>
                    <a:pt x="104099" y="2815"/>
                  </a:lnTo>
                  <a:lnTo>
                    <a:pt x="111469" y="0"/>
                  </a:lnTo>
                  <a:lnTo>
                    <a:pt x="107369" y="4757"/>
                  </a:lnTo>
                  <a:lnTo>
                    <a:pt x="60646" y="28227"/>
                  </a:lnTo>
                  <a:lnTo>
                    <a:pt x="45186" y="35592"/>
                  </a:lnTo>
                  <a:lnTo>
                    <a:pt x="9733" y="64644"/>
                  </a:lnTo>
                  <a:lnTo>
                    <a:pt x="3494" y="65774"/>
                  </a:lnTo>
                  <a:lnTo>
                    <a:pt x="1839" y="66991"/>
                  </a:lnTo>
                  <a:lnTo>
                    <a:pt x="735" y="68860"/>
                  </a:lnTo>
                  <a:lnTo>
                    <a:pt x="0" y="71164"/>
                  </a:lnTo>
                  <a:lnTo>
                    <a:pt x="567" y="73759"/>
                  </a:lnTo>
                  <a:lnTo>
                    <a:pt x="4021" y="79465"/>
                  </a:lnTo>
                  <a:lnTo>
                    <a:pt x="7482" y="81409"/>
                  </a:lnTo>
                  <a:lnTo>
                    <a:pt x="41368" y="93620"/>
                  </a:lnTo>
                  <a:lnTo>
                    <a:pt x="85680" y="115325"/>
                  </a:lnTo>
                  <a:lnTo>
                    <a:pt x="122353" y="13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735">
              <a:extLst>
                <a:ext uri="{FF2B5EF4-FFF2-40B4-BE49-F238E27FC236}">
                  <a16:creationId xmlns:a16="http://schemas.microsoft.com/office/drawing/2014/main" id="{2E716F70-411E-4A65-55DC-52AC94839A1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172325" y="3219450"/>
              <a:ext cx="161926" cy="9134"/>
            </a:xfrm>
            <a:custGeom>
              <a:avLst/>
              <a:gdLst/>
              <a:ahLst/>
              <a:cxnLst/>
              <a:rect l="0" t="0" r="0" b="0"/>
              <a:pathLst>
                <a:path w="161926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10361" y="6528"/>
                  </a:lnTo>
                  <a:lnTo>
                    <a:pt x="13257" y="4352"/>
                  </a:lnTo>
                  <a:lnTo>
                    <a:pt x="56910" y="573"/>
                  </a:lnTo>
                  <a:lnTo>
                    <a:pt x="95203" y="11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736">
              <a:extLst>
                <a:ext uri="{FF2B5EF4-FFF2-40B4-BE49-F238E27FC236}">
                  <a16:creationId xmlns:a16="http://schemas.microsoft.com/office/drawing/2014/main" id="{97EA8609-CFD3-8219-28C9-1D8A62D7D8B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419975" y="3135557"/>
              <a:ext cx="38101" cy="141044"/>
            </a:xfrm>
            <a:custGeom>
              <a:avLst/>
              <a:gdLst/>
              <a:ahLst/>
              <a:cxnLst/>
              <a:rect l="0" t="0" r="0" b="0"/>
              <a:pathLst>
                <a:path w="38101" h="141044">
                  <a:moveTo>
                    <a:pt x="0" y="26743"/>
                  </a:moveTo>
                  <a:lnTo>
                    <a:pt x="0" y="26743"/>
                  </a:lnTo>
                  <a:lnTo>
                    <a:pt x="5056" y="21687"/>
                  </a:lnTo>
                  <a:lnTo>
                    <a:pt x="7540" y="16382"/>
                  </a:lnTo>
                  <a:lnTo>
                    <a:pt x="9134" y="4353"/>
                  </a:lnTo>
                  <a:lnTo>
                    <a:pt x="10323" y="2291"/>
                  </a:lnTo>
                  <a:lnTo>
                    <a:pt x="12173" y="917"/>
                  </a:lnTo>
                  <a:lnTo>
                    <a:pt x="14465" y="0"/>
                  </a:lnTo>
                  <a:lnTo>
                    <a:pt x="17052" y="448"/>
                  </a:lnTo>
                  <a:lnTo>
                    <a:pt x="22748" y="3768"/>
                  </a:lnTo>
                  <a:lnTo>
                    <a:pt x="24691" y="6134"/>
                  </a:lnTo>
                  <a:lnTo>
                    <a:pt x="26849" y="11587"/>
                  </a:lnTo>
                  <a:lnTo>
                    <a:pt x="28348" y="55099"/>
                  </a:lnTo>
                  <a:lnTo>
                    <a:pt x="31329" y="81006"/>
                  </a:lnTo>
                  <a:lnTo>
                    <a:pt x="37209" y="114204"/>
                  </a:lnTo>
                  <a:lnTo>
                    <a:pt x="38100" y="14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737">
              <a:extLst>
                <a:ext uri="{FF2B5EF4-FFF2-40B4-BE49-F238E27FC236}">
                  <a16:creationId xmlns:a16="http://schemas.microsoft.com/office/drawing/2014/main" id="{117E6DD7-6C4D-9734-3332-061B6BF004C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477125" y="2956787"/>
              <a:ext cx="137046" cy="424589"/>
            </a:xfrm>
            <a:custGeom>
              <a:avLst/>
              <a:gdLst/>
              <a:ahLst/>
              <a:cxnLst/>
              <a:rect l="0" t="0" r="0" b="0"/>
              <a:pathLst>
                <a:path w="137046" h="4245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23371" y="14669"/>
                  </a:lnTo>
                  <a:lnTo>
                    <a:pt x="59705" y="49605"/>
                  </a:lnTo>
                  <a:lnTo>
                    <a:pt x="80838" y="80649"/>
                  </a:lnTo>
                  <a:lnTo>
                    <a:pt x="102015" y="122630"/>
                  </a:lnTo>
                  <a:lnTo>
                    <a:pt x="125592" y="167787"/>
                  </a:lnTo>
                  <a:lnTo>
                    <a:pt x="136107" y="191042"/>
                  </a:lnTo>
                  <a:lnTo>
                    <a:pt x="137045" y="210370"/>
                  </a:lnTo>
                  <a:lnTo>
                    <a:pt x="129024" y="252216"/>
                  </a:lnTo>
                  <a:lnTo>
                    <a:pt x="109644" y="297602"/>
                  </a:lnTo>
                  <a:lnTo>
                    <a:pt x="82610" y="338239"/>
                  </a:lnTo>
                  <a:lnTo>
                    <a:pt x="44307" y="382775"/>
                  </a:lnTo>
                  <a:lnTo>
                    <a:pt x="37117" y="394913"/>
                  </a:lnTo>
                  <a:lnTo>
                    <a:pt x="30262" y="403439"/>
                  </a:lnTo>
                  <a:lnTo>
                    <a:pt x="29074" y="409973"/>
                  </a:lnTo>
                  <a:lnTo>
                    <a:pt x="28575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530">
            <a:extLst>
              <a:ext uri="{FF2B5EF4-FFF2-40B4-BE49-F238E27FC236}">
                <a16:creationId xmlns:a16="http://schemas.microsoft.com/office/drawing/2014/main" id="{D2343877-A6F1-CF29-6502-FEB72035496A}"/>
              </a:ext>
            </a:extLst>
          </p:cNvPr>
          <p:cNvGrpSpPr/>
          <p:nvPr/>
        </p:nvGrpSpPr>
        <p:grpSpPr>
          <a:xfrm>
            <a:off x="2581406" y="3905369"/>
            <a:ext cx="1156260" cy="1057157"/>
            <a:chOff x="2581406" y="3905369"/>
            <a:chExt cx="1156260" cy="1057157"/>
          </a:xfrm>
        </p:grpSpPr>
        <p:sp>
          <p:nvSpPr>
            <p:cNvPr id="295" name="SMARTInkShape-2738">
              <a:extLst>
                <a:ext uri="{FF2B5EF4-FFF2-40B4-BE49-F238E27FC236}">
                  <a16:creationId xmlns:a16="http://schemas.microsoft.com/office/drawing/2014/main" id="{EB83A085-DD3B-D6C4-E42C-FF5B1E21920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638550" y="4543425"/>
              <a:ext cx="99116" cy="419101"/>
            </a:xfrm>
            <a:custGeom>
              <a:avLst/>
              <a:gdLst/>
              <a:ahLst/>
              <a:cxnLst/>
              <a:rect l="0" t="0" r="0" b="0"/>
              <a:pathLst>
                <a:path w="99116" h="419101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5297" y="2117"/>
                  </a:lnTo>
                  <a:lnTo>
                    <a:pt x="60554" y="40098"/>
                  </a:lnTo>
                  <a:lnTo>
                    <a:pt x="75618" y="82239"/>
                  </a:lnTo>
                  <a:lnTo>
                    <a:pt x="85553" y="128437"/>
                  </a:lnTo>
                  <a:lnTo>
                    <a:pt x="91999" y="163974"/>
                  </a:lnTo>
                  <a:lnTo>
                    <a:pt x="98391" y="200936"/>
                  </a:lnTo>
                  <a:lnTo>
                    <a:pt x="99115" y="235708"/>
                  </a:lnTo>
                  <a:lnTo>
                    <a:pt x="93573" y="276567"/>
                  </a:lnTo>
                  <a:lnTo>
                    <a:pt x="77162" y="319449"/>
                  </a:lnTo>
                  <a:lnTo>
                    <a:pt x="53537" y="360023"/>
                  </a:lnTo>
                  <a:lnTo>
                    <a:pt x="19861" y="406454"/>
                  </a:lnTo>
                  <a:lnTo>
                    <a:pt x="13060" y="41348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739">
              <a:extLst>
                <a:ext uri="{FF2B5EF4-FFF2-40B4-BE49-F238E27FC236}">
                  <a16:creationId xmlns:a16="http://schemas.microsoft.com/office/drawing/2014/main" id="{54FBC284-9777-B77E-49FC-61D8CAC0040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619500" y="4714992"/>
              <a:ext cx="14549" cy="114184"/>
            </a:xfrm>
            <a:custGeom>
              <a:avLst/>
              <a:gdLst/>
              <a:ahLst/>
              <a:cxnLst/>
              <a:rect l="0" t="0" r="0" b="0"/>
              <a:pathLst>
                <a:path w="14549" h="114184">
                  <a:moveTo>
                    <a:pt x="0" y="9408"/>
                  </a:moveTo>
                  <a:lnTo>
                    <a:pt x="0" y="9408"/>
                  </a:lnTo>
                  <a:lnTo>
                    <a:pt x="9409" y="0"/>
                  </a:lnTo>
                  <a:lnTo>
                    <a:pt x="14548" y="10031"/>
                  </a:lnTo>
                  <a:lnTo>
                    <a:pt x="14226" y="23443"/>
                  </a:lnTo>
                  <a:lnTo>
                    <a:pt x="9938" y="66118"/>
                  </a:lnTo>
                  <a:lnTo>
                    <a:pt x="9525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740">
              <a:extLst>
                <a:ext uri="{FF2B5EF4-FFF2-40B4-BE49-F238E27FC236}">
                  <a16:creationId xmlns:a16="http://schemas.microsoft.com/office/drawing/2014/main" id="{D26B1452-B38C-ECCE-3640-7A289452E77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476625" y="4772025"/>
              <a:ext cx="85726" cy="5489"/>
            </a:xfrm>
            <a:custGeom>
              <a:avLst/>
              <a:gdLst/>
              <a:ahLst/>
              <a:cxnLst/>
              <a:rect l="0" t="0" r="0" b="0"/>
              <a:pathLst>
                <a:path w="85726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8662" y="2096"/>
                  </a:lnTo>
                  <a:lnTo>
                    <a:pt x="54189" y="8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741">
              <a:extLst>
                <a:ext uri="{FF2B5EF4-FFF2-40B4-BE49-F238E27FC236}">
                  <a16:creationId xmlns:a16="http://schemas.microsoft.com/office/drawing/2014/main" id="{7A809AF5-D99D-A400-B1E8-CC181E7598C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340431" y="4719174"/>
              <a:ext cx="93796" cy="119527"/>
            </a:xfrm>
            <a:custGeom>
              <a:avLst/>
              <a:gdLst/>
              <a:ahLst/>
              <a:cxnLst/>
              <a:rect l="0" t="0" r="0" b="0"/>
              <a:pathLst>
                <a:path w="93796" h="119527">
                  <a:moveTo>
                    <a:pt x="79044" y="14751"/>
                  </a:moveTo>
                  <a:lnTo>
                    <a:pt x="79044" y="14751"/>
                  </a:lnTo>
                  <a:lnTo>
                    <a:pt x="93795" y="0"/>
                  </a:lnTo>
                  <a:lnTo>
                    <a:pt x="84410" y="9385"/>
                  </a:lnTo>
                  <a:lnTo>
                    <a:pt x="39743" y="32594"/>
                  </a:lnTo>
                  <a:lnTo>
                    <a:pt x="2003" y="55642"/>
                  </a:lnTo>
                  <a:lnTo>
                    <a:pt x="166" y="58945"/>
                  </a:lnTo>
                  <a:lnTo>
                    <a:pt x="0" y="62205"/>
                  </a:lnTo>
                  <a:lnTo>
                    <a:pt x="2282" y="69985"/>
                  </a:lnTo>
                  <a:lnTo>
                    <a:pt x="7734" y="76390"/>
                  </a:lnTo>
                  <a:lnTo>
                    <a:pt x="50783" y="100528"/>
                  </a:lnTo>
                  <a:lnTo>
                    <a:pt x="66790" y="107194"/>
                  </a:lnTo>
                  <a:lnTo>
                    <a:pt x="74656" y="109812"/>
                  </a:lnTo>
                  <a:lnTo>
                    <a:pt x="88569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742">
              <a:extLst>
                <a:ext uri="{FF2B5EF4-FFF2-40B4-BE49-F238E27FC236}">
                  <a16:creationId xmlns:a16="http://schemas.microsoft.com/office/drawing/2014/main" id="{4A90CBAF-375C-E3FE-9E42-194EF899843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314700" y="4687624"/>
              <a:ext cx="33802" cy="170127"/>
            </a:xfrm>
            <a:custGeom>
              <a:avLst/>
              <a:gdLst/>
              <a:ahLst/>
              <a:cxnLst/>
              <a:rect l="0" t="0" r="0" b="0"/>
              <a:pathLst>
                <a:path w="33802" h="170127">
                  <a:moveTo>
                    <a:pt x="19050" y="8201"/>
                  </a:moveTo>
                  <a:lnTo>
                    <a:pt x="19050" y="8201"/>
                  </a:lnTo>
                  <a:lnTo>
                    <a:pt x="27251" y="0"/>
                  </a:lnTo>
                  <a:lnTo>
                    <a:pt x="28751" y="617"/>
                  </a:lnTo>
                  <a:lnTo>
                    <a:pt x="33239" y="4125"/>
                  </a:lnTo>
                  <a:lnTo>
                    <a:pt x="33801" y="5483"/>
                  </a:lnTo>
                  <a:lnTo>
                    <a:pt x="33117" y="6389"/>
                  </a:lnTo>
                  <a:lnTo>
                    <a:pt x="31603" y="6993"/>
                  </a:lnTo>
                  <a:lnTo>
                    <a:pt x="29921" y="13309"/>
                  </a:lnTo>
                  <a:lnTo>
                    <a:pt x="25871" y="57111"/>
                  </a:lnTo>
                  <a:lnTo>
                    <a:pt x="16827" y="98011"/>
                  </a:lnTo>
                  <a:lnTo>
                    <a:pt x="3940" y="139972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743">
              <a:extLst>
                <a:ext uri="{FF2B5EF4-FFF2-40B4-BE49-F238E27FC236}">
                  <a16:creationId xmlns:a16="http://schemas.microsoft.com/office/drawing/2014/main" id="{758DAEBF-036B-47F8-15D3-F31279B75EA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162300" y="477202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05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744">
              <a:extLst>
                <a:ext uri="{FF2B5EF4-FFF2-40B4-BE49-F238E27FC236}">
                  <a16:creationId xmlns:a16="http://schemas.microsoft.com/office/drawing/2014/main" id="{C6A685BA-8423-5D83-A644-70217E38913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933700" y="4725812"/>
              <a:ext cx="147114" cy="141464"/>
            </a:xfrm>
            <a:custGeom>
              <a:avLst/>
              <a:gdLst/>
              <a:ahLst/>
              <a:cxnLst/>
              <a:rect l="0" t="0" r="0" b="0"/>
              <a:pathLst>
                <a:path w="147114" h="141464">
                  <a:moveTo>
                    <a:pt x="0" y="36688"/>
                  </a:moveTo>
                  <a:lnTo>
                    <a:pt x="0" y="36688"/>
                  </a:lnTo>
                  <a:lnTo>
                    <a:pt x="10113" y="31631"/>
                  </a:lnTo>
                  <a:lnTo>
                    <a:pt x="13092" y="29084"/>
                  </a:lnTo>
                  <a:lnTo>
                    <a:pt x="18343" y="21500"/>
                  </a:lnTo>
                  <a:lnTo>
                    <a:pt x="37968" y="9096"/>
                  </a:lnTo>
                  <a:lnTo>
                    <a:pt x="42628" y="8550"/>
                  </a:lnTo>
                  <a:lnTo>
                    <a:pt x="44293" y="7346"/>
                  </a:lnTo>
                  <a:lnTo>
                    <a:pt x="45404" y="5485"/>
                  </a:lnTo>
                  <a:lnTo>
                    <a:pt x="46144" y="3186"/>
                  </a:lnTo>
                  <a:lnTo>
                    <a:pt x="47696" y="2712"/>
                  </a:lnTo>
                  <a:lnTo>
                    <a:pt x="55696" y="7193"/>
                  </a:lnTo>
                  <a:lnTo>
                    <a:pt x="56504" y="10526"/>
                  </a:lnTo>
                  <a:lnTo>
                    <a:pt x="57145" y="55583"/>
                  </a:lnTo>
                  <a:lnTo>
                    <a:pt x="56090" y="64136"/>
                  </a:lnTo>
                  <a:lnTo>
                    <a:pt x="47741" y="102572"/>
                  </a:lnTo>
                  <a:lnTo>
                    <a:pt x="47635" y="90036"/>
                  </a:lnTo>
                  <a:lnTo>
                    <a:pt x="60884" y="50100"/>
                  </a:lnTo>
                  <a:lnTo>
                    <a:pt x="69745" y="39826"/>
                  </a:lnTo>
                  <a:lnTo>
                    <a:pt x="103445" y="10372"/>
                  </a:lnTo>
                  <a:lnTo>
                    <a:pt x="111672" y="7724"/>
                  </a:lnTo>
                  <a:lnTo>
                    <a:pt x="120812" y="1766"/>
                  </a:lnTo>
                  <a:lnTo>
                    <a:pt x="127072" y="0"/>
                  </a:lnTo>
                  <a:lnTo>
                    <a:pt x="130223" y="588"/>
                  </a:lnTo>
                  <a:lnTo>
                    <a:pt x="139714" y="6471"/>
                  </a:lnTo>
                  <a:lnTo>
                    <a:pt x="146056" y="11970"/>
                  </a:lnTo>
                  <a:lnTo>
                    <a:pt x="147113" y="17034"/>
                  </a:lnTo>
                  <a:lnTo>
                    <a:pt x="140394" y="60232"/>
                  </a:lnTo>
                  <a:lnTo>
                    <a:pt x="131146" y="102921"/>
                  </a:lnTo>
                  <a:lnTo>
                    <a:pt x="123825" y="14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745">
              <a:extLst>
                <a:ext uri="{FF2B5EF4-FFF2-40B4-BE49-F238E27FC236}">
                  <a16:creationId xmlns:a16="http://schemas.microsoft.com/office/drawing/2014/main" id="{84BE4ABC-7E32-0E66-4130-258B2486457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810356" y="4619625"/>
              <a:ext cx="113820" cy="283240"/>
            </a:xfrm>
            <a:custGeom>
              <a:avLst/>
              <a:gdLst/>
              <a:ahLst/>
              <a:cxnLst/>
              <a:rect l="0" t="0" r="0" b="0"/>
              <a:pathLst>
                <a:path w="113820" h="283240">
                  <a:moveTo>
                    <a:pt x="113819" y="0"/>
                  </a:moveTo>
                  <a:lnTo>
                    <a:pt x="113819" y="0"/>
                  </a:lnTo>
                  <a:lnTo>
                    <a:pt x="103706" y="0"/>
                  </a:lnTo>
                  <a:lnTo>
                    <a:pt x="95919" y="2822"/>
                  </a:lnTo>
                  <a:lnTo>
                    <a:pt x="72183" y="23370"/>
                  </a:lnTo>
                  <a:lnTo>
                    <a:pt x="45583" y="64549"/>
                  </a:lnTo>
                  <a:lnTo>
                    <a:pt x="26218" y="104355"/>
                  </a:lnTo>
                  <a:lnTo>
                    <a:pt x="14133" y="130403"/>
                  </a:lnTo>
                  <a:lnTo>
                    <a:pt x="3168" y="171258"/>
                  </a:lnTo>
                  <a:lnTo>
                    <a:pt x="0" y="216045"/>
                  </a:lnTo>
                  <a:lnTo>
                    <a:pt x="672" y="248972"/>
                  </a:lnTo>
                  <a:lnTo>
                    <a:pt x="7151" y="268267"/>
                  </a:lnTo>
                  <a:lnTo>
                    <a:pt x="12789" y="277275"/>
                  </a:lnTo>
                  <a:lnTo>
                    <a:pt x="18823" y="281983"/>
                  </a:lnTo>
                  <a:lnTo>
                    <a:pt x="21913" y="283239"/>
                  </a:lnTo>
                  <a:lnTo>
                    <a:pt x="26090" y="281960"/>
                  </a:lnTo>
                  <a:lnTo>
                    <a:pt x="5666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746">
              <a:extLst>
                <a:ext uri="{FF2B5EF4-FFF2-40B4-BE49-F238E27FC236}">
                  <a16:creationId xmlns:a16="http://schemas.microsoft.com/office/drawing/2014/main" id="{2E0D7AF3-350D-74FD-BD75-96FDC405377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81406" y="4495917"/>
              <a:ext cx="180844" cy="418984"/>
            </a:xfrm>
            <a:custGeom>
              <a:avLst/>
              <a:gdLst/>
              <a:ahLst/>
              <a:cxnLst/>
              <a:rect l="0" t="0" r="0" b="0"/>
              <a:pathLst>
                <a:path w="180844" h="418984">
                  <a:moveTo>
                    <a:pt x="171319" y="9408"/>
                  </a:moveTo>
                  <a:lnTo>
                    <a:pt x="171319" y="9408"/>
                  </a:lnTo>
                  <a:lnTo>
                    <a:pt x="180452" y="9408"/>
                  </a:lnTo>
                  <a:lnTo>
                    <a:pt x="180841" y="0"/>
                  </a:lnTo>
                  <a:lnTo>
                    <a:pt x="180843" y="4974"/>
                  </a:lnTo>
                  <a:lnTo>
                    <a:pt x="166694" y="40008"/>
                  </a:lnTo>
                  <a:lnTo>
                    <a:pt x="154897" y="79623"/>
                  </a:lnTo>
                  <a:lnTo>
                    <a:pt x="138128" y="122526"/>
                  </a:lnTo>
                  <a:lnTo>
                    <a:pt x="129132" y="161574"/>
                  </a:lnTo>
                  <a:lnTo>
                    <a:pt x="110618" y="199862"/>
                  </a:lnTo>
                  <a:lnTo>
                    <a:pt x="95672" y="237999"/>
                  </a:lnTo>
                  <a:lnTo>
                    <a:pt x="78258" y="279086"/>
                  </a:lnTo>
                  <a:lnTo>
                    <a:pt x="55177" y="319069"/>
                  </a:lnTo>
                  <a:lnTo>
                    <a:pt x="38145" y="359651"/>
                  </a:lnTo>
                  <a:lnTo>
                    <a:pt x="13634" y="404944"/>
                  </a:lnTo>
                  <a:lnTo>
                    <a:pt x="11278" y="412038"/>
                  </a:lnTo>
                  <a:lnTo>
                    <a:pt x="9592" y="414353"/>
                  </a:lnTo>
                  <a:lnTo>
                    <a:pt x="7409" y="415896"/>
                  </a:lnTo>
                  <a:lnTo>
                    <a:pt x="0" y="418929"/>
                  </a:lnTo>
                  <a:lnTo>
                    <a:pt x="9394" y="4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747">
              <a:extLst>
                <a:ext uri="{FF2B5EF4-FFF2-40B4-BE49-F238E27FC236}">
                  <a16:creationId xmlns:a16="http://schemas.microsoft.com/office/drawing/2014/main" id="{24DA0627-668E-CB59-F44E-8C7EBB581E5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809875" y="3905369"/>
              <a:ext cx="238088" cy="390407"/>
            </a:xfrm>
            <a:custGeom>
              <a:avLst/>
              <a:gdLst/>
              <a:ahLst/>
              <a:cxnLst/>
              <a:rect l="0" t="0" r="0" b="0"/>
              <a:pathLst>
                <a:path w="238088" h="390407">
                  <a:moveTo>
                    <a:pt x="209550" y="18931"/>
                  </a:moveTo>
                  <a:lnTo>
                    <a:pt x="209550" y="18931"/>
                  </a:lnTo>
                  <a:lnTo>
                    <a:pt x="217750" y="18931"/>
                  </a:lnTo>
                  <a:lnTo>
                    <a:pt x="227160" y="10730"/>
                  </a:lnTo>
                  <a:lnTo>
                    <a:pt x="233230" y="9799"/>
                  </a:lnTo>
                  <a:lnTo>
                    <a:pt x="234862" y="8610"/>
                  </a:lnTo>
                  <a:lnTo>
                    <a:pt x="235949" y="6758"/>
                  </a:lnTo>
                  <a:lnTo>
                    <a:pt x="238087" y="0"/>
                  </a:lnTo>
                  <a:lnTo>
                    <a:pt x="224937" y="20619"/>
                  </a:lnTo>
                  <a:lnTo>
                    <a:pt x="202477" y="49721"/>
                  </a:lnTo>
                  <a:lnTo>
                    <a:pt x="195823" y="64718"/>
                  </a:lnTo>
                  <a:lnTo>
                    <a:pt x="190749" y="78439"/>
                  </a:lnTo>
                  <a:lnTo>
                    <a:pt x="165818" y="118343"/>
                  </a:lnTo>
                  <a:lnTo>
                    <a:pt x="149320" y="162354"/>
                  </a:lnTo>
                  <a:lnTo>
                    <a:pt x="123001" y="209503"/>
                  </a:lnTo>
                  <a:lnTo>
                    <a:pt x="91966" y="257066"/>
                  </a:lnTo>
                  <a:lnTo>
                    <a:pt x="65367" y="304683"/>
                  </a:lnTo>
                  <a:lnTo>
                    <a:pt x="32793" y="352306"/>
                  </a:lnTo>
                  <a:lnTo>
                    <a:pt x="17477" y="378059"/>
                  </a:lnTo>
                  <a:lnTo>
                    <a:pt x="0" y="39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48">
              <a:extLst>
                <a:ext uri="{FF2B5EF4-FFF2-40B4-BE49-F238E27FC236}">
                  <a16:creationId xmlns:a16="http://schemas.microsoft.com/office/drawing/2014/main" id="{BD23957A-1D8E-45A8-0FB2-77E4338110C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048000" y="4097074"/>
              <a:ext cx="9526" cy="151077"/>
            </a:xfrm>
            <a:custGeom>
              <a:avLst/>
              <a:gdLst/>
              <a:ahLst/>
              <a:cxnLst/>
              <a:rect l="0" t="0" r="0" b="0"/>
              <a:pathLst>
                <a:path w="9526" h="151077">
                  <a:moveTo>
                    <a:pt x="0" y="8201"/>
                  </a:moveTo>
                  <a:lnTo>
                    <a:pt x="0" y="8201"/>
                  </a:lnTo>
                  <a:lnTo>
                    <a:pt x="9133" y="8201"/>
                  </a:lnTo>
                  <a:lnTo>
                    <a:pt x="9490" y="0"/>
                  </a:lnTo>
                  <a:lnTo>
                    <a:pt x="9525" y="43743"/>
                  </a:lnTo>
                  <a:lnTo>
                    <a:pt x="1325" y="89481"/>
                  </a:lnTo>
                  <a:lnTo>
                    <a:pt x="78" y="135106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49">
              <a:extLst>
                <a:ext uri="{FF2B5EF4-FFF2-40B4-BE49-F238E27FC236}">
                  <a16:creationId xmlns:a16="http://schemas.microsoft.com/office/drawing/2014/main" id="{F9A8F66D-172F-1A4D-EF98-79D6FF4B14E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38873" y="4133850"/>
              <a:ext cx="123428" cy="114301"/>
            </a:xfrm>
            <a:custGeom>
              <a:avLst/>
              <a:gdLst/>
              <a:ahLst/>
              <a:cxnLst/>
              <a:rect l="0" t="0" r="0" b="0"/>
              <a:pathLst>
                <a:path w="123428" h="114301">
                  <a:moveTo>
                    <a:pt x="56752" y="19050"/>
                  </a:moveTo>
                  <a:lnTo>
                    <a:pt x="56752" y="19050"/>
                  </a:lnTo>
                  <a:lnTo>
                    <a:pt x="56752" y="10849"/>
                  </a:lnTo>
                  <a:lnTo>
                    <a:pt x="57810" y="10408"/>
                  </a:lnTo>
                  <a:lnTo>
                    <a:pt x="61808" y="9918"/>
                  </a:lnTo>
                  <a:lnTo>
                    <a:pt x="63298" y="8729"/>
                  </a:lnTo>
                  <a:lnTo>
                    <a:pt x="65885" y="1358"/>
                  </a:lnTo>
                  <a:lnTo>
                    <a:pt x="68925" y="604"/>
                  </a:lnTo>
                  <a:lnTo>
                    <a:pt x="75791" y="0"/>
                  </a:lnTo>
                  <a:lnTo>
                    <a:pt x="67137" y="7605"/>
                  </a:lnTo>
                  <a:lnTo>
                    <a:pt x="53008" y="15188"/>
                  </a:lnTo>
                  <a:lnTo>
                    <a:pt x="41649" y="18964"/>
                  </a:lnTo>
                  <a:lnTo>
                    <a:pt x="15477" y="35888"/>
                  </a:lnTo>
                  <a:lnTo>
                    <a:pt x="9374" y="47104"/>
                  </a:lnTo>
                  <a:lnTo>
                    <a:pt x="0" y="47611"/>
                  </a:lnTo>
                  <a:lnTo>
                    <a:pt x="7838" y="47623"/>
                  </a:lnTo>
                  <a:lnTo>
                    <a:pt x="8267" y="48683"/>
                  </a:lnTo>
                  <a:lnTo>
                    <a:pt x="8745" y="52681"/>
                  </a:lnTo>
                  <a:lnTo>
                    <a:pt x="10989" y="54171"/>
                  </a:lnTo>
                  <a:lnTo>
                    <a:pt x="35609" y="61814"/>
                  </a:lnTo>
                  <a:lnTo>
                    <a:pt x="81150" y="85783"/>
                  </a:lnTo>
                  <a:lnTo>
                    <a:pt x="89820" y="91043"/>
                  </a:lnTo>
                  <a:lnTo>
                    <a:pt x="104010" y="97241"/>
                  </a:lnTo>
                  <a:lnTo>
                    <a:pt x="12342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531">
            <a:extLst>
              <a:ext uri="{FF2B5EF4-FFF2-40B4-BE49-F238E27FC236}">
                <a16:creationId xmlns:a16="http://schemas.microsoft.com/office/drawing/2014/main" id="{F1D6B680-0D73-E1CC-4951-E4B08F4C8FB6}"/>
              </a:ext>
            </a:extLst>
          </p:cNvPr>
          <p:cNvGrpSpPr/>
          <p:nvPr/>
        </p:nvGrpSpPr>
        <p:grpSpPr>
          <a:xfrm>
            <a:off x="6381750" y="1181725"/>
            <a:ext cx="871716" cy="227976"/>
            <a:chOff x="6381750" y="1181725"/>
            <a:chExt cx="871716" cy="227976"/>
          </a:xfrm>
        </p:grpSpPr>
        <p:sp>
          <p:nvSpPr>
            <p:cNvPr id="308" name="SMARTInkShape-2750">
              <a:extLst>
                <a:ext uri="{FF2B5EF4-FFF2-40B4-BE49-F238E27FC236}">
                  <a16:creationId xmlns:a16="http://schemas.microsoft.com/office/drawing/2014/main" id="{5EF39ED6-2085-2312-33AD-FAF14401530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39000" y="1185137"/>
              <a:ext cx="14466" cy="167414"/>
            </a:xfrm>
            <a:custGeom>
              <a:avLst/>
              <a:gdLst/>
              <a:ahLst/>
              <a:cxnLst/>
              <a:rect l="0" t="0" r="0" b="0"/>
              <a:pathLst>
                <a:path w="14466" h="167414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7" y="4430"/>
                  </a:lnTo>
                  <a:lnTo>
                    <a:pt x="7540" y="2666"/>
                  </a:lnTo>
                  <a:lnTo>
                    <a:pt x="8201" y="432"/>
                  </a:lnTo>
                  <a:lnTo>
                    <a:pt x="8643" y="0"/>
                  </a:lnTo>
                  <a:lnTo>
                    <a:pt x="8937" y="771"/>
                  </a:lnTo>
                  <a:lnTo>
                    <a:pt x="9134" y="2344"/>
                  </a:lnTo>
                  <a:lnTo>
                    <a:pt x="14465" y="14669"/>
                  </a:lnTo>
                  <a:lnTo>
                    <a:pt x="14191" y="28618"/>
                  </a:lnTo>
                  <a:lnTo>
                    <a:pt x="9080" y="72700"/>
                  </a:lnTo>
                  <a:lnTo>
                    <a:pt x="4218" y="98780"/>
                  </a:lnTo>
                  <a:lnTo>
                    <a:pt x="6424" y="115210"/>
                  </a:lnTo>
                  <a:lnTo>
                    <a:pt x="1055" y="145421"/>
                  </a:lnTo>
                  <a:lnTo>
                    <a:pt x="3292" y="155169"/>
                  </a:lnTo>
                  <a:lnTo>
                    <a:pt x="9525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51">
              <a:extLst>
                <a:ext uri="{FF2B5EF4-FFF2-40B4-BE49-F238E27FC236}">
                  <a16:creationId xmlns:a16="http://schemas.microsoft.com/office/drawing/2014/main" id="{1E28E0B5-E659-80BF-78BE-0F51BDBB499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29450" y="12858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8" y="4468"/>
                  </a:lnTo>
                  <a:lnTo>
                    <a:pt x="36579" y="1324"/>
                  </a:lnTo>
                  <a:lnTo>
                    <a:pt x="79473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52">
              <a:extLst>
                <a:ext uri="{FF2B5EF4-FFF2-40B4-BE49-F238E27FC236}">
                  <a16:creationId xmlns:a16="http://schemas.microsoft.com/office/drawing/2014/main" id="{997DCDCD-A114-D7E6-1578-061335F97E4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869992" y="1248167"/>
              <a:ext cx="111834" cy="94859"/>
            </a:xfrm>
            <a:custGeom>
              <a:avLst/>
              <a:gdLst/>
              <a:ahLst/>
              <a:cxnLst/>
              <a:rect l="0" t="0" r="0" b="0"/>
              <a:pathLst>
                <a:path w="111834" h="94859">
                  <a:moveTo>
                    <a:pt x="83258" y="9133"/>
                  </a:moveTo>
                  <a:lnTo>
                    <a:pt x="83258" y="9133"/>
                  </a:lnTo>
                  <a:lnTo>
                    <a:pt x="88314" y="9133"/>
                  </a:lnTo>
                  <a:lnTo>
                    <a:pt x="89803" y="8075"/>
                  </a:lnTo>
                  <a:lnTo>
                    <a:pt x="90796" y="6311"/>
                  </a:lnTo>
                  <a:lnTo>
                    <a:pt x="91458" y="4076"/>
                  </a:lnTo>
                  <a:lnTo>
                    <a:pt x="92959" y="2587"/>
                  </a:lnTo>
                  <a:lnTo>
                    <a:pt x="98008" y="491"/>
                  </a:lnTo>
                  <a:lnTo>
                    <a:pt x="97325" y="196"/>
                  </a:lnTo>
                  <a:lnTo>
                    <a:pt x="95811" y="0"/>
                  </a:lnTo>
                  <a:lnTo>
                    <a:pt x="53920" y="15878"/>
                  </a:lnTo>
                  <a:lnTo>
                    <a:pt x="10021" y="37731"/>
                  </a:lnTo>
                  <a:lnTo>
                    <a:pt x="3084" y="44068"/>
                  </a:lnTo>
                  <a:lnTo>
                    <a:pt x="0" y="50413"/>
                  </a:lnTo>
                  <a:lnTo>
                    <a:pt x="2352" y="54644"/>
                  </a:lnTo>
                  <a:lnTo>
                    <a:pt x="18716" y="68597"/>
                  </a:lnTo>
                  <a:lnTo>
                    <a:pt x="58094" y="85747"/>
                  </a:lnTo>
                  <a:lnTo>
                    <a:pt x="88400" y="93058"/>
                  </a:lnTo>
                  <a:lnTo>
                    <a:pt x="111833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53">
              <a:extLst>
                <a:ext uri="{FF2B5EF4-FFF2-40B4-BE49-F238E27FC236}">
                  <a16:creationId xmlns:a16="http://schemas.microsoft.com/office/drawing/2014/main" id="{D3ABF2B8-6DED-4A8D-170F-1A26F57F28C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877050" y="1181725"/>
              <a:ext cx="18543" cy="180351"/>
            </a:xfrm>
            <a:custGeom>
              <a:avLst/>
              <a:gdLst/>
              <a:ahLst/>
              <a:cxnLst/>
              <a:rect l="0" t="0" r="0" b="0"/>
              <a:pathLst>
                <a:path w="18543" h="180351">
                  <a:moveTo>
                    <a:pt x="0" y="27950"/>
                  </a:moveTo>
                  <a:lnTo>
                    <a:pt x="0" y="27950"/>
                  </a:lnTo>
                  <a:lnTo>
                    <a:pt x="0" y="17837"/>
                  </a:lnTo>
                  <a:lnTo>
                    <a:pt x="2822" y="10050"/>
                  </a:lnTo>
                  <a:lnTo>
                    <a:pt x="5056" y="6492"/>
                  </a:lnTo>
                  <a:lnTo>
                    <a:pt x="7604" y="4119"/>
                  </a:lnTo>
                  <a:lnTo>
                    <a:pt x="17333" y="0"/>
                  </a:lnTo>
                  <a:lnTo>
                    <a:pt x="17905" y="850"/>
                  </a:lnTo>
                  <a:lnTo>
                    <a:pt x="18542" y="4617"/>
                  </a:lnTo>
                  <a:lnTo>
                    <a:pt x="10804" y="45152"/>
                  </a:lnTo>
                  <a:lnTo>
                    <a:pt x="4580" y="92642"/>
                  </a:lnTo>
                  <a:lnTo>
                    <a:pt x="905" y="132333"/>
                  </a:lnTo>
                  <a:lnTo>
                    <a:pt x="0" y="18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754">
              <a:extLst>
                <a:ext uri="{FF2B5EF4-FFF2-40B4-BE49-F238E27FC236}">
                  <a16:creationId xmlns:a16="http://schemas.microsoft.com/office/drawing/2014/main" id="{B47D1228-C080-6069-756D-2D8703640CF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57975" y="13049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1756" y="883"/>
                  </a:lnTo>
                  <a:lnTo>
                    <a:pt x="83201" y="11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755">
              <a:extLst>
                <a:ext uri="{FF2B5EF4-FFF2-40B4-BE49-F238E27FC236}">
                  <a16:creationId xmlns:a16="http://schemas.microsoft.com/office/drawing/2014/main" id="{05278C3E-2F46-4F31-1B21-55B52E427AF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381750" y="1238429"/>
              <a:ext cx="171323" cy="171272"/>
            </a:xfrm>
            <a:custGeom>
              <a:avLst/>
              <a:gdLst/>
              <a:ahLst/>
              <a:cxnLst/>
              <a:rect l="0" t="0" r="0" b="0"/>
              <a:pathLst>
                <a:path w="171323" h="171272">
                  <a:moveTo>
                    <a:pt x="0" y="28396"/>
                  </a:moveTo>
                  <a:lnTo>
                    <a:pt x="0" y="28396"/>
                  </a:lnTo>
                  <a:lnTo>
                    <a:pt x="5056" y="23339"/>
                  </a:lnTo>
                  <a:lnTo>
                    <a:pt x="10361" y="20857"/>
                  </a:lnTo>
                  <a:lnTo>
                    <a:pt x="13257" y="20195"/>
                  </a:lnTo>
                  <a:lnTo>
                    <a:pt x="28412" y="10306"/>
                  </a:lnTo>
                  <a:lnTo>
                    <a:pt x="33088" y="9773"/>
                  </a:lnTo>
                  <a:lnTo>
                    <a:pt x="38695" y="12358"/>
                  </a:lnTo>
                  <a:lnTo>
                    <a:pt x="41672" y="14529"/>
                  </a:lnTo>
                  <a:lnTo>
                    <a:pt x="44979" y="25408"/>
                  </a:lnTo>
                  <a:lnTo>
                    <a:pt x="47393" y="69056"/>
                  </a:lnTo>
                  <a:lnTo>
                    <a:pt x="42523" y="110158"/>
                  </a:lnTo>
                  <a:lnTo>
                    <a:pt x="37915" y="136229"/>
                  </a:lnTo>
                  <a:lnTo>
                    <a:pt x="30014" y="149906"/>
                  </a:lnTo>
                  <a:lnTo>
                    <a:pt x="29534" y="148561"/>
                  </a:lnTo>
                  <a:lnTo>
                    <a:pt x="29001" y="141422"/>
                  </a:lnTo>
                  <a:lnTo>
                    <a:pt x="39359" y="94615"/>
                  </a:lnTo>
                  <a:lnTo>
                    <a:pt x="59446" y="65560"/>
                  </a:lnTo>
                  <a:lnTo>
                    <a:pt x="99803" y="26039"/>
                  </a:lnTo>
                  <a:lnTo>
                    <a:pt x="121998" y="13704"/>
                  </a:lnTo>
                  <a:lnTo>
                    <a:pt x="131045" y="4405"/>
                  </a:lnTo>
                  <a:lnTo>
                    <a:pt x="136912" y="1858"/>
                  </a:lnTo>
                  <a:lnTo>
                    <a:pt x="150552" y="0"/>
                  </a:lnTo>
                  <a:lnTo>
                    <a:pt x="156909" y="9987"/>
                  </a:lnTo>
                  <a:lnTo>
                    <a:pt x="166542" y="49662"/>
                  </a:lnTo>
                  <a:lnTo>
                    <a:pt x="170480" y="91472"/>
                  </a:lnTo>
                  <a:lnTo>
                    <a:pt x="171322" y="134160"/>
                  </a:lnTo>
                  <a:lnTo>
                    <a:pt x="168570" y="147016"/>
                  </a:lnTo>
                  <a:lnTo>
                    <a:pt x="161925" y="17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532">
            <a:extLst>
              <a:ext uri="{FF2B5EF4-FFF2-40B4-BE49-F238E27FC236}">
                <a16:creationId xmlns:a16="http://schemas.microsoft.com/office/drawing/2014/main" id="{585B6CB8-9D29-4E23-4706-8D3870F5000C}"/>
              </a:ext>
            </a:extLst>
          </p:cNvPr>
          <p:cNvGrpSpPr/>
          <p:nvPr/>
        </p:nvGrpSpPr>
        <p:grpSpPr>
          <a:xfrm>
            <a:off x="7448550" y="1095375"/>
            <a:ext cx="1457171" cy="523876"/>
            <a:chOff x="7448550" y="1095375"/>
            <a:chExt cx="1457171" cy="523876"/>
          </a:xfrm>
        </p:grpSpPr>
        <p:sp>
          <p:nvSpPr>
            <p:cNvPr id="315" name="SMARTInkShape-2756">
              <a:extLst>
                <a:ext uri="{FF2B5EF4-FFF2-40B4-BE49-F238E27FC236}">
                  <a16:creationId xmlns:a16="http://schemas.microsoft.com/office/drawing/2014/main" id="{D381923F-15F6-C9AB-DDE5-60ADD15CAC3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04482" y="1106224"/>
              <a:ext cx="101239" cy="513027"/>
            </a:xfrm>
            <a:custGeom>
              <a:avLst/>
              <a:gdLst/>
              <a:ahLst/>
              <a:cxnLst/>
              <a:rect l="0" t="0" r="0" b="0"/>
              <a:pathLst>
                <a:path w="101239" h="513027">
                  <a:moveTo>
                    <a:pt x="6143" y="8201"/>
                  </a:moveTo>
                  <a:lnTo>
                    <a:pt x="6143" y="8201"/>
                  </a:lnTo>
                  <a:lnTo>
                    <a:pt x="6143" y="3145"/>
                  </a:lnTo>
                  <a:lnTo>
                    <a:pt x="7201" y="1655"/>
                  </a:lnTo>
                  <a:lnTo>
                    <a:pt x="8967" y="662"/>
                  </a:lnTo>
                  <a:lnTo>
                    <a:pt x="11200" y="0"/>
                  </a:lnTo>
                  <a:lnTo>
                    <a:pt x="29513" y="4125"/>
                  </a:lnTo>
                  <a:lnTo>
                    <a:pt x="43342" y="14856"/>
                  </a:lnTo>
                  <a:lnTo>
                    <a:pt x="68270" y="49098"/>
                  </a:lnTo>
                  <a:lnTo>
                    <a:pt x="77704" y="69472"/>
                  </a:lnTo>
                  <a:lnTo>
                    <a:pt x="86788" y="113519"/>
                  </a:lnTo>
                  <a:lnTo>
                    <a:pt x="98737" y="160673"/>
                  </a:lnTo>
                  <a:lnTo>
                    <a:pt x="100869" y="203772"/>
                  </a:lnTo>
                  <a:lnTo>
                    <a:pt x="101238" y="250651"/>
                  </a:lnTo>
                  <a:lnTo>
                    <a:pt x="96292" y="289588"/>
                  </a:lnTo>
                  <a:lnTo>
                    <a:pt x="83066" y="326290"/>
                  </a:lnTo>
                  <a:lnTo>
                    <a:pt x="66180" y="371130"/>
                  </a:lnTo>
                  <a:lnTo>
                    <a:pt x="49567" y="410422"/>
                  </a:lnTo>
                  <a:lnTo>
                    <a:pt x="23764" y="451315"/>
                  </a:lnTo>
                  <a:lnTo>
                    <a:pt x="4225" y="494483"/>
                  </a:lnTo>
                  <a:lnTo>
                    <a:pt x="0" y="500551"/>
                  </a:lnTo>
                  <a:lnTo>
                    <a:pt x="6143" y="51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57">
              <a:extLst>
                <a:ext uri="{FF2B5EF4-FFF2-40B4-BE49-F238E27FC236}">
                  <a16:creationId xmlns:a16="http://schemas.microsoft.com/office/drawing/2014/main" id="{726D96EE-1BBF-595B-E008-84E46BB7BDB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763000" y="1258624"/>
              <a:ext cx="18936" cy="132027"/>
            </a:xfrm>
            <a:custGeom>
              <a:avLst/>
              <a:gdLst/>
              <a:ahLst/>
              <a:cxnLst/>
              <a:rect l="0" t="0" r="0" b="0"/>
              <a:pathLst>
                <a:path w="18936" h="132027">
                  <a:moveTo>
                    <a:pt x="9525" y="8201"/>
                  </a:moveTo>
                  <a:lnTo>
                    <a:pt x="9525" y="8201"/>
                  </a:lnTo>
                  <a:lnTo>
                    <a:pt x="17727" y="0"/>
                  </a:lnTo>
                  <a:lnTo>
                    <a:pt x="18167" y="617"/>
                  </a:lnTo>
                  <a:lnTo>
                    <a:pt x="18935" y="17106"/>
                  </a:lnTo>
                  <a:lnTo>
                    <a:pt x="11423" y="40456"/>
                  </a:lnTo>
                  <a:lnTo>
                    <a:pt x="3854" y="61267"/>
                  </a:lnTo>
                  <a:lnTo>
                    <a:pt x="338" y="107853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58">
              <a:extLst>
                <a:ext uri="{FF2B5EF4-FFF2-40B4-BE49-F238E27FC236}">
                  <a16:creationId xmlns:a16="http://schemas.microsoft.com/office/drawing/2014/main" id="{C42FF1D1-5FBD-00BA-67D9-0F51B5E242A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524875" y="1324091"/>
              <a:ext cx="171451" cy="9410"/>
            </a:xfrm>
            <a:custGeom>
              <a:avLst/>
              <a:gdLst/>
              <a:ahLst/>
              <a:cxnLst/>
              <a:rect l="0" t="0" r="0" b="0"/>
              <a:pathLst>
                <a:path w="171451" h="9410">
                  <a:moveTo>
                    <a:pt x="0" y="9409"/>
                  </a:moveTo>
                  <a:lnTo>
                    <a:pt x="0" y="9409"/>
                  </a:lnTo>
                  <a:lnTo>
                    <a:pt x="43849" y="9409"/>
                  </a:lnTo>
                  <a:lnTo>
                    <a:pt x="80511" y="2863"/>
                  </a:lnTo>
                  <a:lnTo>
                    <a:pt x="122632" y="767"/>
                  </a:lnTo>
                  <a:lnTo>
                    <a:pt x="153328" y="0"/>
                  </a:lnTo>
                  <a:lnTo>
                    <a:pt x="1714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59">
              <a:extLst>
                <a:ext uri="{FF2B5EF4-FFF2-40B4-BE49-F238E27FC236}">
                  <a16:creationId xmlns:a16="http://schemas.microsoft.com/office/drawing/2014/main" id="{9E7BF01F-9902-FAF4-81F5-721EBE6A096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601075" y="1257451"/>
              <a:ext cx="45996" cy="152250"/>
            </a:xfrm>
            <a:custGeom>
              <a:avLst/>
              <a:gdLst/>
              <a:ahLst/>
              <a:cxnLst/>
              <a:rect l="0" t="0" r="0" b="0"/>
              <a:pathLst>
                <a:path w="45996" h="152250">
                  <a:moveTo>
                    <a:pt x="9525" y="18899"/>
                  </a:moveTo>
                  <a:lnTo>
                    <a:pt x="9525" y="18899"/>
                  </a:lnTo>
                  <a:lnTo>
                    <a:pt x="28067" y="357"/>
                  </a:lnTo>
                  <a:lnTo>
                    <a:pt x="43593" y="0"/>
                  </a:lnTo>
                  <a:lnTo>
                    <a:pt x="45995" y="2066"/>
                  </a:lnTo>
                  <a:lnTo>
                    <a:pt x="45481" y="5560"/>
                  </a:lnTo>
                  <a:lnTo>
                    <a:pt x="28385" y="39378"/>
                  </a:lnTo>
                  <a:lnTo>
                    <a:pt x="15837" y="78918"/>
                  </a:lnTo>
                  <a:lnTo>
                    <a:pt x="0" y="15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60">
              <a:extLst>
                <a:ext uri="{FF2B5EF4-FFF2-40B4-BE49-F238E27FC236}">
                  <a16:creationId xmlns:a16="http://schemas.microsoft.com/office/drawing/2014/main" id="{4CEB274C-119B-0E99-C713-076B026027C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388831" y="1285875"/>
              <a:ext cx="136045" cy="114301"/>
            </a:xfrm>
            <a:custGeom>
              <a:avLst/>
              <a:gdLst/>
              <a:ahLst/>
              <a:cxnLst/>
              <a:rect l="0" t="0" r="0" b="0"/>
              <a:pathLst>
                <a:path w="136045" h="114301">
                  <a:moveTo>
                    <a:pt x="97944" y="0"/>
                  </a:moveTo>
                  <a:lnTo>
                    <a:pt x="97944" y="0"/>
                  </a:lnTo>
                  <a:lnTo>
                    <a:pt x="92888" y="5057"/>
                  </a:lnTo>
                  <a:lnTo>
                    <a:pt x="68605" y="15188"/>
                  </a:lnTo>
                  <a:lnTo>
                    <a:pt x="55149" y="18964"/>
                  </a:lnTo>
                  <a:lnTo>
                    <a:pt x="11870" y="44530"/>
                  </a:lnTo>
                  <a:lnTo>
                    <a:pt x="2186" y="50836"/>
                  </a:lnTo>
                  <a:lnTo>
                    <a:pt x="239" y="52941"/>
                  </a:lnTo>
                  <a:lnTo>
                    <a:pt x="0" y="54344"/>
                  </a:lnTo>
                  <a:lnTo>
                    <a:pt x="7219" y="61652"/>
                  </a:lnTo>
                  <a:lnTo>
                    <a:pt x="15641" y="64443"/>
                  </a:lnTo>
                  <a:lnTo>
                    <a:pt x="32283" y="68836"/>
                  </a:lnTo>
                  <a:lnTo>
                    <a:pt x="46536" y="72927"/>
                  </a:lnTo>
                  <a:lnTo>
                    <a:pt x="76244" y="77347"/>
                  </a:lnTo>
                  <a:lnTo>
                    <a:pt x="118640" y="99661"/>
                  </a:lnTo>
                  <a:lnTo>
                    <a:pt x="13604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61">
              <a:extLst>
                <a:ext uri="{FF2B5EF4-FFF2-40B4-BE49-F238E27FC236}">
                  <a16:creationId xmlns:a16="http://schemas.microsoft.com/office/drawing/2014/main" id="{180714B4-6F3C-7C6E-EDA3-CBD2A4A7BA8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372475" y="1238758"/>
              <a:ext cx="37674" cy="180468"/>
            </a:xfrm>
            <a:custGeom>
              <a:avLst/>
              <a:gdLst/>
              <a:ahLst/>
              <a:cxnLst/>
              <a:rect l="0" t="0" r="0" b="0"/>
              <a:pathLst>
                <a:path w="37674" h="180468">
                  <a:moveTo>
                    <a:pt x="19050" y="18542"/>
                  </a:moveTo>
                  <a:lnTo>
                    <a:pt x="19050" y="18542"/>
                  </a:lnTo>
                  <a:lnTo>
                    <a:pt x="24106" y="13485"/>
                  </a:lnTo>
                  <a:lnTo>
                    <a:pt x="26589" y="8181"/>
                  </a:lnTo>
                  <a:lnTo>
                    <a:pt x="27252" y="5285"/>
                  </a:lnTo>
                  <a:lnTo>
                    <a:pt x="28752" y="3354"/>
                  </a:lnTo>
                  <a:lnTo>
                    <a:pt x="36659" y="0"/>
                  </a:lnTo>
                  <a:lnTo>
                    <a:pt x="37140" y="889"/>
                  </a:lnTo>
                  <a:lnTo>
                    <a:pt x="37673" y="4699"/>
                  </a:lnTo>
                  <a:lnTo>
                    <a:pt x="29861" y="50322"/>
                  </a:lnTo>
                  <a:lnTo>
                    <a:pt x="21226" y="94552"/>
                  </a:lnTo>
                  <a:lnTo>
                    <a:pt x="9327" y="137312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62">
              <a:extLst>
                <a:ext uri="{FF2B5EF4-FFF2-40B4-BE49-F238E27FC236}">
                  <a16:creationId xmlns:a16="http://schemas.microsoft.com/office/drawing/2014/main" id="{71A22013-657A-79F7-8A05-55E3CD48548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197708" y="1095375"/>
              <a:ext cx="192495" cy="395143"/>
            </a:xfrm>
            <a:custGeom>
              <a:avLst/>
              <a:gdLst/>
              <a:ahLst/>
              <a:cxnLst/>
              <a:rect l="0" t="0" r="0" b="0"/>
              <a:pathLst>
                <a:path w="192495" h="395143">
                  <a:moveTo>
                    <a:pt x="184292" y="0"/>
                  </a:moveTo>
                  <a:lnTo>
                    <a:pt x="184292" y="0"/>
                  </a:lnTo>
                  <a:lnTo>
                    <a:pt x="189348" y="0"/>
                  </a:lnTo>
                  <a:lnTo>
                    <a:pt x="190838" y="1058"/>
                  </a:lnTo>
                  <a:lnTo>
                    <a:pt x="191831" y="2822"/>
                  </a:lnTo>
                  <a:lnTo>
                    <a:pt x="192494" y="5056"/>
                  </a:lnTo>
                  <a:lnTo>
                    <a:pt x="191877" y="6546"/>
                  </a:lnTo>
                  <a:lnTo>
                    <a:pt x="190407" y="7539"/>
                  </a:lnTo>
                  <a:lnTo>
                    <a:pt x="188368" y="8201"/>
                  </a:lnTo>
                  <a:lnTo>
                    <a:pt x="143374" y="42999"/>
                  </a:lnTo>
                  <a:lnTo>
                    <a:pt x="103027" y="77168"/>
                  </a:lnTo>
                  <a:lnTo>
                    <a:pt x="67405" y="123953"/>
                  </a:lnTo>
                  <a:lnTo>
                    <a:pt x="40201" y="171467"/>
                  </a:lnTo>
                  <a:lnTo>
                    <a:pt x="24871" y="211670"/>
                  </a:lnTo>
                  <a:lnTo>
                    <a:pt x="9586" y="253335"/>
                  </a:lnTo>
                  <a:lnTo>
                    <a:pt x="0" y="297077"/>
                  </a:lnTo>
                  <a:lnTo>
                    <a:pt x="1137" y="320418"/>
                  </a:lnTo>
                  <a:lnTo>
                    <a:pt x="17036" y="360214"/>
                  </a:lnTo>
                  <a:lnTo>
                    <a:pt x="24585" y="375642"/>
                  </a:lnTo>
                  <a:lnTo>
                    <a:pt x="29137" y="380603"/>
                  </a:lnTo>
                  <a:lnTo>
                    <a:pt x="57765" y="394275"/>
                  </a:lnTo>
                  <a:lnTo>
                    <a:pt x="62899" y="395142"/>
                  </a:lnTo>
                  <a:lnTo>
                    <a:pt x="79517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63">
              <a:extLst>
                <a:ext uri="{FF2B5EF4-FFF2-40B4-BE49-F238E27FC236}">
                  <a16:creationId xmlns:a16="http://schemas.microsoft.com/office/drawing/2014/main" id="{B4E0F444-80BA-0FEB-FE33-E3BB73EB13C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01000" y="1308962"/>
              <a:ext cx="104776" cy="5489"/>
            </a:xfrm>
            <a:custGeom>
              <a:avLst/>
              <a:gdLst/>
              <a:ahLst/>
              <a:cxnLst/>
              <a:rect l="0" t="0" r="0" b="0"/>
              <a:pathLst>
                <a:path w="104776" h="5489">
                  <a:moveTo>
                    <a:pt x="0" y="5488"/>
                  </a:moveTo>
                  <a:lnTo>
                    <a:pt x="0" y="5488"/>
                  </a:lnTo>
                  <a:lnTo>
                    <a:pt x="15208" y="4430"/>
                  </a:lnTo>
                  <a:lnTo>
                    <a:pt x="31435" y="0"/>
                  </a:lnTo>
                  <a:lnTo>
                    <a:pt x="76591" y="5212"/>
                  </a:lnTo>
                  <a:lnTo>
                    <a:pt x="1047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64">
              <a:extLst>
                <a:ext uri="{FF2B5EF4-FFF2-40B4-BE49-F238E27FC236}">
                  <a16:creationId xmlns:a16="http://schemas.microsoft.com/office/drawing/2014/main" id="{0B30F6EA-C10C-59EE-C043-A0112CEEF14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753350" y="1211599"/>
              <a:ext cx="180949" cy="179052"/>
            </a:xfrm>
            <a:custGeom>
              <a:avLst/>
              <a:gdLst/>
              <a:ahLst/>
              <a:cxnLst/>
              <a:rect l="0" t="0" r="0" b="0"/>
              <a:pathLst>
                <a:path w="180949" h="179052">
                  <a:moveTo>
                    <a:pt x="0" y="64751"/>
                  </a:moveTo>
                  <a:lnTo>
                    <a:pt x="0" y="64751"/>
                  </a:lnTo>
                  <a:lnTo>
                    <a:pt x="5056" y="64751"/>
                  </a:lnTo>
                  <a:lnTo>
                    <a:pt x="6547" y="63693"/>
                  </a:lnTo>
                  <a:lnTo>
                    <a:pt x="7540" y="61929"/>
                  </a:lnTo>
                  <a:lnTo>
                    <a:pt x="8201" y="59694"/>
                  </a:lnTo>
                  <a:lnTo>
                    <a:pt x="9701" y="58205"/>
                  </a:lnTo>
                  <a:lnTo>
                    <a:pt x="19148" y="54429"/>
                  </a:lnTo>
                  <a:lnTo>
                    <a:pt x="26370" y="48757"/>
                  </a:lnTo>
                  <a:lnTo>
                    <a:pt x="35213" y="46607"/>
                  </a:lnTo>
                  <a:lnTo>
                    <a:pt x="41403" y="46103"/>
                  </a:lnTo>
                  <a:lnTo>
                    <a:pt x="47682" y="48702"/>
                  </a:lnTo>
                  <a:lnTo>
                    <a:pt x="55280" y="53937"/>
                  </a:lnTo>
                  <a:lnTo>
                    <a:pt x="56904" y="78601"/>
                  </a:lnTo>
                  <a:lnTo>
                    <a:pt x="54255" y="104132"/>
                  </a:lnTo>
                  <a:lnTo>
                    <a:pt x="51630" y="121412"/>
                  </a:lnTo>
                  <a:lnTo>
                    <a:pt x="53987" y="141982"/>
                  </a:lnTo>
                  <a:lnTo>
                    <a:pt x="48671" y="157419"/>
                  </a:lnTo>
                  <a:lnTo>
                    <a:pt x="48323" y="157221"/>
                  </a:lnTo>
                  <a:lnTo>
                    <a:pt x="47935" y="154180"/>
                  </a:lnTo>
                  <a:lnTo>
                    <a:pt x="42661" y="146517"/>
                  </a:lnTo>
                  <a:lnTo>
                    <a:pt x="42949" y="134958"/>
                  </a:lnTo>
                  <a:lnTo>
                    <a:pt x="47663" y="119237"/>
                  </a:lnTo>
                  <a:lnTo>
                    <a:pt x="73866" y="73925"/>
                  </a:lnTo>
                  <a:lnTo>
                    <a:pt x="121035" y="29119"/>
                  </a:lnTo>
                  <a:lnTo>
                    <a:pt x="135346" y="17857"/>
                  </a:lnTo>
                  <a:lnTo>
                    <a:pt x="144821" y="11101"/>
                  </a:lnTo>
                  <a:lnTo>
                    <a:pt x="151402" y="0"/>
                  </a:lnTo>
                  <a:lnTo>
                    <a:pt x="152793" y="417"/>
                  </a:lnTo>
                  <a:lnTo>
                    <a:pt x="157162" y="3703"/>
                  </a:lnTo>
                  <a:lnTo>
                    <a:pt x="159807" y="8691"/>
                  </a:lnTo>
                  <a:lnTo>
                    <a:pt x="160513" y="11502"/>
                  </a:lnTo>
                  <a:lnTo>
                    <a:pt x="168192" y="25736"/>
                  </a:lnTo>
                  <a:lnTo>
                    <a:pt x="172223" y="67428"/>
                  </a:lnTo>
                  <a:lnTo>
                    <a:pt x="176853" y="87887"/>
                  </a:lnTo>
                  <a:lnTo>
                    <a:pt x="174579" y="111470"/>
                  </a:lnTo>
                  <a:lnTo>
                    <a:pt x="180883" y="158624"/>
                  </a:lnTo>
                  <a:lnTo>
                    <a:pt x="180948" y="171352"/>
                  </a:lnTo>
                  <a:lnTo>
                    <a:pt x="179898" y="173918"/>
                  </a:lnTo>
                  <a:lnTo>
                    <a:pt x="178140" y="175629"/>
                  </a:lnTo>
                  <a:lnTo>
                    <a:pt x="171450" y="17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65">
              <a:extLst>
                <a:ext uri="{FF2B5EF4-FFF2-40B4-BE49-F238E27FC236}">
                  <a16:creationId xmlns:a16="http://schemas.microsoft.com/office/drawing/2014/main" id="{DC8CCB4C-FF0A-A136-99FE-079D9013994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48550" y="12954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6575" y="0"/>
                  </a:lnTo>
                  <a:lnTo>
                    <a:pt x="91897" y="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66">
              <a:extLst>
                <a:ext uri="{FF2B5EF4-FFF2-40B4-BE49-F238E27FC236}">
                  <a16:creationId xmlns:a16="http://schemas.microsoft.com/office/drawing/2014/main" id="{EFB4262D-A80C-1A60-E90D-CFE3765D8D1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77125" y="12192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65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533">
            <a:extLst>
              <a:ext uri="{FF2B5EF4-FFF2-40B4-BE49-F238E27FC236}">
                <a16:creationId xmlns:a16="http://schemas.microsoft.com/office/drawing/2014/main" id="{9506E218-03B0-A6DD-BA5A-6540724B1D74}"/>
              </a:ext>
            </a:extLst>
          </p:cNvPr>
          <p:cNvGrpSpPr/>
          <p:nvPr/>
        </p:nvGrpSpPr>
        <p:grpSpPr>
          <a:xfrm>
            <a:off x="4172066" y="4238625"/>
            <a:ext cx="171335" cy="104776"/>
            <a:chOff x="4172066" y="4238625"/>
            <a:chExt cx="171335" cy="104776"/>
          </a:xfrm>
        </p:grpSpPr>
        <p:sp>
          <p:nvSpPr>
            <p:cNvPr id="327" name="SMARTInkShape-2767">
              <a:extLst>
                <a:ext uri="{FF2B5EF4-FFF2-40B4-BE49-F238E27FC236}">
                  <a16:creationId xmlns:a16="http://schemas.microsoft.com/office/drawing/2014/main" id="{307886B8-A9F6-E398-8BBD-CF68CDCFBC1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81475" y="4324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1636" y="10849"/>
                  </a:lnTo>
                  <a:lnTo>
                    <a:pt x="126114" y="964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68">
              <a:extLst>
                <a:ext uri="{FF2B5EF4-FFF2-40B4-BE49-F238E27FC236}">
                  <a16:creationId xmlns:a16="http://schemas.microsoft.com/office/drawing/2014/main" id="{29AD416F-9FD5-E7AD-74E3-1015FB42289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172066" y="4238625"/>
              <a:ext cx="123710" cy="9526"/>
            </a:xfrm>
            <a:custGeom>
              <a:avLst/>
              <a:gdLst/>
              <a:ahLst/>
              <a:cxnLst/>
              <a:rect l="0" t="0" r="0" b="0"/>
              <a:pathLst>
                <a:path w="123710" h="95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4009" y="0"/>
                  </a:lnTo>
                  <a:lnTo>
                    <a:pt x="88765" y="0"/>
                  </a:lnTo>
                  <a:lnTo>
                    <a:pt x="106770" y="1058"/>
                  </a:lnTo>
                  <a:lnTo>
                    <a:pt x="1237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534">
            <a:extLst>
              <a:ext uri="{FF2B5EF4-FFF2-40B4-BE49-F238E27FC236}">
                <a16:creationId xmlns:a16="http://schemas.microsoft.com/office/drawing/2014/main" id="{71EEE05B-9C56-DF3F-99A8-120B37F48C3E}"/>
              </a:ext>
            </a:extLst>
          </p:cNvPr>
          <p:cNvGrpSpPr/>
          <p:nvPr/>
        </p:nvGrpSpPr>
        <p:grpSpPr>
          <a:xfrm>
            <a:off x="4667250" y="4048125"/>
            <a:ext cx="3162301" cy="466726"/>
            <a:chOff x="4667250" y="4048125"/>
            <a:chExt cx="3162301" cy="466726"/>
          </a:xfrm>
        </p:grpSpPr>
        <p:sp>
          <p:nvSpPr>
            <p:cNvPr id="330" name="SMARTInkShape-2769">
              <a:extLst>
                <a:ext uri="{FF2B5EF4-FFF2-40B4-BE49-F238E27FC236}">
                  <a16:creationId xmlns:a16="http://schemas.microsoft.com/office/drawing/2014/main" id="{476BC0AB-DF09-F319-02C4-7A46BC4C1B4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67575" y="4137911"/>
              <a:ext cx="18934" cy="100715"/>
            </a:xfrm>
            <a:custGeom>
              <a:avLst/>
              <a:gdLst/>
              <a:ahLst/>
              <a:cxnLst/>
              <a:rect l="0" t="0" r="0" b="0"/>
              <a:pathLst>
                <a:path w="18934" h="100715">
                  <a:moveTo>
                    <a:pt x="0" y="14989"/>
                  </a:moveTo>
                  <a:lnTo>
                    <a:pt x="0" y="14989"/>
                  </a:lnTo>
                  <a:lnTo>
                    <a:pt x="0" y="9932"/>
                  </a:lnTo>
                  <a:lnTo>
                    <a:pt x="1058" y="8443"/>
                  </a:lnTo>
                  <a:lnTo>
                    <a:pt x="2822" y="7450"/>
                  </a:lnTo>
                  <a:lnTo>
                    <a:pt x="9134" y="5581"/>
                  </a:lnTo>
                  <a:lnTo>
                    <a:pt x="9410" y="442"/>
                  </a:lnTo>
                  <a:lnTo>
                    <a:pt x="10506" y="0"/>
                  </a:lnTo>
                  <a:lnTo>
                    <a:pt x="18655" y="5189"/>
                  </a:lnTo>
                  <a:lnTo>
                    <a:pt x="18933" y="10439"/>
                  </a:lnTo>
                  <a:lnTo>
                    <a:pt x="16176" y="15789"/>
                  </a:lnTo>
                  <a:lnTo>
                    <a:pt x="13959" y="18697"/>
                  </a:lnTo>
                  <a:lnTo>
                    <a:pt x="11496" y="27573"/>
                  </a:lnTo>
                  <a:lnTo>
                    <a:pt x="7287" y="44471"/>
                  </a:lnTo>
                  <a:lnTo>
                    <a:pt x="2159" y="62883"/>
                  </a:lnTo>
                  <a:lnTo>
                    <a:pt x="2018" y="75434"/>
                  </a:lnTo>
                  <a:lnTo>
                    <a:pt x="9525" y="100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70">
              <a:extLst>
                <a:ext uri="{FF2B5EF4-FFF2-40B4-BE49-F238E27FC236}">
                  <a16:creationId xmlns:a16="http://schemas.microsoft.com/office/drawing/2014/main" id="{905E0B5A-16B7-B95B-4A9E-E2779A50022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315200" y="4048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71">
              <a:extLst>
                <a:ext uri="{FF2B5EF4-FFF2-40B4-BE49-F238E27FC236}">
                  <a16:creationId xmlns:a16="http://schemas.microsoft.com/office/drawing/2014/main" id="{E63B11A6-F05C-43FE-F537-C071E0940DC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54004" y="4115319"/>
              <a:ext cx="208847" cy="151882"/>
            </a:xfrm>
            <a:custGeom>
              <a:avLst/>
              <a:gdLst/>
              <a:ahLst/>
              <a:cxnLst/>
              <a:rect l="0" t="0" r="0" b="0"/>
              <a:pathLst>
                <a:path w="208847" h="151882">
                  <a:moveTo>
                    <a:pt x="46921" y="28056"/>
                  </a:moveTo>
                  <a:lnTo>
                    <a:pt x="46921" y="28056"/>
                  </a:lnTo>
                  <a:lnTo>
                    <a:pt x="55122" y="19855"/>
                  </a:lnTo>
                  <a:lnTo>
                    <a:pt x="56055" y="13867"/>
                  </a:lnTo>
                  <a:lnTo>
                    <a:pt x="56436" y="0"/>
                  </a:lnTo>
                  <a:lnTo>
                    <a:pt x="20798" y="35142"/>
                  </a:lnTo>
                  <a:lnTo>
                    <a:pt x="7313" y="58730"/>
                  </a:lnTo>
                  <a:lnTo>
                    <a:pt x="1672" y="75715"/>
                  </a:lnTo>
                  <a:lnTo>
                    <a:pt x="0" y="92507"/>
                  </a:lnTo>
                  <a:lnTo>
                    <a:pt x="2431" y="101857"/>
                  </a:lnTo>
                  <a:lnTo>
                    <a:pt x="12615" y="116482"/>
                  </a:lnTo>
                  <a:lnTo>
                    <a:pt x="15583" y="117698"/>
                  </a:lnTo>
                  <a:lnTo>
                    <a:pt x="18621" y="117451"/>
                  </a:lnTo>
                  <a:lnTo>
                    <a:pt x="21705" y="116228"/>
                  </a:lnTo>
                  <a:lnTo>
                    <a:pt x="23760" y="113295"/>
                  </a:lnTo>
                  <a:lnTo>
                    <a:pt x="40968" y="69064"/>
                  </a:lnTo>
                  <a:lnTo>
                    <a:pt x="67857" y="23007"/>
                  </a:lnTo>
                  <a:lnTo>
                    <a:pt x="78289" y="8098"/>
                  </a:lnTo>
                  <a:lnTo>
                    <a:pt x="84850" y="3311"/>
                  </a:lnTo>
                  <a:lnTo>
                    <a:pt x="92631" y="238"/>
                  </a:lnTo>
                  <a:lnTo>
                    <a:pt x="94472" y="47043"/>
                  </a:lnTo>
                  <a:lnTo>
                    <a:pt x="91702" y="68959"/>
                  </a:lnTo>
                  <a:lnTo>
                    <a:pt x="85412" y="93223"/>
                  </a:lnTo>
                  <a:lnTo>
                    <a:pt x="86340" y="93726"/>
                  </a:lnTo>
                  <a:lnTo>
                    <a:pt x="90194" y="94284"/>
                  </a:lnTo>
                  <a:lnTo>
                    <a:pt x="91645" y="93375"/>
                  </a:lnTo>
                  <a:lnTo>
                    <a:pt x="92612" y="91710"/>
                  </a:lnTo>
                  <a:lnTo>
                    <a:pt x="93257" y="89542"/>
                  </a:lnTo>
                  <a:lnTo>
                    <a:pt x="128022" y="46420"/>
                  </a:lnTo>
                  <a:lnTo>
                    <a:pt x="172038" y="8166"/>
                  </a:lnTo>
                  <a:lnTo>
                    <a:pt x="181198" y="3341"/>
                  </a:lnTo>
                  <a:lnTo>
                    <a:pt x="184065" y="3113"/>
                  </a:lnTo>
                  <a:lnTo>
                    <a:pt x="185975" y="4019"/>
                  </a:lnTo>
                  <a:lnTo>
                    <a:pt x="187248" y="5681"/>
                  </a:lnTo>
                  <a:lnTo>
                    <a:pt x="194098" y="23190"/>
                  </a:lnTo>
                  <a:lnTo>
                    <a:pt x="194177" y="39652"/>
                  </a:lnTo>
                  <a:lnTo>
                    <a:pt x="190662" y="71034"/>
                  </a:lnTo>
                  <a:lnTo>
                    <a:pt x="197449" y="116318"/>
                  </a:lnTo>
                  <a:lnTo>
                    <a:pt x="208846" y="15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72">
              <a:extLst>
                <a:ext uri="{FF2B5EF4-FFF2-40B4-BE49-F238E27FC236}">
                  <a16:creationId xmlns:a16="http://schemas.microsoft.com/office/drawing/2014/main" id="{33FB7332-3447-BC41-8BF2-269D7757B42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67250" y="4448175"/>
              <a:ext cx="3162301" cy="66676"/>
            </a:xfrm>
            <a:custGeom>
              <a:avLst/>
              <a:gdLst/>
              <a:ahLst/>
              <a:cxnLst/>
              <a:rect l="0" t="0" r="0" b="0"/>
              <a:pathLst>
                <a:path w="3162301" h="66676">
                  <a:moveTo>
                    <a:pt x="0" y="57150"/>
                  </a:moveTo>
                  <a:lnTo>
                    <a:pt x="0" y="57150"/>
                  </a:lnTo>
                  <a:lnTo>
                    <a:pt x="43230" y="57150"/>
                  </a:lnTo>
                  <a:lnTo>
                    <a:pt x="82270" y="52093"/>
                  </a:lnTo>
                  <a:lnTo>
                    <a:pt x="125259" y="48508"/>
                  </a:lnTo>
                  <a:lnTo>
                    <a:pt x="167407" y="47887"/>
                  </a:lnTo>
                  <a:lnTo>
                    <a:pt x="210234" y="47703"/>
                  </a:lnTo>
                  <a:lnTo>
                    <a:pt x="250921" y="47641"/>
                  </a:lnTo>
                  <a:lnTo>
                    <a:pt x="294039" y="52685"/>
                  </a:lnTo>
                  <a:lnTo>
                    <a:pt x="334189" y="49722"/>
                  </a:lnTo>
                  <a:lnTo>
                    <a:pt x="381788" y="50862"/>
                  </a:lnTo>
                  <a:lnTo>
                    <a:pt x="419334" y="55287"/>
                  </a:lnTo>
                  <a:lnTo>
                    <a:pt x="460091" y="56598"/>
                  </a:lnTo>
                  <a:lnTo>
                    <a:pt x="502860" y="56987"/>
                  </a:lnTo>
                  <a:lnTo>
                    <a:pt x="545165" y="57102"/>
                  </a:lnTo>
                  <a:lnTo>
                    <a:pt x="591214" y="57136"/>
                  </a:lnTo>
                  <a:lnTo>
                    <a:pt x="638371" y="59968"/>
                  </a:lnTo>
                  <a:lnTo>
                    <a:pt x="685858" y="64688"/>
                  </a:lnTo>
                  <a:lnTo>
                    <a:pt x="733442" y="66086"/>
                  </a:lnTo>
                  <a:lnTo>
                    <a:pt x="781055" y="66500"/>
                  </a:lnTo>
                  <a:lnTo>
                    <a:pt x="813860" y="66597"/>
                  </a:lnTo>
                  <a:lnTo>
                    <a:pt x="849607" y="66641"/>
                  </a:lnTo>
                  <a:lnTo>
                    <a:pt x="883839" y="66659"/>
                  </a:lnTo>
                  <a:lnTo>
                    <a:pt x="918809" y="66668"/>
                  </a:lnTo>
                  <a:lnTo>
                    <a:pt x="959045" y="66672"/>
                  </a:lnTo>
                  <a:lnTo>
                    <a:pt x="998801" y="66674"/>
                  </a:lnTo>
                  <a:lnTo>
                    <a:pt x="1037637" y="66675"/>
                  </a:lnTo>
                  <a:lnTo>
                    <a:pt x="1076063" y="66675"/>
                  </a:lnTo>
                  <a:lnTo>
                    <a:pt x="1117131" y="63853"/>
                  </a:lnTo>
                  <a:lnTo>
                    <a:pt x="1160078" y="60129"/>
                  </a:lnTo>
                  <a:lnTo>
                    <a:pt x="1203860" y="58474"/>
                  </a:lnTo>
                  <a:lnTo>
                    <a:pt x="1250835" y="57739"/>
                  </a:lnTo>
                  <a:lnTo>
                    <a:pt x="1275215" y="57542"/>
                  </a:lnTo>
                  <a:lnTo>
                    <a:pt x="1322059" y="57325"/>
                  </a:lnTo>
                  <a:lnTo>
                    <a:pt x="1368632" y="57228"/>
                  </a:lnTo>
                  <a:lnTo>
                    <a:pt x="1392905" y="57202"/>
                  </a:lnTo>
                  <a:lnTo>
                    <a:pt x="1417554" y="57184"/>
                  </a:lnTo>
                  <a:lnTo>
                    <a:pt x="1442452" y="56114"/>
                  </a:lnTo>
                  <a:lnTo>
                    <a:pt x="1467518" y="54343"/>
                  </a:lnTo>
                  <a:lnTo>
                    <a:pt x="1492695" y="52103"/>
                  </a:lnTo>
                  <a:lnTo>
                    <a:pt x="1517946" y="50611"/>
                  </a:lnTo>
                  <a:lnTo>
                    <a:pt x="1543247" y="49616"/>
                  </a:lnTo>
                  <a:lnTo>
                    <a:pt x="1568582" y="48952"/>
                  </a:lnTo>
                  <a:lnTo>
                    <a:pt x="1593938" y="48510"/>
                  </a:lnTo>
                  <a:lnTo>
                    <a:pt x="1619309" y="48214"/>
                  </a:lnTo>
                  <a:lnTo>
                    <a:pt x="1644689" y="48018"/>
                  </a:lnTo>
                  <a:lnTo>
                    <a:pt x="1670076" y="47887"/>
                  </a:lnTo>
                  <a:lnTo>
                    <a:pt x="1695467" y="47800"/>
                  </a:lnTo>
                  <a:lnTo>
                    <a:pt x="1720861" y="47742"/>
                  </a:lnTo>
                  <a:lnTo>
                    <a:pt x="1746257" y="46644"/>
                  </a:lnTo>
                  <a:lnTo>
                    <a:pt x="1771655" y="44855"/>
                  </a:lnTo>
                  <a:lnTo>
                    <a:pt x="1797053" y="42603"/>
                  </a:lnTo>
                  <a:lnTo>
                    <a:pt x="1823510" y="41103"/>
                  </a:lnTo>
                  <a:lnTo>
                    <a:pt x="1850674" y="40101"/>
                  </a:lnTo>
                  <a:lnTo>
                    <a:pt x="1878308" y="39434"/>
                  </a:lnTo>
                  <a:lnTo>
                    <a:pt x="1905196" y="38989"/>
                  </a:lnTo>
                  <a:lnTo>
                    <a:pt x="1931590" y="38693"/>
                  </a:lnTo>
                  <a:lnTo>
                    <a:pt x="1957652" y="38495"/>
                  </a:lnTo>
                  <a:lnTo>
                    <a:pt x="1984552" y="38364"/>
                  </a:lnTo>
                  <a:lnTo>
                    <a:pt x="2012010" y="38276"/>
                  </a:lnTo>
                  <a:lnTo>
                    <a:pt x="2039839" y="38217"/>
                  </a:lnTo>
                  <a:lnTo>
                    <a:pt x="2067918" y="38178"/>
                  </a:lnTo>
                  <a:lnTo>
                    <a:pt x="2096162" y="38152"/>
                  </a:lnTo>
                  <a:lnTo>
                    <a:pt x="2124516" y="38135"/>
                  </a:lnTo>
                  <a:lnTo>
                    <a:pt x="2152944" y="38123"/>
                  </a:lnTo>
                  <a:lnTo>
                    <a:pt x="2181421" y="38116"/>
                  </a:lnTo>
                  <a:lnTo>
                    <a:pt x="2209931" y="38110"/>
                  </a:lnTo>
                  <a:lnTo>
                    <a:pt x="2237404" y="38107"/>
                  </a:lnTo>
                  <a:lnTo>
                    <a:pt x="2264186" y="38105"/>
                  </a:lnTo>
                  <a:lnTo>
                    <a:pt x="2290507" y="38103"/>
                  </a:lnTo>
                  <a:lnTo>
                    <a:pt x="2316522" y="38102"/>
                  </a:lnTo>
                  <a:lnTo>
                    <a:pt x="2342331" y="38101"/>
                  </a:lnTo>
                  <a:lnTo>
                    <a:pt x="2368004" y="38100"/>
                  </a:lnTo>
                  <a:lnTo>
                    <a:pt x="2393586" y="38100"/>
                  </a:lnTo>
                  <a:lnTo>
                    <a:pt x="2419107" y="38100"/>
                  </a:lnTo>
                  <a:lnTo>
                    <a:pt x="2444589" y="38100"/>
                  </a:lnTo>
                  <a:lnTo>
                    <a:pt x="2470042" y="38100"/>
                  </a:lnTo>
                  <a:lnTo>
                    <a:pt x="2495479" y="38100"/>
                  </a:lnTo>
                  <a:lnTo>
                    <a:pt x="2520903" y="38100"/>
                  </a:lnTo>
                  <a:lnTo>
                    <a:pt x="2566085" y="38100"/>
                  </a:lnTo>
                  <a:lnTo>
                    <a:pt x="2608391" y="38100"/>
                  </a:lnTo>
                  <a:lnTo>
                    <a:pt x="2651888" y="38100"/>
                  </a:lnTo>
                  <a:lnTo>
                    <a:pt x="2695914" y="38100"/>
                  </a:lnTo>
                  <a:lnTo>
                    <a:pt x="2738059" y="38100"/>
                  </a:lnTo>
                  <a:lnTo>
                    <a:pt x="2774429" y="38100"/>
                  </a:lnTo>
                  <a:lnTo>
                    <a:pt x="2811054" y="38100"/>
                  </a:lnTo>
                  <a:lnTo>
                    <a:pt x="2847440" y="37042"/>
                  </a:lnTo>
                  <a:lnTo>
                    <a:pt x="2881251" y="33043"/>
                  </a:lnTo>
                  <a:lnTo>
                    <a:pt x="2913917" y="30561"/>
                  </a:lnTo>
                  <a:lnTo>
                    <a:pt x="2959236" y="29164"/>
                  </a:lnTo>
                  <a:lnTo>
                    <a:pt x="2999475" y="28750"/>
                  </a:lnTo>
                  <a:lnTo>
                    <a:pt x="3045940" y="23553"/>
                  </a:lnTo>
                  <a:lnTo>
                    <a:pt x="3085695" y="18881"/>
                  </a:lnTo>
                  <a:lnTo>
                    <a:pt x="3128615" y="10966"/>
                  </a:lnTo>
                  <a:lnTo>
                    <a:pt x="3139567" y="7343"/>
                  </a:lnTo>
                  <a:lnTo>
                    <a:pt x="3162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773">
              <a:extLst>
                <a:ext uri="{FF2B5EF4-FFF2-40B4-BE49-F238E27FC236}">
                  <a16:creationId xmlns:a16="http://schemas.microsoft.com/office/drawing/2014/main" id="{5FEEA7EC-0BD1-046B-75DC-1E681DF3CBD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077075" y="4087700"/>
              <a:ext cx="152010" cy="122351"/>
            </a:xfrm>
            <a:custGeom>
              <a:avLst/>
              <a:gdLst/>
              <a:ahLst/>
              <a:cxnLst/>
              <a:rect l="0" t="0" r="0" b="0"/>
              <a:pathLst>
                <a:path w="152010" h="122351">
                  <a:moveTo>
                    <a:pt x="142875" y="27100"/>
                  </a:moveTo>
                  <a:lnTo>
                    <a:pt x="142875" y="27100"/>
                  </a:lnTo>
                  <a:lnTo>
                    <a:pt x="147931" y="22043"/>
                  </a:lnTo>
                  <a:lnTo>
                    <a:pt x="150415" y="16739"/>
                  </a:lnTo>
                  <a:lnTo>
                    <a:pt x="152009" y="9767"/>
                  </a:lnTo>
                  <a:lnTo>
                    <a:pt x="142171" y="3502"/>
                  </a:lnTo>
                  <a:lnTo>
                    <a:pt x="125850" y="0"/>
                  </a:lnTo>
                  <a:lnTo>
                    <a:pt x="116611" y="2003"/>
                  </a:lnTo>
                  <a:lnTo>
                    <a:pt x="84010" y="20953"/>
                  </a:lnTo>
                  <a:lnTo>
                    <a:pt x="79670" y="27191"/>
                  </a:lnTo>
                  <a:lnTo>
                    <a:pt x="77229" y="36652"/>
                  </a:lnTo>
                  <a:lnTo>
                    <a:pt x="76885" y="39818"/>
                  </a:lnTo>
                  <a:lnTo>
                    <a:pt x="82149" y="48980"/>
                  </a:lnTo>
                  <a:lnTo>
                    <a:pt x="109927" y="80813"/>
                  </a:lnTo>
                  <a:lnTo>
                    <a:pt x="116259" y="93723"/>
                  </a:lnTo>
                  <a:lnTo>
                    <a:pt x="120462" y="100102"/>
                  </a:lnTo>
                  <a:lnTo>
                    <a:pt x="123382" y="110941"/>
                  </a:lnTo>
                  <a:lnTo>
                    <a:pt x="118638" y="117323"/>
                  </a:lnTo>
                  <a:lnTo>
                    <a:pt x="107761" y="120116"/>
                  </a:lnTo>
                  <a:lnTo>
                    <a:pt x="69852" y="121909"/>
                  </a:lnTo>
                  <a:lnTo>
                    <a:pt x="0" y="12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774">
              <a:extLst>
                <a:ext uri="{FF2B5EF4-FFF2-40B4-BE49-F238E27FC236}">
                  <a16:creationId xmlns:a16="http://schemas.microsoft.com/office/drawing/2014/main" id="{C2DF1A5B-4DAA-F3CB-EBE5-DECF541E8DA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91350" y="4078417"/>
              <a:ext cx="94149" cy="131634"/>
            </a:xfrm>
            <a:custGeom>
              <a:avLst/>
              <a:gdLst/>
              <a:ahLst/>
              <a:cxnLst/>
              <a:rect l="0" t="0" r="0" b="0"/>
              <a:pathLst>
                <a:path w="94149" h="131634">
                  <a:moveTo>
                    <a:pt x="76200" y="17333"/>
                  </a:moveTo>
                  <a:lnTo>
                    <a:pt x="76200" y="17333"/>
                  </a:lnTo>
                  <a:lnTo>
                    <a:pt x="81256" y="12276"/>
                  </a:lnTo>
                  <a:lnTo>
                    <a:pt x="83738" y="6972"/>
                  </a:lnTo>
                  <a:lnTo>
                    <a:pt x="85332" y="0"/>
                  </a:lnTo>
                  <a:lnTo>
                    <a:pt x="82728" y="1868"/>
                  </a:lnTo>
                  <a:lnTo>
                    <a:pt x="80552" y="3848"/>
                  </a:lnTo>
                  <a:lnTo>
                    <a:pt x="72489" y="6048"/>
                  </a:lnTo>
                  <a:lnTo>
                    <a:pt x="67377" y="6634"/>
                  </a:lnTo>
                  <a:lnTo>
                    <a:pt x="20378" y="28458"/>
                  </a:lnTo>
                  <a:lnTo>
                    <a:pt x="16759" y="31100"/>
                  </a:lnTo>
                  <a:lnTo>
                    <a:pt x="12740" y="36857"/>
                  </a:lnTo>
                  <a:lnTo>
                    <a:pt x="10954" y="44002"/>
                  </a:lnTo>
                  <a:lnTo>
                    <a:pt x="10161" y="54233"/>
                  </a:lnTo>
                  <a:lnTo>
                    <a:pt x="12065" y="58867"/>
                  </a:lnTo>
                  <a:lnTo>
                    <a:pt x="19826" y="66837"/>
                  </a:lnTo>
                  <a:lnTo>
                    <a:pt x="27509" y="71085"/>
                  </a:lnTo>
                  <a:lnTo>
                    <a:pt x="70180" y="84051"/>
                  </a:lnTo>
                  <a:lnTo>
                    <a:pt x="91530" y="92075"/>
                  </a:lnTo>
                  <a:lnTo>
                    <a:pt x="92770" y="93619"/>
                  </a:lnTo>
                  <a:lnTo>
                    <a:pt x="94148" y="98158"/>
                  </a:lnTo>
                  <a:lnTo>
                    <a:pt x="92398" y="100849"/>
                  </a:lnTo>
                  <a:lnTo>
                    <a:pt x="68638" y="115886"/>
                  </a:lnTo>
                  <a:lnTo>
                    <a:pt x="23222" y="129404"/>
                  </a:lnTo>
                  <a:lnTo>
                    <a:pt x="0" y="13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75">
              <a:extLst>
                <a:ext uri="{FF2B5EF4-FFF2-40B4-BE49-F238E27FC236}">
                  <a16:creationId xmlns:a16="http://schemas.microsoft.com/office/drawing/2014/main" id="{2B4CA3A9-5A26-6F62-DC12-F7F7C36D1C2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886575" y="4096201"/>
              <a:ext cx="90544" cy="132688"/>
            </a:xfrm>
            <a:custGeom>
              <a:avLst/>
              <a:gdLst/>
              <a:ahLst/>
              <a:cxnLst/>
              <a:rect l="0" t="0" r="0" b="0"/>
              <a:pathLst>
                <a:path w="90544" h="132688">
                  <a:moveTo>
                    <a:pt x="0" y="47174"/>
                  </a:moveTo>
                  <a:lnTo>
                    <a:pt x="0" y="47174"/>
                  </a:lnTo>
                  <a:lnTo>
                    <a:pt x="5056" y="52231"/>
                  </a:lnTo>
                  <a:lnTo>
                    <a:pt x="23370" y="55375"/>
                  </a:lnTo>
                  <a:lnTo>
                    <a:pt x="58265" y="56582"/>
                  </a:lnTo>
                  <a:lnTo>
                    <a:pt x="74297" y="51608"/>
                  </a:lnTo>
                  <a:lnTo>
                    <a:pt x="78106" y="49072"/>
                  </a:lnTo>
                  <a:lnTo>
                    <a:pt x="82339" y="43431"/>
                  </a:lnTo>
                  <a:lnTo>
                    <a:pt x="89777" y="29249"/>
                  </a:lnTo>
                  <a:lnTo>
                    <a:pt x="90543" y="24641"/>
                  </a:lnTo>
                  <a:lnTo>
                    <a:pt x="89995" y="20510"/>
                  </a:lnTo>
                  <a:lnTo>
                    <a:pt x="86568" y="11333"/>
                  </a:lnTo>
                  <a:lnTo>
                    <a:pt x="80918" y="4687"/>
                  </a:lnTo>
                  <a:lnTo>
                    <a:pt x="75475" y="1832"/>
                  </a:lnTo>
                  <a:lnTo>
                    <a:pt x="63357" y="0"/>
                  </a:lnTo>
                  <a:lnTo>
                    <a:pt x="57086" y="2572"/>
                  </a:lnTo>
                  <a:lnTo>
                    <a:pt x="50771" y="6184"/>
                  </a:lnTo>
                  <a:lnTo>
                    <a:pt x="38095" y="8503"/>
                  </a:lnTo>
                  <a:lnTo>
                    <a:pt x="34921" y="8694"/>
                  </a:lnTo>
                  <a:lnTo>
                    <a:pt x="31748" y="10937"/>
                  </a:lnTo>
                  <a:lnTo>
                    <a:pt x="13758" y="33941"/>
                  </a:lnTo>
                  <a:lnTo>
                    <a:pt x="11406" y="40587"/>
                  </a:lnTo>
                  <a:lnTo>
                    <a:pt x="8837" y="66569"/>
                  </a:lnTo>
                  <a:lnTo>
                    <a:pt x="4633" y="76256"/>
                  </a:lnTo>
                  <a:lnTo>
                    <a:pt x="4147" y="81379"/>
                  </a:lnTo>
                  <a:lnTo>
                    <a:pt x="8520" y="98701"/>
                  </a:lnTo>
                  <a:lnTo>
                    <a:pt x="19045" y="127475"/>
                  </a:lnTo>
                  <a:lnTo>
                    <a:pt x="21163" y="129283"/>
                  </a:lnTo>
                  <a:lnTo>
                    <a:pt x="23633" y="130488"/>
                  </a:lnTo>
                  <a:lnTo>
                    <a:pt x="57800" y="132687"/>
                  </a:lnTo>
                  <a:lnTo>
                    <a:pt x="60758" y="131699"/>
                  </a:lnTo>
                  <a:lnTo>
                    <a:pt x="66675" y="12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76">
              <a:extLst>
                <a:ext uri="{FF2B5EF4-FFF2-40B4-BE49-F238E27FC236}">
                  <a16:creationId xmlns:a16="http://schemas.microsoft.com/office/drawing/2014/main" id="{54BEC780-B802-E41E-876A-1B4BC48E616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05600" y="4124325"/>
              <a:ext cx="161926" cy="103861"/>
            </a:xfrm>
            <a:custGeom>
              <a:avLst/>
              <a:gdLst/>
              <a:ahLst/>
              <a:cxnLst/>
              <a:rect l="0" t="0" r="0" b="0"/>
              <a:pathLst>
                <a:path w="161926" h="103861">
                  <a:moveTo>
                    <a:pt x="0" y="47625"/>
                  </a:moveTo>
                  <a:lnTo>
                    <a:pt x="0" y="47625"/>
                  </a:lnTo>
                  <a:lnTo>
                    <a:pt x="13257" y="26166"/>
                  </a:lnTo>
                  <a:lnTo>
                    <a:pt x="45057" y="6418"/>
                  </a:lnTo>
                  <a:lnTo>
                    <a:pt x="49088" y="5336"/>
                  </a:lnTo>
                  <a:lnTo>
                    <a:pt x="51775" y="5674"/>
                  </a:lnTo>
                  <a:lnTo>
                    <a:pt x="70592" y="17681"/>
                  </a:lnTo>
                  <a:lnTo>
                    <a:pt x="78294" y="27614"/>
                  </a:lnTo>
                  <a:lnTo>
                    <a:pt x="82422" y="39084"/>
                  </a:lnTo>
                  <a:lnTo>
                    <a:pt x="83523" y="45106"/>
                  </a:lnTo>
                  <a:lnTo>
                    <a:pt x="77331" y="80696"/>
                  </a:lnTo>
                  <a:lnTo>
                    <a:pt x="66422" y="94348"/>
                  </a:lnTo>
                  <a:lnTo>
                    <a:pt x="58448" y="100141"/>
                  </a:lnTo>
                  <a:lnTo>
                    <a:pt x="48009" y="103402"/>
                  </a:lnTo>
                  <a:lnTo>
                    <a:pt x="44707" y="103860"/>
                  </a:lnTo>
                  <a:lnTo>
                    <a:pt x="42504" y="100990"/>
                  </a:lnTo>
                  <a:lnTo>
                    <a:pt x="38970" y="76393"/>
                  </a:lnTo>
                  <a:lnTo>
                    <a:pt x="39546" y="63586"/>
                  </a:lnTo>
                  <a:lnTo>
                    <a:pt x="43328" y="50838"/>
                  </a:lnTo>
                  <a:lnTo>
                    <a:pt x="54182" y="38117"/>
                  </a:lnTo>
                  <a:lnTo>
                    <a:pt x="72499" y="24699"/>
                  </a:lnTo>
                  <a:lnTo>
                    <a:pt x="100250" y="1324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77">
              <a:extLst>
                <a:ext uri="{FF2B5EF4-FFF2-40B4-BE49-F238E27FC236}">
                  <a16:creationId xmlns:a16="http://schemas.microsoft.com/office/drawing/2014/main" id="{2B057930-F95E-5482-D0C2-78D69441FBC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63435" y="4091776"/>
              <a:ext cx="151691" cy="284771"/>
            </a:xfrm>
            <a:custGeom>
              <a:avLst/>
              <a:gdLst/>
              <a:ahLst/>
              <a:cxnLst/>
              <a:rect l="0" t="0" r="0" b="0"/>
              <a:pathLst>
                <a:path w="151691" h="284771">
                  <a:moveTo>
                    <a:pt x="75490" y="80174"/>
                  </a:moveTo>
                  <a:lnTo>
                    <a:pt x="75490" y="80174"/>
                  </a:lnTo>
                  <a:lnTo>
                    <a:pt x="75490" y="34585"/>
                  </a:lnTo>
                  <a:lnTo>
                    <a:pt x="75490" y="24282"/>
                  </a:lnTo>
                  <a:lnTo>
                    <a:pt x="73373" y="19629"/>
                  </a:lnTo>
                  <a:lnTo>
                    <a:pt x="54032" y="1189"/>
                  </a:lnTo>
                  <a:lnTo>
                    <a:pt x="49543" y="0"/>
                  </a:lnTo>
                  <a:lnTo>
                    <a:pt x="38911" y="1502"/>
                  </a:lnTo>
                  <a:lnTo>
                    <a:pt x="27130" y="11342"/>
                  </a:lnTo>
                  <a:lnTo>
                    <a:pt x="7376" y="38473"/>
                  </a:lnTo>
                  <a:lnTo>
                    <a:pt x="1686" y="57823"/>
                  </a:lnTo>
                  <a:lnTo>
                    <a:pt x="0" y="76962"/>
                  </a:lnTo>
                  <a:lnTo>
                    <a:pt x="2428" y="86860"/>
                  </a:lnTo>
                  <a:lnTo>
                    <a:pt x="12610" y="101838"/>
                  </a:lnTo>
                  <a:lnTo>
                    <a:pt x="18615" y="105677"/>
                  </a:lnTo>
                  <a:lnTo>
                    <a:pt x="21699" y="106701"/>
                  </a:lnTo>
                  <a:lnTo>
                    <a:pt x="24812" y="105267"/>
                  </a:lnTo>
                  <a:lnTo>
                    <a:pt x="65379" y="67904"/>
                  </a:lnTo>
                  <a:lnTo>
                    <a:pt x="72054" y="58845"/>
                  </a:lnTo>
                  <a:lnTo>
                    <a:pt x="83100" y="52553"/>
                  </a:lnTo>
                  <a:lnTo>
                    <a:pt x="86986" y="54845"/>
                  </a:lnTo>
                  <a:lnTo>
                    <a:pt x="89504" y="56938"/>
                  </a:lnTo>
                  <a:lnTo>
                    <a:pt x="90125" y="61508"/>
                  </a:lnTo>
                  <a:lnTo>
                    <a:pt x="85603" y="98643"/>
                  </a:lnTo>
                  <a:lnTo>
                    <a:pt x="85189" y="135506"/>
                  </a:lnTo>
                  <a:lnTo>
                    <a:pt x="85066" y="178883"/>
                  </a:lnTo>
                  <a:lnTo>
                    <a:pt x="83972" y="217959"/>
                  </a:lnTo>
                  <a:lnTo>
                    <a:pt x="74657" y="260144"/>
                  </a:lnTo>
                  <a:lnTo>
                    <a:pt x="68769" y="276578"/>
                  </a:lnTo>
                  <a:lnTo>
                    <a:pt x="62625" y="283881"/>
                  </a:lnTo>
                  <a:lnTo>
                    <a:pt x="59505" y="284770"/>
                  </a:lnTo>
                  <a:lnTo>
                    <a:pt x="56366" y="284305"/>
                  </a:lnTo>
                  <a:lnTo>
                    <a:pt x="53216" y="282936"/>
                  </a:lnTo>
                  <a:lnTo>
                    <a:pt x="51116" y="278849"/>
                  </a:lnTo>
                  <a:lnTo>
                    <a:pt x="47468" y="235611"/>
                  </a:lnTo>
                  <a:lnTo>
                    <a:pt x="52136" y="194786"/>
                  </a:lnTo>
                  <a:lnTo>
                    <a:pt x="63194" y="150909"/>
                  </a:lnTo>
                  <a:lnTo>
                    <a:pt x="73493" y="133000"/>
                  </a:lnTo>
                  <a:lnTo>
                    <a:pt x="89480" y="115817"/>
                  </a:lnTo>
                  <a:lnTo>
                    <a:pt x="106563" y="104611"/>
                  </a:lnTo>
                  <a:lnTo>
                    <a:pt x="115053" y="101618"/>
                  </a:lnTo>
                  <a:lnTo>
                    <a:pt x="151690" y="99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778">
              <a:extLst>
                <a:ext uri="{FF2B5EF4-FFF2-40B4-BE49-F238E27FC236}">
                  <a16:creationId xmlns:a16="http://schemas.microsoft.com/office/drawing/2014/main" id="{024E376F-FC99-24EE-00CD-F5A6940F97A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420078" y="4133980"/>
              <a:ext cx="114073" cy="113572"/>
            </a:xfrm>
            <a:custGeom>
              <a:avLst/>
              <a:gdLst/>
              <a:ahLst/>
              <a:cxnLst/>
              <a:rect l="0" t="0" r="0" b="0"/>
              <a:pathLst>
                <a:path w="114073" h="113572">
                  <a:moveTo>
                    <a:pt x="47397" y="28445"/>
                  </a:moveTo>
                  <a:lnTo>
                    <a:pt x="47397" y="28445"/>
                  </a:lnTo>
                  <a:lnTo>
                    <a:pt x="55598" y="28445"/>
                  </a:lnTo>
                  <a:lnTo>
                    <a:pt x="56039" y="29503"/>
                  </a:lnTo>
                  <a:lnTo>
                    <a:pt x="56529" y="33502"/>
                  </a:lnTo>
                  <a:lnTo>
                    <a:pt x="57718" y="34991"/>
                  </a:lnTo>
                  <a:lnTo>
                    <a:pt x="61862" y="36646"/>
                  </a:lnTo>
                  <a:lnTo>
                    <a:pt x="88718" y="37936"/>
                  </a:lnTo>
                  <a:lnTo>
                    <a:pt x="103267" y="32903"/>
                  </a:lnTo>
                  <a:lnTo>
                    <a:pt x="106869" y="30358"/>
                  </a:lnTo>
                  <a:lnTo>
                    <a:pt x="110871" y="24709"/>
                  </a:lnTo>
                  <a:lnTo>
                    <a:pt x="113791" y="11227"/>
                  </a:lnTo>
                  <a:lnTo>
                    <a:pt x="113989" y="4881"/>
                  </a:lnTo>
                  <a:lnTo>
                    <a:pt x="112959" y="3211"/>
                  </a:lnTo>
                  <a:lnTo>
                    <a:pt x="111213" y="2097"/>
                  </a:lnTo>
                  <a:lnTo>
                    <a:pt x="103700" y="530"/>
                  </a:lnTo>
                  <a:lnTo>
                    <a:pt x="76510" y="0"/>
                  </a:lnTo>
                  <a:lnTo>
                    <a:pt x="47556" y="10021"/>
                  </a:lnTo>
                  <a:lnTo>
                    <a:pt x="23927" y="26397"/>
                  </a:lnTo>
                  <a:lnTo>
                    <a:pt x="8575" y="49710"/>
                  </a:lnTo>
                  <a:lnTo>
                    <a:pt x="2381" y="66613"/>
                  </a:lnTo>
                  <a:lnTo>
                    <a:pt x="0" y="96699"/>
                  </a:lnTo>
                  <a:lnTo>
                    <a:pt x="2041" y="100406"/>
                  </a:lnTo>
                  <a:lnTo>
                    <a:pt x="9953" y="107347"/>
                  </a:lnTo>
                  <a:lnTo>
                    <a:pt x="20525" y="111138"/>
                  </a:lnTo>
                  <a:lnTo>
                    <a:pt x="49615" y="113571"/>
                  </a:lnTo>
                  <a:lnTo>
                    <a:pt x="114072" y="9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779">
              <a:extLst>
                <a:ext uri="{FF2B5EF4-FFF2-40B4-BE49-F238E27FC236}">
                  <a16:creationId xmlns:a16="http://schemas.microsoft.com/office/drawing/2014/main" id="{DE0F7710-54A1-8A2B-C926-A7611AB37E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00775" y="4129411"/>
              <a:ext cx="219076" cy="124412"/>
            </a:xfrm>
            <a:custGeom>
              <a:avLst/>
              <a:gdLst/>
              <a:ahLst/>
              <a:cxnLst/>
              <a:rect l="0" t="0" r="0" b="0"/>
              <a:pathLst>
                <a:path w="219076" h="124412">
                  <a:moveTo>
                    <a:pt x="0" y="33014"/>
                  </a:moveTo>
                  <a:lnTo>
                    <a:pt x="0" y="33014"/>
                  </a:lnTo>
                  <a:lnTo>
                    <a:pt x="5056" y="22901"/>
                  </a:lnTo>
                  <a:lnTo>
                    <a:pt x="13183" y="15114"/>
                  </a:lnTo>
                  <a:lnTo>
                    <a:pt x="22793" y="9183"/>
                  </a:lnTo>
                  <a:lnTo>
                    <a:pt x="45988" y="7"/>
                  </a:lnTo>
                  <a:lnTo>
                    <a:pt x="57834" y="0"/>
                  </a:lnTo>
                  <a:lnTo>
                    <a:pt x="77629" y="3562"/>
                  </a:lnTo>
                  <a:lnTo>
                    <a:pt x="81386" y="5971"/>
                  </a:lnTo>
                  <a:lnTo>
                    <a:pt x="88382" y="14292"/>
                  </a:lnTo>
                  <a:lnTo>
                    <a:pt x="100439" y="42369"/>
                  </a:lnTo>
                  <a:lnTo>
                    <a:pt x="102848" y="52341"/>
                  </a:lnTo>
                  <a:lnTo>
                    <a:pt x="99148" y="74018"/>
                  </a:lnTo>
                  <a:lnTo>
                    <a:pt x="91348" y="95493"/>
                  </a:lnTo>
                  <a:lnTo>
                    <a:pt x="77278" y="115262"/>
                  </a:lnTo>
                  <a:lnTo>
                    <a:pt x="68565" y="122485"/>
                  </a:lnTo>
                  <a:lnTo>
                    <a:pt x="64759" y="124411"/>
                  </a:lnTo>
                  <a:lnTo>
                    <a:pt x="54888" y="123729"/>
                  </a:lnTo>
                  <a:lnTo>
                    <a:pt x="49292" y="122066"/>
                  </a:lnTo>
                  <a:lnTo>
                    <a:pt x="45562" y="117782"/>
                  </a:lnTo>
                  <a:lnTo>
                    <a:pt x="41416" y="104555"/>
                  </a:lnTo>
                  <a:lnTo>
                    <a:pt x="42396" y="90916"/>
                  </a:lnTo>
                  <a:lnTo>
                    <a:pt x="47417" y="77798"/>
                  </a:lnTo>
                  <a:lnTo>
                    <a:pt x="56705" y="64912"/>
                  </a:lnTo>
                  <a:lnTo>
                    <a:pt x="96445" y="40573"/>
                  </a:lnTo>
                  <a:lnTo>
                    <a:pt x="118534" y="28551"/>
                  </a:lnTo>
                  <a:lnTo>
                    <a:pt x="160758" y="17610"/>
                  </a:lnTo>
                  <a:lnTo>
                    <a:pt x="204340" y="14444"/>
                  </a:lnTo>
                  <a:lnTo>
                    <a:pt x="219075" y="1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80">
              <a:extLst>
                <a:ext uri="{FF2B5EF4-FFF2-40B4-BE49-F238E27FC236}">
                  <a16:creationId xmlns:a16="http://schemas.microsoft.com/office/drawing/2014/main" id="{CB532412-F999-5FB5-DF45-678C8CE450D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972175" y="4287967"/>
              <a:ext cx="19051" cy="17334"/>
            </a:xfrm>
            <a:custGeom>
              <a:avLst/>
              <a:gdLst/>
              <a:ahLst/>
              <a:cxnLst/>
              <a:rect l="0" t="0" r="0" b="0"/>
              <a:pathLst>
                <a:path w="19051" h="17334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2822" y="6972"/>
                  </a:lnTo>
                  <a:lnTo>
                    <a:pt x="5056" y="4076"/>
                  </a:lnTo>
                  <a:lnTo>
                    <a:pt x="10361" y="858"/>
                  </a:lnTo>
                  <a:lnTo>
                    <a:pt x="13257" y="0"/>
                  </a:lnTo>
                  <a:lnTo>
                    <a:pt x="15188" y="486"/>
                  </a:lnTo>
                  <a:lnTo>
                    <a:pt x="1905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781">
              <a:extLst>
                <a:ext uri="{FF2B5EF4-FFF2-40B4-BE49-F238E27FC236}">
                  <a16:creationId xmlns:a16="http://schemas.microsoft.com/office/drawing/2014/main" id="{9E4FCE2F-A781-41F0-0D1F-1E5C8075120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745727" y="4147420"/>
              <a:ext cx="140724" cy="259771"/>
            </a:xfrm>
            <a:custGeom>
              <a:avLst/>
              <a:gdLst/>
              <a:ahLst/>
              <a:cxnLst/>
              <a:rect l="0" t="0" r="0" b="0"/>
              <a:pathLst>
                <a:path w="140724" h="259771">
                  <a:moveTo>
                    <a:pt x="93098" y="43580"/>
                  </a:moveTo>
                  <a:lnTo>
                    <a:pt x="93098" y="43580"/>
                  </a:lnTo>
                  <a:lnTo>
                    <a:pt x="83966" y="43580"/>
                  </a:lnTo>
                  <a:lnTo>
                    <a:pt x="83573" y="25888"/>
                  </a:lnTo>
                  <a:lnTo>
                    <a:pt x="75372" y="16449"/>
                  </a:lnTo>
                  <a:lnTo>
                    <a:pt x="74058" y="5608"/>
                  </a:lnTo>
                  <a:lnTo>
                    <a:pt x="68995" y="5518"/>
                  </a:lnTo>
                  <a:lnTo>
                    <a:pt x="63688" y="2675"/>
                  </a:lnTo>
                  <a:lnTo>
                    <a:pt x="60791" y="435"/>
                  </a:lnTo>
                  <a:lnTo>
                    <a:pt x="57802" y="0"/>
                  </a:lnTo>
                  <a:lnTo>
                    <a:pt x="37192" y="9606"/>
                  </a:lnTo>
                  <a:lnTo>
                    <a:pt x="19501" y="23518"/>
                  </a:lnTo>
                  <a:lnTo>
                    <a:pt x="12763" y="32194"/>
                  </a:lnTo>
                  <a:lnTo>
                    <a:pt x="1537" y="58347"/>
                  </a:lnTo>
                  <a:lnTo>
                    <a:pt x="0" y="82175"/>
                  </a:lnTo>
                  <a:lnTo>
                    <a:pt x="3391" y="96364"/>
                  </a:lnTo>
                  <a:lnTo>
                    <a:pt x="5777" y="100995"/>
                  </a:lnTo>
                  <a:lnTo>
                    <a:pt x="8425" y="104081"/>
                  </a:lnTo>
                  <a:lnTo>
                    <a:pt x="15224" y="109035"/>
                  </a:lnTo>
                  <a:lnTo>
                    <a:pt x="57161" y="69969"/>
                  </a:lnTo>
                  <a:lnTo>
                    <a:pt x="69615" y="49930"/>
                  </a:lnTo>
                  <a:lnTo>
                    <a:pt x="73793" y="38171"/>
                  </a:lnTo>
                  <a:lnTo>
                    <a:pt x="82077" y="26535"/>
                  </a:lnTo>
                  <a:lnTo>
                    <a:pt x="78074" y="30180"/>
                  </a:lnTo>
                  <a:lnTo>
                    <a:pt x="75837" y="35155"/>
                  </a:lnTo>
                  <a:lnTo>
                    <a:pt x="66666" y="72029"/>
                  </a:lnTo>
                  <a:lnTo>
                    <a:pt x="62336" y="110217"/>
                  </a:lnTo>
                  <a:lnTo>
                    <a:pt x="54350" y="148344"/>
                  </a:lnTo>
                  <a:lnTo>
                    <a:pt x="48103" y="189274"/>
                  </a:lnTo>
                  <a:lnTo>
                    <a:pt x="45993" y="235343"/>
                  </a:lnTo>
                  <a:lnTo>
                    <a:pt x="45518" y="259770"/>
                  </a:lnTo>
                  <a:lnTo>
                    <a:pt x="46562" y="259673"/>
                  </a:lnTo>
                  <a:lnTo>
                    <a:pt x="58734" y="249144"/>
                  </a:lnTo>
                  <a:lnTo>
                    <a:pt x="61951" y="240422"/>
                  </a:lnTo>
                  <a:lnTo>
                    <a:pt x="62808" y="235133"/>
                  </a:lnTo>
                  <a:lnTo>
                    <a:pt x="80774" y="209082"/>
                  </a:lnTo>
                  <a:lnTo>
                    <a:pt x="109356" y="180825"/>
                  </a:lnTo>
                  <a:lnTo>
                    <a:pt x="140723" y="157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782">
              <a:extLst>
                <a:ext uri="{FF2B5EF4-FFF2-40B4-BE49-F238E27FC236}">
                  <a16:creationId xmlns:a16="http://schemas.microsoft.com/office/drawing/2014/main" id="{41E55528-ADD1-6FBE-F4FF-86167E6273D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534025" y="4152900"/>
              <a:ext cx="167865" cy="160929"/>
            </a:xfrm>
            <a:custGeom>
              <a:avLst/>
              <a:gdLst/>
              <a:ahLst/>
              <a:cxnLst/>
              <a:rect l="0" t="0" r="0" b="0"/>
              <a:pathLst>
                <a:path w="167865" h="160929">
                  <a:moveTo>
                    <a:pt x="142875" y="0"/>
                  </a:moveTo>
                  <a:lnTo>
                    <a:pt x="142875" y="0"/>
                  </a:lnTo>
                  <a:lnTo>
                    <a:pt x="134674" y="8201"/>
                  </a:lnTo>
                  <a:lnTo>
                    <a:pt x="87267" y="19834"/>
                  </a:lnTo>
                  <a:lnTo>
                    <a:pt x="69954" y="28808"/>
                  </a:lnTo>
                  <a:lnTo>
                    <a:pt x="62841" y="35028"/>
                  </a:lnTo>
                  <a:lnTo>
                    <a:pt x="59679" y="41321"/>
                  </a:lnTo>
                  <a:lnTo>
                    <a:pt x="59894" y="44481"/>
                  </a:lnTo>
                  <a:lnTo>
                    <a:pt x="62955" y="50814"/>
                  </a:lnTo>
                  <a:lnTo>
                    <a:pt x="75686" y="60329"/>
                  </a:lnTo>
                  <a:lnTo>
                    <a:pt x="105496" y="71968"/>
                  </a:lnTo>
                  <a:lnTo>
                    <a:pt x="126273" y="77063"/>
                  </a:lnTo>
                  <a:lnTo>
                    <a:pt x="158655" y="102550"/>
                  </a:lnTo>
                  <a:lnTo>
                    <a:pt x="165764" y="114722"/>
                  </a:lnTo>
                  <a:lnTo>
                    <a:pt x="167659" y="120931"/>
                  </a:lnTo>
                  <a:lnTo>
                    <a:pt x="167864" y="126129"/>
                  </a:lnTo>
                  <a:lnTo>
                    <a:pt x="165270" y="134727"/>
                  </a:lnTo>
                  <a:lnTo>
                    <a:pt x="147747" y="150573"/>
                  </a:lnTo>
                  <a:lnTo>
                    <a:pt x="128459" y="156880"/>
                  </a:lnTo>
                  <a:lnTo>
                    <a:pt x="86640" y="160928"/>
                  </a:lnTo>
                  <a:lnTo>
                    <a:pt x="43376" y="154124"/>
                  </a:lnTo>
                  <a:lnTo>
                    <a:pt x="18524" y="145411"/>
                  </a:lnTo>
                  <a:lnTo>
                    <a:pt x="12350" y="144565"/>
                  </a:lnTo>
                  <a:lnTo>
                    <a:pt x="8233" y="142943"/>
                  </a:lnTo>
                  <a:lnTo>
                    <a:pt x="5489" y="14080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783">
              <a:extLst>
                <a:ext uri="{FF2B5EF4-FFF2-40B4-BE49-F238E27FC236}">
                  <a16:creationId xmlns:a16="http://schemas.microsoft.com/office/drawing/2014/main" id="{EF4DB5DD-D1F0-0B20-1FED-039B4928E88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11249" y="4172353"/>
              <a:ext cx="232277" cy="130917"/>
            </a:xfrm>
            <a:custGeom>
              <a:avLst/>
              <a:gdLst/>
              <a:ahLst/>
              <a:cxnLst/>
              <a:rect l="0" t="0" r="0" b="0"/>
              <a:pathLst>
                <a:path w="232277" h="130917">
                  <a:moveTo>
                    <a:pt x="89401" y="37697"/>
                  </a:moveTo>
                  <a:lnTo>
                    <a:pt x="89401" y="37697"/>
                  </a:lnTo>
                  <a:lnTo>
                    <a:pt x="89401" y="32640"/>
                  </a:lnTo>
                  <a:lnTo>
                    <a:pt x="90459" y="31151"/>
                  </a:lnTo>
                  <a:lnTo>
                    <a:pt x="92223" y="30158"/>
                  </a:lnTo>
                  <a:lnTo>
                    <a:pt x="94457" y="29496"/>
                  </a:lnTo>
                  <a:lnTo>
                    <a:pt x="95946" y="27996"/>
                  </a:lnTo>
                  <a:lnTo>
                    <a:pt x="98810" y="19073"/>
                  </a:lnTo>
                  <a:lnTo>
                    <a:pt x="98892" y="13717"/>
                  </a:lnTo>
                  <a:lnTo>
                    <a:pt x="97845" y="12185"/>
                  </a:lnTo>
                  <a:lnTo>
                    <a:pt x="96089" y="11164"/>
                  </a:lnTo>
                  <a:lnTo>
                    <a:pt x="90722" y="9525"/>
                  </a:lnTo>
                  <a:lnTo>
                    <a:pt x="89987" y="6479"/>
                  </a:lnTo>
                  <a:lnTo>
                    <a:pt x="89792" y="4185"/>
                  </a:lnTo>
                  <a:lnTo>
                    <a:pt x="88603" y="2656"/>
                  </a:lnTo>
                  <a:lnTo>
                    <a:pt x="84461" y="957"/>
                  </a:lnTo>
                  <a:lnTo>
                    <a:pt x="76178" y="0"/>
                  </a:lnTo>
                  <a:lnTo>
                    <a:pt x="50806" y="7281"/>
                  </a:lnTo>
                  <a:lnTo>
                    <a:pt x="36102" y="16925"/>
                  </a:lnTo>
                  <a:lnTo>
                    <a:pt x="15530" y="38611"/>
                  </a:lnTo>
                  <a:lnTo>
                    <a:pt x="961" y="68334"/>
                  </a:lnTo>
                  <a:lnTo>
                    <a:pt x="0" y="80594"/>
                  </a:lnTo>
                  <a:lnTo>
                    <a:pt x="4251" y="100575"/>
                  </a:lnTo>
                  <a:lnTo>
                    <a:pt x="11813" y="111933"/>
                  </a:lnTo>
                  <a:lnTo>
                    <a:pt x="13334" y="111529"/>
                  </a:lnTo>
                  <a:lnTo>
                    <a:pt x="26336" y="100467"/>
                  </a:lnTo>
                  <a:lnTo>
                    <a:pt x="29622" y="94523"/>
                  </a:lnTo>
                  <a:lnTo>
                    <a:pt x="32141" y="88352"/>
                  </a:lnTo>
                  <a:lnTo>
                    <a:pt x="38451" y="78929"/>
                  </a:lnTo>
                  <a:lnTo>
                    <a:pt x="41338" y="68147"/>
                  </a:lnTo>
                  <a:lnTo>
                    <a:pt x="41773" y="56878"/>
                  </a:lnTo>
                  <a:lnTo>
                    <a:pt x="41776" y="101805"/>
                  </a:lnTo>
                  <a:lnTo>
                    <a:pt x="44598" y="111345"/>
                  </a:lnTo>
                  <a:lnTo>
                    <a:pt x="48321" y="119113"/>
                  </a:lnTo>
                  <a:lnTo>
                    <a:pt x="50908" y="130916"/>
                  </a:lnTo>
                  <a:lnTo>
                    <a:pt x="52097" y="130535"/>
                  </a:lnTo>
                  <a:lnTo>
                    <a:pt x="73681" y="110504"/>
                  </a:lnTo>
                  <a:lnTo>
                    <a:pt x="77122" y="104275"/>
                  </a:lnTo>
                  <a:lnTo>
                    <a:pt x="84389" y="86596"/>
                  </a:lnTo>
                  <a:lnTo>
                    <a:pt x="107904" y="57339"/>
                  </a:lnTo>
                  <a:lnTo>
                    <a:pt x="121661" y="70056"/>
                  </a:lnTo>
                  <a:lnTo>
                    <a:pt x="124905" y="76068"/>
                  </a:lnTo>
                  <a:lnTo>
                    <a:pt x="126731" y="88225"/>
                  </a:lnTo>
                  <a:lnTo>
                    <a:pt x="127487" y="121426"/>
                  </a:lnTo>
                  <a:lnTo>
                    <a:pt x="127497" y="117774"/>
                  </a:lnTo>
                  <a:lnTo>
                    <a:pt x="130321" y="112798"/>
                  </a:lnTo>
                  <a:lnTo>
                    <a:pt x="140758" y="95923"/>
                  </a:lnTo>
                  <a:lnTo>
                    <a:pt x="153327" y="61279"/>
                  </a:lnTo>
                  <a:lnTo>
                    <a:pt x="154243" y="56593"/>
                  </a:lnTo>
                  <a:lnTo>
                    <a:pt x="160906" y="48565"/>
                  </a:lnTo>
                  <a:lnTo>
                    <a:pt x="182494" y="30132"/>
                  </a:lnTo>
                  <a:lnTo>
                    <a:pt x="186515" y="29043"/>
                  </a:lnTo>
                  <a:lnTo>
                    <a:pt x="189069" y="28753"/>
                  </a:lnTo>
                  <a:lnTo>
                    <a:pt x="190772" y="29618"/>
                  </a:lnTo>
                  <a:lnTo>
                    <a:pt x="191906" y="31252"/>
                  </a:lnTo>
                  <a:lnTo>
                    <a:pt x="194226" y="35891"/>
                  </a:lnTo>
                  <a:lnTo>
                    <a:pt x="198785" y="41480"/>
                  </a:lnTo>
                  <a:lnTo>
                    <a:pt x="211017" y="88021"/>
                  </a:lnTo>
                  <a:lnTo>
                    <a:pt x="222640" y="117892"/>
                  </a:lnTo>
                  <a:lnTo>
                    <a:pt x="224794" y="119736"/>
                  </a:lnTo>
                  <a:lnTo>
                    <a:pt x="232276" y="12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784">
              <a:extLst>
                <a:ext uri="{FF2B5EF4-FFF2-40B4-BE49-F238E27FC236}">
                  <a16:creationId xmlns:a16="http://schemas.microsoft.com/office/drawing/2014/main" id="{396B05F5-9A6F-3390-5DCE-9B5688CA1B1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73459" y="4167693"/>
              <a:ext cx="121722" cy="127203"/>
            </a:xfrm>
            <a:custGeom>
              <a:avLst/>
              <a:gdLst/>
              <a:ahLst/>
              <a:cxnLst/>
              <a:rect l="0" t="0" r="0" b="0"/>
              <a:pathLst>
                <a:path w="121722" h="127203">
                  <a:moveTo>
                    <a:pt x="27166" y="61407"/>
                  </a:moveTo>
                  <a:lnTo>
                    <a:pt x="27166" y="61407"/>
                  </a:lnTo>
                  <a:lnTo>
                    <a:pt x="54793" y="60349"/>
                  </a:lnTo>
                  <a:lnTo>
                    <a:pt x="75215" y="53802"/>
                  </a:lnTo>
                  <a:lnTo>
                    <a:pt x="110558" y="35581"/>
                  </a:lnTo>
                  <a:lnTo>
                    <a:pt x="114511" y="34664"/>
                  </a:lnTo>
                  <a:lnTo>
                    <a:pt x="117146" y="32996"/>
                  </a:lnTo>
                  <a:lnTo>
                    <a:pt x="118903" y="30824"/>
                  </a:lnTo>
                  <a:lnTo>
                    <a:pt x="120854" y="25590"/>
                  </a:lnTo>
                  <a:lnTo>
                    <a:pt x="121721" y="19736"/>
                  </a:lnTo>
                  <a:lnTo>
                    <a:pt x="119285" y="13606"/>
                  </a:lnTo>
                  <a:lnTo>
                    <a:pt x="117153" y="10489"/>
                  </a:lnTo>
                  <a:lnTo>
                    <a:pt x="104041" y="1047"/>
                  </a:lnTo>
                  <a:lnTo>
                    <a:pt x="98524" y="0"/>
                  </a:lnTo>
                  <a:lnTo>
                    <a:pt x="58108" y="3487"/>
                  </a:lnTo>
                  <a:lnTo>
                    <a:pt x="40565" y="9559"/>
                  </a:lnTo>
                  <a:lnTo>
                    <a:pt x="17112" y="25648"/>
                  </a:lnTo>
                  <a:lnTo>
                    <a:pt x="5725" y="45873"/>
                  </a:lnTo>
                  <a:lnTo>
                    <a:pt x="0" y="81152"/>
                  </a:lnTo>
                  <a:lnTo>
                    <a:pt x="67" y="107121"/>
                  </a:lnTo>
                  <a:lnTo>
                    <a:pt x="3833" y="118061"/>
                  </a:lnTo>
                  <a:lnTo>
                    <a:pt x="7377" y="121401"/>
                  </a:lnTo>
                  <a:lnTo>
                    <a:pt x="16960" y="125113"/>
                  </a:lnTo>
                  <a:lnTo>
                    <a:pt x="34254" y="127202"/>
                  </a:lnTo>
                  <a:lnTo>
                    <a:pt x="71095" y="120304"/>
                  </a:lnTo>
                  <a:lnTo>
                    <a:pt x="93841" y="10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785">
              <a:extLst>
                <a:ext uri="{FF2B5EF4-FFF2-40B4-BE49-F238E27FC236}">
                  <a16:creationId xmlns:a16="http://schemas.microsoft.com/office/drawing/2014/main" id="{0F155F3D-C119-C3B4-1DB6-18B8A8222B2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667250" y="4163876"/>
              <a:ext cx="237961" cy="148066"/>
            </a:xfrm>
            <a:custGeom>
              <a:avLst/>
              <a:gdLst/>
              <a:ahLst/>
              <a:cxnLst/>
              <a:rect l="0" t="0" r="0" b="0"/>
              <a:pathLst>
                <a:path w="237961" h="148066">
                  <a:moveTo>
                    <a:pt x="0" y="27124"/>
                  </a:moveTo>
                  <a:lnTo>
                    <a:pt x="0" y="27124"/>
                  </a:lnTo>
                  <a:lnTo>
                    <a:pt x="0" y="18923"/>
                  </a:lnTo>
                  <a:lnTo>
                    <a:pt x="5056" y="12935"/>
                  </a:lnTo>
                  <a:lnTo>
                    <a:pt x="10361" y="10234"/>
                  </a:lnTo>
                  <a:lnTo>
                    <a:pt x="13257" y="9514"/>
                  </a:lnTo>
                  <a:lnTo>
                    <a:pt x="15188" y="7976"/>
                  </a:lnTo>
                  <a:lnTo>
                    <a:pt x="17333" y="3444"/>
                  </a:lnTo>
                  <a:lnTo>
                    <a:pt x="18963" y="1812"/>
                  </a:lnTo>
                  <a:lnTo>
                    <a:pt x="23597" y="0"/>
                  </a:lnTo>
                  <a:lnTo>
                    <a:pt x="25256" y="574"/>
                  </a:lnTo>
                  <a:lnTo>
                    <a:pt x="26363" y="2016"/>
                  </a:lnTo>
                  <a:lnTo>
                    <a:pt x="27101" y="4035"/>
                  </a:lnTo>
                  <a:lnTo>
                    <a:pt x="28651" y="5382"/>
                  </a:lnTo>
                  <a:lnTo>
                    <a:pt x="33194" y="6877"/>
                  </a:lnTo>
                  <a:lnTo>
                    <a:pt x="38742" y="13186"/>
                  </a:lnTo>
                  <a:lnTo>
                    <a:pt x="41703" y="17833"/>
                  </a:lnTo>
                  <a:lnTo>
                    <a:pt x="46845" y="64523"/>
                  </a:lnTo>
                  <a:lnTo>
                    <a:pt x="46464" y="106210"/>
                  </a:lnTo>
                  <a:lnTo>
                    <a:pt x="38489" y="148065"/>
                  </a:lnTo>
                  <a:lnTo>
                    <a:pt x="38359" y="147968"/>
                  </a:lnTo>
                  <a:lnTo>
                    <a:pt x="38134" y="127325"/>
                  </a:lnTo>
                  <a:lnTo>
                    <a:pt x="43168" y="107026"/>
                  </a:lnTo>
                  <a:lnTo>
                    <a:pt x="67760" y="67279"/>
                  </a:lnTo>
                  <a:lnTo>
                    <a:pt x="97346" y="40230"/>
                  </a:lnTo>
                  <a:lnTo>
                    <a:pt x="121012" y="28275"/>
                  </a:lnTo>
                  <a:lnTo>
                    <a:pt x="123008" y="28949"/>
                  </a:lnTo>
                  <a:lnTo>
                    <a:pt x="128048" y="32521"/>
                  </a:lnTo>
                  <a:lnTo>
                    <a:pt x="130993" y="37637"/>
                  </a:lnTo>
                  <a:lnTo>
                    <a:pt x="141900" y="84881"/>
                  </a:lnTo>
                  <a:lnTo>
                    <a:pt x="142818" y="128926"/>
                  </a:lnTo>
                  <a:lnTo>
                    <a:pt x="142864" y="138955"/>
                  </a:lnTo>
                  <a:lnTo>
                    <a:pt x="142875" y="127950"/>
                  </a:lnTo>
                  <a:lnTo>
                    <a:pt x="147931" y="113913"/>
                  </a:lnTo>
                  <a:lnTo>
                    <a:pt x="179731" y="67952"/>
                  </a:lnTo>
                  <a:lnTo>
                    <a:pt x="222216" y="23994"/>
                  </a:lnTo>
                  <a:lnTo>
                    <a:pt x="228584" y="20441"/>
                  </a:lnTo>
                  <a:lnTo>
                    <a:pt x="231765" y="19494"/>
                  </a:lnTo>
                  <a:lnTo>
                    <a:pt x="233885" y="20979"/>
                  </a:lnTo>
                  <a:lnTo>
                    <a:pt x="236240" y="28273"/>
                  </a:lnTo>
                  <a:lnTo>
                    <a:pt x="237960" y="62428"/>
                  </a:lnTo>
                  <a:lnTo>
                    <a:pt x="230564" y="106104"/>
                  </a:lnTo>
                  <a:lnTo>
                    <a:pt x="228600" y="14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535">
            <a:extLst>
              <a:ext uri="{FF2B5EF4-FFF2-40B4-BE49-F238E27FC236}">
                <a16:creationId xmlns:a16="http://schemas.microsoft.com/office/drawing/2014/main" id="{36B15C07-BD2F-0C7E-5046-3F73644B2837}"/>
              </a:ext>
            </a:extLst>
          </p:cNvPr>
          <p:cNvGrpSpPr/>
          <p:nvPr/>
        </p:nvGrpSpPr>
        <p:grpSpPr>
          <a:xfrm>
            <a:off x="5000625" y="4758618"/>
            <a:ext cx="723901" cy="162506"/>
            <a:chOff x="5000625" y="4758618"/>
            <a:chExt cx="723901" cy="162506"/>
          </a:xfrm>
        </p:grpSpPr>
        <p:sp>
          <p:nvSpPr>
            <p:cNvPr id="348" name="SMARTInkShape-2786">
              <a:extLst>
                <a:ext uri="{FF2B5EF4-FFF2-40B4-BE49-F238E27FC236}">
                  <a16:creationId xmlns:a16="http://schemas.microsoft.com/office/drawing/2014/main" id="{B0057B42-B8CC-F74F-91FB-2B18DD36196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00625" y="4772533"/>
              <a:ext cx="257176" cy="148591"/>
            </a:xfrm>
            <a:custGeom>
              <a:avLst/>
              <a:gdLst/>
              <a:ahLst/>
              <a:cxnLst/>
              <a:rect l="0" t="0" r="0" b="0"/>
              <a:pathLst>
                <a:path w="257176" h="148591">
                  <a:moveTo>
                    <a:pt x="0" y="18542"/>
                  </a:moveTo>
                  <a:lnTo>
                    <a:pt x="0" y="18542"/>
                  </a:lnTo>
                  <a:lnTo>
                    <a:pt x="16247" y="3354"/>
                  </a:lnTo>
                  <a:lnTo>
                    <a:pt x="26742" y="0"/>
                  </a:lnTo>
                  <a:lnTo>
                    <a:pt x="27353" y="889"/>
                  </a:lnTo>
                  <a:lnTo>
                    <a:pt x="28334" y="15565"/>
                  </a:lnTo>
                  <a:lnTo>
                    <a:pt x="29526" y="28861"/>
                  </a:lnTo>
                  <a:lnTo>
                    <a:pt x="33584" y="38297"/>
                  </a:lnTo>
                  <a:lnTo>
                    <a:pt x="33271" y="51664"/>
                  </a:lnTo>
                  <a:lnTo>
                    <a:pt x="29194" y="96399"/>
                  </a:lnTo>
                  <a:lnTo>
                    <a:pt x="28657" y="140534"/>
                  </a:lnTo>
                  <a:lnTo>
                    <a:pt x="28592" y="148590"/>
                  </a:lnTo>
                  <a:lnTo>
                    <a:pt x="28582" y="145838"/>
                  </a:lnTo>
                  <a:lnTo>
                    <a:pt x="41833" y="102899"/>
                  </a:lnTo>
                  <a:lnTo>
                    <a:pt x="61689" y="73501"/>
                  </a:lnTo>
                  <a:lnTo>
                    <a:pt x="100206" y="31639"/>
                  </a:lnTo>
                  <a:lnTo>
                    <a:pt x="102744" y="25068"/>
                  </a:lnTo>
                  <a:lnTo>
                    <a:pt x="104479" y="22893"/>
                  </a:lnTo>
                  <a:lnTo>
                    <a:pt x="109229" y="20476"/>
                  </a:lnTo>
                  <a:lnTo>
                    <a:pt x="110919" y="20889"/>
                  </a:lnTo>
                  <a:lnTo>
                    <a:pt x="112047" y="22224"/>
                  </a:lnTo>
                  <a:lnTo>
                    <a:pt x="129401" y="65820"/>
                  </a:lnTo>
                  <a:lnTo>
                    <a:pt x="142218" y="113087"/>
                  </a:lnTo>
                  <a:lnTo>
                    <a:pt x="142745" y="121297"/>
                  </a:lnTo>
                  <a:lnTo>
                    <a:pt x="143907" y="114255"/>
                  </a:lnTo>
                  <a:lnTo>
                    <a:pt x="160177" y="81525"/>
                  </a:lnTo>
                  <a:lnTo>
                    <a:pt x="203144" y="34579"/>
                  </a:lnTo>
                  <a:lnTo>
                    <a:pt x="225141" y="13543"/>
                  </a:lnTo>
                  <a:lnTo>
                    <a:pt x="236206" y="9613"/>
                  </a:lnTo>
                  <a:lnTo>
                    <a:pt x="236846" y="10473"/>
                  </a:lnTo>
                  <a:lnTo>
                    <a:pt x="246276" y="52881"/>
                  </a:lnTo>
                  <a:lnTo>
                    <a:pt x="247469" y="100218"/>
                  </a:lnTo>
                  <a:lnTo>
                    <a:pt x="247614" y="123810"/>
                  </a:lnTo>
                  <a:lnTo>
                    <a:pt x="25717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787">
              <a:extLst>
                <a:ext uri="{FF2B5EF4-FFF2-40B4-BE49-F238E27FC236}">
                  <a16:creationId xmlns:a16="http://schemas.microsoft.com/office/drawing/2014/main" id="{05DF9245-E4A5-7C2A-F364-92C9544AF50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34920" y="4758618"/>
              <a:ext cx="122906" cy="117977"/>
            </a:xfrm>
            <a:custGeom>
              <a:avLst/>
              <a:gdLst/>
              <a:ahLst/>
              <a:cxnLst/>
              <a:rect l="0" t="0" r="0" b="0"/>
              <a:pathLst>
                <a:path w="122906" h="117977">
                  <a:moveTo>
                    <a:pt x="27655" y="61032"/>
                  </a:moveTo>
                  <a:lnTo>
                    <a:pt x="27655" y="61032"/>
                  </a:lnTo>
                  <a:lnTo>
                    <a:pt x="50045" y="61032"/>
                  </a:lnTo>
                  <a:lnTo>
                    <a:pt x="94584" y="41734"/>
                  </a:lnTo>
                  <a:lnTo>
                    <a:pt x="114724" y="29233"/>
                  </a:lnTo>
                  <a:lnTo>
                    <a:pt x="119269" y="22910"/>
                  </a:lnTo>
                  <a:lnTo>
                    <a:pt x="121828" y="13401"/>
                  </a:lnTo>
                  <a:lnTo>
                    <a:pt x="122187" y="10228"/>
                  </a:lnTo>
                  <a:lnTo>
                    <a:pt x="119251" y="7054"/>
                  </a:lnTo>
                  <a:lnTo>
                    <a:pt x="107523" y="706"/>
                  </a:lnTo>
                  <a:lnTo>
                    <a:pt x="91727" y="0"/>
                  </a:lnTo>
                  <a:lnTo>
                    <a:pt x="60772" y="8172"/>
                  </a:lnTo>
                  <a:lnTo>
                    <a:pt x="23336" y="29350"/>
                  </a:lnTo>
                  <a:lnTo>
                    <a:pt x="9560" y="41649"/>
                  </a:lnTo>
                  <a:lnTo>
                    <a:pt x="3738" y="55592"/>
                  </a:lnTo>
                  <a:lnTo>
                    <a:pt x="0" y="80301"/>
                  </a:lnTo>
                  <a:lnTo>
                    <a:pt x="5134" y="91115"/>
                  </a:lnTo>
                  <a:lnTo>
                    <a:pt x="20619" y="110249"/>
                  </a:lnTo>
                  <a:lnTo>
                    <a:pt x="30172" y="114656"/>
                  </a:lnTo>
                  <a:lnTo>
                    <a:pt x="72252" y="117976"/>
                  </a:lnTo>
                  <a:lnTo>
                    <a:pt x="122905" y="10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788">
              <a:extLst>
                <a:ext uri="{FF2B5EF4-FFF2-40B4-BE49-F238E27FC236}">
                  <a16:creationId xmlns:a16="http://schemas.microsoft.com/office/drawing/2014/main" id="{21644F29-AA19-C48C-EE7C-5D455D67BF7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82166" y="4763951"/>
              <a:ext cx="242360" cy="112850"/>
            </a:xfrm>
            <a:custGeom>
              <a:avLst/>
              <a:gdLst/>
              <a:ahLst/>
              <a:cxnLst/>
              <a:rect l="0" t="0" r="0" b="0"/>
              <a:pathLst>
                <a:path w="242360" h="112850">
                  <a:moveTo>
                    <a:pt x="89959" y="27124"/>
                  </a:moveTo>
                  <a:lnTo>
                    <a:pt x="89959" y="27124"/>
                  </a:lnTo>
                  <a:lnTo>
                    <a:pt x="89959" y="9514"/>
                  </a:lnTo>
                  <a:lnTo>
                    <a:pt x="84903" y="3444"/>
                  </a:lnTo>
                  <a:lnTo>
                    <a:pt x="73954" y="724"/>
                  </a:lnTo>
                  <a:lnTo>
                    <a:pt x="66589" y="0"/>
                  </a:lnTo>
                  <a:lnTo>
                    <a:pt x="60621" y="1633"/>
                  </a:lnTo>
                  <a:lnTo>
                    <a:pt x="16594" y="35166"/>
                  </a:lnTo>
                  <a:lnTo>
                    <a:pt x="9728" y="44104"/>
                  </a:lnTo>
                  <a:lnTo>
                    <a:pt x="263" y="63521"/>
                  </a:lnTo>
                  <a:lnTo>
                    <a:pt x="0" y="75403"/>
                  </a:lnTo>
                  <a:lnTo>
                    <a:pt x="3410" y="86682"/>
                  </a:lnTo>
                  <a:lnTo>
                    <a:pt x="8454" y="95222"/>
                  </a:lnTo>
                  <a:lnTo>
                    <a:pt x="22300" y="105980"/>
                  </a:lnTo>
                  <a:lnTo>
                    <a:pt x="25803" y="107211"/>
                  </a:lnTo>
                  <a:lnTo>
                    <a:pt x="28138" y="106974"/>
                  </a:lnTo>
                  <a:lnTo>
                    <a:pt x="64584" y="71543"/>
                  </a:lnTo>
                  <a:lnTo>
                    <a:pt x="68098" y="65210"/>
                  </a:lnTo>
                  <a:lnTo>
                    <a:pt x="71597" y="49347"/>
                  </a:lnTo>
                  <a:lnTo>
                    <a:pt x="79062" y="38530"/>
                  </a:lnTo>
                  <a:lnTo>
                    <a:pt x="80313" y="28613"/>
                  </a:lnTo>
                  <a:lnTo>
                    <a:pt x="80398" y="32622"/>
                  </a:lnTo>
                  <a:lnTo>
                    <a:pt x="77596" y="37681"/>
                  </a:lnTo>
                  <a:lnTo>
                    <a:pt x="75366" y="40512"/>
                  </a:lnTo>
                  <a:lnTo>
                    <a:pt x="74940" y="44516"/>
                  </a:lnTo>
                  <a:lnTo>
                    <a:pt x="82842" y="77010"/>
                  </a:lnTo>
                  <a:lnTo>
                    <a:pt x="89542" y="92817"/>
                  </a:lnTo>
                  <a:lnTo>
                    <a:pt x="100265" y="83309"/>
                  </a:lnTo>
                  <a:lnTo>
                    <a:pt x="114404" y="68272"/>
                  </a:lnTo>
                  <a:lnTo>
                    <a:pt x="120541" y="55674"/>
                  </a:lnTo>
                  <a:lnTo>
                    <a:pt x="123047" y="52507"/>
                  </a:lnTo>
                  <a:lnTo>
                    <a:pt x="128654" y="48989"/>
                  </a:lnTo>
                  <a:lnTo>
                    <a:pt x="131631" y="48051"/>
                  </a:lnTo>
                  <a:lnTo>
                    <a:pt x="133615" y="46367"/>
                  </a:lnTo>
                  <a:lnTo>
                    <a:pt x="135820" y="41673"/>
                  </a:lnTo>
                  <a:lnTo>
                    <a:pt x="137467" y="39999"/>
                  </a:lnTo>
                  <a:lnTo>
                    <a:pt x="142118" y="38138"/>
                  </a:lnTo>
                  <a:lnTo>
                    <a:pt x="143781" y="38700"/>
                  </a:lnTo>
                  <a:lnTo>
                    <a:pt x="144891" y="40133"/>
                  </a:lnTo>
                  <a:lnTo>
                    <a:pt x="146671" y="44981"/>
                  </a:lnTo>
                  <a:lnTo>
                    <a:pt x="155271" y="54270"/>
                  </a:lnTo>
                  <a:lnTo>
                    <a:pt x="156230" y="60332"/>
                  </a:lnTo>
                  <a:lnTo>
                    <a:pt x="156634" y="93245"/>
                  </a:lnTo>
                  <a:lnTo>
                    <a:pt x="161690" y="88579"/>
                  </a:lnTo>
                  <a:lnTo>
                    <a:pt x="185282" y="50563"/>
                  </a:lnTo>
                  <a:lnTo>
                    <a:pt x="194756" y="31247"/>
                  </a:lnTo>
                  <a:lnTo>
                    <a:pt x="201094" y="23665"/>
                  </a:lnTo>
                  <a:lnTo>
                    <a:pt x="211904" y="18397"/>
                  </a:lnTo>
                  <a:lnTo>
                    <a:pt x="215771" y="20776"/>
                  </a:lnTo>
                  <a:lnTo>
                    <a:pt x="218283" y="22892"/>
                  </a:lnTo>
                  <a:lnTo>
                    <a:pt x="221075" y="28065"/>
                  </a:lnTo>
                  <a:lnTo>
                    <a:pt x="230652" y="71696"/>
                  </a:lnTo>
                  <a:lnTo>
                    <a:pt x="232796" y="110750"/>
                  </a:lnTo>
                  <a:lnTo>
                    <a:pt x="233867" y="111449"/>
                  </a:lnTo>
                  <a:lnTo>
                    <a:pt x="242359" y="11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536">
            <a:extLst>
              <a:ext uri="{FF2B5EF4-FFF2-40B4-BE49-F238E27FC236}">
                <a16:creationId xmlns:a16="http://schemas.microsoft.com/office/drawing/2014/main" id="{B7E4CCAB-55E8-6B89-F3FA-90CE7A3EFBA3}"/>
              </a:ext>
            </a:extLst>
          </p:cNvPr>
          <p:cNvGrpSpPr/>
          <p:nvPr/>
        </p:nvGrpSpPr>
        <p:grpSpPr>
          <a:xfrm>
            <a:off x="5991225" y="4724517"/>
            <a:ext cx="1657351" cy="263173"/>
            <a:chOff x="5991225" y="4724517"/>
            <a:chExt cx="1657351" cy="263173"/>
          </a:xfrm>
        </p:grpSpPr>
        <p:sp>
          <p:nvSpPr>
            <p:cNvPr id="352" name="SMARTInkShape-2789">
              <a:extLst>
                <a:ext uri="{FF2B5EF4-FFF2-40B4-BE49-F238E27FC236}">
                  <a16:creationId xmlns:a16="http://schemas.microsoft.com/office/drawing/2014/main" id="{D8112880-C29D-038F-EC18-BD1F3794ABA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91225" y="4724517"/>
              <a:ext cx="142483" cy="152284"/>
            </a:xfrm>
            <a:custGeom>
              <a:avLst/>
              <a:gdLst/>
              <a:ahLst/>
              <a:cxnLst/>
              <a:rect l="0" t="0" r="0" b="0"/>
              <a:pathLst>
                <a:path w="142483" h="152284">
                  <a:moveTo>
                    <a:pt x="133350" y="9408"/>
                  </a:moveTo>
                  <a:lnTo>
                    <a:pt x="133350" y="9408"/>
                  </a:lnTo>
                  <a:lnTo>
                    <a:pt x="142482" y="275"/>
                  </a:lnTo>
                  <a:lnTo>
                    <a:pt x="137702" y="0"/>
                  </a:lnTo>
                  <a:lnTo>
                    <a:pt x="93960" y="13150"/>
                  </a:lnTo>
                  <a:lnTo>
                    <a:pt x="60639" y="28533"/>
                  </a:lnTo>
                  <a:lnTo>
                    <a:pt x="36247" y="44343"/>
                  </a:lnTo>
                  <a:lnTo>
                    <a:pt x="29585" y="55152"/>
                  </a:lnTo>
                  <a:lnTo>
                    <a:pt x="31846" y="59019"/>
                  </a:lnTo>
                  <a:lnTo>
                    <a:pt x="37438" y="64266"/>
                  </a:lnTo>
                  <a:lnTo>
                    <a:pt x="64249" y="79374"/>
                  </a:lnTo>
                  <a:lnTo>
                    <a:pt x="106722" y="90117"/>
                  </a:lnTo>
                  <a:lnTo>
                    <a:pt x="119046" y="98548"/>
                  </a:lnTo>
                  <a:lnTo>
                    <a:pt x="140714" y="121468"/>
                  </a:lnTo>
                  <a:lnTo>
                    <a:pt x="141915" y="125535"/>
                  </a:lnTo>
                  <a:lnTo>
                    <a:pt x="142235" y="128100"/>
                  </a:lnTo>
                  <a:lnTo>
                    <a:pt x="141390" y="129812"/>
                  </a:lnTo>
                  <a:lnTo>
                    <a:pt x="139769" y="130952"/>
                  </a:lnTo>
                  <a:lnTo>
                    <a:pt x="135144" y="133278"/>
                  </a:lnTo>
                  <a:lnTo>
                    <a:pt x="129562" y="137839"/>
                  </a:lnTo>
                  <a:lnTo>
                    <a:pt x="120729" y="140572"/>
                  </a:lnTo>
                  <a:lnTo>
                    <a:pt x="110808" y="142844"/>
                  </a:lnTo>
                  <a:lnTo>
                    <a:pt x="98214" y="149016"/>
                  </a:lnTo>
                  <a:lnTo>
                    <a:pt x="50668" y="152155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790">
              <a:extLst>
                <a:ext uri="{FF2B5EF4-FFF2-40B4-BE49-F238E27FC236}">
                  <a16:creationId xmlns:a16="http://schemas.microsoft.com/office/drawing/2014/main" id="{A262E8E1-0EBA-9066-FCFD-DE35BE8FB74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76372" y="4724840"/>
              <a:ext cx="167279" cy="262850"/>
            </a:xfrm>
            <a:custGeom>
              <a:avLst/>
              <a:gdLst/>
              <a:ahLst/>
              <a:cxnLst/>
              <a:rect l="0" t="0" r="0" b="0"/>
              <a:pathLst>
                <a:path w="167279" h="262850">
                  <a:moveTo>
                    <a:pt x="100603" y="56710"/>
                  </a:moveTo>
                  <a:lnTo>
                    <a:pt x="100603" y="56710"/>
                  </a:lnTo>
                  <a:lnTo>
                    <a:pt x="105659" y="56710"/>
                  </a:lnTo>
                  <a:lnTo>
                    <a:pt x="107148" y="55652"/>
                  </a:lnTo>
                  <a:lnTo>
                    <a:pt x="108142" y="53888"/>
                  </a:lnTo>
                  <a:lnTo>
                    <a:pt x="108804" y="51653"/>
                  </a:lnTo>
                  <a:lnTo>
                    <a:pt x="110304" y="50164"/>
                  </a:lnTo>
                  <a:lnTo>
                    <a:pt x="118213" y="47577"/>
                  </a:lnTo>
                  <a:lnTo>
                    <a:pt x="119013" y="44537"/>
                  </a:lnTo>
                  <a:lnTo>
                    <a:pt x="119226" y="42245"/>
                  </a:lnTo>
                  <a:lnTo>
                    <a:pt x="118310" y="40717"/>
                  </a:lnTo>
                  <a:lnTo>
                    <a:pt x="116641" y="39697"/>
                  </a:lnTo>
                  <a:lnTo>
                    <a:pt x="114470" y="39018"/>
                  </a:lnTo>
                  <a:lnTo>
                    <a:pt x="113022" y="37508"/>
                  </a:lnTo>
                  <a:lnTo>
                    <a:pt x="111415" y="33006"/>
                  </a:lnTo>
                  <a:lnTo>
                    <a:pt x="109324" y="21493"/>
                  </a:lnTo>
                  <a:lnTo>
                    <a:pt x="98384" y="7082"/>
                  </a:lnTo>
                  <a:lnTo>
                    <a:pt x="95949" y="4575"/>
                  </a:lnTo>
                  <a:lnTo>
                    <a:pt x="84776" y="1789"/>
                  </a:lnTo>
                  <a:lnTo>
                    <a:pt x="56790" y="0"/>
                  </a:lnTo>
                  <a:lnTo>
                    <a:pt x="40914" y="8223"/>
                  </a:lnTo>
                  <a:lnTo>
                    <a:pt x="24333" y="23519"/>
                  </a:lnTo>
                  <a:lnTo>
                    <a:pt x="5215" y="53814"/>
                  </a:lnTo>
                  <a:lnTo>
                    <a:pt x="0" y="69886"/>
                  </a:lnTo>
                  <a:lnTo>
                    <a:pt x="505" y="84085"/>
                  </a:lnTo>
                  <a:lnTo>
                    <a:pt x="2121" y="90835"/>
                  </a:lnTo>
                  <a:lnTo>
                    <a:pt x="9560" y="101157"/>
                  </a:lnTo>
                  <a:lnTo>
                    <a:pt x="18865" y="108215"/>
                  </a:lnTo>
                  <a:lnTo>
                    <a:pt x="26528" y="111350"/>
                  </a:lnTo>
                  <a:lnTo>
                    <a:pt x="30053" y="111129"/>
                  </a:lnTo>
                  <a:lnTo>
                    <a:pt x="56287" y="97467"/>
                  </a:lnTo>
                  <a:lnTo>
                    <a:pt x="79860" y="76986"/>
                  </a:lnTo>
                  <a:lnTo>
                    <a:pt x="86092" y="68190"/>
                  </a:lnTo>
                  <a:lnTo>
                    <a:pt x="89601" y="57289"/>
                  </a:lnTo>
                  <a:lnTo>
                    <a:pt x="90991" y="39576"/>
                  </a:lnTo>
                  <a:lnTo>
                    <a:pt x="91052" y="43284"/>
                  </a:lnTo>
                  <a:lnTo>
                    <a:pt x="81376" y="87054"/>
                  </a:lnTo>
                  <a:lnTo>
                    <a:pt x="73468" y="128087"/>
                  </a:lnTo>
                  <a:lnTo>
                    <a:pt x="72313" y="170018"/>
                  </a:lnTo>
                  <a:lnTo>
                    <a:pt x="72112" y="206581"/>
                  </a:lnTo>
                  <a:lnTo>
                    <a:pt x="72045" y="248396"/>
                  </a:lnTo>
                  <a:lnTo>
                    <a:pt x="72031" y="262732"/>
                  </a:lnTo>
                  <a:lnTo>
                    <a:pt x="73088" y="262849"/>
                  </a:lnTo>
                  <a:lnTo>
                    <a:pt x="77085" y="260158"/>
                  </a:lnTo>
                  <a:lnTo>
                    <a:pt x="94418" y="217263"/>
                  </a:lnTo>
                  <a:lnTo>
                    <a:pt x="120511" y="178368"/>
                  </a:lnTo>
                  <a:lnTo>
                    <a:pt x="131676" y="163697"/>
                  </a:lnTo>
                  <a:lnTo>
                    <a:pt x="167278" y="13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791">
              <a:extLst>
                <a:ext uri="{FF2B5EF4-FFF2-40B4-BE49-F238E27FC236}">
                  <a16:creationId xmlns:a16="http://schemas.microsoft.com/office/drawing/2014/main" id="{967B7919-808A-0C94-D2F6-A951F085B43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00800" y="4886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92">
              <a:extLst>
                <a:ext uri="{FF2B5EF4-FFF2-40B4-BE49-F238E27FC236}">
                  <a16:creationId xmlns:a16="http://schemas.microsoft.com/office/drawing/2014/main" id="{715D2713-11A4-16CC-F902-121A5062C14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610526" y="4734044"/>
              <a:ext cx="180800" cy="169997"/>
            </a:xfrm>
            <a:custGeom>
              <a:avLst/>
              <a:gdLst/>
              <a:ahLst/>
              <a:cxnLst/>
              <a:rect l="0" t="0" r="0" b="0"/>
              <a:pathLst>
                <a:path w="180800" h="169997">
                  <a:moveTo>
                    <a:pt x="56974" y="57031"/>
                  </a:moveTo>
                  <a:lnTo>
                    <a:pt x="56974" y="57031"/>
                  </a:lnTo>
                  <a:lnTo>
                    <a:pt x="65174" y="48830"/>
                  </a:lnTo>
                  <a:lnTo>
                    <a:pt x="101250" y="46470"/>
                  </a:lnTo>
                  <a:lnTo>
                    <a:pt x="114090" y="39972"/>
                  </a:lnTo>
                  <a:lnTo>
                    <a:pt x="129994" y="37185"/>
                  </a:lnTo>
                  <a:lnTo>
                    <a:pt x="142698" y="30493"/>
                  </a:lnTo>
                  <a:lnTo>
                    <a:pt x="159868" y="28575"/>
                  </a:lnTo>
                  <a:lnTo>
                    <a:pt x="171143" y="19048"/>
                  </a:lnTo>
                  <a:lnTo>
                    <a:pt x="171263" y="10740"/>
                  </a:lnTo>
                  <a:lnTo>
                    <a:pt x="170208" y="10295"/>
                  </a:lnTo>
                  <a:lnTo>
                    <a:pt x="166214" y="9801"/>
                  </a:lnTo>
                  <a:lnTo>
                    <a:pt x="160911" y="6760"/>
                  </a:lnTo>
                  <a:lnTo>
                    <a:pt x="158016" y="4467"/>
                  </a:lnTo>
                  <a:lnTo>
                    <a:pt x="149154" y="1919"/>
                  </a:lnTo>
                  <a:lnTo>
                    <a:pt x="115795" y="0"/>
                  </a:lnTo>
                  <a:lnTo>
                    <a:pt x="91602" y="7509"/>
                  </a:lnTo>
                  <a:lnTo>
                    <a:pt x="60109" y="22274"/>
                  </a:lnTo>
                  <a:lnTo>
                    <a:pt x="50254" y="31353"/>
                  </a:lnTo>
                  <a:lnTo>
                    <a:pt x="41287" y="41385"/>
                  </a:lnTo>
                  <a:lnTo>
                    <a:pt x="21106" y="59271"/>
                  </a:lnTo>
                  <a:lnTo>
                    <a:pt x="4351" y="88017"/>
                  </a:lnTo>
                  <a:lnTo>
                    <a:pt x="1165" y="101372"/>
                  </a:lnTo>
                  <a:lnTo>
                    <a:pt x="0" y="125403"/>
                  </a:lnTo>
                  <a:lnTo>
                    <a:pt x="2725" y="132574"/>
                  </a:lnTo>
                  <a:lnTo>
                    <a:pt x="13097" y="145801"/>
                  </a:lnTo>
                  <a:lnTo>
                    <a:pt x="19129" y="149401"/>
                  </a:lnTo>
                  <a:lnTo>
                    <a:pt x="53984" y="160811"/>
                  </a:lnTo>
                  <a:lnTo>
                    <a:pt x="95270" y="164570"/>
                  </a:lnTo>
                  <a:lnTo>
                    <a:pt x="115456" y="169996"/>
                  </a:lnTo>
                  <a:lnTo>
                    <a:pt x="161925" y="159520"/>
                  </a:lnTo>
                  <a:lnTo>
                    <a:pt x="180799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793">
              <a:extLst>
                <a:ext uri="{FF2B5EF4-FFF2-40B4-BE49-F238E27FC236}">
                  <a16:creationId xmlns:a16="http://schemas.microsoft.com/office/drawing/2014/main" id="{F1B5654C-2E36-F445-7342-E7CBF372EF7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38950" y="4781561"/>
              <a:ext cx="238126" cy="114251"/>
            </a:xfrm>
            <a:custGeom>
              <a:avLst/>
              <a:gdLst/>
              <a:ahLst/>
              <a:cxnLst/>
              <a:rect l="0" t="0" r="0" b="0"/>
              <a:pathLst>
                <a:path w="238126" h="114251">
                  <a:moveTo>
                    <a:pt x="0" y="19039"/>
                  </a:moveTo>
                  <a:lnTo>
                    <a:pt x="0" y="19039"/>
                  </a:lnTo>
                  <a:lnTo>
                    <a:pt x="5056" y="19039"/>
                  </a:lnTo>
                  <a:lnTo>
                    <a:pt x="10361" y="16217"/>
                  </a:lnTo>
                  <a:lnTo>
                    <a:pt x="26315" y="3229"/>
                  </a:lnTo>
                  <a:lnTo>
                    <a:pt x="35196" y="949"/>
                  </a:lnTo>
                  <a:lnTo>
                    <a:pt x="61652" y="0"/>
                  </a:lnTo>
                  <a:lnTo>
                    <a:pt x="63326" y="1054"/>
                  </a:lnTo>
                  <a:lnTo>
                    <a:pt x="64443" y="2816"/>
                  </a:lnTo>
                  <a:lnTo>
                    <a:pt x="65187" y="5049"/>
                  </a:lnTo>
                  <a:lnTo>
                    <a:pt x="82835" y="25499"/>
                  </a:lnTo>
                  <a:lnTo>
                    <a:pt x="91101" y="34947"/>
                  </a:lnTo>
                  <a:lnTo>
                    <a:pt x="111027" y="82277"/>
                  </a:lnTo>
                  <a:lnTo>
                    <a:pt x="113653" y="95187"/>
                  </a:lnTo>
                  <a:lnTo>
                    <a:pt x="114172" y="102872"/>
                  </a:lnTo>
                  <a:lnTo>
                    <a:pt x="106087" y="112799"/>
                  </a:lnTo>
                  <a:lnTo>
                    <a:pt x="102536" y="113627"/>
                  </a:lnTo>
                  <a:lnTo>
                    <a:pt x="82419" y="114250"/>
                  </a:lnTo>
                  <a:lnTo>
                    <a:pt x="80346" y="113205"/>
                  </a:lnTo>
                  <a:lnTo>
                    <a:pt x="78964" y="111450"/>
                  </a:lnTo>
                  <a:lnTo>
                    <a:pt x="77429" y="106677"/>
                  </a:lnTo>
                  <a:lnTo>
                    <a:pt x="76214" y="72999"/>
                  </a:lnTo>
                  <a:lnTo>
                    <a:pt x="79029" y="66657"/>
                  </a:lnTo>
                  <a:lnTo>
                    <a:pt x="81260" y="63484"/>
                  </a:lnTo>
                  <a:lnTo>
                    <a:pt x="86563" y="59959"/>
                  </a:lnTo>
                  <a:lnTo>
                    <a:pt x="92447" y="57334"/>
                  </a:lnTo>
                  <a:lnTo>
                    <a:pt x="112216" y="42060"/>
                  </a:lnTo>
                  <a:lnTo>
                    <a:pt x="158666" y="28491"/>
                  </a:lnTo>
                  <a:lnTo>
                    <a:pt x="182676" y="20493"/>
                  </a:lnTo>
                  <a:lnTo>
                    <a:pt x="214931" y="18065"/>
                  </a:lnTo>
                  <a:lnTo>
                    <a:pt x="228409" y="11517"/>
                  </a:lnTo>
                  <a:lnTo>
                    <a:pt x="238125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94">
              <a:extLst>
                <a:ext uri="{FF2B5EF4-FFF2-40B4-BE49-F238E27FC236}">
                  <a16:creationId xmlns:a16="http://schemas.microsoft.com/office/drawing/2014/main" id="{CD8EE31F-1373-D16E-E8C1-338DD147E2C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029450" y="4791110"/>
              <a:ext cx="228601" cy="104693"/>
            </a:xfrm>
            <a:custGeom>
              <a:avLst/>
              <a:gdLst/>
              <a:ahLst/>
              <a:cxnLst/>
              <a:rect l="0" t="0" r="0" b="0"/>
              <a:pathLst>
                <a:path w="228601" h="104693">
                  <a:moveTo>
                    <a:pt x="0" y="38065"/>
                  </a:moveTo>
                  <a:lnTo>
                    <a:pt x="0" y="38065"/>
                  </a:lnTo>
                  <a:lnTo>
                    <a:pt x="23598" y="14467"/>
                  </a:lnTo>
                  <a:lnTo>
                    <a:pt x="29185" y="11702"/>
                  </a:lnTo>
                  <a:lnTo>
                    <a:pt x="53999" y="8518"/>
                  </a:lnTo>
                  <a:lnTo>
                    <a:pt x="64797" y="1300"/>
                  </a:lnTo>
                  <a:lnTo>
                    <a:pt x="74712" y="82"/>
                  </a:lnTo>
                  <a:lnTo>
                    <a:pt x="80814" y="0"/>
                  </a:lnTo>
                  <a:lnTo>
                    <a:pt x="86365" y="2802"/>
                  </a:lnTo>
                  <a:lnTo>
                    <a:pt x="89327" y="5032"/>
                  </a:lnTo>
                  <a:lnTo>
                    <a:pt x="92618" y="10331"/>
                  </a:lnTo>
                  <a:lnTo>
                    <a:pt x="95138" y="16214"/>
                  </a:lnTo>
                  <a:lnTo>
                    <a:pt x="101450" y="25475"/>
                  </a:lnTo>
                  <a:lnTo>
                    <a:pt x="103790" y="34923"/>
                  </a:lnTo>
                  <a:lnTo>
                    <a:pt x="104772" y="79340"/>
                  </a:lnTo>
                  <a:lnTo>
                    <a:pt x="101951" y="85690"/>
                  </a:lnTo>
                  <a:lnTo>
                    <a:pt x="98228" y="92040"/>
                  </a:lnTo>
                  <a:lnTo>
                    <a:pt x="95641" y="102859"/>
                  </a:lnTo>
                  <a:lnTo>
                    <a:pt x="94452" y="103486"/>
                  </a:lnTo>
                  <a:lnTo>
                    <a:pt x="72870" y="104692"/>
                  </a:lnTo>
                  <a:lnTo>
                    <a:pt x="70806" y="103649"/>
                  </a:lnTo>
                  <a:lnTo>
                    <a:pt x="69429" y="101896"/>
                  </a:lnTo>
                  <a:lnTo>
                    <a:pt x="67219" y="96535"/>
                  </a:lnTo>
                  <a:lnTo>
                    <a:pt x="66723" y="77017"/>
                  </a:lnTo>
                  <a:lnTo>
                    <a:pt x="69519" y="68429"/>
                  </a:lnTo>
                  <a:lnTo>
                    <a:pt x="73231" y="61086"/>
                  </a:lnTo>
                  <a:lnTo>
                    <a:pt x="76378" y="51001"/>
                  </a:lnTo>
                  <a:lnTo>
                    <a:pt x="80866" y="44520"/>
                  </a:lnTo>
                  <a:lnTo>
                    <a:pt x="122178" y="15843"/>
                  </a:lnTo>
                  <a:lnTo>
                    <a:pt x="135096" y="11372"/>
                  </a:lnTo>
                  <a:lnTo>
                    <a:pt x="155489" y="8804"/>
                  </a:lnTo>
                  <a:lnTo>
                    <a:pt x="173627" y="2025"/>
                  </a:lnTo>
                  <a:lnTo>
                    <a:pt x="192224" y="372"/>
                  </a:lnTo>
                  <a:lnTo>
                    <a:pt x="199380" y="2968"/>
                  </a:lnTo>
                  <a:lnTo>
                    <a:pt x="202770" y="5142"/>
                  </a:lnTo>
                  <a:lnTo>
                    <a:pt x="22860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95">
              <a:extLst>
                <a:ext uri="{FF2B5EF4-FFF2-40B4-BE49-F238E27FC236}">
                  <a16:creationId xmlns:a16="http://schemas.microsoft.com/office/drawing/2014/main" id="{9E565D5D-5316-BFBC-17FE-A80D2308776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287919" y="4782106"/>
              <a:ext cx="77470" cy="110773"/>
            </a:xfrm>
            <a:custGeom>
              <a:avLst/>
              <a:gdLst/>
              <a:ahLst/>
              <a:cxnLst/>
              <a:rect l="0" t="0" r="0" b="0"/>
              <a:pathLst>
                <a:path w="77470" h="110773">
                  <a:moveTo>
                    <a:pt x="55856" y="47069"/>
                  </a:moveTo>
                  <a:lnTo>
                    <a:pt x="55856" y="47069"/>
                  </a:lnTo>
                  <a:lnTo>
                    <a:pt x="60912" y="42012"/>
                  </a:lnTo>
                  <a:lnTo>
                    <a:pt x="63396" y="36708"/>
                  </a:lnTo>
                  <a:lnTo>
                    <a:pt x="64057" y="33812"/>
                  </a:lnTo>
                  <a:lnTo>
                    <a:pt x="72746" y="18421"/>
                  </a:lnTo>
                  <a:lnTo>
                    <a:pt x="74479" y="5780"/>
                  </a:lnTo>
                  <a:lnTo>
                    <a:pt x="73563" y="3667"/>
                  </a:lnTo>
                  <a:lnTo>
                    <a:pt x="71895" y="2260"/>
                  </a:lnTo>
                  <a:lnTo>
                    <a:pt x="67217" y="695"/>
                  </a:lnTo>
                  <a:lnTo>
                    <a:pt x="61611" y="0"/>
                  </a:lnTo>
                  <a:lnTo>
                    <a:pt x="37335" y="9722"/>
                  </a:lnTo>
                  <a:lnTo>
                    <a:pt x="13444" y="31064"/>
                  </a:lnTo>
                  <a:lnTo>
                    <a:pt x="5257" y="48422"/>
                  </a:lnTo>
                  <a:lnTo>
                    <a:pt x="0" y="85437"/>
                  </a:lnTo>
                  <a:lnTo>
                    <a:pt x="1686" y="92756"/>
                  </a:lnTo>
                  <a:lnTo>
                    <a:pt x="9202" y="103711"/>
                  </a:lnTo>
                  <a:lnTo>
                    <a:pt x="19599" y="109285"/>
                  </a:lnTo>
                  <a:lnTo>
                    <a:pt x="25335" y="110772"/>
                  </a:lnTo>
                  <a:lnTo>
                    <a:pt x="40174" y="106779"/>
                  </a:lnTo>
                  <a:lnTo>
                    <a:pt x="48577" y="102750"/>
                  </a:lnTo>
                  <a:lnTo>
                    <a:pt x="60736" y="89808"/>
                  </a:lnTo>
                  <a:lnTo>
                    <a:pt x="77163" y="55629"/>
                  </a:lnTo>
                  <a:lnTo>
                    <a:pt x="77469" y="47484"/>
                  </a:lnTo>
                  <a:lnTo>
                    <a:pt x="72164" y="32789"/>
                  </a:lnTo>
                  <a:lnTo>
                    <a:pt x="65573" y="24847"/>
                  </a:lnTo>
                  <a:lnTo>
                    <a:pt x="59116" y="21318"/>
                  </a:lnTo>
                  <a:lnTo>
                    <a:pt x="46331" y="1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96">
              <a:extLst>
                <a:ext uri="{FF2B5EF4-FFF2-40B4-BE49-F238E27FC236}">
                  <a16:creationId xmlns:a16="http://schemas.microsoft.com/office/drawing/2014/main" id="{8F6B7999-6B4F-88D7-7FAB-4DC02AB8A38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10450" y="4752975"/>
              <a:ext cx="238126" cy="144043"/>
            </a:xfrm>
            <a:custGeom>
              <a:avLst/>
              <a:gdLst/>
              <a:ahLst/>
              <a:cxnLst/>
              <a:rect l="0" t="0" r="0" b="0"/>
              <a:pathLst>
                <a:path w="238126" h="144043">
                  <a:moveTo>
                    <a:pt x="0" y="57150"/>
                  </a:moveTo>
                  <a:lnTo>
                    <a:pt x="0" y="57150"/>
                  </a:lnTo>
                  <a:lnTo>
                    <a:pt x="13257" y="35691"/>
                  </a:lnTo>
                  <a:lnTo>
                    <a:pt x="26569" y="22377"/>
                  </a:lnTo>
                  <a:lnTo>
                    <a:pt x="42562" y="13803"/>
                  </a:lnTo>
                  <a:lnTo>
                    <a:pt x="87068" y="9692"/>
                  </a:lnTo>
                  <a:lnTo>
                    <a:pt x="90854" y="11753"/>
                  </a:lnTo>
                  <a:lnTo>
                    <a:pt x="97882" y="19688"/>
                  </a:lnTo>
                  <a:lnTo>
                    <a:pt x="101712" y="30269"/>
                  </a:lnTo>
                  <a:lnTo>
                    <a:pt x="104170" y="59366"/>
                  </a:lnTo>
                  <a:lnTo>
                    <a:pt x="96520" y="104382"/>
                  </a:lnTo>
                  <a:lnTo>
                    <a:pt x="92595" y="133716"/>
                  </a:lnTo>
                  <a:lnTo>
                    <a:pt x="90305" y="139945"/>
                  </a:lnTo>
                  <a:lnTo>
                    <a:pt x="87720" y="143038"/>
                  </a:lnTo>
                  <a:lnTo>
                    <a:pt x="84938" y="144042"/>
                  </a:lnTo>
                  <a:lnTo>
                    <a:pt x="77967" y="142335"/>
                  </a:lnTo>
                  <a:lnTo>
                    <a:pt x="67814" y="138049"/>
                  </a:lnTo>
                  <a:lnTo>
                    <a:pt x="64259" y="134366"/>
                  </a:lnTo>
                  <a:lnTo>
                    <a:pt x="60309" y="124630"/>
                  </a:lnTo>
                  <a:lnTo>
                    <a:pt x="63143" y="102191"/>
                  </a:lnTo>
                  <a:lnTo>
                    <a:pt x="82767" y="57511"/>
                  </a:lnTo>
                  <a:lnTo>
                    <a:pt x="92877" y="49197"/>
                  </a:lnTo>
                  <a:lnTo>
                    <a:pt x="135350" y="25411"/>
                  </a:lnTo>
                  <a:lnTo>
                    <a:pt x="176353" y="10154"/>
                  </a:lnTo>
                  <a:lnTo>
                    <a:pt x="198655" y="3009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537">
            <a:extLst>
              <a:ext uri="{FF2B5EF4-FFF2-40B4-BE49-F238E27FC236}">
                <a16:creationId xmlns:a16="http://schemas.microsoft.com/office/drawing/2014/main" id="{E3BC0F3D-EA98-9F2D-B718-B3B3DF5DF2FC}"/>
              </a:ext>
            </a:extLst>
          </p:cNvPr>
          <p:cNvGrpSpPr/>
          <p:nvPr/>
        </p:nvGrpSpPr>
        <p:grpSpPr>
          <a:xfrm>
            <a:off x="285750" y="5277018"/>
            <a:ext cx="1047751" cy="295108"/>
            <a:chOff x="285750" y="5277018"/>
            <a:chExt cx="1047751" cy="295108"/>
          </a:xfrm>
        </p:grpSpPr>
        <p:sp>
          <p:nvSpPr>
            <p:cNvPr id="361" name="SMARTInkShape-2797">
              <a:extLst>
                <a:ext uri="{FF2B5EF4-FFF2-40B4-BE49-F238E27FC236}">
                  <a16:creationId xmlns:a16="http://schemas.microsoft.com/office/drawing/2014/main" id="{228D2121-81A1-5E7B-7EFF-E6EE3FDAE4E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95275" y="5314995"/>
              <a:ext cx="19051" cy="257131"/>
            </a:xfrm>
            <a:custGeom>
              <a:avLst/>
              <a:gdLst/>
              <a:ahLst/>
              <a:cxnLst/>
              <a:rect l="0" t="0" r="0" b="0"/>
              <a:pathLst>
                <a:path w="19051" h="257131">
                  <a:moveTo>
                    <a:pt x="0" y="19005"/>
                  </a:moveTo>
                  <a:lnTo>
                    <a:pt x="0" y="19005"/>
                  </a:lnTo>
                  <a:lnTo>
                    <a:pt x="5056" y="19005"/>
                  </a:lnTo>
                  <a:lnTo>
                    <a:pt x="10361" y="16183"/>
                  </a:lnTo>
                  <a:lnTo>
                    <a:pt x="13257" y="13949"/>
                  </a:lnTo>
                  <a:lnTo>
                    <a:pt x="16475" y="8644"/>
                  </a:lnTo>
                  <a:lnTo>
                    <a:pt x="19037" y="0"/>
                  </a:lnTo>
                  <a:lnTo>
                    <a:pt x="19049" y="44196"/>
                  </a:lnTo>
                  <a:lnTo>
                    <a:pt x="19050" y="89272"/>
                  </a:lnTo>
                  <a:lnTo>
                    <a:pt x="16228" y="134641"/>
                  </a:lnTo>
                  <a:lnTo>
                    <a:pt x="11511" y="171801"/>
                  </a:lnTo>
                  <a:lnTo>
                    <a:pt x="8728" y="213202"/>
                  </a:lnTo>
                  <a:lnTo>
                    <a:pt x="0" y="25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98">
              <a:extLst>
                <a:ext uri="{FF2B5EF4-FFF2-40B4-BE49-F238E27FC236}">
                  <a16:creationId xmlns:a16="http://schemas.microsoft.com/office/drawing/2014/main" id="{61A34E00-E635-7F24-E58E-D23FA9CCF0F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85750" y="5277018"/>
              <a:ext cx="114301" cy="56983"/>
            </a:xfrm>
            <a:custGeom>
              <a:avLst/>
              <a:gdLst/>
              <a:ahLst/>
              <a:cxnLst/>
              <a:rect l="0" t="0" r="0" b="0"/>
              <a:pathLst>
                <a:path w="114301" h="56983">
                  <a:moveTo>
                    <a:pt x="0" y="56982"/>
                  </a:moveTo>
                  <a:lnTo>
                    <a:pt x="0" y="56982"/>
                  </a:lnTo>
                  <a:lnTo>
                    <a:pt x="0" y="51926"/>
                  </a:lnTo>
                  <a:lnTo>
                    <a:pt x="8201" y="26390"/>
                  </a:lnTo>
                  <a:lnTo>
                    <a:pt x="14581" y="19397"/>
                  </a:lnTo>
                  <a:lnTo>
                    <a:pt x="40883" y="4134"/>
                  </a:lnTo>
                  <a:lnTo>
                    <a:pt x="53976" y="1106"/>
                  </a:lnTo>
                  <a:lnTo>
                    <a:pt x="88025" y="0"/>
                  </a:lnTo>
                  <a:lnTo>
                    <a:pt x="100153" y="2729"/>
                  </a:lnTo>
                  <a:lnTo>
                    <a:pt x="114300" y="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99">
              <a:extLst>
                <a:ext uri="{FF2B5EF4-FFF2-40B4-BE49-F238E27FC236}">
                  <a16:creationId xmlns:a16="http://schemas.microsoft.com/office/drawing/2014/main" id="{22EB769E-F338-344D-2001-CE075169013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9787" y="5438775"/>
              <a:ext cx="119789" cy="1"/>
            </a:xfrm>
            <a:custGeom>
              <a:avLst/>
              <a:gdLst/>
              <a:ahLst/>
              <a:cxnLst/>
              <a:rect l="0" t="0" r="0" b="0"/>
              <a:pathLst>
                <a:path w="1197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1054" y="0"/>
                  </a:lnTo>
                  <a:lnTo>
                    <a:pt x="87325" y="0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800">
              <a:extLst>
                <a:ext uri="{FF2B5EF4-FFF2-40B4-BE49-F238E27FC236}">
                  <a16:creationId xmlns:a16="http://schemas.microsoft.com/office/drawing/2014/main" id="{A833CD1D-CBC8-3EB9-ED2E-DB6D81199DC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33425" y="5400675"/>
              <a:ext cx="130915" cy="133351"/>
            </a:xfrm>
            <a:custGeom>
              <a:avLst/>
              <a:gdLst/>
              <a:ahLst/>
              <a:cxnLst/>
              <a:rect l="0" t="0" r="0" b="0"/>
              <a:pathLst>
                <a:path w="130915" h="133351">
                  <a:moveTo>
                    <a:pt x="114300" y="0"/>
                  </a:moveTo>
                  <a:lnTo>
                    <a:pt x="114300" y="0"/>
                  </a:lnTo>
                  <a:lnTo>
                    <a:pt x="82865" y="1058"/>
                  </a:lnTo>
                  <a:lnTo>
                    <a:pt x="53847" y="18314"/>
                  </a:lnTo>
                  <a:lnTo>
                    <a:pt x="31282" y="35875"/>
                  </a:lnTo>
                  <a:lnTo>
                    <a:pt x="32496" y="37675"/>
                  </a:lnTo>
                  <a:lnTo>
                    <a:pt x="55328" y="51162"/>
                  </a:lnTo>
                  <a:lnTo>
                    <a:pt x="98504" y="65462"/>
                  </a:lnTo>
                  <a:lnTo>
                    <a:pt x="125129" y="87695"/>
                  </a:lnTo>
                  <a:lnTo>
                    <a:pt x="129696" y="94715"/>
                  </a:lnTo>
                  <a:lnTo>
                    <a:pt x="130914" y="98068"/>
                  </a:lnTo>
                  <a:lnTo>
                    <a:pt x="129610" y="102420"/>
                  </a:lnTo>
                  <a:lnTo>
                    <a:pt x="122515" y="112900"/>
                  </a:lnTo>
                  <a:lnTo>
                    <a:pt x="109485" y="118969"/>
                  </a:lnTo>
                  <a:lnTo>
                    <a:pt x="70192" y="1279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801">
              <a:extLst>
                <a:ext uri="{FF2B5EF4-FFF2-40B4-BE49-F238E27FC236}">
                  <a16:creationId xmlns:a16="http://schemas.microsoft.com/office/drawing/2014/main" id="{20D1E1B0-1388-7687-1C1A-CFA0AA60FB1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04933" y="5315735"/>
              <a:ext cx="76143" cy="213792"/>
            </a:xfrm>
            <a:custGeom>
              <a:avLst/>
              <a:gdLst/>
              <a:ahLst/>
              <a:cxnLst/>
              <a:rect l="0" t="0" r="0" b="0"/>
              <a:pathLst>
                <a:path w="76143" h="213792">
                  <a:moveTo>
                    <a:pt x="28517" y="18265"/>
                  </a:moveTo>
                  <a:lnTo>
                    <a:pt x="28517" y="18265"/>
                  </a:lnTo>
                  <a:lnTo>
                    <a:pt x="28517" y="8152"/>
                  </a:lnTo>
                  <a:lnTo>
                    <a:pt x="29575" y="5173"/>
                  </a:lnTo>
                  <a:lnTo>
                    <a:pt x="31339" y="3187"/>
                  </a:lnTo>
                  <a:lnTo>
                    <a:pt x="36718" y="0"/>
                  </a:lnTo>
                  <a:lnTo>
                    <a:pt x="42706" y="9560"/>
                  </a:lnTo>
                  <a:lnTo>
                    <a:pt x="46127" y="30855"/>
                  </a:lnTo>
                  <a:lnTo>
                    <a:pt x="40737" y="73042"/>
                  </a:lnTo>
                  <a:lnTo>
                    <a:pt x="35752" y="113046"/>
                  </a:lnTo>
                  <a:lnTo>
                    <a:pt x="25016" y="141951"/>
                  </a:lnTo>
                  <a:lnTo>
                    <a:pt x="4969" y="182093"/>
                  </a:lnTo>
                  <a:lnTo>
                    <a:pt x="0" y="208420"/>
                  </a:lnTo>
                  <a:lnTo>
                    <a:pt x="5016" y="208663"/>
                  </a:lnTo>
                  <a:lnTo>
                    <a:pt x="10311" y="211542"/>
                  </a:lnTo>
                  <a:lnTo>
                    <a:pt x="13205" y="213791"/>
                  </a:lnTo>
                  <a:lnTo>
                    <a:pt x="24886" y="213469"/>
                  </a:lnTo>
                  <a:lnTo>
                    <a:pt x="76142" y="19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802">
              <a:extLst>
                <a:ext uri="{FF2B5EF4-FFF2-40B4-BE49-F238E27FC236}">
                  <a16:creationId xmlns:a16="http://schemas.microsoft.com/office/drawing/2014/main" id="{99EF5B82-EF0C-A4F7-F02D-58A0585130F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18437" y="543877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9525"/>
                  </a:moveTo>
                  <a:lnTo>
                    <a:pt x="5488" y="9525"/>
                  </a:lnTo>
                  <a:lnTo>
                    <a:pt x="431" y="9525"/>
                  </a:lnTo>
                  <a:lnTo>
                    <a:pt x="0" y="8467"/>
                  </a:lnTo>
                  <a:lnTo>
                    <a:pt x="2343" y="4469"/>
                  </a:lnTo>
                  <a:lnTo>
                    <a:pt x="12557" y="1986"/>
                  </a:lnTo>
                  <a:lnTo>
                    <a:pt x="54044" y="262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803">
              <a:extLst>
                <a:ext uri="{FF2B5EF4-FFF2-40B4-BE49-F238E27FC236}">
                  <a16:creationId xmlns:a16="http://schemas.microsoft.com/office/drawing/2014/main" id="{DE34CCAD-0643-98AC-8EFB-C769358B075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48243" y="5429677"/>
              <a:ext cx="142383" cy="111838"/>
            </a:xfrm>
            <a:custGeom>
              <a:avLst/>
              <a:gdLst/>
              <a:ahLst/>
              <a:cxnLst/>
              <a:rect l="0" t="0" r="0" b="0"/>
              <a:pathLst>
                <a:path w="142383" h="111838">
                  <a:moveTo>
                    <a:pt x="85232" y="28148"/>
                  </a:moveTo>
                  <a:lnTo>
                    <a:pt x="85232" y="28148"/>
                  </a:lnTo>
                  <a:lnTo>
                    <a:pt x="85232" y="4434"/>
                  </a:lnTo>
                  <a:lnTo>
                    <a:pt x="84174" y="2814"/>
                  </a:lnTo>
                  <a:lnTo>
                    <a:pt x="82410" y="1733"/>
                  </a:lnTo>
                  <a:lnTo>
                    <a:pt x="76569" y="533"/>
                  </a:lnTo>
                  <a:lnTo>
                    <a:pt x="66918" y="0"/>
                  </a:lnTo>
                  <a:lnTo>
                    <a:pt x="49584" y="4756"/>
                  </a:lnTo>
                  <a:lnTo>
                    <a:pt x="18462" y="29249"/>
                  </a:lnTo>
                  <a:lnTo>
                    <a:pt x="7931" y="40279"/>
                  </a:lnTo>
                  <a:lnTo>
                    <a:pt x="3251" y="48709"/>
                  </a:lnTo>
                  <a:lnTo>
                    <a:pt x="0" y="76390"/>
                  </a:lnTo>
                  <a:lnTo>
                    <a:pt x="785" y="87689"/>
                  </a:lnTo>
                  <a:lnTo>
                    <a:pt x="8648" y="111837"/>
                  </a:lnTo>
                  <a:lnTo>
                    <a:pt x="9835" y="111458"/>
                  </a:lnTo>
                  <a:lnTo>
                    <a:pt x="39613" y="83228"/>
                  </a:lnTo>
                  <a:lnTo>
                    <a:pt x="66014" y="37991"/>
                  </a:lnTo>
                  <a:lnTo>
                    <a:pt x="67240" y="73691"/>
                  </a:lnTo>
                  <a:lnTo>
                    <a:pt x="71238" y="84019"/>
                  </a:lnTo>
                  <a:lnTo>
                    <a:pt x="73786" y="87620"/>
                  </a:lnTo>
                  <a:lnTo>
                    <a:pt x="79439" y="91622"/>
                  </a:lnTo>
                  <a:lnTo>
                    <a:pt x="88572" y="93875"/>
                  </a:lnTo>
                  <a:lnTo>
                    <a:pt x="97981" y="94542"/>
                  </a:lnTo>
                  <a:lnTo>
                    <a:pt x="104304" y="91876"/>
                  </a:lnTo>
                  <a:lnTo>
                    <a:pt x="110642" y="88221"/>
                  </a:lnTo>
                  <a:lnTo>
                    <a:pt x="116986" y="86597"/>
                  </a:lnTo>
                  <a:lnTo>
                    <a:pt x="119102" y="85106"/>
                  </a:lnTo>
                  <a:lnTo>
                    <a:pt x="120512" y="83053"/>
                  </a:lnTo>
                  <a:lnTo>
                    <a:pt x="123137" y="77950"/>
                  </a:lnTo>
                  <a:lnTo>
                    <a:pt x="127831" y="72155"/>
                  </a:lnTo>
                  <a:lnTo>
                    <a:pt x="133446" y="68873"/>
                  </a:lnTo>
                  <a:lnTo>
                    <a:pt x="142382" y="6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804">
              <a:extLst>
                <a:ext uri="{FF2B5EF4-FFF2-40B4-BE49-F238E27FC236}">
                  <a16:creationId xmlns:a16="http://schemas.microsoft.com/office/drawing/2014/main" id="{589DD13F-B3E9-4FA3-7F0A-F06D1DD1532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30067" y="5307142"/>
              <a:ext cx="65334" cy="207812"/>
            </a:xfrm>
            <a:custGeom>
              <a:avLst/>
              <a:gdLst/>
              <a:ahLst/>
              <a:cxnLst/>
              <a:rect l="0" t="0" r="0" b="0"/>
              <a:pathLst>
                <a:path w="65334" h="207812">
                  <a:moveTo>
                    <a:pt x="8183" y="17333"/>
                  </a:moveTo>
                  <a:lnTo>
                    <a:pt x="8183" y="17333"/>
                  </a:lnTo>
                  <a:lnTo>
                    <a:pt x="8183" y="12277"/>
                  </a:lnTo>
                  <a:lnTo>
                    <a:pt x="11005" y="6972"/>
                  </a:lnTo>
                  <a:lnTo>
                    <a:pt x="16384" y="0"/>
                  </a:lnTo>
                  <a:lnTo>
                    <a:pt x="16388" y="27982"/>
                  </a:lnTo>
                  <a:lnTo>
                    <a:pt x="10117" y="70824"/>
                  </a:lnTo>
                  <a:lnTo>
                    <a:pt x="5934" y="108677"/>
                  </a:lnTo>
                  <a:lnTo>
                    <a:pt x="95" y="154968"/>
                  </a:lnTo>
                  <a:lnTo>
                    <a:pt x="0" y="188611"/>
                  </a:lnTo>
                  <a:lnTo>
                    <a:pt x="8070" y="207592"/>
                  </a:lnTo>
                  <a:lnTo>
                    <a:pt x="29632" y="207811"/>
                  </a:lnTo>
                  <a:lnTo>
                    <a:pt x="44760" y="202770"/>
                  </a:lnTo>
                  <a:lnTo>
                    <a:pt x="65333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805">
              <a:extLst>
                <a:ext uri="{FF2B5EF4-FFF2-40B4-BE49-F238E27FC236}">
                  <a16:creationId xmlns:a16="http://schemas.microsoft.com/office/drawing/2014/main" id="{70095D2C-AFE0-0AE9-25A8-D11AE6540CE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19200" y="54197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29339" y="3862"/>
                  </a:lnTo>
                  <a:lnTo>
                    <a:pt x="60177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538">
            <a:extLst>
              <a:ext uri="{FF2B5EF4-FFF2-40B4-BE49-F238E27FC236}">
                <a16:creationId xmlns:a16="http://schemas.microsoft.com/office/drawing/2014/main" id="{4A3E2EE6-E78D-4C37-5AB4-90D72BA72E9D}"/>
              </a:ext>
            </a:extLst>
          </p:cNvPr>
          <p:cNvGrpSpPr/>
          <p:nvPr/>
        </p:nvGrpSpPr>
        <p:grpSpPr>
          <a:xfrm>
            <a:off x="1638703" y="5328774"/>
            <a:ext cx="445048" cy="200484"/>
            <a:chOff x="1638703" y="5328774"/>
            <a:chExt cx="445048" cy="200484"/>
          </a:xfrm>
        </p:grpSpPr>
        <p:sp>
          <p:nvSpPr>
            <p:cNvPr id="371" name="SMARTInkShape-2806">
              <a:extLst>
                <a:ext uri="{FF2B5EF4-FFF2-40B4-BE49-F238E27FC236}">
                  <a16:creationId xmlns:a16="http://schemas.microsoft.com/office/drawing/2014/main" id="{1FDAF6C2-8472-AEA1-F702-F7805372252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638703" y="5328774"/>
              <a:ext cx="113898" cy="186202"/>
            </a:xfrm>
            <a:custGeom>
              <a:avLst/>
              <a:gdLst/>
              <a:ahLst/>
              <a:cxnLst/>
              <a:rect l="0" t="0" r="0" b="0"/>
              <a:pathLst>
                <a:path w="113898" h="186202">
                  <a:moveTo>
                    <a:pt x="18647" y="14751"/>
                  </a:moveTo>
                  <a:lnTo>
                    <a:pt x="18647" y="14751"/>
                  </a:lnTo>
                  <a:lnTo>
                    <a:pt x="26848" y="6550"/>
                  </a:lnTo>
                  <a:lnTo>
                    <a:pt x="27910" y="0"/>
                  </a:lnTo>
                  <a:lnTo>
                    <a:pt x="28169" y="45851"/>
                  </a:lnTo>
                  <a:lnTo>
                    <a:pt x="20633" y="88461"/>
                  </a:lnTo>
                  <a:lnTo>
                    <a:pt x="12362" y="129978"/>
                  </a:lnTo>
                  <a:lnTo>
                    <a:pt x="8348" y="171074"/>
                  </a:lnTo>
                  <a:lnTo>
                    <a:pt x="0" y="185549"/>
                  </a:lnTo>
                  <a:lnTo>
                    <a:pt x="4773" y="175895"/>
                  </a:lnTo>
                  <a:lnTo>
                    <a:pt x="12833" y="168215"/>
                  </a:lnTo>
                  <a:lnTo>
                    <a:pt x="17946" y="164686"/>
                  </a:lnTo>
                  <a:lnTo>
                    <a:pt x="26449" y="152297"/>
                  </a:lnTo>
                  <a:lnTo>
                    <a:pt x="40009" y="130294"/>
                  </a:lnTo>
                  <a:lnTo>
                    <a:pt x="50366" y="119020"/>
                  </a:lnTo>
                  <a:lnTo>
                    <a:pt x="87048" y="88894"/>
                  </a:lnTo>
                  <a:lnTo>
                    <a:pt x="90706" y="87463"/>
                  </a:lnTo>
                  <a:lnTo>
                    <a:pt x="94203" y="87567"/>
                  </a:lnTo>
                  <a:lnTo>
                    <a:pt x="100911" y="90506"/>
                  </a:lnTo>
                  <a:lnTo>
                    <a:pt x="107420" y="95339"/>
                  </a:lnTo>
                  <a:lnTo>
                    <a:pt x="111018" y="103837"/>
                  </a:lnTo>
                  <a:lnTo>
                    <a:pt x="113644" y="146410"/>
                  </a:lnTo>
                  <a:lnTo>
                    <a:pt x="113897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807">
              <a:extLst>
                <a:ext uri="{FF2B5EF4-FFF2-40B4-BE49-F238E27FC236}">
                  <a16:creationId xmlns:a16="http://schemas.microsoft.com/office/drawing/2014/main" id="{98CF3DA6-FB25-C83A-F33C-A66374F544B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802646" y="5400713"/>
              <a:ext cx="102355" cy="128545"/>
            </a:xfrm>
            <a:custGeom>
              <a:avLst/>
              <a:gdLst/>
              <a:ahLst/>
              <a:cxnLst/>
              <a:rect l="0" t="0" r="0" b="0"/>
              <a:pathLst>
                <a:path w="102355" h="128545">
                  <a:moveTo>
                    <a:pt x="64254" y="47587"/>
                  </a:moveTo>
                  <a:lnTo>
                    <a:pt x="64254" y="47587"/>
                  </a:lnTo>
                  <a:lnTo>
                    <a:pt x="64254" y="42531"/>
                  </a:lnTo>
                  <a:lnTo>
                    <a:pt x="67076" y="37226"/>
                  </a:lnTo>
                  <a:lnTo>
                    <a:pt x="72455" y="30254"/>
                  </a:lnTo>
                  <a:lnTo>
                    <a:pt x="76013" y="29300"/>
                  </a:lnTo>
                  <a:lnTo>
                    <a:pt x="78443" y="29045"/>
                  </a:lnTo>
                  <a:lnTo>
                    <a:pt x="80063" y="27818"/>
                  </a:lnTo>
                  <a:lnTo>
                    <a:pt x="81864" y="23631"/>
                  </a:lnTo>
                  <a:lnTo>
                    <a:pt x="83293" y="1437"/>
                  </a:lnTo>
                  <a:lnTo>
                    <a:pt x="82238" y="946"/>
                  </a:lnTo>
                  <a:lnTo>
                    <a:pt x="69114" y="0"/>
                  </a:lnTo>
                  <a:lnTo>
                    <a:pt x="55581" y="5030"/>
                  </a:lnTo>
                  <a:lnTo>
                    <a:pt x="19600" y="35611"/>
                  </a:lnTo>
                  <a:lnTo>
                    <a:pt x="5750" y="59208"/>
                  </a:lnTo>
                  <a:lnTo>
                    <a:pt x="0" y="81251"/>
                  </a:lnTo>
                  <a:lnTo>
                    <a:pt x="1477" y="94652"/>
                  </a:lnTo>
                  <a:lnTo>
                    <a:pt x="5662" y="106605"/>
                  </a:lnTo>
                  <a:lnTo>
                    <a:pt x="14976" y="121315"/>
                  </a:lnTo>
                  <a:lnTo>
                    <a:pt x="18716" y="122688"/>
                  </a:lnTo>
                  <a:lnTo>
                    <a:pt x="21196" y="123054"/>
                  </a:lnTo>
                  <a:lnTo>
                    <a:pt x="26773" y="120639"/>
                  </a:lnTo>
                  <a:lnTo>
                    <a:pt x="73780" y="76155"/>
                  </a:lnTo>
                  <a:lnTo>
                    <a:pt x="79072" y="69809"/>
                  </a:lnTo>
                  <a:lnTo>
                    <a:pt x="83255" y="57277"/>
                  </a:lnTo>
                  <a:lnTo>
                    <a:pt x="75690" y="65808"/>
                  </a:lnTo>
                  <a:lnTo>
                    <a:pt x="68113" y="80973"/>
                  </a:lnTo>
                  <a:lnTo>
                    <a:pt x="64762" y="111303"/>
                  </a:lnTo>
                  <a:lnTo>
                    <a:pt x="65651" y="115464"/>
                  </a:lnTo>
                  <a:lnTo>
                    <a:pt x="67302" y="118238"/>
                  </a:lnTo>
                  <a:lnTo>
                    <a:pt x="69461" y="120088"/>
                  </a:lnTo>
                  <a:lnTo>
                    <a:pt x="71860" y="124965"/>
                  </a:lnTo>
                  <a:lnTo>
                    <a:pt x="72499" y="127748"/>
                  </a:lnTo>
                  <a:lnTo>
                    <a:pt x="76101" y="128544"/>
                  </a:lnTo>
                  <a:lnTo>
                    <a:pt x="102354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808">
              <a:extLst>
                <a:ext uri="{FF2B5EF4-FFF2-40B4-BE49-F238E27FC236}">
                  <a16:creationId xmlns:a16="http://schemas.microsoft.com/office/drawing/2014/main" id="{670CAD96-3E40-C987-C310-392DEDE2B6A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933575" y="5373967"/>
              <a:ext cx="150176" cy="150534"/>
            </a:xfrm>
            <a:custGeom>
              <a:avLst/>
              <a:gdLst/>
              <a:ahLst/>
              <a:cxnLst/>
              <a:rect l="0" t="0" r="0" b="0"/>
              <a:pathLst>
                <a:path w="150176" h="150534">
                  <a:moveTo>
                    <a:pt x="114300" y="36233"/>
                  </a:moveTo>
                  <a:lnTo>
                    <a:pt x="114300" y="36233"/>
                  </a:lnTo>
                  <a:lnTo>
                    <a:pt x="122963" y="28629"/>
                  </a:lnTo>
                  <a:lnTo>
                    <a:pt x="144891" y="13843"/>
                  </a:lnTo>
                  <a:lnTo>
                    <a:pt x="149063" y="7585"/>
                  </a:lnTo>
                  <a:lnTo>
                    <a:pt x="150175" y="4435"/>
                  </a:lnTo>
                  <a:lnTo>
                    <a:pt x="149858" y="2334"/>
                  </a:lnTo>
                  <a:lnTo>
                    <a:pt x="148589" y="933"/>
                  </a:lnTo>
                  <a:lnTo>
                    <a:pt x="146684" y="0"/>
                  </a:lnTo>
                  <a:lnTo>
                    <a:pt x="138923" y="1785"/>
                  </a:lnTo>
                  <a:lnTo>
                    <a:pt x="95049" y="23716"/>
                  </a:lnTo>
                  <a:lnTo>
                    <a:pt x="78374" y="30878"/>
                  </a:lnTo>
                  <a:lnTo>
                    <a:pt x="71875" y="36675"/>
                  </a:lnTo>
                  <a:lnTo>
                    <a:pt x="70141" y="39703"/>
                  </a:lnTo>
                  <a:lnTo>
                    <a:pt x="67132" y="62861"/>
                  </a:lnTo>
                  <a:lnTo>
                    <a:pt x="66980" y="66685"/>
                  </a:lnTo>
                  <a:lnTo>
                    <a:pt x="68995" y="70293"/>
                  </a:lnTo>
                  <a:lnTo>
                    <a:pt x="81944" y="80427"/>
                  </a:lnTo>
                  <a:lnTo>
                    <a:pt x="106406" y="96524"/>
                  </a:lnTo>
                  <a:lnTo>
                    <a:pt x="110792" y="105716"/>
                  </a:lnTo>
                  <a:lnTo>
                    <a:pt x="111962" y="111130"/>
                  </a:lnTo>
                  <a:lnTo>
                    <a:pt x="111683" y="115797"/>
                  </a:lnTo>
                  <a:lnTo>
                    <a:pt x="108551" y="123806"/>
                  </a:lnTo>
                  <a:lnTo>
                    <a:pt x="100809" y="130894"/>
                  </a:lnTo>
                  <a:lnTo>
                    <a:pt x="90312" y="136513"/>
                  </a:lnTo>
                  <a:lnTo>
                    <a:pt x="44923" y="145472"/>
                  </a:lnTo>
                  <a:lnTo>
                    <a:pt x="0" y="15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2809">
            <a:extLst>
              <a:ext uri="{FF2B5EF4-FFF2-40B4-BE49-F238E27FC236}">
                <a16:creationId xmlns:a16="http://schemas.microsoft.com/office/drawing/2014/main" id="{E328F07C-ADD6-F8F8-8D20-08E7F23E5A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2550" y="5515367"/>
            <a:ext cx="19051" cy="9134"/>
          </a:xfrm>
          <a:custGeom>
            <a:avLst/>
            <a:gdLst/>
            <a:ahLst/>
            <a:cxnLst/>
            <a:rect l="0" t="0" r="0" b="0"/>
            <a:pathLst>
              <a:path w="19051" h="9134">
                <a:moveTo>
                  <a:pt x="0" y="9133"/>
                </a:moveTo>
                <a:lnTo>
                  <a:pt x="0" y="9133"/>
                </a:lnTo>
                <a:lnTo>
                  <a:pt x="0" y="4077"/>
                </a:lnTo>
                <a:lnTo>
                  <a:pt x="1058" y="2588"/>
                </a:lnTo>
                <a:lnTo>
                  <a:pt x="2822" y="1594"/>
                </a:lnTo>
                <a:lnTo>
                  <a:pt x="13258" y="0"/>
                </a:lnTo>
                <a:lnTo>
                  <a:pt x="15188" y="928"/>
                </a:lnTo>
                <a:lnTo>
                  <a:pt x="19050" y="9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540">
            <a:extLst>
              <a:ext uri="{FF2B5EF4-FFF2-40B4-BE49-F238E27FC236}">
                <a16:creationId xmlns:a16="http://schemas.microsoft.com/office/drawing/2014/main" id="{A7A869E8-7CCB-797B-BC46-1151192192E0}"/>
              </a:ext>
            </a:extLst>
          </p:cNvPr>
          <p:cNvGrpSpPr/>
          <p:nvPr/>
        </p:nvGrpSpPr>
        <p:grpSpPr>
          <a:xfrm>
            <a:off x="2343150" y="5296456"/>
            <a:ext cx="171451" cy="256620"/>
            <a:chOff x="2343150" y="5296456"/>
            <a:chExt cx="171451" cy="256620"/>
          </a:xfrm>
        </p:grpSpPr>
        <p:sp>
          <p:nvSpPr>
            <p:cNvPr id="376" name="SMARTInkShape-2810">
              <a:extLst>
                <a:ext uri="{FF2B5EF4-FFF2-40B4-BE49-F238E27FC236}">
                  <a16:creationId xmlns:a16="http://schemas.microsoft.com/office/drawing/2014/main" id="{6770A652-3BE2-766E-D26D-A3B5B6A0499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43150" y="5328774"/>
              <a:ext cx="19016" cy="224302"/>
            </a:xfrm>
            <a:custGeom>
              <a:avLst/>
              <a:gdLst/>
              <a:ahLst/>
              <a:cxnLst/>
              <a:rect l="0" t="0" r="0" b="0"/>
              <a:pathLst>
                <a:path w="19016" h="224302">
                  <a:moveTo>
                    <a:pt x="9525" y="14751"/>
                  </a:moveTo>
                  <a:lnTo>
                    <a:pt x="9525" y="14751"/>
                  </a:lnTo>
                  <a:lnTo>
                    <a:pt x="17726" y="6550"/>
                  </a:lnTo>
                  <a:lnTo>
                    <a:pt x="18788" y="0"/>
                  </a:lnTo>
                  <a:lnTo>
                    <a:pt x="19015" y="14442"/>
                  </a:lnTo>
                  <a:lnTo>
                    <a:pt x="11506" y="59709"/>
                  </a:lnTo>
                  <a:lnTo>
                    <a:pt x="9916" y="102536"/>
                  </a:lnTo>
                  <a:lnTo>
                    <a:pt x="8544" y="145529"/>
                  </a:lnTo>
                  <a:lnTo>
                    <a:pt x="2001" y="185693"/>
                  </a:lnTo>
                  <a:lnTo>
                    <a:pt x="0" y="22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811">
              <a:extLst>
                <a:ext uri="{FF2B5EF4-FFF2-40B4-BE49-F238E27FC236}">
                  <a16:creationId xmlns:a16="http://schemas.microsoft.com/office/drawing/2014/main" id="{3B04A3C0-3F03-B0B0-16E7-C64429D094D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52675" y="5296456"/>
              <a:ext cx="123826" cy="47070"/>
            </a:xfrm>
            <a:custGeom>
              <a:avLst/>
              <a:gdLst/>
              <a:ahLst/>
              <a:cxnLst/>
              <a:rect l="0" t="0" r="0" b="0"/>
              <a:pathLst>
                <a:path w="123826" h="47070">
                  <a:moveTo>
                    <a:pt x="0" y="47069"/>
                  </a:moveTo>
                  <a:lnTo>
                    <a:pt x="0" y="47069"/>
                  </a:lnTo>
                  <a:lnTo>
                    <a:pt x="0" y="42013"/>
                  </a:lnTo>
                  <a:lnTo>
                    <a:pt x="5644" y="36708"/>
                  </a:lnTo>
                  <a:lnTo>
                    <a:pt x="13092" y="30822"/>
                  </a:lnTo>
                  <a:lnTo>
                    <a:pt x="19401" y="21559"/>
                  </a:lnTo>
                  <a:lnTo>
                    <a:pt x="45333" y="5779"/>
                  </a:lnTo>
                  <a:lnTo>
                    <a:pt x="63761" y="1321"/>
                  </a:lnTo>
                  <a:lnTo>
                    <a:pt x="82628" y="0"/>
                  </a:lnTo>
                  <a:lnTo>
                    <a:pt x="123825" y="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812">
              <a:extLst>
                <a:ext uri="{FF2B5EF4-FFF2-40B4-BE49-F238E27FC236}">
                  <a16:creationId xmlns:a16="http://schemas.microsoft.com/office/drawing/2014/main" id="{EE6BE0D5-E7A7-B205-6F0B-52E2481FEDB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66237" y="5429250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50" y="6545"/>
                  </a:lnTo>
                  <a:lnTo>
                    <a:pt x="35998" y="17609"/>
                  </a:lnTo>
                  <a:lnTo>
                    <a:pt x="82183" y="18966"/>
                  </a:lnTo>
                  <a:lnTo>
                    <a:pt x="128216" y="19042"/>
                  </a:lnTo>
                  <a:lnTo>
                    <a:pt x="1483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541">
            <a:extLst>
              <a:ext uri="{FF2B5EF4-FFF2-40B4-BE49-F238E27FC236}">
                <a16:creationId xmlns:a16="http://schemas.microsoft.com/office/drawing/2014/main" id="{9A0C195F-462A-1AFA-C813-CF356EC7302F}"/>
              </a:ext>
            </a:extLst>
          </p:cNvPr>
          <p:cNvGrpSpPr/>
          <p:nvPr/>
        </p:nvGrpSpPr>
        <p:grpSpPr>
          <a:xfrm>
            <a:off x="2916889" y="5239919"/>
            <a:ext cx="607362" cy="302350"/>
            <a:chOff x="2916889" y="5239919"/>
            <a:chExt cx="607362" cy="302350"/>
          </a:xfrm>
        </p:grpSpPr>
        <p:sp>
          <p:nvSpPr>
            <p:cNvPr id="380" name="SMARTInkShape-2813">
              <a:extLst>
                <a:ext uri="{FF2B5EF4-FFF2-40B4-BE49-F238E27FC236}">
                  <a16:creationId xmlns:a16="http://schemas.microsoft.com/office/drawing/2014/main" id="{C931382D-28E5-76F5-3686-7052D69B7A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16889" y="5239919"/>
              <a:ext cx="121587" cy="302350"/>
            </a:xfrm>
            <a:custGeom>
              <a:avLst/>
              <a:gdLst/>
              <a:ahLst/>
              <a:cxnLst/>
              <a:rect l="0" t="0" r="0" b="0"/>
              <a:pathLst>
                <a:path w="121587" h="302350">
                  <a:moveTo>
                    <a:pt x="121586" y="198856"/>
                  </a:moveTo>
                  <a:lnTo>
                    <a:pt x="121586" y="198856"/>
                  </a:lnTo>
                  <a:lnTo>
                    <a:pt x="121586" y="190655"/>
                  </a:lnTo>
                  <a:lnTo>
                    <a:pt x="105110" y="170085"/>
                  </a:lnTo>
                  <a:lnTo>
                    <a:pt x="104252" y="166975"/>
                  </a:lnTo>
                  <a:lnTo>
                    <a:pt x="94832" y="160698"/>
                  </a:lnTo>
                  <a:lnTo>
                    <a:pt x="74501" y="154036"/>
                  </a:lnTo>
                  <a:lnTo>
                    <a:pt x="61501" y="153536"/>
                  </a:lnTo>
                  <a:lnTo>
                    <a:pt x="48667" y="156842"/>
                  </a:lnTo>
                  <a:lnTo>
                    <a:pt x="24486" y="169709"/>
                  </a:lnTo>
                  <a:lnTo>
                    <a:pt x="14930" y="178141"/>
                  </a:lnTo>
                  <a:lnTo>
                    <a:pt x="9625" y="188590"/>
                  </a:lnTo>
                  <a:lnTo>
                    <a:pt x="418" y="226971"/>
                  </a:lnTo>
                  <a:lnTo>
                    <a:pt x="0" y="246276"/>
                  </a:lnTo>
                  <a:lnTo>
                    <a:pt x="3342" y="265440"/>
                  </a:lnTo>
                  <a:lnTo>
                    <a:pt x="16230" y="289023"/>
                  </a:lnTo>
                  <a:lnTo>
                    <a:pt x="24667" y="297138"/>
                  </a:lnTo>
                  <a:lnTo>
                    <a:pt x="33002" y="300746"/>
                  </a:lnTo>
                  <a:lnTo>
                    <a:pt x="43763" y="302349"/>
                  </a:lnTo>
                  <a:lnTo>
                    <a:pt x="61721" y="298194"/>
                  </a:lnTo>
                  <a:lnTo>
                    <a:pt x="74166" y="287456"/>
                  </a:lnTo>
                  <a:lnTo>
                    <a:pt x="85694" y="271042"/>
                  </a:lnTo>
                  <a:lnTo>
                    <a:pt x="97075" y="235885"/>
                  </a:lnTo>
                  <a:lnTo>
                    <a:pt x="100918" y="188308"/>
                  </a:lnTo>
                  <a:lnTo>
                    <a:pt x="102056" y="146459"/>
                  </a:lnTo>
                  <a:lnTo>
                    <a:pt x="102394" y="108307"/>
                  </a:lnTo>
                  <a:lnTo>
                    <a:pt x="105330" y="66435"/>
                  </a:lnTo>
                  <a:lnTo>
                    <a:pt x="108012" y="47927"/>
                  </a:lnTo>
                  <a:lnTo>
                    <a:pt x="102811" y="2775"/>
                  </a:lnTo>
                  <a:lnTo>
                    <a:pt x="103778" y="1460"/>
                  </a:lnTo>
                  <a:lnTo>
                    <a:pt x="107674" y="0"/>
                  </a:lnTo>
                  <a:lnTo>
                    <a:pt x="109136" y="668"/>
                  </a:lnTo>
                  <a:lnTo>
                    <a:pt x="112061" y="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814">
              <a:extLst>
                <a:ext uri="{FF2B5EF4-FFF2-40B4-BE49-F238E27FC236}">
                  <a16:creationId xmlns:a16="http://schemas.microsoft.com/office/drawing/2014/main" id="{98317C30-DFA5-8D84-A0C4-71415AC8E74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097064" y="5429642"/>
              <a:ext cx="17496" cy="104384"/>
            </a:xfrm>
            <a:custGeom>
              <a:avLst/>
              <a:gdLst/>
              <a:ahLst/>
              <a:cxnLst/>
              <a:rect l="0" t="0" r="0" b="0"/>
              <a:pathLst>
                <a:path w="17496" h="104384">
                  <a:moveTo>
                    <a:pt x="8086" y="9133"/>
                  </a:moveTo>
                  <a:lnTo>
                    <a:pt x="8086" y="9133"/>
                  </a:lnTo>
                  <a:lnTo>
                    <a:pt x="17219" y="0"/>
                  </a:lnTo>
                  <a:lnTo>
                    <a:pt x="17495" y="14894"/>
                  </a:lnTo>
                  <a:lnTo>
                    <a:pt x="14737" y="25098"/>
                  </a:lnTo>
                  <a:lnTo>
                    <a:pt x="12520" y="29301"/>
                  </a:lnTo>
                  <a:lnTo>
                    <a:pt x="3419" y="76742"/>
                  </a:lnTo>
                  <a:lnTo>
                    <a:pt x="0" y="94547"/>
                  </a:lnTo>
                  <a:lnTo>
                    <a:pt x="579" y="97825"/>
                  </a:lnTo>
                  <a:lnTo>
                    <a:pt x="8086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815">
              <a:extLst>
                <a:ext uri="{FF2B5EF4-FFF2-40B4-BE49-F238E27FC236}">
                  <a16:creationId xmlns:a16="http://schemas.microsoft.com/office/drawing/2014/main" id="{CF000622-DBD4-6682-3984-A16BD824814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62300" y="5355698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9525" y="16402"/>
                  </a:moveTo>
                  <a:lnTo>
                    <a:pt x="9525" y="16402"/>
                  </a:lnTo>
                  <a:lnTo>
                    <a:pt x="1325" y="0"/>
                  </a:lnTo>
                  <a:lnTo>
                    <a:pt x="883" y="175"/>
                  </a:lnTo>
                  <a:lnTo>
                    <a:pt x="0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816">
              <a:extLst>
                <a:ext uri="{FF2B5EF4-FFF2-40B4-BE49-F238E27FC236}">
                  <a16:creationId xmlns:a16="http://schemas.microsoft.com/office/drawing/2014/main" id="{DFE06847-BE26-B789-96A2-6256630AB36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90875" y="5411524"/>
              <a:ext cx="112839" cy="122502"/>
            </a:xfrm>
            <a:custGeom>
              <a:avLst/>
              <a:gdLst/>
              <a:ahLst/>
              <a:cxnLst/>
              <a:rect l="0" t="0" r="0" b="0"/>
              <a:pathLst>
                <a:path w="112839" h="122502">
                  <a:moveTo>
                    <a:pt x="104775" y="8201"/>
                  </a:moveTo>
                  <a:lnTo>
                    <a:pt x="104775" y="8201"/>
                  </a:lnTo>
                  <a:lnTo>
                    <a:pt x="99719" y="3145"/>
                  </a:lnTo>
                  <a:lnTo>
                    <a:pt x="94414" y="662"/>
                  </a:lnTo>
                  <a:lnTo>
                    <a:pt x="91518" y="0"/>
                  </a:lnTo>
                  <a:lnTo>
                    <a:pt x="88528" y="617"/>
                  </a:lnTo>
                  <a:lnTo>
                    <a:pt x="76127" y="6389"/>
                  </a:lnTo>
                  <a:lnTo>
                    <a:pt x="31191" y="13226"/>
                  </a:lnTo>
                  <a:lnTo>
                    <a:pt x="13844" y="24442"/>
                  </a:lnTo>
                  <a:lnTo>
                    <a:pt x="6858" y="30589"/>
                  </a:lnTo>
                  <a:lnTo>
                    <a:pt x="5631" y="33710"/>
                  </a:lnTo>
                  <a:lnTo>
                    <a:pt x="5870" y="36848"/>
                  </a:lnTo>
                  <a:lnTo>
                    <a:pt x="8959" y="43158"/>
                  </a:lnTo>
                  <a:lnTo>
                    <a:pt x="22568" y="59005"/>
                  </a:lnTo>
                  <a:lnTo>
                    <a:pt x="36908" y="68528"/>
                  </a:lnTo>
                  <a:lnTo>
                    <a:pt x="49506" y="72995"/>
                  </a:lnTo>
                  <a:lnTo>
                    <a:pt x="69327" y="77451"/>
                  </a:lnTo>
                  <a:lnTo>
                    <a:pt x="109368" y="100396"/>
                  </a:lnTo>
                  <a:lnTo>
                    <a:pt x="111012" y="102473"/>
                  </a:lnTo>
                  <a:lnTo>
                    <a:pt x="112838" y="107603"/>
                  </a:lnTo>
                  <a:lnTo>
                    <a:pt x="112267" y="109394"/>
                  </a:lnTo>
                  <a:lnTo>
                    <a:pt x="110829" y="110587"/>
                  </a:lnTo>
                  <a:lnTo>
                    <a:pt x="108810" y="111384"/>
                  </a:lnTo>
                  <a:lnTo>
                    <a:pt x="70414" y="117892"/>
                  </a:lnTo>
                  <a:lnTo>
                    <a:pt x="25982" y="121591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817">
              <a:extLst>
                <a:ext uri="{FF2B5EF4-FFF2-40B4-BE49-F238E27FC236}">
                  <a16:creationId xmlns:a16="http://schemas.microsoft.com/office/drawing/2014/main" id="{14E3819E-E18C-E862-B241-336511BF8F4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62325" y="5290081"/>
              <a:ext cx="85726" cy="224875"/>
            </a:xfrm>
            <a:custGeom>
              <a:avLst/>
              <a:gdLst/>
              <a:ahLst/>
              <a:cxnLst/>
              <a:rect l="0" t="0" r="0" b="0"/>
              <a:pathLst>
                <a:path w="85726" h="224875">
                  <a:moveTo>
                    <a:pt x="0" y="24869"/>
                  </a:moveTo>
                  <a:lnTo>
                    <a:pt x="0" y="24869"/>
                  </a:lnTo>
                  <a:lnTo>
                    <a:pt x="7604" y="5231"/>
                  </a:lnTo>
                  <a:lnTo>
                    <a:pt x="13257" y="266"/>
                  </a:lnTo>
                  <a:lnTo>
                    <a:pt x="15188" y="0"/>
                  </a:lnTo>
                  <a:lnTo>
                    <a:pt x="16476" y="881"/>
                  </a:lnTo>
                  <a:lnTo>
                    <a:pt x="23598" y="20013"/>
                  </a:lnTo>
                  <a:lnTo>
                    <a:pt x="27100" y="50359"/>
                  </a:lnTo>
                  <a:lnTo>
                    <a:pt x="21738" y="96422"/>
                  </a:lnTo>
                  <a:lnTo>
                    <a:pt x="19581" y="133743"/>
                  </a:lnTo>
                  <a:lnTo>
                    <a:pt x="14099" y="176197"/>
                  </a:lnTo>
                  <a:lnTo>
                    <a:pt x="9578" y="223724"/>
                  </a:lnTo>
                  <a:lnTo>
                    <a:pt x="9560" y="224114"/>
                  </a:lnTo>
                  <a:lnTo>
                    <a:pt x="17136" y="224740"/>
                  </a:lnTo>
                  <a:lnTo>
                    <a:pt x="31916" y="224874"/>
                  </a:lnTo>
                  <a:lnTo>
                    <a:pt x="64072" y="211634"/>
                  </a:lnTo>
                  <a:lnTo>
                    <a:pt x="85725" y="196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818">
              <a:extLst>
                <a:ext uri="{FF2B5EF4-FFF2-40B4-BE49-F238E27FC236}">
                  <a16:creationId xmlns:a16="http://schemas.microsoft.com/office/drawing/2014/main" id="{CAD28A5D-8396-B4FC-9CC8-545324E5D06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343275" y="53911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5" y="18214"/>
                  </a:lnTo>
                  <a:lnTo>
                    <a:pt x="17326" y="12328"/>
                  </a:lnTo>
                  <a:lnTo>
                    <a:pt x="56496" y="2749"/>
                  </a:lnTo>
                  <a:lnTo>
                    <a:pt x="103630" y="3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819">
              <a:extLst>
                <a:ext uri="{FF2B5EF4-FFF2-40B4-BE49-F238E27FC236}">
                  <a16:creationId xmlns:a16="http://schemas.microsoft.com/office/drawing/2014/main" id="{139FC384-6457-C5D5-4B9D-A4B6EAC726F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516049" y="54864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542">
            <a:extLst>
              <a:ext uri="{FF2B5EF4-FFF2-40B4-BE49-F238E27FC236}">
                <a16:creationId xmlns:a16="http://schemas.microsoft.com/office/drawing/2014/main" id="{0D38967C-F34B-3A7F-C545-8B243E6AF90E}"/>
              </a:ext>
            </a:extLst>
          </p:cNvPr>
          <p:cNvGrpSpPr/>
          <p:nvPr/>
        </p:nvGrpSpPr>
        <p:grpSpPr>
          <a:xfrm>
            <a:off x="3829050" y="5324520"/>
            <a:ext cx="666751" cy="241251"/>
            <a:chOff x="3829050" y="5324520"/>
            <a:chExt cx="666751" cy="241251"/>
          </a:xfrm>
        </p:grpSpPr>
        <p:sp>
          <p:nvSpPr>
            <p:cNvPr id="388" name="SMARTInkShape-2820">
              <a:extLst>
                <a:ext uri="{FF2B5EF4-FFF2-40B4-BE49-F238E27FC236}">
                  <a16:creationId xmlns:a16="http://schemas.microsoft.com/office/drawing/2014/main" id="{5E0B6179-7A88-8B56-653E-A1AB1F1F6F5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29050" y="5420152"/>
              <a:ext cx="228601" cy="145619"/>
            </a:xfrm>
            <a:custGeom>
              <a:avLst/>
              <a:gdLst/>
              <a:ahLst/>
              <a:cxnLst/>
              <a:rect l="0" t="0" r="0" b="0"/>
              <a:pathLst>
                <a:path w="228601" h="145619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9491" y="0"/>
                  </a:lnTo>
                  <a:lnTo>
                    <a:pt x="12346" y="47150"/>
                  </a:lnTo>
                  <a:lnTo>
                    <a:pt x="25772" y="93758"/>
                  </a:lnTo>
                  <a:lnTo>
                    <a:pt x="38173" y="119738"/>
                  </a:lnTo>
                  <a:lnTo>
                    <a:pt x="44483" y="127063"/>
                  </a:lnTo>
                  <a:lnTo>
                    <a:pt x="50815" y="130319"/>
                  </a:lnTo>
                  <a:lnTo>
                    <a:pt x="53985" y="129070"/>
                  </a:lnTo>
                  <a:lnTo>
                    <a:pt x="69852" y="111236"/>
                  </a:lnTo>
                  <a:lnTo>
                    <a:pt x="73379" y="101764"/>
                  </a:lnTo>
                  <a:lnTo>
                    <a:pt x="83433" y="66770"/>
                  </a:lnTo>
                  <a:lnTo>
                    <a:pt x="92602" y="48555"/>
                  </a:lnTo>
                  <a:lnTo>
                    <a:pt x="94073" y="43568"/>
                  </a:lnTo>
                  <a:lnTo>
                    <a:pt x="94466" y="43719"/>
                  </a:lnTo>
                  <a:lnTo>
                    <a:pt x="97839" y="51812"/>
                  </a:lnTo>
                  <a:lnTo>
                    <a:pt x="117627" y="96975"/>
                  </a:lnTo>
                  <a:lnTo>
                    <a:pt x="127045" y="113923"/>
                  </a:lnTo>
                  <a:lnTo>
                    <a:pt x="147313" y="135676"/>
                  </a:lnTo>
                  <a:lnTo>
                    <a:pt x="159312" y="144025"/>
                  </a:lnTo>
                  <a:lnTo>
                    <a:pt x="163357" y="145616"/>
                  </a:lnTo>
                  <a:lnTo>
                    <a:pt x="166055" y="145618"/>
                  </a:lnTo>
                  <a:lnTo>
                    <a:pt x="175441" y="138018"/>
                  </a:lnTo>
                  <a:lnTo>
                    <a:pt x="178515" y="126721"/>
                  </a:lnTo>
                  <a:lnTo>
                    <a:pt x="187197" y="84481"/>
                  </a:lnTo>
                  <a:lnTo>
                    <a:pt x="195122" y="37566"/>
                  </a:lnTo>
                  <a:lnTo>
                    <a:pt x="198572" y="14122"/>
                  </a:lnTo>
                  <a:lnTo>
                    <a:pt x="201173" y="9273"/>
                  </a:lnTo>
                  <a:lnTo>
                    <a:pt x="205024" y="6039"/>
                  </a:lnTo>
                  <a:lnTo>
                    <a:pt x="209708" y="3884"/>
                  </a:lnTo>
                  <a:lnTo>
                    <a:pt x="213888" y="3505"/>
                  </a:lnTo>
                  <a:lnTo>
                    <a:pt x="228600" y="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821">
              <a:extLst>
                <a:ext uri="{FF2B5EF4-FFF2-40B4-BE49-F238E27FC236}">
                  <a16:creationId xmlns:a16="http://schemas.microsoft.com/office/drawing/2014/main" id="{5781C6AC-08E6-CDE7-A999-24549230778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33850" y="5434170"/>
              <a:ext cx="76201" cy="99840"/>
            </a:xfrm>
            <a:custGeom>
              <a:avLst/>
              <a:gdLst/>
              <a:ahLst/>
              <a:cxnLst/>
              <a:rect l="0" t="0" r="0" b="0"/>
              <a:pathLst>
                <a:path w="76201" h="99840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6247" y="0"/>
                  </a:lnTo>
                  <a:lnTo>
                    <a:pt x="19298" y="477"/>
                  </a:lnTo>
                  <a:lnTo>
                    <a:pt x="22390" y="1853"/>
                  </a:lnTo>
                  <a:lnTo>
                    <a:pt x="24452" y="4887"/>
                  </a:lnTo>
                  <a:lnTo>
                    <a:pt x="26743" y="13902"/>
                  </a:lnTo>
                  <a:lnTo>
                    <a:pt x="24938" y="24965"/>
                  </a:lnTo>
                  <a:lnTo>
                    <a:pt x="20794" y="43094"/>
                  </a:lnTo>
                  <a:lnTo>
                    <a:pt x="16745" y="61870"/>
                  </a:lnTo>
                  <a:lnTo>
                    <a:pt x="10951" y="82121"/>
                  </a:lnTo>
                  <a:lnTo>
                    <a:pt x="9536" y="99675"/>
                  </a:lnTo>
                  <a:lnTo>
                    <a:pt x="30985" y="99839"/>
                  </a:lnTo>
                  <a:lnTo>
                    <a:pt x="37759" y="97026"/>
                  </a:lnTo>
                  <a:lnTo>
                    <a:pt x="41048" y="94794"/>
                  </a:lnTo>
                  <a:lnTo>
                    <a:pt x="65582" y="89533"/>
                  </a:lnTo>
                  <a:lnTo>
                    <a:pt x="76200" y="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822">
              <a:extLst>
                <a:ext uri="{FF2B5EF4-FFF2-40B4-BE49-F238E27FC236}">
                  <a16:creationId xmlns:a16="http://schemas.microsoft.com/office/drawing/2014/main" id="{61395135-38FA-C7E5-88E5-36140AA60F3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57820" y="5343525"/>
              <a:ext cx="14131" cy="38101"/>
            </a:xfrm>
            <a:custGeom>
              <a:avLst/>
              <a:gdLst/>
              <a:ahLst/>
              <a:cxnLst/>
              <a:rect l="0" t="0" r="0" b="0"/>
              <a:pathLst>
                <a:path w="14131" h="38101">
                  <a:moveTo>
                    <a:pt x="14130" y="38100"/>
                  </a:moveTo>
                  <a:lnTo>
                    <a:pt x="14130" y="38100"/>
                  </a:lnTo>
                  <a:lnTo>
                    <a:pt x="6526" y="29438"/>
                  </a:lnTo>
                  <a:lnTo>
                    <a:pt x="873" y="19786"/>
                  </a:lnTo>
                  <a:lnTo>
                    <a:pt x="0" y="15307"/>
                  </a:lnTo>
                  <a:lnTo>
                    <a:pt x="477" y="11263"/>
                  </a:lnTo>
                  <a:lnTo>
                    <a:pt x="14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823">
              <a:extLst>
                <a:ext uri="{FF2B5EF4-FFF2-40B4-BE49-F238E27FC236}">
                  <a16:creationId xmlns:a16="http://schemas.microsoft.com/office/drawing/2014/main" id="{F5339BD5-6A5E-6018-BD55-D06CE37038B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239983" y="5325799"/>
              <a:ext cx="84368" cy="227247"/>
            </a:xfrm>
            <a:custGeom>
              <a:avLst/>
              <a:gdLst/>
              <a:ahLst/>
              <a:cxnLst/>
              <a:rect l="0" t="0" r="0" b="0"/>
              <a:pathLst>
                <a:path w="84368" h="227247">
                  <a:moveTo>
                    <a:pt x="8167" y="8201"/>
                  </a:moveTo>
                  <a:lnTo>
                    <a:pt x="8167" y="8201"/>
                  </a:lnTo>
                  <a:lnTo>
                    <a:pt x="8167" y="0"/>
                  </a:lnTo>
                  <a:lnTo>
                    <a:pt x="10989" y="17678"/>
                  </a:lnTo>
                  <a:lnTo>
                    <a:pt x="15706" y="51931"/>
                  </a:lnTo>
                  <a:lnTo>
                    <a:pt x="17104" y="92772"/>
                  </a:lnTo>
                  <a:lnTo>
                    <a:pt x="12519" y="139441"/>
                  </a:lnTo>
                  <a:lnTo>
                    <a:pt x="8740" y="186077"/>
                  </a:lnTo>
                  <a:lnTo>
                    <a:pt x="7363" y="200498"/>
                  </a:lnTo>
                  <a:lnTo>
                    <a:pt x="0" y="223332"/>
                  </a:lnTo>
                  <a:lnTo>
                    <a:pt x="605" y="224647"/>
                  </a:lnTo>
                  <a:lnTo>
                    <a:pt x="2067" y="225523"/>
                  </a:lnTo>
                  <a:lnTo>
                    <a:pt x="12018" y="226930"/>
                  </a:lnTo>
                  <a:lnTo>
                    <a:pt x="30451" y="227246"/>
                  </a:lnTo>
                  <a:lnTo>
                    <a:pt x="84367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824">
              <a:extLst>
                <a:ext uri="{FF2B5EF4-FFF2-40B4-BE49-F238E27FC236}">
                  <a16:creationId xmlns:a16="http://schemas.microsoft.com/office/drawing/2014/main" id="{BAEB58CF-4D8B-9A99-27CD-3C1EB1120AF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11374" y="5472327"/>
              <a:ext cx="112977" cy="23599"/>
            </a:xfrm>
            <a:custGeom>
              <a:avLst/>
              <a:gdLst/>
              <a:ahLst/>
              <a:cxnLst/>
              <a:rect l="0" t="0" r="0" b="0"/>
              <a:pathLst>
                <a:path w="112977" h="23599">
                  <a:moveTo>
                    <a:pt x="8201" y="23598"/>
                  </a:moveTo>
                  <a:lnTo>
                    <a:pt x="8201" y="23598"/>
                  </a:lnTo>
                  <a:lnTo>
                    <a:pt x="3145" y="23598"/>
                  </a:lnTo>
                  <a:lnTo>
                    <a:pt x="1655" y="22540"/>
                  </a:lnTo>
                  <a:lnTo>
                    <a:pt x="662" y="20776"/>
                  </a:lnTo>
                  <a:lnTo>
                    <a:pt x="0" y="18542"/>
                  </a:lnTo>
                  <a:lnTo>
                    <a:pt x="1676" y="15994"/>
                  </a:lnTo>
                  <a:lnTo>
                    <a:pt x="9182" y="10341"/>
                  </a:lnTo>
                  <a:lnTo>
                    <a:pt x="48547" y="0"/>
                  </a:lnTo>
                  <a:lnTo>
                    <a:pt x="60705" y="57"/>
                  </a:lnTo>
                  <a:lnTo>
                    <a:pt x="72811" y="2552"/>
                  </a:lnTo>
                  <a:lnTo>
                    <a:pt x="112976" y="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825">
              <a:extLst>
                <a:ext uri="{FF2B5EF4-FFF2-40B4-BE49-F238E27FC236}">
                  <a16:creationId xmlns:a16="http://schemas.microsoft.com/office/drawing/2014/main" id="{C6EC3B65-2A86-A35B-4C41-7458ED5F0C7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53320" y="5324520"/>
              <a:ext cx="142481" cy="235581"/>
            </a:xfrm>
            <a:custGeom>
              <a:avLst/>
              <a:gdLst/>
              <a:ahLst/>
              <a:cxnLst/>
              <a:rect l="0" t="0" r="0" b="0"/>
              <a:pathLst>
                <a:path w="142481" h="235581">
                  <a:moveTo>
                    <a:pt x="18655" y="19005"/>
                  </a:moveTo>
                  <a:lnTo>
                    <a:pt x="18655" y="19005"/>
                  </a:lnTo>
                  <a:lnTo>
                    <a:pt x="18655" y="0"/>
                  </a:lnTo>
                  <a:lnTo>
                    <a:pt x="15833" y="39977"/>
                  </a:lnTo>
                  <a:lnTo>
                    <a:pt x="10013" y="80445"/>
                  </a:lnTo>
                  <a:lnTo>
                    <a:pt x="9305" y="125255"/>
                  </a:lnTo>
                  <a:lnTo>
                    <a:pt x="4107" y="169815"/>
                  </a:lnTo>
                  <a:lnTo>
                    <a:pt x="0" y="215159"/>
                  </a:lnTo>
                  <a:lnTo>
                    <a:pt x="2602" y="225422"/>
                  </a:lnTo>
                  <a:lnTo>
                    <a:pt x="7840" y="235580"/>
                  </a:lnTo>
                  <a:lnTo>
                    <a:pt x="8270" y="235355"/>
                  </a:lnTo>
                  <a:lnTo>
                    <a:pt x="8748" y="232283"/>
                  </a:lnTo>
                  <a:lnTo>
                    <a:pt x="14073" y="224603"/>
                  </a:lnTo>
                  <a:lnTo>
                    <a:pt x="25354" y="210410"/>
                  </a:lnTo>
                  <a:lnTo>
                    <a:pt x="36750" y="188959"/>
                  </a:lnTo>
                  <a:lnTo>
                    <a:pt x="78479" y="149327"/>
                  </a:lnTo>
                  <a:lnTo>
                    <a:pt x="96823" y="132291"/>
                  </a:lnTo>
                  <a:lnTo>
                    <a:pt x="111446" y="124901"/>
                  </a:lnTo>
                  <a:lnTo>
                    <a:pt x="118233" y="124112"/>
                  </a:lnTo>
                  <a:lnTo>
                    <a:pt x="119965" y="126118"/>
                  </a:lnTo>
                  <a:lnTo>
                    <a:pt x="131496" y="168569"/>
                  </a:lnTo>
                  <a:lnTo>
                    <a:pt x="133725" y="192639"/>
                  </a:lnTo>
                  <a:lnTo>
                    <a:pt x="142480" y="21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543">
            <a:extLst>
              <a:ext uri="{FF2B5EF4-FFF2-40B4-BE49-F238E27FC236}">
                <a16:creationId xmlns:a16="http://schemas.microsoft.com/office/drawing/2014/main" id="{DC201236-6093-C4C4-9B75-C399AF787B98}"/>
              </a:ext>
            </a:extLst>
          </p:cNvPr>
          <p:cNvGrpSpPr/>
          <p:nvPr/>
        </p:nvGrpSpPr>
        <p:grpSpPr>
          <a:xfrm>
            <a:off x="4791075" y="5305933"/>
            <a:ext cx="161373" cy="237618"/>
            <a:chOff x="4791075" y="5305933"/>
            <a:chExt cx="161373" cy="237618"/>
          </a:xfrm>
        </p:grpSpPr>
        <p:sp>
          <p:nvSpPr>
            <p:cNvPr id="395" name="SMARTInkShape-2826">
              <a:extLst>
                <a:ext uri="{FF2B5EF4-FFF2-40B4-BE49-F238E27FC236}">
                  <a16:creationId xmlns:a16="http://schemas.microsoft.com/office/drawing/2014/main" id="{E1EE72AF-5E85-9675-55D7-938A42B2A58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91075" y="5305933"/>
              <a:ext cx="28520" cy="237618"/>
            </a:xfrm>
            <a:custGeom>
              <a:avLst/>
              <a:gdLst/>
              <a:ahLst/>
              <a:cxnLst/>
              <a:rect l="0" t="0" r="0" b="0"/>
              <a:pathLst>
                <a:path w="28520" h="237618">
                  <a:moveTo>
                    <a:pt x="9525" y="18542"/>
                  </a:moveTo>
                  <a:lnTo>
                    <a:pt x="9525" y="18542"/>
                  </a:lnTo>
                  <a:lnTo>
                    <a:pt x="14581" y="13486"/>
                  </a:lnTo>
                  <a:lnTo>
                    <a:pt x="17064" y="8181"/>
                  </a:lnTo>
                  <a:lnTo>
                    <a:pt x="17726" y="5285"/>
                  </a:lnTo>
                  <a:lnTo>
                    <a:pt x="19226" y="3354"/>
                  </a:lnTo>
                  <a:lnTo>
                    <a:pt x="27135" y="0"/>
                  </a:lnTo>
                  <a:lnTo>
                    <a:pt x="27615" y="889"/>
                  </a:lnTo>
                  <a:lnTo>
                    <a:pt x="28519" y="42355"/>
                  </a:lnTo>
                  <a:lnTo>
                    <a:pt x="23507" y="84276"/>
                  </a:lnTo>
                  <a:lnTo>
                    <a:pt x="19441" y="129027"/>
                  </a:lnTo>
                  <a:lnTo>
                    <a:pt x="19073" y="174080"/>
                  </a:lnTo>
                  <a:lnTo>
                    <a:pt x="17999" y="192098"/>
                  </a:lnTo>
                  <a:lnTo>
                    <a:pt x="10850" y="211658"/>
                  </a:lnTo>
                  <a:lnTo>
                    <a:pt x="8729" y="224807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827">
              <a:extLst>
                <a:ext uri="{FF2B5EF4-FFF2-40B4-BE49-F238E27FC236}">
                  <a16:creationId xmlns:a16="http://schemas.microsoft.com/office/drawing/2014/main" id="{66D41817-BBE5-ABDF-6892-BA2F53A61A5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12461" y="5328613"/>
              <a:ext cx="139987" cy="195888"/>
            </a:xfrm>
            <a:custGeom>
              <a:avLst/>
              <a:gdLst/>
              <a:ahLst/>
              <a:cxnLst/>
              <a:rect l="0" t="0" r="0" b="0"/>
              <a:pathLst>
                <a:path w="139987" h="195888">
                  <a:moveTo>
                    <a:pt x="102439" y="24437"/>
                  </a:moveTo>
                  <a:lnTo>
                    <a:pt x="102439" y="24437"/>
                  </a:lnTo>
                  <a:lnTo>
                    <a:pt x="118686" y="9249"/>
                  </a:lnTo>
                  <a:lnTo>
                    <a:pt x="127949" y="6532"/>
                  </a:lnTo>
                  <a:lnTo>
                    <a:pt x="134237" y="5895"/>
                  </a:lnTo>
                  <a:lnTo>
                    <a:pt x="136338" y="4668"/>
                  </a:lnTo>
                  <a:lnTo>
                    <a:pt x="137739" y="2791"/>
                  </a:lnTo>
                  <a:lnTo>
                    <a:pt x="138671" y="481"/>
                  </a:lnTo>
                  <a:lnTo>
                    <a:pt x="139294" y="0"/>
                  </a:lnTo>
                  <a:lnTo>
                    <a:pt x="139709" y="737"/>
                  </a:lnTo>
                  <a:lnTo>
                    <a:pt x="139986" y="2288"/>
                  </a:lnTo>
                  <a:lnTo>
                    <a:pt x="100718" y="31629"/>
                  </a:lnTo>
                  <a:lnTo>
                    <a:pt x="57410" y="62648"/>
                  </a:lnTo>
                  <a:lnTo>
                    <a:pt x="13817" y="103641"/>
                  </a:lnTo>
                  <a:lnTo>
                    <a:pt x="2920" y="115521"/>
                  </a:lnTo>
                  <a:lnTo>
                    <a:pt x="0" y="122421"/>
                  </a:lnTo>
                  <a:lnTo>
                    <a:pt x="280" y="125743"/>
                  </a:lnTo>
                  <a:lnTo>
                    <a:pt x="3413" y="132257"/>
                  </a:lnTo>
                  <a:lnTo>
                    <a:pt x="16183" y="141873"/>
                  </a:lnTo>
                  <a:lnTo>
                    <a:pt x="56927" y="166015"/>
                  </a:lnTo>
                  <a:lnTo>
                    <a:pt x="104307" y="182749"/>
                  </a:lnTo>
                  <a:lnTo>
                    <a:pt x="113147" y="184757"/>
                  </a:lnTo>
                  <a:lnTo>
                    <a:pt x="115928" y="186350"/>
                  </a:lnTo>
                  <a:lnTo>
                    <a:pt x="117782" y="188472"/>
                  </a:lnTo>
                  <a:lnTo>
                    <a:pt x="119018" y="190943"/>
                  </a:lnTo>
                  <a:lnTo>
                    <a:pt x="120900" y="192591"/>
                  </a:lnTo>
                  <a:lnTo>
                    <a:pt x="131014" y="195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544">
            <a:extLst>
              <a:ext uri="{FF2B5EF4-FFF2-40B4-BE49-F238E27FC236}">
                <a16:creationId xmlns:a16="http://schemas.microsoft.com/office/drawing/2014/main" id="{7EF2C3E0-D5C2-C43C-C2B1-40ED58ECE688}"/>
              </a:ext>
            </a:extLst>
          </p:cNvPr>
          <p:cNvGrpSpPr/>
          <p:nvPr/>
        </p:nvGrpSpPr>
        <p:grpSpPr>
          <a:xfrm>
            <a:off x="5250604" y="5248275"/>
            <a:ext cx="559647" cy="304753"/>
            <a:chOff x="5250604" y="5248275"/>
            <a:chExt cx="559647" cy="304753"/>
          </a:xfrm>
        </p:grpSpPr>
        <p:sp>
          <p:nvSpPr>
            <p:cNvPr id="398" name="SMARTInkShape-2828">
              <a:extLst>
                <a:ext uri="{FF2B5EF4-FFF2-40B4-BE49-F238E27FC236}">
                  <a16:creationId xmlns:a16="http://schemas.microsoft.com/office/drawing/2014/main" id="{B9E7467E-06ED-5E9E-F33C-9825ABF11CE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50604" y="5382447"/>
              <a:ext cx="359622" cy="161090"/>
            </a:xfrm>
            <a:custGeom>
              <a:avLst/>
              <a:gdLst/>
              <a:ahLst/>
              <a:cxnLst/>
              <a:rect l="0" t="0" r="0" b="0"/>
              <a:pathLst>
                <a:path w="359622" h="161090">
                  <a:moveTo>
                    <a:pt x="102446" y="37278"/>
                  </a:moveTo>
                  <a:lnTo>
                    <a:pt x="102446" y="37278"/>
                  </a:lnTo>
                  <a:lnTo>
                    <a:pt x="119779" y="37278"/>
                  </a:lnTo>
                  <a:lnTo>
                    <a:pt x="120351" y="36220"/>
                  </a:lnTo>
                  <a:lnTo>
                    <a:pt x="121346" y="29077"/>
                  </a:lnTo>
                  <a:lnTo>
                    <a:pt x="102246" y="8542"/>
                  </a:lnTo>
                  <a:lnTo>
                    <a:pt x="94243" y="3339"/>
                  </a:lnTo>
                  <a:lnTo>
                    <a:pt x="85042" y="1027"/>
                  </a:lnTo>
                  <a:lnTo>
                    <a:pt x="70369" y="0"/>
                  </a:lnTo>
                  <a:lnTo>
                    <a:pt x="56087" y="5187"/>
                  </a:lnTo>
                  <a:lnTo>
                    <a:pt x="34728" y="20708"/>
                  </a:lnTo>
                  <a:lnTo>
                    <a:pt x="5532" y="61850"/>
                  </a:lnTo>
                  <a:lnTo>
                    <a:pt x="0" y="91596"/>
                  </a:lnTo>
                  <a:lnTo>
                    <a:pt x="1528" y="106575"/>
                  </a:lnTo>
                  <a:lnTo>
                    <a:pt x="11133" y="129871"/>
                  </a:lnTo>
                  <a:lnTo>
                    <a:pt x="17059" y="136639"/>
                  </a:lnTo>
                  <a:lnTo>
                    <a:pt x="23222" y="139647"/>
                  </a:lnTo>
                  <a:lnTo>
                    <a:pt x="33909" y="141736"/>
                  </a:lnTo>
                  <a:lnTo>
                    <a:pt x="34530" y="140783"/>
                  </a:lnTo>
                  <a:lnTo>
                    <a:pt x="35220" y="136903"/>
                  </a:lnTo>
                  <a:lnTo>
                    <a:pt x="36461" y="135444"/>
                  </a:lnTo>
                  <a:lnTo>
                    <a:pt x="40664" y="133824"/>
                  </a:lnTo>
                  <a:lnTo>
                    <a:pt x="42208" y="132334"/>
                  </a:lnTo>
                  <a:lnTo>
                    <a:pt x="47508" y="122338"/>
                  </a:lnTo>
                  <a:lnTo>
                    <a:pt x="61081" y="106219"/>
                  </a:lnTo>
                  <a:lnTo>
                    <a:pt x="64437" y="97334"/>
                  </a:lnTo>
                  <a:lnTo>
                    <a:pt x="70605" y="87999"/>
                  </a:lnTo>
                  <a:lnTo>
                    <a:pt x="72420" y="81693"/>
                  </a:lnTo>
                  <a:lnTo>
                    <a:pt x="73962" y="79587"/>
                  </a:lnTo>
                  <a:lnTo>
                    <a:pt x="76048" y="78185"/>
                  </a:lnTo>
                  <a:lnTo>
                    <a:pt x="81945" y="75932"/>
                  </a:lnTo>
                  <a:lnTo>
                    <a:pt x="82751" y="72802"/>
                  </a:lnTo>
                  <a:lnTo>
                    <a:pt x="83396" y="65863"/>
                  </a:lnTo>
                  <a:lnTo>
                    <a:pt x="83396" y="74055"/>
                  </a:lnTo>
                  <a:lnTo>
                    <a:pt x="89941" y="82721"/>
                  </a:lnTo>
                  <a:lnTo>
                    <a:pt x="92038" y="91546"/>
                  </a:lnTo>
                  <a:lnTo>
                    <a:pt x="93902" y="116875"/>
                  </a:lnTo>
                  <a:lnTo>
                    <a:pt x="104675" y="141881"/>
                  </a:lnTo>
                  <a:lnTo>
                    <a:pt x="108729" y="148327"/>
                  </a:lnTo>
                  <a:lnTo>
                    <a:pt x="111544" y="159211"/>
                  </a:lnTo>
                  <a:lnTo>
                    <a:pt x="112745" y="159841"/>
                  </a:lnTo>
                  <a:lnTo>
                    <a:pt x="126433" y="161089"/>
                  </a:lnTo>
                  <a:lnTo>
                    <a:pt x="127962" y="160034"/>
                  </a:lnTo>
                  <a:lnTo>
                    <a:pt x="128982" y="158274"/>
                  </a:lnTo>
                  <a:lnTo>
                    <a:pt x="129661" y="156042"/>
                  </a:lnTo>
                  <a:lnTo>
                    <a:pt x="131173" y="154554"/>
                  </a:lnTo>
                  <a:lnTo>
                    <a:pt x="141203" y="149344"/>
                  </a:lnTo>
                  <a:lnTo>
                    <a:pt x="172307" y="119789"/>
                  </a:lnTo>
                  <a:lnTo>
                    <a:pt x="175829" y="113461"/>
                  </a:lnTo>
                  <a:lnTo>
                    <a:pt x="186683" y="88107"/>
                  </a:lnTo>
                  <a:lnTo>
                    <a:pt x="206791" y="66287"/>
                  </a:lnTo>
                  <a:lnTo>
                    <a:pt x="216342" y="65864"/>
                  </a:lnTo>
                  <a:lnTo>
                    <a:pt x="217797" y="91363"/>
                  </a:lnTo>
                  <a:lnTo>
                    <a:pt x="224284" y="103975"/>
                  </a:lnTo>
                  <a:lnTo>
                    <a:pt x="227067" y="119831"/>
                  </a:lnTo>
                  <a:lnTo>
                    <a:pt x="233759" y="132528"/>
                  </a:lnTo>
                  <a:lnTo>
                    <a:pt x="234438" y="135703"/>
                  </a:lnTo>
                  <a:lnTo>
                    <a:pt x="235948" y="137820"/>
                  </a:lnTo>
                  <a:lnTo>
                    <a:pt x="238014" y="139231"/>
                  </a:lnTo>
                  <a:lnTo>
                    <a:pt x="240450" y="140172"/>
                  </a:lnTo>
                  <a:lnTo>
                    <a:pt x="242074" y="141857"/>
                  </a:lnTo>
                  <a:lnTo>
                    <a:pt x="245284" y="151447"/>
                  </a:lnTo>
                  <a:lnTo>
                    <a:pt x="253519" y="143365"/>
                  </a:lnTo>
                  <a:lnTo>
                    <a:pt x="254453" y="137385"/>
                  </a:lnTo>
                  <a:lnTo>
                    <a:pt x="255642" y="135766"/>
                  </a:lnTo>
                  <a:lnTo>
                    <a:pt x="268069" y="127898"/>
                  </a:lnTo>
                  <a:lnTo>
                    <a:pt x="271307" y="122356"/>
                  </a:lnTo>
                  <a:lnTo>
                    <a:pt x="272169" y="119397"/>
                  </a:lnTo>
                  <a:lnTo>
                    <a:pt x="278773" y="113286"/>
                  </a:lnTo>
                  <a:lnTo>
                    <a:pt x="321485" y="78198"/>
                  </a:lnTo>
                  <a:lnTo>
                    <a:pt x="340406" y="75392"/>
                  </a:lnTo>
                  <a:lnTo>
                    <a:pt x="340523" y="80439"/>
                  </a:lnTo>
                  <a:lnTo>
                    <a:pt x="343371" y="85741"/>
                  </a:lnTo>
                  <a:lnTo>
                    <a:pt x="348767" y="92712"/>
                  </a:lnTo>
                  <a:lnTo>
                    <a:pt x="349834" y="101693"/>
                  </a:lnTo>
                  <a:lnTo>
                    <a:pt x="350062" y="116774"/>
                  </a:lnTo>
                  <a:lnTo>
                    <a:pt x="352903" y="123057"/>
                  </a:lnTo>
                  <a:lnTo>
                    <a:pt x="358294" y="130657"/>
                  </a:lnTo>
                  <a:lnTo>
                    <a:pt x="359359" y="139763"/>
                  </a:lnTo>
                  <a:lnTo>
                    <a:pt x="359621" y="151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829">
              <a:extLst>
                <a:ext uri="{FF2B5EF4-FFF2-40B4-BE49-F238E27FC236}">
                  <a16:creationId xmlns:a16="http://schemas.microsoft.com/office/drawing/2014/main" id="{4445720C-6F9F-F81D-E4FA-CF65D7B1634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95998" y="5248275"/>
              <a:ext cx="114253" cy="304753"/>
            </a:xfrm>
            <a:custGeom>
              <a:avLst/>
              <a:gdLst/>
              <a:ahLst/>
              <a:cxnLst/>
              <a:rect l="0" t="0" r="0" b="0"/>
              <a:pathLst>
                <a:path w="114253" h="304753">
                  <a:moveTo>
                    <a:pt x="76152" y="238125"/>
                  </a:moveTo>
                  <a:lnTo>
                    <a:pt x="76152" y="238125"/>
                  </a:lnTo>
                  <a:lnTo>
                    <a:pt x="84353" y="238125"/>
                  </a:lnTo>
                  <a:lnTo>
                    <a:pt x="84794" y="237067"/>
                  </a:lnTo>
                  <a:lnTo>
                    <a:pt x="85284" y="233069"/>
                  </a:lnTo>
                  <a:lnTo>
                    <a:pt x="86473" y="231580"/>
                  </a:lnTo>
                  <a:lnTo>
                    <a:pt x="90617" y="229924"/>
                  </a:lnTo>
                  <a:lnTo>
                    <a:pt x="92146" y="228424"/>
                  </a:lnTo>
                  <a:lnTo>
                    <a:pt x="95083" y="219502"/>
                  </a:lnTo>
                  <a:lnTo>
                    <a:pt x="100224" y="214145"/>
                  </a:lnTo>
                  <a:lnTo>
                    <a:pt x="100666" y="212613"/>
                  </a:lnTo>
                  <a:lnTo>
                    <a:pt x="99903" y="211592"/>
                  </a:lnTo>
                  <a:lnTo>
                    <a:pt x="96131" y="209953"/>
                  </a:lnTo>
                  <a:lnTo>
                    <a:pt x="95284" y="201385"/>
                  </a:lnTo>
                  <a:lnTo>
                    <a:pt x="94198" y="200932"/>
                  </a:lnTo>
                  <a:lnTo>
                    <a:pt x="90169" y="200428"/>
                  </a:lnTo>
                  <a:lnTo>
                    <a:pt x="88672" y="199236"/>
                  </a:lnTo>
                  <a:lnTo>
                    <a:pt x="87008" y="195088"/>
                  </a:lnTo>
                  <a:lnTo>
                    <a:pt x="85506" y="193559"/>
                  </a:lnTo>
                  <a:lnTo>
                    <a:pt x="81015" y="191859"/>
                  </a:lnTo>
                  <a:lnTo>
                    <a:pt x="63321" y="190619"/>
                  </a:lnTo>
                  <a:lnTo>
                    <a:pt x="57044" y="193375"/>
                  </a:lnTo>
                  <a:lnTo>
                    <a:pt x="50726" y="197069"/>
                  </a:lnTo>
                  <a:lnTo>
                    <a:pt x="41220" y="200208"/>
                  </a:lnTo>
                  <a:lnTo>
                    <a:pt x="6302" y="231814"/>
                  </a:lnTo>
                  <a:lnTo>
                    <a:pt x="2774" y="240964"/>
                  </a:lnTo>
                  <a:lnTo>
                    <a:pt x="0" y="279284"/>
                  </a:lnTo>
                  <a:lnTo>
                    <a:pt x="2796" y="285698"/>
                  </a:lnTo>
                  <a:lnTo>
                    <a:pt x="13214" y="298440"/>
                  </a:lnTo>
                  <a:lnTo>
                    <a:pt x="19252" y="301973"/>
                  </a:lnTo>
                  <a:lnTo>
                    <a:pt x="31752" y="304242"/>
                  </a:lnTo>
                  <a:lnTo>
                    <a:pt x="50756" y="304752"/>
                  </a:lnTo>
                  <a:lnTo>
                    <a:pt x="57104" y="301956"/>
                  </a:lnTo>
                  <a:lnTo>
                    <a:pt x="64746" y="296595"/>
                  </a:lnTo>
                  <a:lnTo>
                    <a:pt x="72802" y="281386"/>
                  </a:lnTo>
                  <a:lnTo>
                    <a:pt x="75490" y="264270"/>
                  </a:lnTo>
                  <a:lnTo>
                    <a:pt x="76916" y="252919"/>
                  </a:lnTo>
                  <a:lnTo>
                    <a:pt x="85827" y="213689"/>
                  </a:lnTo>
                  <a:lnTo>
                    <a:pt x="95859" y="169759"/>
                  </a:lnTo>
                  <a:lnTo>
                    <a:pt x="104922" y="132849"/>
                  </a:lnTo>
                  <a:lnTo>
                    <a:pt x="111487" y="95102"/>
                  </a:lnTo>
                  <a:lnTo>
                    <a:pt x="113888" y="53485"/>
                  </a:lnTo>
                  <a:lnTo>
                    <a:pt x="114250" y="7610"/>
                  </a:lnTo>
                  <a:lnTo>
                    <a:pt x="114252" y="11"/>
                  </a:lnTo>
                  <a:lnTo>
                    <a:pt x="104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545">
            <a:extLst>
              <a:ext uri="{FF2B5EF4-FFF2-40B4-BE49-F238E27FC236}">
                <a16:creationId xmlns:a16="http://schemas.microsoft.com/office/drawing/2014/main" id="{DD7A98CC-8096-F7DC-EFFF-C36EE255FEAC}"/>
              </a:ext>
            </a:extLst>
          </p:cNvPr>
          <p:cNvGrpSpPr/>
          <p:nvPr/>
        </p:nvGrpSpPr>
        <p:grpSpPr>
          <a:xfrm>
            <a:off x="6239552" y="5276850"/>
            <a:ext cx="1170493" cy="428626"/>
            <a:chOff x="6239552" y="5276850"/>
            <a:chExt cx="1170493" cy="428626"/>
          </a:xfrm>
        </p:grpSpPr>
        <p:sp>
          <p:nvSpPr>
            <p:cNvPr id="401" name="SMARTInkShape-2830">
              <a:extLst>
                <a:ext uri="{FF2B5EF4-FFF2-40B4-BE49-F238E27FC236}">
                  <a16:creationId xmlns:a16="http://schemas.microsoft.com/office/drawing/2014/main" id="{CB03AFBA-8E77-458D-62B8-D6C0FD9DBD2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39552" y="5276850"/>
              <a:ext cx="142165" cy="381001"/>
            </a:xfrm>
            <a:custGeom>
              <a:avLst/>
              <a:gdLst/>
              <a:ahLst/>
              <a:cxnLst/>
              <a:rect l="0" t="0" r="0" b="0"/>
              <a:pathLst>
                <a:path w="142165" h="381001">
                  <a:moveTo>
                    <a:pt x="132673" y="9525"/>
                  </a:moveTo>
                  <a:lnTo>
                    <a:pt x="132673" y="9525"/>
                  </a:lnTo>
                  <a:lnTo>
                    <a:pt x="132673" y="392"/>
                  </a:lnTo>
                  <a:lnTo>
                    <a:pt x="142164" y="0"/>
                  </a:lnTo>
                  <a:lnTo>
                    <a:pt x="120436" y="8662"/>
                  </a:lnTo>
                  <a:lnTo>
                    <a:pt x="75550" y="47946"/>
                  </a:lnTo>
                  <a:lnTo>
                    <a:pt x="63894" y="61526"/>
                  </a:lnTo>
                  <a:lnTo>
                    <a:pt x="44333" y="105351"/>
                  </a:lnTo>
                  <a:lnTo>
                    <a:pt x="24638" y="144047"/>
                  </a:lnTo>
                  <a:lnTo>
                    <a:pt x="12280" y="185714"/>
                  </a:lnTo>
                  <a:lnTo>
                    <a:pt x="2754" y="229224"/>
                  </a:lnTo>
                  <a:lnTo>
                    <a:pt x="0" y="272468"/>
                  </a:lnTo>
                  <a:lnTo>
                    <a:pt x="2346" y="310389"/>
                  </a:lnTo>
                  <a:lnTo>
                    <a:pt x="9743" y="336090"/>
                  </a:lnTo>
                  <a:lnTo>
                    <a:pt x="21725" y="359311"/>
                  </a:lnTo>
                  <a:lnTo>
                    <a:pt x="33621" y="368891"/>
                  </a:lnTo>
                  <a:lnTo>
                    <a:pt x="65998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831">
              <a:extLst>
                <a:ext uri="{FF2B5EF4-FFF2-40B4-BE49-F238E27FC236}">
                  <a16:creationId xmlns:a16="http://schemas.microsoft.com/office/drawing/2014/main" id="{3D2B2858-2223-C222-84D5-6462AE8CEDF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91275" y="5424131"/>
              <a:ext cx="168030" cy="176570"/>
            </a:xfrm>
            <a:custGeom>
              <a:avLst/>
              <a:gdLst/>
              <a:ahLst/>
              <a:cxnLst/>
              <a:rect l="0" t="0" r="0" b="0"/>
              <a:pathLst>
                <a:path w="168030" h="176570">
                  <a:moveTo>
                    <a:pt x="0" y="43219"/>
                  </a:moveTo>
                  <a:lnTo>
                    <a:pt x="0" y="43219"/>
                  </a:lnTo>
                  <a:lnTo>
                    <a:pt x="5056" y="38163"/>
                  </a:lnTo>
                  <a:lnTo>
                    <a:pt x="7539" y="32858"/>
                  </a:lnTo>
                  <a:lnTo>
                    <a:pt x="8201" y="29962"/>
                  </a:lnTo>
                  <a:lnTo>
                    <a:pt x="14189" y="20829"/>
                  </a:lnTo>
                  <a:lnTo>
                    <a:pt x="27722" y="11421"/>
                  </a:lnTo>
                  <a:lnTo>
                    <a:pt x="50447" y="616"/>
                  </a:lnTo>
                  <a:lnTo>
                    <a:pt x="53740" y="0"/>
                  </a:lnTo>
                  <a:lnTo>
                    <a:pt x="56993" y="648"/>
                  </a:lnTo>
                  <a:lnTo>
                    <a:pt x="60220" y="2138"/>
                  </a:lnTo>
                  <a:lnTo>
                    <a:pt x="62372" y="4190"/>
                  </a:lnTo>
                  <a:lnTo>
                    <a:pt x="64762" y="9292"/>
                  </a:lnTo>
                  <a:lnTo>
                    <a:pt x="66423" y="50668"/>
                  </a:lnTo>
                  <a:lnTo>
                    <a:pt x="66625" y="98077"/>
                  </a:lnTo>
                  <a:lnTo>
                    <a:pt x="65606" y="135900"/>
                  </a:lnTo>
                  <a:lnTo>
                    <a:pt x="58473" y="154463"/>
                  </a:lnTo>
                  <a:lnTo>
                    <a:pt x="56974" y="155482"/>
                  </a:lnTo>
                  <a:lnTo>
                    <a:pt x="52485" y="156613"/>
                  </a:lnTo>
                  <a:lnTo>
                    <a:pt x="50865" y="153741"/>
                  </a:lnTo>
                  <a:lnTo>
                    <a:pt x="49065" y="142081"/>
                  </a:lnTo>
                  <a:lnTo>
                    <a:pt x="53910" y="126316"/>
                  </a:lnTo>
                  <a:lnTo>
                    <a:pt x="80203" y="82031"/>
                  </a:lnTo>
                  <a:lnTo>
                    <a:pt x="122006" y="35697"/>
                  </a:lnTo>
                  <a:lnTo>
                    <a:pt x="137411" y="20124"/>
                  </a:lnTo>
                  <a:lnTo>
                    <a:pt x="146091" y="17080"/>
                  </a:lnTo>
                  <a:lnTo>
                    <a:pt x="158797" y="15125"/>
                  </a:lnTo>
                  <a:lnTo>
                    <a:pt x="159840" y="16023"/>
                  </a:lnTo>
                  <a:lnTo>
                    <a:pt x="166900" y="38959"/>
                  </a:lnTo>
                  <a:lnTo>
                    <a:pt x="166605" y="55083"/>
                  </a:lnTo>
                  <a:lnTo>
                    <a:pt x="165064" y="71775"/>
                  </a:lnTo>
                  <a:lnTo>
                    <a:pt x="168029" y="94131"/>
                  </a:lnTo>
                  <a:lnTo>
                    <a:pt x="162375" y="139812"/>
                  </a:lnTo>
                  <a:lnTo>
                    <a:pt x="161925" y="17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832">
              <a:extLst>
                <a:ext uri="{FF2B5EF4-FFF2-40B4-BE49-F238E27FC236}">
                  <a16:creationId xmlns:a16="http://schemas.microsoft.com/office/drawing/2014/main" id="{5CD842ED-9192-7BB3-7AD6-1B552A62A25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77025" y="55245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4134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833">
              <a:extLst>
                <a:ext uri="{FF2B5EF4-FFF2-40B4-BE49-F238E27FC236}">
                  <a16:creationId xmlns:a16="http://schemas.microsoft.com/office/drawing/2014/main" id="{5356EA5F-7279-5E75-84E5-48AD4C0A4EA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05625" y="5393258"/>
              <a:ext cx="19051" cy="197918"/>
            </a:xfrm>
            <a:custGeom>
              <a:avLst/>
              <a:gdLst/>
              <a:ahLst/>
              <a:cxnLst/>
              <a:rect l="0" t="0" r="0" b="0"/>
              <a:pathLst>
                <a:path w="19051" h="197918">
                  <a:moveTo>
                    <a:pt x="0" y="26467"/>
                  </a:moveTo>
                  <a:lnTo>
                    <a:pt x="0" y="26467"/>
                  </a:lnTo>
                  <a:lnTo>
                    <a:pt x="7538" y="8567"/>
                  </a:lnTo>
                  <a:lnTo>
                    <a:pt x="8200" y="5008"/>
                  </a:lnTo>
                  <a:lnTo>
                    <a:pt x="9701" y="2636"/>
                  </a:lnTo>
                  <a:lnTo>
                    <a:pt x="11758" y="1055"/>
                  </a:lnTo>
                  <a:lnTo>
                    <a:pt x="14189" y="0"/>
                  </a:lnTo>
                  <a:lnTo>
                    <a:pt x="15809" y="356"/>
                  </a:lnTo>
                  <a:lnTo>
                    <a:pt x="16890" y="1651"/>
                  </a:lnTo>
                  <a:lnTo>
                    <a:pt x="18090" y="6972"/>
                  </a:lnTo>
                  <a:lnTo>
                    <a:pt x="18924" y="48764"/>
                  </a:lnTo>
                  <a:lnTo>
                    <a:pt x="19013" y="86813"/>
                  </a:lnTo>
                  <a:lnTo>
                    <a:pt x="19039" y="124899"/>
                  </a:lnTo>
                  <a:lnTo>
                    <a:pt x="19047" y="168050"/>
                  </a:lnTo>
                  <a:lnTo>
                    <a:pt x="19050" y="19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834">
              <a:extLst>
                <a:ext uri="{FF2B5EF4-FFF2-40B4-BE49-F238E27FC236}">
                  <a16:creationId xmlns:a16="http://schemas.microsoft.com/office/drawing/2014/main" id="{B84B0962-A9BB-2B42-C6A1-7CE94667EB8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14033" y="5448692"/>
              <a:ext cx="132751" cy="132959"/>
            </a:xfrm>
            <a:custGeom>
              <a:avLst/>
              <a:gdLst/>
              <a:ahLst/>
              <a:cxnLst/>
              <a:rect l="0" t="0" r="0" b="0"/>
              <a:pathLst>
                <a:path w="132751" h="132959">
                  <a:moveTo>
                    <a:pt x="115417" y="9133"/>
                  </a:moveTo>
                  <a:lnTo>
                    <a:pt x="115417" y="9133"/>
                  </a:lnTo>
                  <a:lnTo>
                    <a:pt x="120473" y="4077"/>
                  </a:lnTo>
                  <a:lnTo>
                    <a:pt x="125778" y="1594"/>
                  </a:lnTo>
                  <a:lnTo>
                    <a:pt x="132750" y="0"/>
                  </a:lnTo>
                  <a:lnTo>
                    <a:pt x="130882" y="2605"/>
                  </a:lnTo>
                  <a:lnTo>
                    <a:pt x="116002" y="17956"/>
                  </a:lnTo>
                  <a:lnTo>
                    <a:pt x="73318" y="40019"/>
                  </a:lnTo>
                  <a:lnTo>
                    <a:pt x="29028" y="65650"/>
                  </a:lnTo>
                  <a:lnTo>
                    <a:pt x="4160" y="78858"/>
                  </a:lnTo>
                  <a:lnTo>
                    <a:pt x="1029" y="82074"/>
                  </a:lnTo>
                  <a:lnTo>
                    <a:pt x="0" y="85277"/>
                  </a:lnTo>
                  <a:lnTo>
                    <a:pt x="372" y="88471"/>
                  </a:lnTo>
                  <a:lnTo>
                    <a:pt x="3608" y="94841"/>
                  </a:lnTo>
                  <a:lnTo>
                    <a:pt x="5953" y="98022"/>
                  </a:lnTo>
                  <a:lnTo>
                    <a:pt x="32529" y="110731"/>
                  </a:lnTo>
                  <a:lnTo>
                    <a:pt x="78429" y="128725"/>
                  </a:lnTo>
                  <a:lnTo>
                    <a:pt x="98154" y="132122"/>
                  </a:lnTo>
                  <a:lnTo>
                    <a:pt x="115417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835">
              <a:extLst>
                <a:ext uri="{FF2B5EF4-FFF2-40B4-BE49-F238E27FC236}">
                  <a16:creationId xmlns:a16="http://schemas.microsoft.com/office/drawing/2014/main" id="{1856E059-49FD-F2DC-30B9-997D38333FB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96125" y="55245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264" y="0"/>
                  </a:lnTo>
                  <a:lnTo>
                    <a:pt x="9110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836">
              <a:extLst>
                <a:ext uri="{FF2B5EF4-FFF2-40B4-BE49-F238E27FC236}">
                  <a16:creationId xmlns:a16="http://schemas.microsoft.com/office/drawing/2014/main" id="{93512644-A450-4417-8709-73F354DE39E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286625" y="5459542"/>
              <a:ext cx="27020" cy="141159"/>
            </a:xfrm>
            <a:custGeom>
              <a:avLst/>
              <a:gdLst/>
              <a:ahLst/>
              <a:cxnLst/>
              <a:rect l="0" t="0" r="0" b="0"/>
              <a:pathLst>
                <a:path w="27020" h="141159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5644" y="6972"/>
                  </a:lnTo>
                  <a:lnTo>
                    <a:pt x="16401" y="0"/>
                  </a:lnTo>
                  <a:lnTo>
                    <a:pt x="18342" y="486"/>
                  </a:lnTo>
                  <a:lnTo>
                    <a:pt x="23322" y="3849"/>
                  </a:lnTo>
                  <a:lnTo>
                    <a:pt x="26240" y="8870"/>
                  </a:lnTo>
                  <a:lnTo>
                    <a:pt x="27019" y="11691"/>
                  </a:lnTo>
                  <a:lnTo>
                    <a:pt x="25061" y="20470"/>
                  </a:lnTo>
                  <a:lnTo>
                    <a:pt x="6144" y="65111"/>
                  </a:lnTo>
                  <a:lnTo>
                    <a:pt x="1820" y="76762"/>
                  </a:lnTo>
                  <a:lnTo>
                    <a:pt x="47" y="122612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837">
              <a:extLst>
                <a:ext uri="{FF2B5EF4-FFF2-40B4-BE49-F238E27FC236}">
                  <a16:creationId xmlns:a16="http://schemas.microsoft.com/office/drawing/2014/main" id="{1A04DD6C-E62A-7745-6D75-6505B4C38BC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05675" y="5295900"/>
              <a:ext cx="104370" cy="409576"/>
            </a:xfrm>
            <a:custGeom>
              <a:avLst/>
              <a:gdLst/>
              <a:ahLst/>
              <a:cxnLst/>
              <a:rect l="0" t="0" r="0" b="0"/>
              <a:pathLst>
                <a:path w="104370" h="409576">
                  <a:moveTo>
                    <a:pt x="57150" y="0"/>
                  </a:moveTo>
                  <a:lnTo>
                    <a:pt x="57150" y="0"/>
                  </a:lnTo>
                  <a:lnTo>
                    <a:pt x="70407" y="0"/>
                  </a:lnTo>
                  <a:lnTo>
                    <a:pt x="73396" y="3175"/>
                  </a:lnTo>
                  <a:lnTo>
                    <a:pt x="82660" y="24930"/>
                  </a:lnTo>
                  <a:lnTo>
                    <a:pt x="91049" y="65006"/>
                  </a:lnTo>
                  <a:lnTo>
                    <a:pt x="93383" y="98742"/>
                  </a:lnTo>
                  <a:lnTo>
                    <a:pt x="94697" y="138266"/>
                  </a:lnTo>
                  <a:lnTo>
                    <a:pt x="100143" y="180197"/>
                  </a:lnTo>
                  <a:lnTo>
                    <a:pt x="103402" y="226135"/>
                  </a:lnTo>
                  <a:lnTo>
                    <a:pt x="104369" y="273261"/>
                  </a:lnTo>
                  <a:lnTo>
                    <a:pt x="99599" y="315681"/>
                  </a:lnTo>
                  <a:lnTo>
                    <a:pt x="91482" y="344948"/>
                  </a:lnTo>
                  <a:lnTo>
                    <a:pt x="77319" y="367025"/>
                  </a:lnTo>
                  <a:lnTo>
                    <a:pt x="48081" y="391331"/>
                  </a:lnTo>
                  <a:lnTo>
                    <a:pt x="19448" y="407079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546">
            <a:extLst>
              <a:ext uri="{FF2B5EF4-FFF2-40B4-BE49-F238E27FC236}">
                <a16:creationId xmlns:a16="http://schemas.microsoft.com/office/drawing/2014/main" id="{75DB51EF-8025-4925-6D9C-2FAB61221EF7}"/>
              </a:ext>
            </a:extLst>
          </p:cNvPr>
          <p:cNvGrpSpPr/>
          <p:nvPr/>
        </p:nvGrpSpPr>
        <p:grpSpPr>
          <a:xfrm>
            <a:off x="7770863" y="5265411"/>
            <a:ext cx="573038" cy="449590"/>
            <a:chOff x="7770863" y="5265411"/>
            <a:chExt cx="573038" cy="449590"/>
          </a:xfrm>
        </p:grpSpPr>
        <p:sp>
          <p:nvSpPr>
            <p:cNvPr id="410" name="SMARTInkShape-2838">
              <a:extLst>
                <a:ext uri="{FF2B5EF4-FFF2-40B4-BE49-F238E27FC236}">
                  <a16:creationId xmlns:a16="http://schemas.microsoft.com/office/drawing/2014/main" id="{C35814DC-E9FB-E01D-D5D4-591C68116B9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70863" y="5265411"/>
              <a:ext cx="153938" cy="285162"/>
            </a:xfrm>
            <a:custGeom>
              <a:avLst/>
              <a:gdLst/>
              <a:ahLst/>
              <a:cxnLst/>
              <a:rect l="0" t="0" r="0" b="0"/>
              <a:pathLst>
                <a:path w="153938" h="285162">
                  <a:moveTo>
                    <a:pt x="115837" y="220989"/>
                  </a:moveTo>
                  <a:lnTo>
                    <a:pt x="115837" y="220989"/>
                  </a:lnTo>
                  <a:lnTo>
                    <a:pt x="115837" y="203656"/>
                  </a:lnTo>
                  <a:lnTo>
                    <a:pt x="116895" y="203084"/>
                  </a:lnTo>
                  <a:lnTo>
                    <a:pt x="124038" y="202089"/>
                  </a:lnTo>
                  <a:lnTo>
                    <a:pt x="124774" y="199184"/>
                  </a:lnTo>
                  <a:lnTo>
                    <a:pt x="125247" y="193752"/>
                  </a:lnTo>
                  <a:lnTo>
                    <a:pt x="112094" y="179274"/>
                  </a:lnTo>
                  <a:lnTo>
                    <a:pt x="106060" y="175990"/>
                  </a:lnTo>
                  <a:lnTo>
                    <a:pt x="99850" y="173473"/>
                  </a:lnTo>
                  <a:lnTo>
                    <a:pt x="93562" y="168826"/>
                  </a:lnTo>
                  <a:lnTo>
                    <a:pt x="78773" y="168879"/>
                  </a:lnTo>
                  <a:lnTo>
                    <a:pt x="39842" y="177534"/>
                  </a:lnTo>
                  <a:lnTo>
                    <a:pt x="16179" y="191415"/>
                  </a:lnTo>
                  <a:lnTo>
                    <a:pt x="5223" y="208551"/>
                  </a:lnTo>
                  <a:lnTo>
                    <a:pt x="819" y="219046"/>
                  </a:lnTo>
                  <a:lnTo>
                    <a:pt x="0" y="228161"/>
                  </a:lnTo>
                  <a:lnTo>
                    <a:pt x="4734" y="243932"/>
                  </a:lnTo>
                  <a:lnTo>
                    <a:pt x="19299" y="264712"/>
                  </a:lnTo>
                  <a:lnTo>
                    <a:pt x="42078" y="279217"/>
                  </a:lnTo>
                  <a:lnTo>
                    <a:pt x="63878" y="285161"/>
                  </a:lnTo>
                  <a:lnTo>
                    <a:pt x="77222" y="283729"/>
                  </a:lnTo>
                  <a:lnTo>
                    <a:pt x="89149" y="279565"/>
                  </a:lnTo>
                  <a:lnTo>
                    <a:pt x="97978" y="274186"/>
                  </a:lnTo>
                  <a:lnTo>
                    <a:pt x="113956" y="255095"/>
                  </a:lnTo>
                  <a:lnTo>
                    <a:pt x="127039" y="224274"/>
                  </a:lnTo>
                  <a:lnTo>
                    <a:pt x="134395" y="179304"/>
                  </a:lnTo>
                  <a:lnTo>
                    <a:pt x="139254" y="143901"/>
                  </a:lnTo>
                  <a:lnTo>
                    <a:pt x="142883" y="97489"/>
                  </a:lnTo>
                  <a:lnTo>
                    <a:pt x="149016" y="51869"/>
                  </a:lnTo>
                  <a:lnTo>
                    <a:pt x="145749" y="7133"/>
                  </a:lnTo>
                  <a:lnTo>
                    <a:pt x="145304" y="2219"/>
                  </a:lnTo>
                  <a:lnTo>
                    <a:pt x="146065" y="0"/>
                  </a:lnTo>
                  <a:lnTo>
                    <a:pt x="153937" y="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839">
              <a:extLst>
                <a:ext uri="{FF2B5EF4-FFF2-40B4-BE49-F238E27FC236}">
                  <a16:creationId xmlns:a16="http://schemas.microsoft.com/office/drawing/2014/main" id="{8E7BC062-9CF7-E892-475A-4640EE99C89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010525" y="5315118"/>
              <a:ext cx="169960" cy="399883"/>
            </a:xfrm>
            <a:custGeom>
              <a:avLst/>
              <a:gdLst/>
              <a:ahLst/>
              <a:cxnLst/>
              <a:rect l="0" t="0" r="0" b="0"/>
              <a:pathLst>
                <a:path w="169960" h="399883">
                  <a:moveTo>
                    <a:pt x="114300" y="76032"/>
                  </a:moveTo>
                  <a:lnTo>
                    <a:pt x="114300" y="76032"/>
                  </a:lnTo>
                  <a:lnTo>
                    <a:pt x="135758" y="76032"/>
                  </a:lnTo>
                  <a:lnTo>
                    <a:pt x="142535" y="73210"/>
                  </a:lnTo>
                  <a:lnTo>
                    <a:pt x="166419" y="52434"/>
                  </a:lnTo>
                  <a:lnTo>
                    <a:pt x="169214" y="44025"/>
                  </a:lnTo>
                  <a:lnTo>
                    <a:pt x="169959" y="38819"/>
                  </a:lnTo>
                  <a:lnTo>
                    <a:pt x="167965" y="30213"/>
                  </a:lnTo>
                  <a:lnTo>
                    <a:pt x="158062" y="16064"/>
                  </a:lnTo>
                  <a:lnTo>
                    <a:pt x="144696" y="1745"/>
                  </a:lnTo>
                  <a:lnTo>
                    <a:pt x="140863" y="682"/>
                  </a:lnTo>
                  <a:lnTo>
                    <a:pt x="124721" y="0"/>
                  </a:lnTo>
                  <a:lnTo>
                    <a:pt x="113287" y="5551"/>
                  </a:lnTo>
                  <a:lnTo>
                    <a:pt x="77991" y="36415"/>
                  </a:lnTo>
                  <a:lnTo>
                    <a:pt x="49354" y="78059"/>
                  </a:lnTo>
                  <a:lnTo>
                    <a:pt x="29221" y="123925"/>
                  </a:lnTo>
                  <a:lnTo>
                    <a:pt x="16003" y="161810"/>
                  </a:lnTo>
                  <a:lnTo>
                    <a:pt x="6388" y="205517"/>
                  </a:lnTo>
                  <a:lnTo>
                    <a:pt x="1893" y="243515"/>
                  </a:lnTo>
                  <a:lnTo>
                    <a:pt x="5617" y="284995"/>
                  </a:lnTo>
                  <a:lnTo>
                    <a:pt x="3311" y="325742"/>
                  </a:lnTo>
                  <a:lnTo>
                    <a:pt x="436" y="369488"/>
                  </a:lnTo>
                  <a:lnTo>
                    <a:pt x="0" y="399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840">
              <a:extLst>
                <a:ext uri="{FF2B5EF4-FFF2-40B4-BE49-F238E27FC236}">
                  <a16:creationId xmlns:a16="http://schemas.microsoft.com/office/drawing/2014/main" id="{6DCC60D9-195D-41A8-EC29-22B163E8B75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01000" y="55435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5761" y="1324"/>
                  </a:lnTo>
                  <a:lnTo>
                    <a:pt x="91902" y="262"/>
                  </a:lnTo>
                  <a:lnTo>
                    <a:pt x="132689" y="5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841">
              <a:extLst>
                <a:ext uri="{FF2B5EF4-FFF2-40B4-BE49-F238E27FC236}">
                  <a16:creationId xmlns:a16="http://schemas.microsoft.com/office/drawing/2014/main" id="{3B7F67AE-6AC0-6177-4022-9D5D72917A0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34375" y="5576162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547">
            <a:extLst>
              <a:ext uri="{FF2B5EF4-FFF2-40B4-BE49-F238E27FC236}">
                <a16:creationId xmlns:a16="http://schemas.microsoft.com/office/drawing/2014/main" id="{F230FF8B-6D40-DABB-93AB-18FF8B2D7E15}"/>
              </a:ext>
            </a:extLst>
          </p:cNvPr>
          <p:cNvGrpSpPr/>
          <p:nvPr/>
        </p:nvGrpSpPr>
        <p:grpSpPr>
          <a:xfrm>
            <a:off x="4429255" y="5657850"/>
            <a:ext cx="314196" cy="371467"/>
            <a:chOff x="4429255" y="5657850"/>
            <a:chExt cx="314196" cy="371467"/>
          </a:xfrm>
        </p:grpSpPr>
        <p:sp>
          <p:nvSpPr>
            <p:cNvPr id="415" name="SMARTInkShape-2842">
              <a:extLst>
                <a:ext uri="{FF2B5EF4-FFF2-40B4-BE49-F238E27FC236}">
                  <a16:creationId xmlns:a16="http://schemas.microsoft.com/office/drawing/2014/main" id="{0265CB4F-2791-D0C1-E672-E2C2EDB74AB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476905" y="5657850"/>
              <a:ext cx="266546" cy="333376"/>
            </a:xfrm>
            <a:custGeom>
              <a:avLst/>
              <a:gdLst/>
              <a:ahLst/>
              <a:cxnLst/>
              <a:rect l="0" t="0" r="0" b="0"/>
              <a:pathLst>
                <a:path w="266546" h="333376">
                  <a:moveTo>
                    <a:pt x="257020" y="0"/>
                  </a:moveTo>
                  <a:lnTo>
                    <a:pt x="257020" y="0"/>
                  </a:lnTo>
                  <a:lnTo>
                    <a:pt x="266545" y="0"/>
                  </a:lnTo>
                  <a:lnTo>
                    <a:pt x="258344" y="8201"/>
                  </a:lnTo>
                  <a:lnTo>
                    <a:pt x="257413" y="14189"/>
                  </a:lnTo>
                  <a:lnTo>
                    <a:pt x="251550" y="19712"/>
                  </a:lnTo>
                  <a:lnTo>
                    <a:pt x="247024" y="22666"/>
                  </a:lnTo>
                  <a:lnTo>
                    <a:pt x="244006" y="26752"/>
                  </a:lnTo>
                  <a:lnTo>
                    <a:pt x="233709" y="49514"/>
                  </a:lnTo>
                  <a:lnTo>
                    <a:pt x="197594" y="95447"/>
                  </a:lnTo>
                  <a:lnTo>
                    <a:pt x="169109" y="136189"/>
                  </a:lnTo>
                  <a:lnTo>
                    <a:pt x="157623" y="151545"/>
                  </a:lnTo>
                  <a:lnTo>
                    <a:pt x="114088" y="193737"/>
                  </a:lnTo>
                  <a:lnTo>
                    <a:pt x="82949" y="235907"/>
                  </a:lnTo>
                  <a:lnTo>
                    <a:pt x="48080" y="278249"/>
                  </a:lnTo>
                  <a:lnTo>
                    <a:pt x="21733" y="314130"/>
                  </a:lnTo>
                  <a:lnTo>
                    <a:pt x="20788" y="317371"/>
                  </a:lnTo>
                  <a:lnTo>
                    <a:pt x="19098" y="319530"/>
                  </a:lnTo>
                  <a:lnTo>
                    <a:pt x="0" y="333244"/>
                  </a:lnTo>
                  <a:lnTo>
                    <a:pt x="937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843">
              <a:extLst>
                <a:ext uri="{FF2B5EF4-FFF2-40B4-BE49-F238E27FC236}">
                  <a16:creationId xmlns:a16="http://schemas.microsoft.com/office/drawing/2014/main" id="{05578923-0F8E-B73C-7D20-906E1AE4EC6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29255" y="5838859"/>
              <a:ext cx="142746" cy="190458"/>
            </a:xfrm>
            <a:custGeom>
              <a:avLst/>
              <a:gdLst/>
              <a:ahLst/>
              <a:cxnLst/>
              <a:rect l="0" t="0" r="0" b="0"/>
              <a:pathLst>
                <a:path w="142746" h="190458">
                  <a:moveTo>
                    <a:pt x="66545" y="9491"/>
                  </a:moveTo>
                  <a:lnTo>
                    <a:pt x="66545" y="9491"/>
                  </a:lnTo>
                  <a:lnTo>
                    <a:pt x="61489" y="9491"/>
                  </a:lnTo>
                  <a:lnTo>
                    <a:pt x="60000" y="8433"/>
                  </a:lnTo>
                  <a:lnTo>
                    <a:pt x="59006" y="6669"/>
                  </a:lnTo>
                  <a:lnTo>
                    <a:pt x="57030" y="0"/>
                  </a:lnTo>
                  <a:lnTo>
                    <a:pt x="51967" y="5034"/>
                  </a:lnTo>
                  <a:lnTo>
                    <a:pt x="49482" y="10332"/>
                  </a:lnTo>
                  <a:lnTo>
                    <a:pt x="37872" y="54325"/>
                  </a:lnTo>
                  <a:lnTo>
                    <a:pt x="29896" y="101159"/>
                  </a:lnTo>
                  <a:lnTo>
                    <a:pt x="21126" y="141075"/>
                  </a:lnTo>
                  <a:lnTo>
                    <a:pt x="9506" y="181566"/>
                  </a:lnTo>
                  <a:lnTo>
                    <a:pt x="7352" y="184533"/>
                  </a:lnTo>
                  <a:lnTo>
                    <a:pt x="0" y="190363"/>
                  </a:lnTo>
                  <a:lnTo>
                    <a:pt x="13139" y="190457"/>
                  </a:lnTo>
                  <a:lnTo>
                    <a:pt x="55040" y="182264"/>
                  </a:lnTo>
                  <a:lnTo>
                    <a:pt x="100738" y="172856"/>
                  </a:lnTo>
                  <a:lnTo>
                    <a:pt x="120179" y="170642"/>
                  </a:lnTo>
                  <a:lnTo>
                    <a:pt x="142745" y="161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548">
            <a:extLst>
              <a:ext uri="{FF2B5EF4-FFF2-40B4-BE49-F238E27FC236}">
                <a16:creationId xmlns:a16="http://schemas.microsoft.com/office/drawing/2014/main" id="{AF7D56E7-E79A-6CDD-EF97-4B26E87C06EF}"/>
              </a:ext>
            </a:extLst>
          </p:cNvPr>
          <p:cNvGrpSpPr/>
          <p:nvPr/>
        </p:nvGrpSpPr>
        <p:grpSpPr>
          <a:xfrm>
            <a:off x="3486150" y="6202215"/>
            <a:ext cx="571501" cy="160486"/>
            <a:chOff x="3486150" y="6202215"/>
            <a:chExt cx="571501" cy="160486"/>
          </a:xfrm>
        </p:grpSpPr>
        <p:sp>
          <p:nvSpPr>
            <p:cNvPr id="418" name="SMARTInkShape-2844">
              <a:extLst>
                <a:ext uri="{FF2B5EF4-FFF2-40B4-BE49-F238E27FC236}">
                  <a16:creationId xmlns:a16="http://schemas.microsoft.com/office/drawing/2014/main" id="{80BB2C01-D80A-E533-9276-BB6528E8A9A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86150" y="6202215"/>
              <a:ext cx="129206" cy="159767"/>
            </a:xfrm>
            <a:custGeom>
              <a:avLst/>
              <a:gdLst/>
              <a:ahLst/>
              <a:cxnLst/>
              <a:rect l="0" t="0" r="0" b="0"/>
              <a:pathLst>
                <a:path w="129206" h="159767">
                  <a:moveTo>
                    <a:pt x="0" y="17610"/>
                  </a:moveTo>
                  <a:lnTo>
                    <a:pt x="0" y="17610"/>
                  </a:lnTo>
                  <a:lnTo>
                    <a:pt x="17609" y="0"/>
                  </a:lnTo>
                  <a:lnTo>
                    <a:pt x="19148" y="578"/>
                  </a:lnTo>
                  <a:lnTo>
                    <a:pt x="23680" y="4043"/>
                  </a:lnTo>
                  <a:lnTo>
                    <a:pt x="32181" y="22057"/>
                  </a:lnTo>
                  <a:lnTo>
                    <a:pt x="37321" y="65821"/>
                  </a:lnTo>
                  <a:lnTo>
                    <a:pt x="35047" y="93983"/>
                  </a:lnTo>
                  <a:lnTo>
                    <a:pt x="27670" y="116793"/>
                  </a:lnTo>
                  <a:lnTo>
                    <a:pt x="20753" y="128924"/>
                  </a:lnTo>
                  <a:lnTo>
                    <a:pt x="19127" y="129919"/>
                  </a:lnTo>
                  <a:lnTo>
                    <a:pt x="14498" y="131025"/>
                  </a:lnTo>
                  <a:lnTo>
                    <a:pt x="12841" y="130262"/>
                  </a:lnTo>
                  <a:lnTo>
                    <a:pt x="11735" y="128695"/>
                  </a:lnTo>
                  <a:lnTo>
                    <a:pt x="10507" y="123073"/>
                  </a:lnTo>
                  <a:lnTo>
                    <a:pt x="9962" y="113519"/>
                  </a:lnTo>
                  <a:lnTo>
                    <a:pt x="18186" y="99395"/>
                  </a:lnTo>
                  <a:lnTo>
                    <a:pt x="37844" y="79237"/>
                  </a:lnTo>
                  <a:lnTo>
                    <a:pt x="84882" y="37365"/>
                  </a:lnTo>
                  <a:lnTo>
                    <a:pt x="94643" y="27733"/>
                  </a:lnTo>
                  <a:lnTo>
                    <a:pt x="117625" y="27150"/>
                  </a:lnTo>
                  <a:lnTo>
                    <a:pt x="119692" y="29262"/>
                  </a:lnTo>
                  <a:lnTo>
                    <a:pt x="122601" y="41288"/>
                  </a:lnTo>
                  <a:lnTo>
                    <a:pt x="123281" y="48595"/>
                  </a:lnTo>
                  <a:lnTo>
                    <a:pt x="126405" y="55370"/>
                  </a:lnTo>
                  <a:lnTo>
                    <a:pt x="128720" y="58658"/>
                  </a:lnTo>
                  <a:lnTo>
                    <a:pt x="129205" y="62967"/>
                  </a:lnTo>
                  <a:lnTo>
                    <a:pt x="124006" y="107499"/>
                  </a:lnTo>
                  <a:lnTo>
                    <a:pt x="122820" y="125853"/>
                  </a:lnTo>
                  <a:lnTo>
                    <a:pt x="114417" y="159766"/>
                  </a:lnTo>
                  <a:lnTo>
                    <a:pt x="123825" y="15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845">
              <a:extLst>
                <a:ext uri="{FF2B5EF4-FFF2-40B4-BE49-F238E27FC236}">
                  <a16:creationId xmlns:a16="http://schemas.microsoft.com/office/drawing/2014/main" id="{2A752469-777E-89CE-6E0F-2C410AD76C4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05225" y="6229384"/>
              <a:ext cx="85726" cy="120183"/>
            </a:xfrm>
            <a:custGeom>
              <a:avLst/>
              <a:gdLst/>
              <a:ahLst/>
              <a:cxnLst/>
              <a:rect l="0" t="0" r="0" b="0"/>
              <a:pathLst>
                <a:path w="85726" h="120183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8201" y="82"/>
                  </a:lnTo>
                  <a:lnTo>
                    <a:pt x="4076" y="0"/>
                  </a:lnTo>
                  <a:lnTo>
                    <a:pt x="2717" y="1047"/>
                  </a:lnTo>
                  <a:lnTo>
                    <a:pt x="1208" y="5034"/>
                  </a:lnTo>
                  <a:lnTo>
                    <a:pt x="107" y="45728"/>
                  </a:lnTo>
                  <a:lnTo>
                    <a:pt x="1079" y="77719"/>
                  </a:lnTo>
                  <a:lnTo>
                    <a:pt x="5066" y="91320"/>
                  </a:lnTo>
                  <a:lnTo>
                    <a:pt x="18316" y="110877"/>
                  </a:lnTo>
                  <a:lnTo>
                    <a:pt x="32482" y="118052"/>
                  </a:lnTo>
                  <a:lnTo>
                    <a:pt x="47245" y="120182"/>
                  </a:lnTo>
                  <a:lnTo>
                    <a:pt x="57334" y="117601"/>
                  </a:lnTo>
                  <a:lnTo>
                    <a:pt x="60447" y="114373"/>
                  </a:lnTo>
                  <a:lnTo>
                    <a:pt x="70912" y="77930"/>
                  </a:lnTo>
                  <a:lnTo>
                    <a:pt x="75504" y="34418"/>
                  </a:lnTo>
                  <a:lnTo>
                    <a:pt x="76949" y="24803"/>
                  </a:lnTo>
                  <a:lnTo>
                    <a:pt x="85725" y="9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846">
              <a:extLst>
                <a:ext uri="{FF2B5EF4-FFF2-40B4-BE49-F238E27FC236}">
                  <a16:creationId xmlns:a16="http://schemas.microsoft.com/office/drawing/2014/main" id="{75537BBA-6766-FC34-DA33-5B71C2F3BAB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38575" y="6248908"/>
              <a:ext cx="157594" cy="113793"/>
            </a:xfrm>
            <a:custGeom>
              <a:avLst/>
              <a:gdLst/>
              <a:ahLst/>
              <a:cxnLst/>
              <a:rect l="0" t="0" r="0" b="0"/>
              <a:pathLst>
                <a:path w="157594" h="11379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0361" y="2067"/>
                  </a:lnTo>
                  <a:lnTo>
                    <a:pt x="17333" y="0"/>
                  </a:lnTo>
                  <a:lnTo>
                    <a:pt x="18287" y="5363"/>
                  </a:lnTo>
                  <a:lnTo>
                    <a:pt x="19030" y="50680"/>
                  </a:lnTo>
                  <a:lnTo>
                    <a:pt x="19049" y="95687"/>
                  </a:lnTo>
                  <a:lnTo>
                    <a:pt x="19050" y="108060"/>
                  </a:lnTo>
                  <a:lnTo>
                    <a:pt x="19050" y="91220"/>
                  </a:lnTo>
                  <a:lnTo>
                    <a:pt x="42567" y="54395"/>
                  </a:lnTo>
                  <a:lnTo>
                    <a:pt x="51727" y="45060"/>
                  </a:lnTo>
                  <a:lnTo>
                    <a:pt x="75616" y="28546"/>
                  </a:lnTo>
                  <a:lnTo>
                    <a:pt x="76198" y="75127"/>
                  </a:lnTo>
                  <a:lnTo>
                    <a:pt x="76200" y="99852"/>
                  </a:lnTo>
                  <a:lnTo>
                    <a:pt x="76200" y="97719"/>
                  </a:lnTo>
                  <a:lnTo>
                    <a:pt x="81256" y="85510"/>
                  </a:lnTo>
                  <a:lnTo>
                    <a:pt x="113785" y="40301"/>
                  </a:lnTo>
                  <a:lnTo>
                    <a:pt x="133305" y="14063"/>
                  </a:lnTo>
                  <a:lnTo>
                    <a:pt x="140984" y="10013"/>
                  </a:lnTo>
                  <a:lnTo>
                    <a:pt x="147371" y="9312"/>
                  </a:lnTo>
                  <a:lnTo>
                    <a:pt x="149048" y="10272"/>
                  </a:lnTo>
                  <a:lnTo>
                    <a:pt x="150165" y="11970"/>
                  </a:lnTo>
                  <a:lnTo>
                    <a:pt x="150910" y="14161"/>
                  </a:lnTo>
                  <a:lnTo>
                    <a:pt x="157015" y="22300"/>
                  </a:lnTo>
                  <a:lnTo>
                    <a:pt x="157593" y="25281"/>
                  </a:lnTo>
                  <a:lnTo>
                    <a:pt x="156921" y="28327"/>
                  </a:lnTo>
                  <a:lnTo>
                    <a:pt x="154409" y="34533"/>
                  </a:lnTo>
                  <a:lnTo>
                    <a:pt x="152518" y="79266"/>
                  </a:lnTo>
                  <a:lnTo>
                    <a:pt x="152400" y="113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847">
              <a:extLst>
                <a:ext uri="{FF2B5EF4-FFF2-40B4-BE49-F238E27FC236}">
                  <a16:creationId xmlns:a16="http://schemas.microsoft.com/office/drawing/2014/main" id="{21895B4A-CDCB-E032-B0AD-E1A7713491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38600" y="6353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549">
            <a:extLst>
              <a:ext uri="{FF2B5EF4-FFF2-40B4-BE49-F238E27FC236}">
                <a16:creationId xmlns:a16="http://schemas.microsoft.com/office/drawing/2014/main" id="{4630756D-B300-8E47-0AE3-D477FAE5AFD0}"/>
              </a:ext>
            </a:extLst>
          </p:cNvPr>
          <p:cNvGrpSpPr/>
          <p:nvPr/>
        </p:nvGrpSpPr>
        <p:grpSpPr>
          <a:xfrm>
            <a:off x="4329635" y="6105563"/>
            <a:ext cx="295217" cy="376921"/>
            <a:chOff x="4329635" y="6105563"/>
            <a:chExt cx="295217" cy="376921"/>
          </a:xfrm>
        </p:grpSpPr>
        <p:sp>
          <p:nvSpPr>
            <p:cNvPr id="423" name="SMARTInkShape-2848">
              <a:extLst>
                <a:ext uri="{FF2B5EF4-FFF2-40B4-BE49-F238E27FC236}">
                  <a16:creationId xmlns:a16="http://schemas.microsoft.com/office/drawing/2014/main" id="{6B7DF6CF-742A-18A5-5B65-2A63BBB7B9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29635" y="6124575"/>
              <a:ext cx="89966" cy="233069"/>
            </a:xfrm>
            <a:custGeom>
              <a:avLst/>
              <a:gdLst/>
              <a:ahLst/>
              <a:cxnLst/>
              <a:rect l="0" t="0" r="0" b="0"/>
              <a:pathLst>
                <a:path w="89966" h="233069">
                  <a:moveTo>
                    <a:pt x="89965" y="123825"/>
                  </a:moveTo>
                  <a:lnTo>
                    <a:pt x="89965" y="123825"/>
                  </a:lnTo>
                  <a:lnTo>
                    <a:pt x="89965" y="132026"/>
                  </a:lnTo>
                  <a:lnTo>
                    <a:pt x="89965" y="127601"/>
                  </a:lnTo>
                  <a:lnTo>
                    <a:pt x="89965" y="130090"/>
                  </a:lnTo>
                  <a:lnTo>
                    <a:pt x="88907" y="131176"/>
                  </a:lnTo>
                  <a:lnTo>
                    <a:pt x="84909" y="132384"/>
                  </a:lnTo>
                  <a:lnTo>
                    <a:pt x="83420" y="131648"/>
                  </a:lnTo>
                  <a:lnTo>
                    <a:pt x="82426" y="130099"/>
                  </a:lnTo>
                  <a:lnTo>
                    <a:pt x="81764" y="128007"/>
                  </a:lnTo>
                  <a:lnTo>
                    <a:pt x="80264" y="126614"/>
                  </a:lnTo>
                  <a:lnTo>
                    <a:pt x="72355" y="124192"/>
                  </a:lnTo>
                  <a:lnTo>
                    <a:pt x="71555" y="121166"/>
                  </a:lnTo>
                  <a:lnTo>
                    <a:pt x="71342" y="118877"/>
                  </a:lnTo>
                  <a:lnTo>
                    <a:pt x="69083" y="117351"/>
                  </a:lnTo>
                  <a:lnTo>
                    <a:pt x="49494" y="114702"/>
                  </a:lnTo>
                  <a:lnTo>
                    <a:pt x="34348" y="119476"/>
                  </a:lnTo>
                  <a:lnTo>
                    <a:pt x="16454" y="132649"/>
                  </a:lnTo>
                  <a:lnTo>
                    <a:pt x="9668" y="141153"/>
                  </a:lnTo>
                  <a:lnTo>
                    <a:pt x="256" y="165348"/>
                  </a:lnTo>
                  <a:lnTo>
                    <a:pt x="0" y="179674"/>
                  </a:lnTo>
                  <a:lnTo>
                    <a:pt x="8460" y="211175"/>
                  </a:lnTo>
                  <a:lnTo>
                    <a:pt x="14229" y="220855"/>
                  </a:lnTo>
                  <a:lnTo>
                    <a:pt x="31614" y="232127"/>
                  </a:lnTo>
                  <a:lnTo>
                    <a:pt x="37306" y="233068"/>
                  </a:lnTo>
                  <a:lnTo>
                    <a:pt x="49274" y="231291"/>
                  </a:lnTo>
                  <a:lnTo>
                    <a:pt x="58827" y="224152"/>
                  </a:lnTo>
                  <a:lnTo>
                    <a:pt x="78640" y="192208"/>
                  </a:lnTo>
                  <a:lnTo>
                    <a:pt x="86609" y="152318"/>
                  </a:lnTo>
                  <a:lnTo>
                    <a:pt x="88474" y="119555"/>
                  </a:lnTo>
                  <a:lnTo>
                    <a:pt x="89303" y="84886"/>
                  </a:lnTo>
                  <a:lnTo>
                    <a:pt x="89769" y="39850"/>
                  </a:lnTo>
                  <a:lnTo>
                    <a:pt x="899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849">
              <a:extLst>
                <a:ext uri="{FF2B5EF4-FFF2-40B4-BE49-F238E27FC236}">
                  <a16:creationId xmlns:a16="http://schemas.microsoft.com/office/drawing/2014/main" id="{C3AE8247-5E4F-47E2-E19E-309E49A073B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05325" y="6105563"/>
              <a:ext cx="119527" cy="376921"/>
            </a:xfrm>
            <a:custGeom>
              <a:avLst/>
              <a:gdLst/>
              <a:ahLst/>
              <a:cxnLst/>
              <a:rect l="0" t="0" r="0" b="0"/>
              <a:pathLst>
                <a:path w="119527" h="376921">
                  <a:moveTo>
                    <a:pt x="104775" y="38062"/>
                  </a:moveTo>
                  <a:lnTo>
                    <a:pt x="104775" y="38062"/>
                  </a:lnTo>
                  <a:lnTo>
                    <a:pt x="104775" y="33006"/>
                  </a:lnTo>
                  <a:lnTo>
                    <a:pt x="105833" y="31517"/>
                  </a:lnTo>
                  <a:lnTo>
                    <a:pt x="107597" y="30523"/>
                  </a:lnTo>
                  <a:lnTo>
                    <a:pt x="109831" y="29861"/>
                  </a:lnTo>
                  <a:lnTo>
                    <a:pt x="111320" y="28361"/>
                  </a:lnTo>
                  <a:lnTo>
                    <a:pt x="116534" y="18350"/>
                  </a:lnTo>
                  <a:lnTo>
                    <a:pt x="118964" y="15396"/>
                  </a:lnTo>
                  <a:lnTo>
                    <a:pt x="119526" y="13426"/>
                  </a:lnTo>
                  <a:lnTo>
                    <a:pt x="118841" y="12113"/>
                  </a:lnTo>
                  <a:lnTo>
                    <a:pt x="117328" y="11238"/>
                  </a:lnTo>
                  <a:lnTo>
                    <a:pt x="116318" y="9596"/>
                  </a:lnTo>
                  <a:lnTo>
                    <a:pt x="114307" y="0"/>
                  </a:lnTo>
                  <a:lnTo>
                    <a:pt x="96401" y="7506"/>
                  </a:lnTo>
                  <a:lnTo>
                    <a:pt x="83243" y="11723"/>
                  </a:lnTo>
                  <a:lnTo>
                    <a:pt x="68762" y="19674"/>
                  </a:lnTo>
                  <a:lnTo>
                    <a:pt x="61252" y="26715"/>
                  </a:lnTo>
                  <a:lnTo>
                    <a:pt x="30615" y="69724"/>
                  </a:lnTo>
                  <a:lnTo>
                    <a:pt x="21335" y="95234"/>
                  </a:lnTo>
                  <a:lnTo>
                    <a:pt x="18442" y="139823"/>
                  </a:lnTo>
                  <a:lnTo>
                    <a:pt x="12638" y="177810"/>
                  </a:lnTo>
                  <a:lnTo>
                    <a:pt x="10447" y="214818"/>
                  </a:lnTo>
                  <a:lnTo>
                    <a:pt x="9708" y="259126"/>
                  </a:lnTo>
                  <a:lnTo>
                    <a:pt x="9579" y="295826"/>
                  </a:lnTo>
                  <a:lnTo>
                    <a:pt x="9536" y="341097"/>
                  </a:lnTo>
                  <a:lnTo>
                    <a:pt x="8469" y="370892"/>
                  </a:lnTo>
                  <a:lnTo>
                    <a:pt x="6705" y="374248"/>
                  </a:lnTo>
                  <a:lnTo>
                    <a:pt x="4469" y="376486"/>
                  </a:lnTo>
                  <a:lnTo>
                    <a:pt x="2980" y="376920"/>
                  </a:lnTo>
                  <a:lnTo>
                    <a:pt x="0" y="3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850">
              <a:extLst>
                <a:ext uri="{FF2B5EF4-FFF2-40B4-BE49-F238E27FC236}">
                  <a16:creationId xmlns:a16="http://schemas.microsoft.com/office/drawing/2014/main" id="{EB8E6BF0-4FCF-F2C3-2E65-7005402E7C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67225" y="62865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5"/>
                  </a:lnTo>
                  <a:lnTo>
                    <a:pt x="60119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550">
            <a:extLst>
              <a:ext uri="{FF2B5EF4-FFF2-40B4-BE49-F238E27FC236}">
                <a16:creationId xmlns:a16="http://schemas.microsoft.com/office/drawing/2014/main" id="{FC7A1EE9-6287-0CF6-1067-BB65735C1151}"/>
              </a:ext>
            </a:extLst>
          </p:cNvPr>
          <p:cNvGrpSpPr/>
          <p:nvPr/>
        </p:nvGrpSpPr>
        <p:grpSpPr>
          <a:xfrm>
            <a:off x="6572677" y="5724525"/>
            <a:ext cx="1303991" cy="266701"/>
            <a:chOff x="6572677" y="5724525"/>
            <a:chExt cx="1303991" cy="266701"/>
          </a:xfrm>
        </p:grpSpPr>
        <p:sp>
          <p:nvSpPr>
            <p:cNvPr id="427" name="SMARTInkShape-2851">
              <a:extLst>
                <a:ext uri="{FF2B5EF4-FFF2-40B4-BE49-F238E27FC236}">
                  <a16:creationId xmlns:a16="http://schemas.microsoft.com/office/drawing/2014/main" id="{9BD6796A-FF5A-148E-8AB8-F6E9D43DFE9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72677" y="5772184"/>
              <a:ext cx="323424" cy="123792"/>
            </a:xfrm>
            <a:custGeom>
              <a:avLst/>
              <a:gdLst/>
              <a:ahLst/>
              <a:cxnLst/>
              <a:rect l="0" t="0" r="0" b="0"/>
              <a:pathLst>
                <a:path w="323424" h="123792">
                  <a:moveTo>
                    <a:pt x="18623" y="9491"/>
                  </a:moveTo>
                  <a:lnTo>
                    <a:pt x="18623" y="9491"/>
                  </a:lnTo>
                  <a:lnTo>
                    <a:pt x="10423" y="1290"/>
                  </a:lnTo>
                  <a:lnTo>
                    <a:pt x="0" y="0"/>
                  </a:lnTo>
                  <a:lnTo>
                    <a:pt x="31181" y="13227"/>
                  </a:lnTo>
                  <a:lnTo>
                    <a:pt x="68963" y="19988"/>
                  </a:lnTo>
                  <a:lnTo>
                    <a:pt x="110209" y="33886"/>
                  </a:lnTo>
                  <a:lnTo>
                    <a:pt x="153827" y="51409"/>
                  </a:lnTo>
                  <a:lnTo>
                    <a:pt x="198083" y="73470"/>
                  </a:lnTo>
                  <a:lnTo>
                    <a:pt x="241536" y="91686"/>
                  </a:lnTo>
                  <a:lnTo>
                    <a:pt x="288834" y="107869"/>
                  </a:lnTo>
                  <a:lnTo>
                    <a:pt x="323423" y="123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852">
              <a:extLst>
                <a:ext uri="{FF2B5EF4-FFF2-40B4-BE49-F238E27FC236}">
                  <a16:creationId xmlns:a16="http://schemas.microsoft.com/office/drawing/2014/main" id="{3F54813E-65F4-97AF-25CC-FC355B80BB8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91325" y="5762628"/>
              <a:ext cx="129104" cy="180973"/>
            </a:xfrm>
            <a:custGeom>
              <a:avLst/>
              <a:gdLst/>
              <a:ahLst/>
              <a:cxnLst/>
              <a:rect l="0" t="0" r="0" b="0"/>
              <a:pathLst>
                <a:path w="129104" h="180973">
                  <a:moveTo>
                    <a:pt x="66675" y="9522"/>
                  </a:moveTo>
                  <a:lnTo>
                    <a:pt x="66675" y="9522"/>
                  </a:lnTo>
                  <a:lnTo>
                    <a:pt x="66675" y="0"/>
                  </a:lnTo>
                  <a:lnTo>
                    <a:pt x="66675" y="13255"/>
                  </a:lnTo>
                  <a:lnTo>
                    <a:pt x="79932" y="45054"/>
                  </a:lnTo>
                  <a:lnTo>
                    <a:pt x="118450" y="92448"/>
                  </a:lnTo>
                  <a:lnTo>
                    <a:pt x="122233" y="103943"/>
                  </a:lnTo>
                  <a:lnTo>
                    <a:pt x="122764" y="107395"/>
                  </a:lnTo>
                  <a:lnTo>
                    <a:pt x="126176" y="114052"/>
                  </a:lnTo>
                  <a:lnTo>
                    <a:pt x="128567" y="117308"/>
                  </a:lnTo>
                  <a:lnTo>
                    <a:pt x="129103" y="120538"/>
                  </a:lnTo>
                  <a:lnTo>
                    <a:pt x="128402" y="123749"/>
                  </a:lnTo>
                  <a:lnTo>
                    <a:pt x="124729" y="131451"/>
                  </a:lnTo>
                  <a:lnTo>
                    <a:pt x="90325" y="149482"/>
                  </a:lnTo>
                  <a:lnTo>
                    <a:pt x="58999" y="159151"/>
                  </a:lnTo>
                  <a:lnTo>
                    <a:pt x="38648" y="163923"/>
                  </a:lnTo>
                  <a:lnTo>
                    <a:pt x="10409" y="173609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853">
              <a:extLst>
                <a:ext uri="{FF2B5EF4-FFF2-40B4-BE49-F238E27FC236}">
                  <a16:creationId xmlns:a16="http://schemas.microsoft.com/office/drawing/2014/main" id="{2823F1FE-D4F0-D7ED-B1C0-BC9DFCA1EBF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77395" y="5724525"/>
              <a:ext cx="113981" cy="246679"/>
            </a:xfrm>
            <a:custGeom>
              <a:avLst/>
              <a:gdLst/>
              <a:ahLst/>
              <a:cxnLst/>
              <a:rect l="0" t="0" r="0" b="0"/>
              <a:pathLst>
                <a:path w="113981" h="246679">
                  <a:moveTo>
                    <a:pt x="94930" y="142875"/>
                  </a:moveTo>
                  <a:lnTo>
                    <a:pt x="94930" y="142875"/>
                  </a:lnTo>
                  <a:lnTo>
                    <a:pt x="89874" y="142875"/>
                  </a:lnTo>
                  <a:lnTo>
                    <a:pt x="49806" y="133938"/>
                  </a:lnTo>
                  <a:lnTo>
                    <a:pt x="45797" y="133743"/>
                  </a:lnTo>
                  <a:lnTo>
                    <a:pt x="35699" y="139169"/>
                  </a:lnTo>
                  <a:lnTo>
                    <a:pt x="7873" y="164808"/>
                  </a:lnTo>
                  <a:lnTo>
                    <a:pt x="3321" y="173084"/>
                  </a:lnTo>
                  <a:lnTo>
                    <a:pt x="0" y="209942"/>
                  </a:lnTo>
                  <a:lnTo>
                    <a:pt x="2644" y="217838"/>
                  </a:lnTo>
                  <a:lnTo>
                    <a:pt x="18022" y="236587"/>
                  </a:lnTo>
                  <a:lnTo>
                    <a:pt x="29351" y="242733"/>
                  </a:lnTo>
                  <a:lnTo>
                    <a:pt x="53871" y="246678"/>
                  </a:lnTo>
                  <a:lnTo>
                    <a:pt x="58033" y="244886"/>
                  </a:lnTo>
                  <a:lnTo>
                    <a:pt x="60807" y="241574"/>
                  </a:lnTo>
                  <a:lnTo>
                    <a:pt x="73228" y="200949"/>
                  </a:lnTo>
                  <a:lnTo>
                    <a:pt x="85508" y="162108"/>
                  </a:lnTo>
                  <a:lnTo>
                    <a:pt x="92139" y="130582"/>
                  </a:lnTo>
                  <a:lnTo>
                    <a:pt x="94379" y="87060"/>
                  </a:lnTo>
                  <a:lnTo>
                    <a:pt x="99823" y="47433"/>
                  </a:lnTo>
                  <a:lnTo>
                    <a:pt x="104049" y="3228"/>
                  </a:lnTo>
                  <a:lnTo>
                    <a:pt x="113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854">
              <a:extLst>
                <a:ext uri="{FF2B5EF4-FFF2-40B4-BE49-F238E27FC236}">
                  <a16:creationId xmlns:a16="http://schemas.microsoft.com/office/drawing/2014/main" id="{25972AA2-1254-98FD-70C3-74643BB827E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40522" y="5852472"/>
              <a:ext cx="236604" cy="109078"/>
            </a:xfrm>
            <a:custGeom>
              <a:avLst/>
              <a:gdLst/>
              <a:ahLst/>
              <a:cxnLst/>
              <a:rect l="0" t="0" r="0" b="0"/>
              <a:pathLst>
                <a:path w="236604" h="109078">
                  <a:moveTo>
                    <a:pt x="8003" y="33978"/>
                  </a:moveTo>
                  <a:lnTo>
                    <a:pt x="8003" y="33978"/>
                  </a:lnTo>
                  <a:lnTo>
                    <a:pt x="13059" y="39034"/>
                  </a:lnTo>
                  <a:lnTo>
                    <a:pt x="18364" y="41517"/>
                  </a:lnTo>
                  <a:lnTo>
                    <a:pt x="46192" y="43501"/>
                  </a:lnTo>
                  <a:lnTo>
                    <a:pt x="54176" y="43503"/>
                  </a:lnTo>
                  <a:lnTo>
                    <a:pt x="74869" y="27028"/>
                  </a:lnTo>
                  <a:lnTo>
                    <a:pt x="77981" y="26170"/>
                  </a:lnTo>
                  <a:lnTo>
                    <a:pt x="80054" y="24540"/>
                  </a:lnTo>
                  <a:lnTo>
                    <a:pt x="83657" y="16402"/>
                  </a:lnTo>
                  <a:lnTo>
                    <a:pt x="78985" y="10309"/>
                  </a:lnTo>
                  <a:lnTo>
                    <a:pt x="73770" y="7583"/>
                  </a:lnTo>
                  <a:lnTo>
                    <a:pt x="52398" y="0"/>
                  </a:lnTo>
                  <a:lnTo>
                    <a:pt x="50299" y="743"/>
                  </a:lnTo>
                  <a:lnTo>
                    <a:pt x="48901" y="2296"/>
                  </a:lnTo>
                  <a:lnTo>
                    <a:pt x="44524" y="4023"/>
                  </a:lnTo>
                  <a:lnTo>
                    <a:pt x="37993" y="5848"/>
                  </a:lnTo>
                  <a:lnTo>
                    <a:pt x="28035" y="10187"/>
                  </a:lnTo>
                  <a:lnTo>
                    <a:pt x="19375" y="18466"/>
                  </a:lnTo>
                  <a:lnTo>
                    <a:pt x="13058" y="28142"/>
                  </a:lnTo>
                  <a:lnTo>
                    <a:pt x="6179" y="42977"/>
                  </a:lnTo>
                  <a:lnTo>
                    <a:pt x="3612" y="46328"/>
                  </a:lnTo>
                  <a:lnTo>
                    <a:pt x="760" y="55695"/>
                  </a:lnTo>
                  <a:lnTo>
                    <a:pt x="0" y="61156"/>
                  </a:lnTo>
                  <a:lnTo>
                    <a:pt x="3985" y="78954"/>
                  </a:lnTo>
                  <a:lnTo>
                    <a:pt x="11869" y="97634"/>
                  </a:lnTo>
                  <a:lnTo>
                    <a:pt x="17835" y="104603"/>
                  </a:lnTo>
                  <a:lnTo>
                    <a:pt x="20908" y="106462"/>
                  </a:lnTo>
                  <a:lnTo>
                    <a:pt x="35345" y="109077"/>
                  </a:lnTo>
                  <a:lnTo>
                    <a:pt x="38931" y="108386"/>
                  </a:lnTo>
                  <a:lnTo>
                    <a:pt x="41322" y="106867"/>
                  </a:lnTo>
                  <a:lnTo>
                    <a:pt x="42916" y="104795"/>
                  </a:lnTo>
                  <a:lnTo>
                    <a:pt x="47508" y="102494"/>
                  </a:lnTo>
                  <a:lnTo>
                    <a:pt x="64138" y="95961"/>
                  </a:lnTo>
                  <a:lnTo>
                    <a:pt x="72815" y="87632"/>
                  </a:lnTo>
                  <a:lnTo>
                    <a:pt x="107610" y="44404"/>
                  </a:lnTo>
                  <a:lnTo>
                    <a:pt x="135970" y="29406"/>
                  </a:lnTo>
                  <a:lnTo>
                    <a:pt x="137763" y="29871"/>
                  </a:lnTo>
                  <a:lnTo>
                    <a:pt x="138960" y="31240"/>
                  </a:lnTo>
                  <a:lnTo>
                    <a:pt x="140289" y="35583"/>
                  </a:lnTo>
                  <a:lnTo>
                    <a:pt x="141939" y="42100"/>
                  </a:lnTo>
                  <a:lnTo>
                    <a:pt x="149491" y="64497"/>
                  </a:lnTo>
                  <a:lnTo>
                    <a:pt x="150854" y="105224"/>
                  </a:lnTo>
                  <a:lnTo>
                    <a:pt x="150868" y="103390"/>
                  </a:lnTo>
                  <a:lnTo>
                    <a:pt x="195657" y="65076"/>
                  </a:lnTo>
                  <a:lnTo>
                    <a:pt x="205353" y="58383"/>
                  </a:lnTo>
                  <a:lnTo>
                    <a:pt x="216760" y="51792"/>
                  </a:lnTo>
                  <a:lnTo>
                    <a:pt x="223550" y="47187"/>
                  </a:lnTo>
                  <a:lnTo>
                    <a:pt x="234675" y="43988"/>
                  </a:lnTo>
                  <a:lnTo>
                    <a:pt x="235746" y="49363"/>
                  </a:lnTo>
                  <a:lnTo>
                    <a:pt x="236603" y="1006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855">
              <a:extLst>
                <a:ext uri="{FF2B5EF4-FFF2-40B4-BE49-F238E27FC236}">
                  <a16:creationId xmlns:a16="http://schemas.microsoft.com/office/drawing/2014/main" id="{5D2BD37C-0706-AC3C-C866-17E5AEFE936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34832" y="5867827"/>
              <a:ext cx="64795" cy="103560"/>
            </a:xfrm>
            <a:custGeom>
              <a:avLst/>
              <a:gdLst/>
              <a:ahLst/>
              <a:cxnLst/>
              <a:rect l="0" t="0" r="0" b="0"/>
              <a:pathLst>
                <a:path w="64795" h="103560">
                  <a:moveTo>
                    <a:pt x="56593" y="18623"/>
                  </a:moveTo>
                  <a:lnTo>
                    <a:pt x="56593" y="18623"/>
                  </a:lnTo>
                  <a:lnTo>
                    <a:pt x="64794" y="10422"/>
                  </a:lnTo>
                  <a:lnTo>
                    <a:pt x="64178" y="8922"/>
                  </a:lnTo>
                  <a:lnTo>
                    <a:pt x="57801" y="1013"/>
                  </a:lnTo>
                  <a:lnTo>
                    <a:pt x="54307" y="213"/>
                  </a:lnTo>
                  <a:lnTo>
                    <a:pt x="51894" y="0"/>
                  </a:lnTo>
                  <a:lnTo>
                    <a:pt x="46391" y="2585"/>
                  </a:lnTo>
                  <a:lnTo>
                    <a:pt x="5790" y="40863"/>
                  </a:lnTo>
                  <a:lnTo>
                    <a:pt x="2264" y="47205"/>
                  </a:lnTo>
                  <a:lnTo>
                    <a:pt x="0" y="59900"/>
                  </a:lnTo>
                  <a:lnTo>
                    <a:pt x="611" y="85690"/>
                  </a:lnTo>
                  <a:lnTo>
                    <a:pt x="4549" y="95350"/>
                  </a:lnTo>
                  <a:lnTo>
                    <a:pt x="7081" y="98350"/>
                  </a:lnTo>
                  <a:lnTo>
                    <a:pt x="12715" y="101681"/>
                  </a:lnTo>
                  <a:lnTo>
                    <a:pt x="26894" y="103559"/>
                  </a:lnTo>
                  <a:lnTo>
                    <a:pt x="31502" y="100646"/>
                  </a:lnTo>
                  <a:lnTo>
                    <a:pt x="39444" y="88944"/>
                  </a:lnTo>
                  <a:lnTo>
                    <a:pt x="51455" y="42213"/>
                  </a:lnTo>
                  <a:lnTo>
                    <a:pt x="52110" y="36467"/>
                  </a:lnTo>
                  <a:lnTo>
                    <a:pt x="47068" y="18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856">
              <a:extLst>
                <a:ext uri="{FF2B5EF4-FFF2-40B4-BE49-F238E27FC236}">
                  <a16:creationId xmlns:a16="http://schemas.microsoft.com/office/drawing/2014/main" id="{E521679B-4E86-073F-FACD-AE6A17BE38C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20000" y="5877366"/>
              <a:ext cx="219076" cy="113703"/>
            </a:xfrm>
            <a:custGeom>
              <a:avLst/>
              <a:gdLst/>
              <a:ahLst/>
              <a:cxnLst/>
              <a:rect l="0" t="0" r="0" b="0"/>
              <a:pathLst>
                <a:path w="219076" h="113703">
                  <a:moveTo>
                    <a:pt x="0" y="37659"/>
                  </a:moveTo>
                  <a:lnTo>
                    <a:pt x="0" y="37659"/>
                  </a:lnTo>
                  <a:lnTo>
                    <a:pt x="8664" y="30055"/>
                  </a:lnTo>
                  <a:lnTo>
                    <a:pt x="54774" y="1427"/>
                  </a:lnTo>
                  <a:lnTo>
                    <a:pt x="55566" y="1862"/>
                  </a:lnTo>
                  <a:lnTo>
                    <a:pt x="56446" y="5169"/>
                  </a:lnTo>
                  <a:lnTo>
                    <a:pt x="57088" y="27055"/>
                  </a:lnTo>
                  <a:lnTo>
                    <a:pt x="47446" y="68473"/>
                  </a:lnTo>
                  <a:lnTo>
                    <a:pt x="38527" y="92767"/>
                  </a:lnTo>
                  <a:lnTo>
                    <a:pt x="39443" y="92389"/>
                  </a:lnTo>
                  <a:lnTo>
                    <a:pt x="43283" y="89147"/>
                  </a:lnTo>
                  <a:lnTo>
                    <a:pt x="45696" y="84179"/>
                  </a:lnTo>
                  <a:lnTo>
                    <a:pt x="46338" y="81373"/>
                  </a:lnTo>
                  <a:lnTo>
                    <a:pt x="52300" y="72366"/>
                  </a:lnTo>
                  <a:lnTo>
                    <a:pt x="90781" y="31567"/>
                  </a:lnTo>
                  <a:lnTo>
                    <a:pt x="97190" y="18660"/>
                  </a:lnTo>
                  <a:lnTo>
                    <a:pt x="99719" y="15468"/>
                  </a:lnTo>
                  <a:lnTo>
                    <a:pt x="105349" y="11921"/>
                  </a:lnTo>
                  <a:lnTo>
                    <a:pt x="111380" y="9287"/>
                  </a:lnTo>
                  <a:lnTo>
                    <a:pt x="121977" y="1048"/>
                  </a:lnTo>
                  <a:lnTo>
                    <a:pt x="128334" y="0"/>
                  </a:lnTo>
                  <a:lnTo>
                    <a:pt x="130006" y="1970"/>
                  </a:lnTo>
                  <a:lnTo>
                    <a:pt x="132359" y="14855"/>
                  </a:lnTo>
                  <a:lnTo>
                    <a:pt x="131997" y="33136"/>
                  </a:lnTo>
                  <a:lnTo>
                    <a:pt x="124682" y="77060"/>
                  </a:lnTo>
                  <a:lnTo>
                    <a:pt x="124206" y="86215"/>
                  </a:lnTo>
                  <a:lnTo>
                    <a:pt x="123020" y="89080"/>
                  </a:lnTo>
                  <a:lnTo>
                    <a:pt x="121172" y="90989"/>
                  </a:lnTo>
                  <a:lnTo>
                    <a:pt x="118881" y="92262"/>
                  </a:lnTo>
                  <a:lnTo>
                    <a:pt x="118412" y="94169"/>
                  </a:lnTo>
                  <a:lnTo>
                    <a:pt x="119158" y="96500"/>
                  </a:lnTo>
                  <a:lnTo>
                    <a:pt x="121751" y="101911"/>
                  </a:lnTo>
                  <a:lnTo>
                    <a:pt x="123802" y="113702"/>
                  </a:lnTo>
                  <a:lnTo>
                    <a:pt x="137006" y="93116"/>
                  </a:lnTo>
                  <a:lnTo>
                    <a:pt x="183235" y="46060"/>
                  </a:lnTo>
                  <a:lnTo>
                    <a:pt x="191857" y="41392"/>
                  </a:lnTo>
                  <a:lnTo>
                    <a:pt x="207509" y="37986"/>
                  </a:lnTo>
                  <a:lnTo>
                    <a:pt x="219075" y="56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857">
              <a:extLst>
                <a:ext uri="{FF2B5EF4-FFF2-40B4-BE49-F238E27FC236}">
                  <a16:creationId xmlns:a16="http://schemas.microsoft.com/office/drawing/2014/main" id="{EEABAB66-82C1-BA68-3C3F-21E00D1A74A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58125" y="5981700"/>
              <a:ext cx="18543" cy="9526"/>
            </a:xfrm>
            <a:custGeom>
              <a:avLst/>
              <a:gdLst/>
              <a:ahLst/>
              <a:cxnLst/>
              <a:rect l="0" t="0" r="0" b="0"/>
              <a:pathLst>
                <a:path w="18543" h="9526">
                  <a:moveTo>
                    <a:pt x="0" y="0"/>
                  </a:moveTo>
                  <a:lnTo>
                    <a:pt x="0" y="0"/>
                  </a:lnTo>
                  <a:lnTo>
                    <a:pt x="17334" y="0"/>
                  </a:lnTo>
                  <a:lnTo>
                    <a:pt x="17905" y="1058"/>
                  </a:lnTo>
                  <a:lnTo>
                    <a:pt x="18542" y="5056"/>
                  </a:lnTo>
                  <a:lnTo>
                    <a:pt x="17652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551">
            <a:extLst>
              <a:ext uri="{FF2B5EF4-FFF2-40B4-BE49-F238E27FC236}">
                <a16:creationId xmlns:a16="http://schemas.microsoft.com/office/drawing/2014/main" id="{417154AB-E595-D3BD-19BB-62E72BCA5E37}"/>
              </a:ext>
            </a:extLst>
          </p:cNvPr>
          <p:cNvGrpSpPr/>
          <p:nvPr/>
        </p:nvGrpSpPr>
        <p:grpSpPr>
          <a:xfrm>
            <a:off x="8180561" y="5743575"/>
            <a:ext cx="353387" cy="314326"/>
            <a:chOff x="8180561" y="5743575"/>
            <a:chExt cx="353387" cy="314326"/>
          </a:xfrm>
        </p:grpSpPr>
        <p:sp>
          <p:nvSpPr>
            <p:cNvPr id="435" name="SMARTInkShape-2858">
              <a:extLst>
                <a:ext uri="{FF2B5EF4-FFF2-40B4-BE49-F238E27FC236}">
                  <a16:creationId xmlns:a16="http://schemas.microsoft.com/office/drawing/2014/main" id="{5B0D2FA9-BFF1-1EF4-95FE-8B0FDA1EF08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80561" y="5743575"/>
              <a:ext cx="153815" cy="240588"/>
            </a:xfrm>
            <a:custGeom>
              <a:avLst/>
              <a:gdLst/>
              <a:ahLst/>
              <a:cxnLst/>
              <a:rect l="0" t="0" r="0" b="0"/>
              <a:pathLst>
                <a:path w="153815" h="240588">
                  <a:moveTo>
                    <a:pt x="77614" y="200025"/>
                  </a:moveTo>
                  <a:lnTo>
                    <a:pt x="77614" y="200025"/>
                  </a:lnTo>
                  <a:lnTo>
                    <a:pt x="105060" y="200025"/>
                  </a:lnTo>
                  <a:lnTo>
                    <a:pt x="108612" y="198967"/>
                  </a:lnTo>
                  <a:lnTo>
                    <a:pt x="110979" y="197203"/>
                  </a:lnTo>
                  <a:lnTo>
                    <a:pt x="114779" y="191824"/>
                  </a:lnTo>
                  <a:lnTo>
                    <a:pt x="115690" y="159012"/>
                  </a:lnTo>
                  <a:lnTo>
                    <a:pt x="110650" y="144247"/>
                  </a:lnTo>
                  <a:lnTo>
                    <a:pt x="102454" y="131522"/>
                  </a:lnTo>
                  <a:lnTo>
                    <a:pt x="90771" y="127246"/>
                  </a:lnTo>
                  <a:lnTo>
                    <a:pt x="57401" y="124500"/>
                  </a:lnTo>
                  <a:lnTo>
                    <a:pt x="38997" y="129769"/>
                  </a:lnTo>
                  <a:lnTo>
                    <a:pt x="29644" y="134139"/>
                  </a:lnTo>
                  <a:lnTo>
                    <a:pt x="23409" y="139167"/>
                  </a:lnTo>
                  <a:lnTo>
                    <a:pt x="2468" y="168623"/>
                  </a:lnTo>
                  <a:lnTo>
                    <a:pt x="0" y="176974"/>
                  </a:lnTo>
                  <a:lnTo>
                    <a:pt x="1583" y="206835"/>
                  </a:lnTo>
                  <a:lnTo>
                    <a:pt x="6075" y="222807"/>
                  </a:lnTo>
                  <a:lnTo>
                    <a:pt x="14421" y="234139"/>
                  </a:lnTo>
                  <a:lnTo>
                    <a:pt x="19611" y="238643"/>
                  </a:lnTo>
                  <a:lnTo>
                    <a:pt x="26244" y="240587"/>
                  </a:lnTo>
                  <a:lnTo>
                    <a:pt x="42084" y="239925"/>
                  </a:lnTo>
                  <a:lnTo>
                    <a:pt x="54061" y="236103"/>
                  </a:lnTo>
                  <a:lnTo>
                    <a:pt x="58737" y="233602"/>
                  </a:lnTo>
                  <a:lnTo>
                    <a:pt x="75432" y="214912"/>
                  </a:lnTo>
                  <a:lnTo>
                    <a:pt x="98978" y="172549"/>
                  </a:lnTo>
                  <a:lnTo>
                    <a:pt x="114916" y="126236"/>
                  </a:lnTo>
                  <a:lnTo>
                    <a:pt x="128257" y="81145"/>
                  </a:lnTo>
                  <a:lnTo>
                    <a:pt x="141082" y="33589"/>
                  </a:lnTo>
                  <a:lnTo>
                    <a:pt x="1538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859">
              <a:extLst>
                <a:ext uri="{FF2B5EF4-FFF2-40B4-BE49-F238E27FC236}">
                  <a16:creationId xmlns:a16="http://schemas.microsoft.com/office/drawing/2014/main" id="{A232FE06-C1B7-52EB-3077-1275BB97036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53425" y="5757733"/>
              <a:ext cx="180523" cy="300168"/>
            </a:xfrm>
            <a:custGeom>
              <a:avLst/>
              <a:gdLst/>
              <a:ahLst/>
              <a:cxnLst/>
              <a:rect l="0" t="0" r="0" b="0"/>
              <a:pathLst>
                <a:path w="180523" h="300168">
                  <a:moveTo>
                    <a:pt x="123825" y="62042"/>
                  </a:moveTo>
                  <a:lnTo>
                    <a:pt x="123825" y="62042"/>
                  </a:lnTo>
                  <a:lnTo>
                    <a:pt x="155260" y="60984"/>
                  </a:lnTo>
                  <a:lnTo>
                    <a:pt x="163549" y="56986"/>
                  </a:lnTo>
                  <a:lnTo>
                    <a:pt x="166181" y="54438"/>
                  </a:lnTo>
                  <a:lnTo>
                    <a:pt x="178681" y="33394"/>
                  </a:lnTo>
                  <a:lnTo>
                    <a:pt x="180522" y="20752"/>
                  </a:lnTo>
                  <a:lnTo>
                    <a:pt x="177951" y="14410"/>
                  </a:lnTo>
                  <a:lnTo>
                    <a:pt x="172734" y="6772"/>
                  </a:lnTo>
                  <a:lnTo>
                    <a:pt x="169199" y="5728"/>
                  </a:lnTo>
                  <a:lnTo>
                    <a:pt x="166775" y="5449"/>
                  </a:lnTo>
                  <a:lnTo>
                    <a:pt x="161259" y="2317"/>
                  </a:lnTo>
                  <a:lnTo>
                    <a:pt x="158306" y="0"/>
                  </a:lnTo>
                  <a:lnTo>
                    <a:pt x="153163" y="572"/>
                  </a:lnTo>
                  <a:lnTo>
                    <a:pt x="113146" y="22288"/>
                  </a:lnTo>
                  <a:lnTo>
                    <a:pt x="90440" y="50381"/>
                  </a:lnTo>
                  <a:lnTo>
                    <a:pt x="70307" y="85515"/>
                  </a:lnTo>
                  <a:lnTo>
                    <a:pt x="50936" y="127794"/>
                  </a:lnTo>
                  <a:lnTo>
                    <a:pt x="39578" y="168790"/>
                  </a:lnTo>
                  <a:lnTo>
                    <a:pt x="31062" y="212636"/>
                  </a:lnTo>
                  <a:lnTo>
                    <a:pt x="22357" y="259712"/>
                  </a:lnTo>
                  <a:lnTo>
                    <a:pt x="19179" y="296621"/>
                  </a:lnTo>
                  <a:lnTo>
                    <a:pt x="17020" y="297803"/>
                  </a:lnTo>
                  <a:lnTo>
                    <a:pt x="0" y="300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860">
              <a:extLst>
                <a:ext uri="{FF2B5EF4-FFF2-40B4-BE49-F238E27FC236}">
                  <a16:creationId xmlns:a16="http://schemas.microsoft.com/office/drawing/2014/main" id="{ED1D003D-CE4D-E082-024A-969528D5AA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34375" y="59150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0112" y="13994"/>
                  </a:lnTo>
                  <a:lnTo>
                    <a:pt x="51778" y="10113"/>
                  </a:lnTo>
                  <a:lnTo>
                    <a:pt x="71697" y="8729"/>
                  </a:lnTo>
                  <a:lnTo>
                    <a:pt x="115856" y="90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552">
            <a:extLst>
              <a:ext uri="{FF2B5EF4-FFF2-40B4-BE49-F238E27FC236}">
                <a16:creationId xmlns:a16="http://schemas.microsoft.com/office/drawing/2014/main" id="{EC15E1E5-EBE6-A7B0-6009-00DDB4149541}"/>
              </a:ext>
            </a:extLst>
          </p:cNvPr>
          <p:cNvGrpSpPr/>
          <p:nvPr/>
        </p:nvGrpSpPr>
        <p:grpSpPr>
          <a:xfrm>
            <a:off x="6040670" y="1658367"/>
            <a:ext cx="712556" cy="294259"/>
            <a:chOff x="6040670" y="1658367"/>
            <a:chExt cx="712556" cy="294259"/>
          </a:xfrm>
        </p:grpSpPr>
        <p:sp>
          <p:nvSpPr>
            <p:cNvPr id="439" name="SMARTInkShape-2861">
              <a:extLst>
                <a:ext uri="{FF2B5EF4-FFF2-40B4-BE49-F238E27FC236}">
                  <a16:creationId xmlns:a16="http://schemas.microsoft.com/office/drawing/2014/main" id="{95B4F2B6-170E-58B9-B23D-F588B9663AA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42889" y="1705368"/>
              <a:ext cx="15002" cy="218683"/>
            </a:xfrm>
            <a:custGeom>
              <a:avLst/>
              <a:gdLst/>
              <a:ahLst/>
              <a:cxnLst/>
              <a:rect l="0" t="0" r="0" b="0"/>
              <a:pathLst>
                <a:path w="15002" h="218683">
                  <a:moveTo>
                    <a:pt x="5486" y="18657"/>
                  </a:moveTo>
                  <a:lnTo>
                    <a:pt x="5486" y="18657"/>
                  </a:lnTo>
                  <a:lnTo>
                    <a:pt x="5486" y="10456"/>
                  </a:lnTo>
                  <a:lnTo>
                    <a:pt x="6544" y="10015"/>
                  </a:lnTo>
                  <a:lnTo>
                    <a:pt x="14618" y="9166"/>
                  </a:lnTo>
                  <a:lnTo>
                    <a:pt x="15001" y="0"/>
                  </a:lnTo>
                  <a:lnTo>
                    <a:pt x="12189" y="44266"/>
                  </a:lnTo>
                  <a:lnTo>
                    <a:pt x="6810" y="84746"/>
                  </a:lnTo>
                  <a:lnTo>
                    <a:pt x="5602" y="131085"/>
                  </a:lnTo>
                  <a:lnTo>
                    <a:pt x="5509" y="175116"/>
                  </a:lnTo>
                  <a:lnTo>
                    <a:pt x="4435" y="192956"/>
                  </a:lnTo>
                  <a:lnTo>
                    <a:pt x="433" y="201251"/>
                  </a:lnTo>
                  <a:lnTo>
                    <a:pt x="0" y="204945"/>
                  </a:lnTo>
                  <a:lnTo>
                    <a:pt x="5486" y="218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862">
              <a:extLst>
                <a:ext uri="{FF2B5EF4-FFF2-40B4-BE49-F238E27FC236}">
                  <a16:creationId xmlns:a16="http://schemas.microsoft.com/office/drawing/2014/main" id="{F2DB36D3-6C51-0AF7-5B0D-2B528BE7459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40670" y="1762276"/>
              <a:ext cx="141056" cy="127695"/>
            </a:xfrm>
            <a:custGeom>
              <a:avLst/>
              <a:gdLst/>
              <a:ahLst/>
              <a:cxnLst/>
              <a:rect l="0" t="0" r="0" b="0"/>
              <a:pathLst>
                <a:path w="141056" h="127695">
                  <a:moveTo>
                    <a:pt x="102955" y="18899"/>
                  </a:moveTo>
                  <a:lnTo>
                    <a:pt x="102955" y="18899"/>
                  </a:lnTo>
                  <a:lnTo>
                    <a:pt x="108011" y="13843"/>
                  </a:lnTo>
                  <a:lnTo>
                    <a:pt x="110494" y="8538"/>
                  </a:lnTo>
                  <a:lnTo>
                    <a:pt x="112446" y="0"/>
                  </a:lnTo>
                  <a:lnTo>
                    <a:pt x="107412" y="10007"/>
                  </a:lnTo>
                  <a:lnTo>
                    <a:pt x="64919" y="38450"/>
                  </a:lnTo>
                  <a:lnTo>
                    <a:pt x="20413" y="62161"/>
                  </a:lnTo>
                  <a:lnTo>
                    <a:pt x="0" y="83646"/>
                  </a:lnTo>
                  <a:lnTo>
                    <a:pt x="451" y="84289"/>
                  </a:lnTo>
                  <a:lnTo>
                    <a:pt x="3775" y="85003"/>
                  </a:lnTo>
                  <a:lnTo>
                    <a:pt x="5085" y="86252"/>
                  </a:lnTo>
                  <a:lnTo>
                    <a:pt x="6541" y="90461"/>
                  </a:lnTo>
                  <a:lnTo>
                    <a:pt x="9046" y="92007"/>
                  </a:lnTo>
                  <a:lnTo>
                    <a:pt x="31097" y="100133"/>
                  </a:lnTo>
                  <a:lnTo>
                    <a:pt x="50972" y="109996"/>
                  </a:lnTo>
                  <a:lnTo>
                    <a:pt x="95614" y="127163"/>
                  </a:lnTo>
                  <a:lnTo>
                    <a:pt x="113451" y="127694"/>
                  </a:lnTo>
                  <a:lnTo>
                    <a:pt x="141055" y="123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863">
              <a:extLst>
                <a:ext uri="{FF2B5EF4-FFF2-40B4-BE49-F238E27FC236}">
                  <a16:creationId xmlns:a16="http://schemas.microsoft.com/office/drawing/2014/main" id="{14F3AC28-25B2-80A0-4769-8EFD81C7D1F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76975" y="1762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864">
              <a:extLst>
                <a:ext uri="{FF2B5EF4-FFF2-40B4-BE49-F238E27FC236}">
                  <a16:creationId xmlns:a16="http://schemas.microsoft.com/office/drawing/2014/main" id="{08791D01-8D73-F9CC-9216-1903260B38A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86500" y="18573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865">
              <a:extLst>
                <a:ext uri="{FF2B5EF4-FFF2-40B4-BE49-F238E27FC236}">
                  <a16:creationId xmlns:a16="http://schemas.microsoft.com/office/drawing/2014/main" id="{9358A272-5D13-792E-F58B-950C49DCD45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34150" y="1686317"/>
              <a:ext cx="72548" cy="266309"/>
            </a:xfrm>
            <a:custGeom>
              <a:avLst/>
              <a:gdLst/>
              <a:ahLst/>
              <a:cxnLst/>
              <a:rect l="0" t="0" r="0" b="0"/>
              <a:pathLst>
                <a:path w="72548" h="266309">
                  <a:moveTo>
                    <a:pt x="57150" y="9133"/>
                  </a:moveTo>
                  <a:lnTo>
                    <a:pt x="57150" y="9133"/>
                  </a:lnTo>
                  <a:lnTo>
                    <a:pt x="62206" y="4077"/>
                  </a:lnTo>
                  <a:lnTo>
                    <a:pt x="67511" y="1594"/>
                  </a:lnTo>
                  <a:lnTo>
                    <a:pt x="70407" y="932"/>
                  </a:lnTo>
                  <a:lnTo>
                    <a:pt x="71279" y="491"/>
                  </a:lnTo>
                  <a:lnTo>
                    <a:pt x="70803" y="197"/>
                  </a:lnTo>
                  <a:lnTo>
                    <a:pt x="69428" y="0"/>
                  </a:lnTo>
                  <a:lnTo>
                    <a:pt x="69568" y="928"/>
                  </a:lnTo>
                  <a:lnTo>
                    <a:pt x="72547" y="4781"/>
                  </a:lnTo>
                  <a:lnTo>
                    <a:pt x="71755" y="15665"/>
                  </a:lnTo>
                  <a:lnTo>
                    <a:pt x="60798" y="56560"/>
                  </a:lnTo>
                  <a:lnTo>
                    <a:pt x="55048" y="93133"/>
                  </a:lnTo>
                  <a:lnTo>
                    <a:pt x="44179" y="132447"/>
                  </a:lnTo>
                  <a:lnTo>
                    <a:pt x="31658" y="173544"/>
                  </a:lnTo>
                  <a:lnTo>
                    <a:pt x="15033" y="216195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866">
              <a:extLst>
                <a:ext uri="{FF2B5EF4-FFF2-40B4-BE49-F238E27FC236}">
                  <a16:creationId xmlns:a16="http://schemas.microsoft.com/office/drawing/2014/main" id="{866962A3-7B02-E20C-7A0F-AFE77A2652B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7500" y="1658367"/>
              <a:ext cx="47233" cy="265684"/>
            </a:xfrm>
            <a:custGeom>
              <a:avLst/>
              <a:gdLst/>
              <a:ahLst/>
              <a:cxnLst/>
              <a:rect l="0" t="0" r="0" b="0"/>
              <a:pathLst>
                <a:path w="47233" h="265684">
                  <a:moveTo>
                    <a:pt x="38100" y="37083"/>
                  </a:moveTo>
                  <a:lnTo>
                    <a:pt x="38100" y="37083"/>
                  </a:lnTo>
                  <a:lnTo>
                    <a:pt x="39158" y="21874"/>
                  </a:lnTo>
                  <a:lnTo>
                    <a:pt x="47232" y="0"/>
                  </a:lnTo>
                  <a:lnTo>
                    <a:pt x="37212" y="35845"/>
                  </a:lnTo>
                  <a:lnTo>
                    <a:pt x="28311" y="77638"/>
                  </a:lnTo>
                  <a:lnTo>
                    <a:pt x="16149" y="123536"/>
                  </a:lnTo>
                  <a:lnTo>
                    <a:pt x="4785" y="162182"/>
                  </a:lnTo>
                  <a:lnTo>
                    <a:pt x="945" y="204316"/>
                  </a:lnTo>
                  <a:lnTo>
                    <a:pt x="125" y="245241"/>
                  </a:lnTo>
                  <a:lnTo>
                    <a:pt x="0" y="265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867">
              <a:extLst>
                <a:ext uri="{FF2B5EF4-FFF2-40B4-BE49-F238E27FC236}">
                  <a16:creationId xmlns:a16="http://schemas.microsoft.com/office/drawing/2014/main" id="{D6FCE230-AE77-89D8-AD73-3A75BECDA4C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9375" y="1762177"/>
              <a:ext cx="295276" cy="9474"/>
            </a:xfrm>
            <a:custGeom>
              <a:avLst/>
              <a:gdLst/>
              <a:ahLst/>
              <a:cxnLst/>
              <a:rect l="0" t="0" r="0" b="0"/>
              <a:pathLst>
                <a:path w="295276" h="9474">
                  <a:moveTo>
                    <a:pt x="0" y="9473"/>
                  </a:moveTo>
                  <a:lnTo>
                    <a:pt x="0" y="9473"/>
                  </a:lnTo>
                  <a:lnTo>
                    <a:pt x="45586" y="8415"/>
                  </a:lnTo>
                  <a:lnTo>
                    <a:pt x="86459" y="1934"/>
                  </a:lnTo>
                  <a:lnTo>
                    <a:pt x="118859" y="831"/>
                  </a:lnTo>
                  <a:lnTo>
                    <a:pt x="154427" y="340"/>
                  </a:lnTo>
                  <a:lnTo>
                    <a:pt x="188578" y="122"/>
                  </a:lnTo>
                  <a:lnTo>
                    <a:pt x="229089" y="0"/>
                  </a:lnTo>
                  <a:lnTo>
                    <a:pt x="275230" y="1013"/>
                  </a:lnTo>
                  <a:lnTo>
                    <a:pt x="294040" y="6496"/>
                  </a:lnTo>
                  <a:lnTo>
                    <a:pt x="295275" y="9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868">
              <a:extLst>
                <a:ext uri="{FF2B5EF4-FFF2-40B4-BE49-F238E27FC236}">
                  <a16:creationId xmlns:a16="http://schemas.microsoft.com/office/drawing/2014/main" id="{9428CCE3-C25D-78C3-260A-C700500FE56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42937" y="1829192"/>
              <a:ext cx="310289" cy="18659"/>
            </a:xfrm>
            <a:custGeom>
              <a:avLst/>
              <a:gdLst/>
              <a:ahLst/>
              <a:cxnLst/>
              <a:rect l="0" t="0" r="0" b="0"/>
              <a:pathLst>
                <a:path w="310289" h="18659">
                  <a:moveTo>
                    <a:pt x="5488" y="9133"/>
                  </a:moveTo>
                  <a:lnTo>
                    <a:pt x="5488" y="9133"/>
                  </a:lnTo>
                  <a:lnTo>
                    <a:pt x="0" y="9133"/>
                  </a:lnTo>
                  <a:lnTo>
                    <a:pt x="41802" y="9133"/>
                  </a:lnTo>
                  <a:lnTo>
                    <a:pt x="81159" y="9133"/>
                  </a:lnTo>
                  <a:lnTo>
                    <a:pt x="122454" y="6311"/>
                  </a:lnTo>
                  <a:lnTo>
                    <a:pt x="165381" y="1594"/>
                  </a:lnTo>
                  <a:lnTo>
                    <a:pt x="207698" y="0"/>
                  </a:lnTo>
                  <a:lnTo>
                    <a:pt x="250590" y="744"/>
                  </a:lnTo>
                  <a:lnTo>
                    <a:pt x="295371" y="12876"/>
                  </a:lnTo>
                  <a:lnTo>
                    <a:pt x="310288" y="18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553">
            <a:extLst>
              <a:ext uri="{FF2B5EF4-FFF2-40B4-BE49-F238E27FC236}">
                <a16:creationId xmlns:a16="http://schemas.microsoft.com/office/drawing/2014/main" id="{7B80E489-1936-D031-92BD-8D2D99B59DD2}"/>
              </a:ext>
            </a:extLst>
          </p:cNvPr>
          <p:cNvGrpSpPr/>
          <p:nvPr/>
        </p:nvGrpSpPr>
        <p:grpSpPr>
          <a:xfrm>
            <a:off x="7086600" y="1666875"/>
            <a:ext cx="1352160" cy="295276"/>
            <a:chOff x="7086600" y="1666875"/>
            <a:chExt cx="1352160" cy="295276"/>
          </a:xfrm>
        </p:grpSpPr>
        <p:sp>
          <p:nvSpPr>
            <p:cNvPr id="448" name="SMARTInkShape-2869">
              <a:extLst>
                <a:ext uri="{FF2B5EF4-FFF2-40B4-BE49-F238E27FC236}">
                  <a16:creationId xmlns:a16="http://schemas.microsoft.com/office/drawing/2014/main" id="{B6B0F6F2-4469-9075-D941-A83210E0DD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86600" y="1792024"/>
              <a:ext cx="9526" cy="122502"/>
            </a:xfrm>
            <a:custGeom>
              <a:avLst/>
              <a:gdLst/>
              <a:ahLst/>
              <a:cxnLst/>
              <a:rect l="0" t="0" r="0" b="0"/>
              <a:pathLst>
                <a:path w="9526" h="1225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6703" y="38748"/>
                  </a:lnTo>
                  <a:lnTo>
                    <a:pt x="1325" y="70209"/>
                  </a:lnTo>
                  <a:lnTo>
                    <a:pt x="8317" y="104614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870">
              <a:extLst>
                <a:ext uri="{FF2B5EF4-FFF2-40B4-BE49-F238E27FC236}">
                  <a16:creationId xmlns:a16="http://schemas.microsoft.com/office/drawing/2014/main" id="{D7431C5B-10A2-83FD-B60D-3FE68A44173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86600" y="17049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15170" y="33044"/>
                  </a:lnTo>
                  <a:lnTo>
                    <a:pt x="18579" y="30496"/>
                  </a:lnTo>
                  <a:lnTo>
                    <a:pt x="19795" y="27739"/>
                  </a:lnTo>
                  <a:lnTo>
                    <a:pt x="19198" y="1571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871">
              <a:extLst>
                <a:ext uri="{FF2B5EF4-FFF2-40B4-BE49-F238E27FC236}">
                  <a16:creationId xmlns:a16="http://schemas.microsoft.com/office/drawing/2014/main" id="{1877E120-3D29-6AF8-A616-A97DC16584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53275" y="1781374"/>
              <a:ext cx="161926" cy="102491"/>
            </a:xfrm>
            <a:custGeom>
              <a:avLst/>
              <a:gdLst/>
              <a:ahLst/>
              <a:cxnLst/>
              <a:rect l="0" t="0" r="0" b="0"/>
              <a:pathLst>
                <a:path w="161926" h="102491">
                  <a:moveTo>
                    <a:pt x="0" y="56951"/>
                  </a:moveTo>
                  <a:lnTo>
                    <a:pt x="0" y="56951"/>
                  </a:lnTo>
                  <a:lnTo>
                    <a:pt x="24602" y="48750"/>
                  </a:lnTo>
                  <a:lnTo>
                    <a:pt x="25928" y="47250"/>
                  </a:lnTo>
                  <a:lnTo>
                    <a:pt x="27398" y="42762"/>
                  </a:lnTo>
                  <a:lnTo>
                    <a:pt x="29565" y="15393"/>
                  </a:lnTo>
                  <a:lnTo>
                    <a:pt x="33601" y="7436"/>
                  </a:lnTo>
                  <a:lnTo>
                    <a:pt x="36159" y="4891"/>
                  </a:lnTo>
                  <a:lnTo>
                    <a:pt x="41824" y="2063"/>
                  </a:lnTo>
                  <a:lnTo>
                    <a:pt x="60373" y="0"/>
                  </a:lnTo>
                  <a:lnTo>
                    <a:pt x="62474" y="992"/>
                  </a:lnTo>
                  <a:lnTo>
                    <a:pt x="63874" y="2711"/>
                  </a:lnTo>
                  <a:lnTo>
                    <a:pt x="64808" y="4916"/>
                  </a:lnTo>
                  <a:lnTo>
                    <a:pt x="66122" y="23189"/>
                  </a:lnTo>
                  <a:lnTo>
                    <a:pt x="59063" y="64225"/>
                  </a:lnTo>
                  <a:lnTo>
                    <a:pt x="57183" y="102490"/>
                  </a:lnTo>
                  <a:lnTo>
                    <a:pt x="58230" y="102127"/>
                  </a:lnTo>
                  <a:lnTo>
                    <a:pt x="92798" y="68874"/>
                  </a:lnTo>
                  <a:lnTo>
                    <a:pt x="113559" y="43443"/>
                  </a:lnTo>
                  <a:lnTo>
                    <a:pt x="126853" y="33939"/>
                  </a:lnTo>
                  <a:lnTo>
                    <a:pt x="136482" y="24968"/>
                  </a:lnTo>
                  <a:lnTo>
                    <a:pt x="139671" y="23987"/>
                  </a:lnTo>
                  <a:lnTo>
                    <a:pt x="142856" y="24392"/>
                  </a:lnTo>
                  <a:lnTo>
                    <a:pt x="146037" y="25720"/>
                  </a:lnTo>
                  <a:lnTo>
                    <a:pt x="148158" y="27663"/>
                  </a:lnTo>
                  <a:lnTo>
                    <a:pt x="150514" y="32646"/>
                  </a:lnTo>
                  <a:lnTo>
                    <a:pt x="161925" y="85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872">
              <a:extLst>
                <a:ext uri="{FF2B5EF4-FFF2-40B4-BE49-F238E27FC236}">
                  <a16:creationId xmlns:a16="http://schemas.microsoft.com/office/drawing/2014/main" id="{BC1614A0-4E36-BE98-B3DF-795E640DBFC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53870" y="1666875"/>
              <a:ext cx="94681" cy="206042"/>
            </a:xfrm>
            <a:custGeom>
              <a:avLst/>
              <a:gdLst/>
              <a:ahLst/>
              <a:cxnLst/>
              <a:rect l="0" t="0" r="0" b="0"/>
              <a:pathLst>
                <a:path w="94681" h="206042">
                  <a:moveTo>
                    <a:pt x="75630" y="161925"/>
                  </a:moveTo>
                  <a:lnTo>
                    <a:pt x="75630" y="161925"/>
                  </a:lnTo>
                  <a:lnTo>
                    <a:pt x="75630" y="121925"/>
                  </a:lnTo>
                  <a:lnTo>
                    <a:pt x="74572" y="119383"/>
                  </a:lnTo>
                  <a:lnTo>
                    <a:pt x="72808" y="117689"/>
                  </a:lnTo>
                  <a:lnTo>
                    <a:pt x="51780" y="108200"/>
                  </a:lnTo>
                  <a:lnTo>
                    <a:pt x="39982" y="106297"/>
                  </a:lnTo>
                  <a:lnTo>
                    <a:pt x="30506" y="108274"/>
                  </a:lnTo>
                  <a:lnTo>
                    <a:pt x="26497" y="110283"/>
                  </a:lnTo>
                  <a:lnTo>
                    <a:pt x="19221" y="118159"/>
                  </a:lnTo>
                  <a:lnTo>
                    <a:pt x="5927" y="145519"/>
                  </a:lnTo>
                  <a:lnTo>
                    <a:pt x="713" y="167347"/>
                  </a:lnTo>
                  <a:lnTo>
                    <a:pt x="0" y="178799"/>
                  </a:lnTo>
                  <a:lnTo>
                    <a:pt x="5328" y="190944"/>
                  </a:lnTo>
                  <a:lnTo>
                    <a:pt x="9712" y="197146"/>
                  </a:lnTo>
                  <a:lnTo>
                    <a:pt x="20228" y="204037"/>
                  </a:lnTo>
                  <a:lnTo>
                    <a:pt x="25995" y="205875"/>
                  </a:lnTo>
                  <a:lnTo>
                    <a:pt x="30899" y="206041"/>
                  </a:lnTo>
                  <a:lnTo>
                    <a:pt x="39169" y="203405"/>
                  </a:lnTo>
                  <a:lnTo>
                    <a:pt x="54832" y="190913"/>
                  </a:lnTo>
                  <a:lnTo>
                    <a:pt x="67821" y="158637"/>
                  </a:lnTo>
                  <a:lnTo>
                    <a:pt x="72160" y="127656"/>
                  </a:lnTo>
                  <a:lnTo>
                    <a:pt x="77424" y="82979"/>
                  </a:lnTo>
                  <a:lnTo>
                    <a:pt x="82864" y="46811"/>
                  </a:lnTo>
                  <a:lnTo>
                    <a:pt x="94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873">
              <a:extLst>
                <a:ext uri="{FF2B5EF4-FFF2-40B4-BE49-F238E27FC236}">
                  <a16:creationId xmlns:a16="http://schemas.microsoft.com/office/drawing/2014/main" id="{D36C15A7-D65D-B2A2-08D4-8EDB318190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35421" y="1755836"/>
              <a:ext cx="108380" cy="110043"/>
            </a:xfrm>
            <a:custGeom>
              <a:avLst/>
              <a:gdLst/>
              <a:ahLst/>
              <a:cxnLst/>
              <a:rect l="0" t="0" r="0" b="0"/>
              <a:pathLst>
                <a:path w="108380" h="110043">
                  <a:moveTo>
                    <a:pt x="41704" y="34864"/>
                  </a:moveTo>
                  <a:lnTo>
                    <a:pt x="41704" y="34864"/>
                  </a:lnTo>
                  <a:lnTo>
                    <a:pt x="41704" y="53178"/>
                  </a:lnTo>
                  <a:lnTo>
                    <a:pt x="42762" y="56598"/>
                  </a:lnTo>
                  <a:lnTo>
                    <a:pt x="44526" y="58879"/>
                  </a:lnTo>
                  <a:lnTo>
                    <a:pt x="54961" y="67595"/>
                  </a:lnTo>
                  <a:lnTo>
                    <a:pt x="59009" y="68326"/>
                  </a:lnTo>
                  <a:lnTo>
                    <a:pt x="81704" y="64292"/>
                  </a:lnTo>
                  <a:lnTo>
                    <a:pt x="88762" y="60996"/>
                  </a:lnTo>
                  <a:lnTo>
                    <a:pt x="92126" y="58635"/>
                  </a:lnTo>
                  <a:lnTo>
                    <a:pt x="101917" y="45200"/>
                  </a:lnTo>
                  <a:lnTo>
                    <a:pt x="106464" y="32870"/>
                  </a:lnTo>
                  <a:lnTo>
                    <a:pt x="107811" y="22514"/>
                  </a:lnTo>
                  <a:lnTo>
                    <a:pt x="103155" y="7686"/>
                  </a:lnTo>
                  <a:lnTo>
                    <a:pt x="99604" y="4046"/>
                  </a:lnTo>
                  <a:lnTo>
                    <a:pt x="90015" y="0"/>
                  </a:lnTo>
                  <a:lnTo>
                    <a:pt x="78698" y="1025"/>
                  </a:lnTo>
                  <a:lnTo>
                    <a:pt x="66613" y="6066"/>
                  </a:lnTo>
                  <a:lnTo>
                    <a:pt x="23473" y="37518"/>
                  </a:lnTo>
                  <a:lnTo>
                    <a:pt x="13141" y="45922"/>
                  </a:lnTo>
                  <a:lnTo>
                    <a:pt x="1372" y="66715"/>
                  </a:lnTo>
                  <a:lnTo>
                    <a:pt x="0" y="73032"/>
                  </a:lnTo>
                  <a:lnTo>
                    <a:pt x="1296" y="82872"/>
                  </a:lnTo>
                  <a:lnTo>
                    <a:pt x="13033" y="99418"/>
                  </a:lnTo>
                  <a:lnTo>
                    <a:pt x="24022" y="105888"/>
                  </a:lnTo>
                  <a:lnTo>
                    <a:pt x="48324" y="110042"/>
                  </a:lnTo>
                  <a:lnTo>
                    <a:pt x="80054" y="109804"/>
                  </a:lnTo>
                  <a:lnTo>
                    <a:pt x="108379" y="101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874">
              <a:extLst>
                <a:ext uri="{FF2B5EF4-FFF2-40B4-BE49-F238E27FC236}">
                  <a16:creationId xmlns:a16="http://schemas.microsoft.com/office/drawing/2014/main" id="{97BE7660-3CFA-DADC-A0C6-DB87FEB4728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01377" y="1790700"/>
              <a:ext cx="18624" cy="171451"/>
            </a:xfrm>
            <a:custGeom>
              <a:avLst/>
              <a:gdLst/>
              <a:ahLst/>
              <a:cxnLst/>
              <a:rect l="0" t="0" r="0" b="0"/>
              <a:pathLst>
                <a:path w="18624" h="171451">
                  <a:moveTo>
                    <a:pt x="18623" y="0"/>
                  </a:moveTo>
                  <a:lnTo>
                    <a:pt x="18623" y="0"/>
                  </a:lnTo>
                  <a:lnTo>
                    <a:pt x="18623" y="18314"/>
                  </a:lnTo>
                  <a:lnTo>
                    <a:pt x="15801" y="26837"/>
                  </a:lnTo>
                  <a:lnTo>
                    <a:pt x="12076" y="34153"/>
                  </a:lnTo>
                  <a:lnTo>
                    <a:pt x="1733" y="79722"/>
                  </a:lnTo>
                  <a:lnTo>
                    <a:pt x="0" y="107352"/>
                  </a:lnTo>
                  <a:lnTo>
                    <a:pt x="7169" y="149917"/>
                  </a:lnTo>
                  <a:lnTo>
                    <a:pt x="909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875">
              <a:extLst>
                <a:ext uri="{FF2B5EF4-FFF2-40B4-BE49-F238E27FC236}">
                  <a16:creationId xmlns:a16="http://schemas.microsoft.com/office/drawing/2014/main" id="{9DF3F43A-FBA1-2C5F-C1E0-8F4C052084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72375" y="1729337"/>
              <a:ext cx="121599" cy="108989"/>
            </a:xfrm>
            <a:custGeom>
              <a:avLst/>
              <a:gdLst/>
              <a:ahLst/>
              <a:cxnLst/>
              <a:rect l="0" t="0" r="0" b="0"/>
              <a:pathLst>
                <a:path w="121599" h="108989">
                  <a:moveTo>
                    <a:pt x="28575" y="61363"/>
                  </a:moveTo>
                  <a:lnTo>
                    <a:pt x="28575" y="61363"/>
                  </a:lnTo>
                  <a:lnTo>
                    <a:pt x="28575" y="43049"/>
                  </a:lnTo>
                  <a:lnTo>
                    <a:pt x="30692" y="38570"/>
                  </a:lnTo>
                  <a:lnTo>
                    <a:pt x="60098" y="10665"/>
                  </a:lnTo>
                  <a:lnTo>
                    <a:pt x="79896" y="1068"/>
                  </a:lnTo>
                  <a:lnTo>
                    <a:pt x="85014" y="0"/>
                  </a:lnTo>
                  <a:lnTo>
                    <a:pt x="88426" y="346"/>
                  </a:lnTo>
                  <a:lnTo>
                    <a:pt x="90701" y="1635"/>
                  </a:lnTo>
                  <a:lnTo>
                    <a:pt x="104015" y="3449"/>
                  </a:lnTo>
                  <a:lnTo>
                    <a:pt x="108501" y="6879"/>
                  </a:lnTo>
                  <a:lnTo>
                    <a:pt x="116309" y="19156"/>
                  </a:lnTo>
                  <a:lnTo>
                    <a:pt x="121598" y="38862"/>
                  </a:lnTo>
                  <a:lnTo>
                    <a:pt x="120224" y="45304"/>
                  </a:lnTo>
                  <a:lnTo>
                    <a:pt x="108176" y="64483"/>
                  </a:lnTo>
                  <a:lnTo>
                    <a:pt x="92259" y="81455"/>
                  </a:lnTo>
                  <a:lnTo>
                    <a:pt x="55994" y="102285"/>
                  </a:lnTo>
                  <a:lnTo>
                    <a:pt x="28974" y="107664"/>
                  </a:lnTo>
                  <a:lnTo>
                    <a:pt x="0" y="108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876">
              <a:extLst>
                <a:ext uri="{FF2B5EF4-FFF2-40B4-BE49-F238E27FC236}">
                  <a16:creationId xmlns:a16="http://schemas.microsoft.com/office/drawing/2014/main" id="{C9D3E17A-33A8-5A28-35BF-B35497E3FA9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24775" y="184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877">
              <a:extLst>
                <a:ext uri="{FF2B5EF4-FFF2-40B4-BE49-F238E27FC236}">
                  <a16:creationId xmlns:a16="http://schemas.microsoft.com/office/drawing/2014/main" id="{9FB6143F-7361-21A2-95DB-684692CF7A1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58125" y="1733550"/>
              <a:ext cx="142876" cy="111638"/>
            </a:xfrm>
            <a:custGeom>
              <a:avLst/>
              <a:gdLst/>
              <a:ahLst/>
              <a:cxnLst/>
              <a:rect l="0" t="0" r="0" b="0"/>
              <a:pathLst>
                <a:path w="142876" h="111638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3257" y="42569"/>
                  </a:lnTo>
                  <a:lnTo>
                    <a:pt x="16476" y="37264"/>
                  </a:lnTo>
                  <a:lnTo>
                    <a:pt x="17334" y="34367"/>
                  </a:lnTo>
                  <a:lnTo>
                    <a:pt x="18963" y="33495"/>
                  </a:lnTo>
                  <a:lnTo>
                    <a:pt x="21109" y="33972"/>
                  </a:lnTo>
                  <a:lnTo>
                    <a:pt x="23598" y="35348"/>
                  </a:lnTo>
                  <a:lnTo>
                    <a:pt x="25257" y="37323"/>
                  </a:lnTo>
                  <a:lnTo>
                    <a:pt x="28139" y="46059"/>
                  </a:lnTo>
                  <a:lnTo>
                    <a:pt x="28446" y="52218"/>
                  </a:lnTo>
                  <a:lnTo>
                    <a:pt x="31340" y="57780"/>
                  </a:lnTo>
                  <a:lnTo>
                    <a:pt x="35096" y="63780"/>
                  </a:lnTo>
                  <a:lnTo>
                    <a:pt x="36764" y="69974"/>
                  </a:lnTo>
                  <a:lnTo>
                    <a:pt x="38895" y="95667"/>
                  </a:lnTo>
                  <a:lnTo>
                    <a:pt x="43040" y="105313"/>
                  </a:lnTo>
                  <a:lnTo>
                    <a:pt x="46685" y="108309"/>
                  </a:lnTo>
                  <a:lnTo>
                    <a:pt x="56379" y="111637"/>
                  </a:lnTo>
                  <a:lnTo>
                    <a:pt x="60869" y="111466"/>
                  </a:lnTo>
                  <a:lnTo>
                    <a:pt x="68680" y="108455"/>
                  </a:lnTo>
                  <a:lnTo>
                    <a:pt x="79029" y="100809"/>
                  </a:lnTo>
                  <a:lnTo>
                    <a:pt x="82748" y="94898"/>
                  </a:lnTo>
                  <a:lnTo>
                    <a:pt x="98647" y="47908"/>
                  </a:lnTo>
                  <a:lnTo>
                    <a:pt x="121321" y="1463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878">
              <a:extLst>
                <a:ext uri="{FF2B5EF4-FFF2-40B4-BE49-F238E27FC236}">
                  <a16:creationId xmlns:a16="http://schemas.microsoft.com/office/drawing/2014/main" id="{7C031C30-CBDF-7BF8-32F3-8793CDE116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20623" y="1729314"/>
              <a:ext cx="151828" cy="136445"/>
            </a:xfrm>
            <a:custGeom>
              <a:avLst/>
              <a:gdLst/>
              <a:ahLst/>
              <a:cxnLst/>
              <a:rect l="0" t="0" r="0" b="0"/>
              <a:pathLst>
                <a:path w="151828" h="136445">
                  <a:moveTo>
                    <a:pt x="66102" y="51861"/>
                  </a:moveTo>
                  <a:lnTo>
                    <a:pt x="66102" y="51861"/>
                  </a:lnTo>
                  <a:lnTo>
                    <a:pt x="71158" y="46805"/>
                  </a:lnTo>
                  <a:lnTo>
                    <a:pt x="73642" y="41500"/>
                  </a:lnTo>
                  <a:lnTo>
                    <a:pt x="75617" y="1057"/>
                  </a:lnTo>
                  <a:lnTo>
                    <a:pt x="72445" y="0"/>
                  </a:lnTo>
                  <a:lnTo>
                    <a:pt x="53871" y="3569"/>
                  </a:lnTo>
                  <a:lnTo>
                    <a:pt x="40910" y="8525"/>
                  </a:lnTo>
                  <a:lnTo>
                    <a:pt x="30917" y="17078"/>
                  </a:lnTo>
                  <a:lnTo>
                    <a:pt x="22947" y="28994"/>
                  </a:lnTo>
                  <a:lnTo>
                    <a:pt x="3775" y="67845"/>
                  </a:lnTo>
                  <a:lnTo>
                    <a:pt x="0" y="104805"/>
                  </a:lnTo>
                  <a:lnTo>
                    <a:pt x="7678" y="133733"/>
                  </a:lnTo>
                  <a:lnTo>
                    <a:pt x="9161" y="135017"/>
                  </a:lnTo>
                  <a:lnTo>
                    <a:pt x="13632" y="136444"/>
                  </a:lnTo>
                  <a:lnTo>
                    <a:pt x="16305" y="134708"/>
                  </a:lnTo>
                  <a:lnTo>
                    <a:pt x="47947" y="91407"/>
                  </a:lnTo>
                  <a:lnTo>
                    <a:pt x="67572" y="64846"/>
                  </a:lnTo>
                  <a:lnTo>
                    <a:pt x="73240" y="45596"/>
                  </a:lnTo>
                  <a:lnTo>
                    <a:pt x="75156" y="29849"/>
                  </a:lnTo>
                  <a:lnTo>
                    <a:pt x="75313" y="29778"/>
                  </a:lnTo>
                  <a:lnTo>
                    <a:pt x="75418" y="30789"/>
                  </a:lnTo>
                  <a:lnTo>
                    <a:pt x="62494" y="41074"/>
                  </a:lnTo>
                  <a:lnTo>
                    <a:pt x="50550" y="81079"/>
                  </a:lnTo>
                  <a:lnTo>
                    <a:pt x="48607" y="95185"/>
                  </a:lnTo>
                  <a:lnTo>
                    <a:pt x="50565" y="105689"/>
                  </a:lnTo>
                  <a:lnTo>
                    <a:pt x="52569" y="109971"/>
                  </a:lnTo>
                  <a:lnTo>
                    <a:pt x="56023" y="111768"/>
                  </a:lnTo>
                  <a:lnTo>
                    <a:pt x="89894" y="108334"/>
                  </a:lnTo>
                  <a:lnTo>
                    <a:pt x="131878" y="94837"/>
                  </a:lnTo>
                  <a:lnTo>
                    <a:pt x="144270" y="86349"/>
                  </a:lnTo>
                  <a:lnTo>
                    <a:pt x="148468" y="80242"/>
                  </a:lnTo>
                  <a:lnTo>
                    <a:pt x="151827" y="61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879">
              <a:extLst>
                <a:ext uri="{FF2B5EF4-FFF2-40B4-BE49-F238E27FC236}">
                  <a16:creationId xmlns:a16="http://schemas.microsoft.com/office/drawing/2014/main" id="{E858560A-A8C2-4AAF-F7A1-8B80C4CB84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81975" y="1724025"/>
              <a:ext cx="123826" cy="92599"/>
            </a:xfrm>
            <a:custGeom>
              <a:avLst/>
              <a:gdLst/>
              <a:ahLst/>
              <a:cxnLst/>
              <a:rect l="0" t="0" r="0" b="0"/>
              <a:pathLst>
                <a:path w="123826" h="92599">
                  <a:moveTo>
                    <a:pt x="0" y="28575"/>
                  </a:moveTo>
                  <a:lnTo>
                    <a:pt x="0" y="28575"/>
                  </a:lnTo>
                  <a:lnTo>
                    <a:pt x="7605" y="19913"/>
                  </a:lnTo>
                  <a:lnTo>
                    <a:pt x="13257" y="10261"/>
                  </a:lnTo>
                  <a:lnTo>
                    <a:pt x="17305" y="6841"/>
                  </a:lnTo>
                  <a:lnTo>
                    <a:pt x="27446" y="3040"/>
                  </a:lnTo>
                  <a:lnTo>
                    <a:pt x="40000" y="901"/>
                  </a:lnTo>
                  <a:lnTo>
                    <a:pt x="47058" y="3223"/>
                  </a:lnTo>
                  <a:lnTo>
                    <a:pt x="50421" y="5323"/>
                  </a:lnTo>
                  <a:lnTo>
                    <a:pt x="52666" y="8841"/>
                  </a:lnTo>
                  <a:lnTo>
                    <a:pt x="55157" y="18393"/>
                  </a:lnTo>
                  <a:lnTo>
                    <a:pt x="55699" y="54864"/>
                  </a:lnTo>
                  <a:lnTo>
                    <a:pt x="48899" y="86299"/>
                  </a:lnTo>
                  <a:lnTo>
                    <a:pt x="47416" y="89283"/>
                  </a:lnTo>
                  <a:lnTo>
                    <a:pt x="45369" y="91272"/>
                  </a:lnTo>
                  <a:lnTo>
                    <a:pt x="42945" y="92598"/>
                  </a:lnTo>
                  <a:lnTo>
                    <a:pt x="40272" y="92424"/>
                  </a:lnTo>
                  <a:lnTo>
                    <a:pt x="34479" y="89408"/>
                  </a:lnTo>
                  <a:lnTo>
                    <a:pt x="32510" y="87122"/>
                  </a:lnTo>
                  <a:lnTo>
                    <a:pt x="30325" y="81760"/>
                  </a:lnTo>
                  <a:lnTo>
                    <a:pt x="29094" y="67734"/>
                  </a:lnTo>
                  <a:lnTo>
                    <a:pt x="38841" y="45117"/>
                  </a:lnTo>
                  <a:lnTo>
                    <a:pt x="49365" y="33105"/>
                  </a:lnTo>
                  <a:lnTo>
                    <a:pt x="73368" y="1677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880">
              <a:extLst>
                <a:ext uri="{FF2B5EF4-FFF2-40B4-BE49-F238E27FC236}">
                  <a16:creationId xmlns:a16="http://schemas.microsoft.com/office/drawing/2014/main" id="{263F104F-0BE2-478F-DD33-A4D55B03FFF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86750" y="1690301"/>
              <a:ext cx="152010" cy="138500"/>
            </a:xfrm>
            <a:custGeom>
              <a:avLst/>
              <a:gdLst/>
              <a:ahLst/>
              <a:cxnLst/>
              <a:rect l="0" t="0" r="0" b="0"/>
              <a:pathLst>
                <a:path w="152010" h="138500">
                  <a:moveTo>
                    <a:pt x="142875" y="24199"/>
                  </a:moveTo>
                  <a:lnTo>
                    <a:pt x="142875" y="24199"/>
                  </a:lnTo>
                  <a:lnTo>
                    <a:pt x="147931" y="19143"/>
                  </a:lnTo>
                  <a:lnTo>
                    <a:pt x="150414" y="13838"/>
                  </a:lnTo>
                  <a:lnTo>
                    <a:pt x="152009" y="6865"/>
                  </a:lnTo>
                  <a:lnTo>
                    <a:pt x="147227" y="601"/>
                  </a:lnTo>
                  <a:lnTo>
                    <a:pt x="142601" y="0"/>
                  </a:lnTo>
                  <a:lnTo>
                    <a:pt x="108541" y="4262"/>
                  </a:lnTo>
                  <a:lnTo>
                    <a:pt x="95513" y="10399"/>
                  </a:lnTo>
                  <a:lnTo>
                    <a:pt x="64073" y="36649"/>
                  </a:lnTo>
                  <a:lnTo>
                    <a:pt x="60227" y="45960"/>
                  </a:lnTo>
                  <a:lnTo>
                    <a:pt x="57758" y="64128"/>
                  </a:lnTo>
                  <a:lnTo>
                    <a:pt x="60243" y="71226"/>
                  </a:lnTo>
                  <a:lnTo>
                    <a:pt x="70461" y="84406"/>
                  </a:lnTo>
                  <a:lnTo>
                    <a:pt x="88158" y="97201"/>
                  </a:lnTo>
                  <a:lnTo>
                    <a:pt x="94316" y="108039"/>
                  </a:lnTo>
                  <a:lnTo>
                    <a:pt x="94973" y="114422"/>
                  </a:lnTo>
                  <a:lnTo>
                    <a:pt x="94007" y="116098"/>
                  </a:lnTo>
                  <a:lnTo>
                    <a:pt x="92305" y="117215"/>
                  </a:lnTo>
                  <a:lnTo>
                    <a:pt x="86533" y="118456"/>
                  </a:lnTo>
                  <a:lnTo>
                    <a:pt x="72441" y="120213"/>
                  </a:lnTo>
                  <a:lnTo>
                    <a:pt x="57662" y="126930"/>
                  </a:lnTo>
                  <a:lnTo>
                    <a:pt x="0" y="138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881">
              <a:extLst>
                <a:ext uri="{FF2B5EF4-FFF2-40B4-BE49-F238E27FC236}">
                  <a16:creationId xmlns:a16="http://schemas.microsoft.com/office/drawing/2014/main" id="{C813DEDE-04DC-9997-5E3E-168A99C732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01050" y="18192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18623" y="39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554">
            <a:extLst>
              <a:ext uri="{FF2B5EF4-FFF2-40B4-BE49-F238E27FC236}">
                <a16:creationId xmlns:a16="http://schemas.microsoft.com/office/drawing/2014/main" id="{AD0F1B9A-2F18-3937-00C7-A63BF63FA099}"/>
              </a:ext>
            </a:extLst>
          </p:cNvPr>
          <p:cNvGrpSpPr/>
          <p:nvPr/>
        </p:nvGrpSpPr>
        <p:grpSpPr>
          <a:xfrm>
            <a:off x="5924550" y="2162175"/>
            <a:ext cx="800101" cy="209551"/>
            <a:chOff x="5924550" y="2162175"/>
            <a:chExt cx="800101" cy="209551"/>
          </a:xfrm>
        </p:grpSpPr>
        <p:sp>
          <p:nvSpPr>
            <p:cNvPr id="462" name="SMARTInkShape-2882">
              <a:extLst>
                <a:ext uri="{FF2B5EF4-FFF2-40B4-BE49-F238E27FC236}">
                  <a16:creationId xmlns:a16="http://schemas.microsoft.com/office/drawing/2014/main" id="{285E6F2B-E410-1BA6-D7AB-EE824B88BF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24550" y="2209976"/>
              <a:ext cx="171451" cy="161750"/>
            </a:xfrm>
            <a:custGeom>
              <a:avLst/>
              <a:gdLst/>
              <a:ahLst/>
              <a:cxnLst/>
              <a:rect l="0" t="0" r="0" b="0"/>
              <a:pathLst>
                <a:path w="171451" h="161750">
                  <a:moveTo>
                    <a:pt x="0" y="37924"/>
                  </a:moveTo>
                  <a:lnTo>
                    <a:pt x="0" y="37924"/>
                  </a:lnTo>
                  <a:lnTo>
                    <a:pt x="0" y="32868"/>
                  </a:lnTo>
                  <a:lnTo>
                    <a:pt x="1058" y="31378"/>
                  </a:lnTo>
                  <a:lnTo>
                    <a:pt x="2822" y="30385"/>
                  </a:lnTo>
                  <a:lnTo>
                    <a:pt x="5056" y="29723"/>
                  </a:lnTo>
                  <a:lnTo>
                    <a:pt x="19298" y="21034"/>
                  </a:lnTo>
                  <a:lnTo>
                    <a:pt x="22390" y="20314"/>
                  </a:lnTo>
                  <a:lnTo>
                    <a:pt x="38122" y="11525"/>
                  </a:lnTo>
                  <a:lnTo>
                    <a:pt x="41290" y="10799"/>
                  </a:lnTo>
                  <a:lnTo>
                    <a:pt x="55861" y="14835"/>
                  </a:lnTo>
                  <a:lnTo>
                    <a:pt x="59466" y="17240"/>
                  </a:lnTo>
                  <a:lnTo>
                    <a:pt x="70782" y="31777"/>
                  </a:lnTo>
                  <a:lnTo>
                    <a:pt x="73792" y="43659"/>
                  </a:lnTo>
                  <a:lnTo>
                    <a:pt x="75988" y="88038"/>
                  </a:lnTo>
                  <a:lnTo>
                    <a:pt x="76188" y="112598"/>
                  </a:lnTo>
                  <a:lnTo>
                    <a:pt x="73372" y="110623"/>
                  </a:lnTo>
                  <a:lnTo>
                    <a:pt x="71140" y="108615"/>
                  </a:lnTo>
                  <a:lnTo>
                    <a:pt x="68659" y="103562"/>
                  </a:lnTo>
                  <a:lnTo>
                    <a:pt x="67998" y="100733"/>
                  </a:lnTo>
                  <a:lnTo>
                    <a:pt x="68615" y="97788"/>
                  </a:lnTo>
                  <a:lnTo>
                    <a:pt x="92208" y="52377"/>
                  </a:lnTo>
                  <a:lnTo>
                    <a:pt x="118741" y="25182"/>
                  </a:lnTo>
                  <a:lnTo>
                    <a:pt x="150011" y="1828"/>
                  </a:lnTo>
                  <a:lnTo>
                    <a:pt x="154160" y="715"/>
                  </a:lnTo>
                  <a:lnTo>
                    <a:pt x="160391" y="0"/>
                  </a:lnTo>
                  <a:lnTo>
                    <a:pt x="166527" y="4932"/>
                  </a:lnTo>
                  <a:lnTo>
                    <a:pt x="169263" y="13030"/>
                  </a:lnTo>
                  <a:lnTo>
                    <a:pt x="171258" y="55311"/>
                  </a:lnTo>
                  <a:lnTo>
                    <a:pt x="171425" y="96109"/>
                  </a:lnTo>
                  <a:lnTo>
                    <a:pt x="170385" y="121839"/>
                  </a:lnTo>
                  <a:lnTo>
                    <a:pt x="163248" y="144799"/>
                  </a:lnTo>
                  <a:lnTo>
                    <a:pt x="163865" y="147274"/>
                  </a:lnTo>
                  <a:lnTo>
                    <a:pt x="171450" y="161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883">
              <a:extLst>
                <a:ext uri="{FF2B5EF4-FFF2-40B4-BE49-F238E27FC236}">
                  <a16:creationId xmlns:a16="http://schemas.microsoft.com/office/drawing/2014/main" id="{886E09AD-242B-1BD5-588B-A20FF462BA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67450" y="2209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884">
              <a:extLst>
                <a:ext uri="{FF2B5EF4-FFF2-40B4-BE49-F238E27FC236}">
                  <a16:creationId xmlns:a16="http://schemas.microsoft.com/office/drawing/2014/main" id="{A464FEDF-C445-7C40-29EF-4003F970996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67450" y="2295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885">
              <a:extLst>
                <a:ext uri="{FF2B5EF4-FFF2-40B4-BE49-F238E27FC236}">
                  <a16:creationId xmlns:a16="http://schemas.microsoft.com/office/drawing/2014/main" id="{F825C5F0-79DF-6DBB-98FA-892DE02235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29375" y="2162175"/>
              <a:ext cx="295276" cy="38101"/>
            </a:xfrm>
            <a:custGeom>
              <a:avLst/>
              <a:gdLst/>
              <a:ahLst/>
              <a:cxnLst/>
              <a:rect l="0" t="0" r="0" b="0"/>
              <a:pathLst>
                <a:path w="2952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3183" y="30561"/>
                  </a:lnTo>
                  <a:lnTo>
                    <a:pt x="50817" y="23911"/>
                  </a:lnTo>
                  <a:lnTo>
                    <a:pt x="93962" y="15434"/>
                  </a:lnTo>
                  <a:lnTo>
                    <a:pt x="130146" y="11276"/>
                  </a:lnTo>
                  <a:lnTo>
                    <a:pt x="171089" y="4987"/>
                  </a:lnTo>
                  <a:lnTo>
                    <a:pt x="216734" y="1478"/>
                  </a:lnTo>
                  <a:lnTo>
                    <a:pt x="258715" y="438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886">
              <a:extLst>
                <a:ext uri="{FF2B5EF4-FFF2-40B4-BE49-F238E27FC236}">
                  <a16:creationId xmlns:a16="http://schemas.microsoft.com/office/drawing/2014/main" id="{8C250F52-258A-85CE-78C4-B4FE03BD957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10325" y="2221537"/>
              <a:ext cx="295276" cy="26364"/>
            </a:xfrm>
            <a:custGeom>
              <a:avLst/>
              <a:gdLst/>
              <a:ahLst/>
              <a:cxnLst/>
              <a:rect l="0" t="0" r="0" b="0"/>
              <a:pathLst>
                <a:path w="295276" h="26364">
                  <a:moveTo>
                    <a:pt x="0" y="26363"/>
                  </a:moveTo>
                  <a:lnTo>
                    <a:pt x="0" y="26363"/>
                  </a:lnTo>
                  <a:lnTo>
                    <a:pt x="0" y="21307"/>
                  </a:lnTo>
                  <a:lnTo>
                    <a:pt x="5645" y="16002"/>
                  </a:lnTo>
                  <a:lnTo>
                    <a:pt x="10113" y="13105"/>
                  </a:lnTo>
                  <a:lnTo>
                    <a:pt x="47703" y="7399"/>
                  </a:lnTo>
                  <a:lnTo>
                    <a:pt x="93070" y="0"/>
                  </a:lnTo>
                  <a:lnTo>
                    <a:pt x="128824" y="1266"/>
                  </a:lnTo>
                  <a:lnTo>
                    <a:pt x="172931" y="5521"/>
                  </a:lnTo>
                  <a:lnTo>
                    <a:pt x="216691" y="9604"/>
                  </a:lnTo>
                  <a:lnTo>
                    <a:pt x="259292" y="15409"/>
                  </a:lnTo>
                  <a:lnTo>
                    <a:pt x="295275" y="16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555">
            <a:extLst>
              <a:ext uri="{FF2B5EF4-FFF2-40B4-BE49-F238E27FC236}">
                <a16:creationId xmlns:a16="http://schemas.microsoft.com/office/drawing/2014/main" id="{EE7D828D-1BB0-D4D8-BAFA-679389973563}"/>
              </a:ext>
            </a:extLst>
          </p:cNvPr>
          <p:cNvGrpSpPr/>
          <p:nvPr/>
        </p:nvGrpSpPr>
        <p:grpSpPr>
          <a:xfrm>
            <a:off x="6534150" y="2014490"/>
            <a:ext cx="904876" cy="309611"/>
            <a:chOff x="6534150" y="2014490"/>
            <a:chExt cx="904876" cy="309611"/>
          </a:xfrm>
        </p:grpSpPr>
        <p:sp>
          <p:nvSpPr>
            <p:cNvPr id="468" name="SMARTInkShape-2887">
              <a:extLst>
                <a:ext uri="{FF2B5EF4-FFF2-40B4-BE49-F238E27FC236}">
                  <a16:creationId xmlns:a16="http://schemas.microsoft.com/office/drawing/2014/main" id="{77974E39-851E-0C11-D46B-F1B68E56F2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34150" y="2095892"/>
              <a:ext cx="74876" cy="218684"/>
            </a:xfrm>
            <a:custGeom>
              <a:avLst/>
              <a:gdLst/>
              <a:ahLst/>
              <a:cxnLst/>
              <a:rect l="0" t="0" r="0" b="0"/>
              <a:pathLst>
                <a:path w="74876" h="218684">
                  <a:moveTo>
                    <a:pt x="66675" y="9133"/>
                  </a:moveTo>
                  <a:lnTo>
                    <a:pt x="66675" y="9133"/>
                  </a:lnTo>
                  <a:lnTo>
                    <a:pt x="66675" y="4077"/>
                  </a:lnTo>
                  <a:lnTo>
                    <a:pt x="67733" y="2587"/>
                  </a:lnTo>
                  <a:lnTo>
                    <a:pt x="69497" y="1594"/>
                  </a:lnTo>
                  <a:lnTo>
                    <a:pt x="74875" y="0"/>
                  </a:lnTo>
                  <a:lnTo>
                    <a:pt x="62826" y="44471"/>
                  </a:lnTo>
                  <a:lnTo>
                    <a:pt x="48719" y="80046"/>
                  </a:lnTo>
                  <a:lnTo>
                    <a:pt x="36190" y="117398"/>
                  </a:lnTo>
                  <a:lnTo>
                    <a:pt x="14500" y="164619"/>
                  </a:lnTo>
                  <a:lnTo>
                    <a:pt x="10999" y="184320"/>
                  </a:lnTo>
                  <a:lnTo>
                    <a:pt x="9121" y="199177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888">
              <a:extLst>
                <a:ext uri="{FF2B5EF4-FFF2-40B4-BE49-F238E27FC236}">
                  <a16:creationId xmlns:a16="http://schemas.microsoft.com/office/drawing/2014/main" id="{14F4EF7B-B972-8209-732D-943037D08FC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48450" y="2098001"/>
              <a:ext cx="55434" cy="226100"/>
            </a:xfrm>
            <a:custGeom>
              <a:avLst/>
              <a:gdLst/>
              <a:ahLst/>
              <a:cxnLst/>
              <a:rect l="0" t="0" r="0" b="0"/>
              <a:pathLst>
                <a:path w="55434" h="226100">
                  <a:moveTo>
                    <a:pt x="38100" y="35599"/>
                  </a:moveTo>
                  <a:lnTo>
                    <a:pt x="38100" y="35599"/>
                  </a:lnTo>
                  <a:lnTo>
                    <a:pt x="48461" y="10160"/>
                  </a:lnTo>
                  <a:lnTo>
                    <a:pt x="55433" y="0"/>
                  </a:lnTo>
                  <a:lnTo>
                    <a:pt x="54947" y="225"/>
                  </a:lnTo>
                  <a:lnTo>
                    <a:pt x="51584" y="3297"/>
                  </a:lnTo>
                  <a:lnTo>
                    <a:pt x="49385" y="11012"/>
                  </a:lnTo>
                  <a:lnTo>
                    <a:pt x="39194" y="54508"/>
                  </a:lnTo>
                  <a:lnTo>
                    <a:pt x="23657" y="97229"/>
                  </a:lnTo>
                  <a:lnTo>
                    <a:pt x="13111" y="140964"/>
                  </a:lnTo>
                  <a:lnTo>
                    <a:pt x="4940" y="188077"/>
                  </a:lnTo>
                  <a:lnTo>
                    <a:pt x="0" y="226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889">
              <a:extLst>
                <a:ext uri="{FF2B5EF4-FFF2-40B4-BE49-F238E27FC236}">
                  <a16:creationId xmlns:a16="http://schemas.microsoft.com/office/drawing/2014/main" id="{4F1E10AE-02B1-7183-5144-E0998B33462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74901" y="2135351"/>
              <a:ext cx="105416" cy="131534"/>
            </a:xfrm>
            <a:custGeom>
              <a:avLst/>
              <a:gdLst/>
              <a:ahLst/>
              <a:cxnLst/>
              <a:rect l="0" t="0" r="0" b="0"/>
              <a:pathLst>
                <a:path w="105416" h="131534">
                  <a:moveTo>
                    <a:pt x="64074" y="26824"/>
                  </a:moveTo>
                  <a:lnTo>
                    <a:pt x="64074" y="26824"/>
                  </a:lnTo>
                  <a:lnTo>
                    <a:pt x="64074" y="21768"/>
                  </a:lnTo>
                  <a:lnTo>
                    <a:pt x="65132" y="20278"/>
                  </a:lnTo>
                  <a:lnTo>
                    <a:pt x="66896" y="19285"/>
                  </a:lnTo>
                  <a:lnTo>
                    <a:pt x="69130" y="18623"/>
                  </a:lnTo>
                  <a:lnTo>
                    <a:pt x="70619" y="17123"/>
                  </a:lnTo>
                  <a:lnTo>
                    <a:pt x="72274" y="12635"/>
                  </a:lnTo>
                  <a:lnTo>
                    <a:pt x="73483" y="0"/>
                  </a:lnTo>
                  <a:lnTo>
                    <a:pt x="52862" y="8841"/>
                  </a:lnTo>
                  <a:lnTo>
                    <a:pt x="47074" y="11660"/>
                  </a:lnTo>
                  <a:lnTo>
                    <a:pt x="37821" y="23259"/>
                  </a:lnTo>
                  <a:lnTo>
                    <a:pt x="18202" y="51520"/>
                  </a:lnTo>
                  <a:lnTo>
                    <a:pt x="5209" y="66009"/>
                  </a:lnTo>
                  <a:lnTo>
                    <a:pt x="871" y="79164"/>
                  </a:lnTo>
                  <a:lnTo>
                    <a:pt x="0" y="94536"/>
                  </a:lnTo>
                  <a:lnTo>
                    <a:pt x="5461" y="114032"/>
                  </a:lnTo>
                  <a:lnTo>
                    <a:pt x="10859" y="123086"/>
                  </a:lnTo>
                  <a:lnTo>
                    <a:pt x="16787" y="127816"/>
                  </a:lnTo>
                  <a:lnTo>
                    <a:pt x="26074" y="130478"/>
                  </a:lnTo>
                  <a:lnTo>
                    <a:pt x="48204" y="131533"/>
                  </a:lnTo>
                  <a:lnTo>
                    <a:pt x="57374" y="125926"/>
                  </a:lnTo>
                  <a:lnTo>
                    <a:pt x="90964" y="95018"/>
                  </a:lnTo>
                  <a:lnTo>
                    <a:pt x="103909" y="72077"/>
                  </a:lnTo>
                  <a:lnTo>
                    <a:pt x="105415" y="54345"/>
                  </a:lnTo>
                  <a:lnTo>
                    <a:pt x="99636" y="16057"/>
                  </a:lnTo>
                  <a:lnTo>
                    <a:pt x="97307" y="10121"/>
                  </a:lnTo>
                  <a:lnTo>
                    <a:pt x="93637" y="6163"/>
                  </a:lnTo>
                  <a:lnTo>
                    <a:pt x="83916" y="1766"/>
                  </a:lnTo>
                  <a:lnTo>
                    <a:pt x="72540" y="2635"/>
                  </a:lnTo>
                  <a:lnTo>
                    <a:pt x="35499" y="17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890">
              <a:extLst>
                <a:ext uri="{FF2B5EF4-FFF2-40B4-BE49-F238E27FC236}">
                  <a16:creationId xmlns:a16="http://schemas.microsoft.com/office/drawing/2014/main" id="{16593373-3E83-541A-2C3F-E3704C7DE17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09773" y="2014490"/>
              <a:ext cx="111977" cy="242328"/>
            </a:xfrm>
            <a:custGeom>
              <a:avLst/>
              <a:gdLst/>
              <a:ahLst/>
              <a:cxnLst/>
              <a:rect l="0" t="0" r="0" b="0"/>
              <a:pathLst>
                <a:path w="111977" h="242328">
                  <a:moveTo>
                    <a:pt x="5402" y="42910"/>
                  </a:moveTo>
                  <a:lnTo>
                    <a:pt x="5402" y="42910"/>
                  </a:lnTo>
                  <a:lnTo>
                    <a:pt x="24365" y="6040"/>
                  </a:lnTo>
                  <a:lnTo>
                    <a:pt x="29000" y="771"/>
                  </a:lnTo>
                  <a:lnTo>
                    <a:pt x="30659" y="0"/>
                  </a:lnTo>
                  <a:lnTo>
                    <a:pt x="31765" y="545"/>
                  </a:lnTo>
                  <a:lnTo>
                    <a:pt x="32503" y="1967"/>
                  </a:lnTo>
                  <a:lnTo>
                    <a:pt x="33782" y="17619"/>
                  </a:lnTo>
                  <a:lnTo>
                    <a:pt x="32893" y="53063"/>
                  </a:lnTo>
                  <a:lnTo>
                    <a:pt x="20717" y="92081"/>
                  </a:lnTo>
                  <a:lnTo>
                    <a:pt x="12867" y="138364"/>
                  </a:lnTo>
                  <a:lnTo>
                    <a:pt x="6057" y="184967"/>
                  </a:lnTo>
                  <a:lnTo>
                    <a:pt x="4635" y="198121"/>
                  </a:lnTo>
                  <a:lnTo>
                    <a:pt x="0" y="216369"/>
                  </a:lnTo>
                  <a:lnTo>
                    <a:pt x="4482" y="236014"/>
                  </a:lnTo>
                  <a:lnTo>
                    <a:pt x="5847" y="238321"/>
                  </a:lnTo>
                  <a:lnTo>
                    <a:pt x="7815" y="239859"/>
                  </a:lnTo>
                  <a:lnTo>
                    <a:pt x="12825" y="241568"/>
                  </a:lnTo>
                  <a:lnTo>
                    <a:pt x="18579" y="242327"/>
                  </a:lnTo>
                  <a:lnTo>
                    <a:pt x="24664" y="239843"/>
                  </a:lnTo>
                  <a:lnTo>
                    <a:pt x="27768" y="237698"/>
                  </a:lnTo>
                  <a:lnTo>
                    <a:pt x="68960" y="220791"/>
                  </a:lnTo>
                  <a:lnTo>
                    <a:pt x="90203" y="201096"/>
                  </a:lnTo>
                  <a:lnTo>
                    <a:pt x="107080" y="175152"/>
                  </a:lnTo>
                  <a:lnTo>
                    <a:pt x="111288" y="165996"/>
                  </a:lnTo>
                  <a:lnTo>
                    <a:pt x="111976" y="156718"/>
                  </a:lnTo>
                  <a:lnTo>
                    <a:pt x="107096" y="137941"/>
                  </a:lnTo>
                  <a:lnTo>
                    <a:pt x="97504" y="119633"/>
                  </a:lnTo>
                  <a:lnTo>
                    <a:pt x="93262" y="116284"/>
                  </a:lnTo>
                  <a:lnTo>
                    <a:pt x="82903" y="112562"/>
                  </a:lnTo>
                  <a:lnTo>
                    <a:pt x="68421" y="116553"/>
                  </a:lnTo>
                  <a:lnTo>
                    <a:pt x="33693" y="134648"/>
                  </a:lnTo>
                  <a:lnTo>
                    <a:pt x="24452" y="147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891">
              <a:extLst>
                <a:ext uri="{FF2B5EF4-FFF2-40B4-BE49-F238E27FC236}">
                  <a16:creationId xmlns:a16="http://schemas.microsoft.com/office/drawing/2014/main" id="{265B3DC7-04B2-B899-AF80-25079A3F45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00900" y="2124628"/>
              <a:ext cx="131126" cy="142323"/>
            </a:xfrm>
            <a:custGeom>
              <a:avLst/>
              <a:gdLst/>
              <a:ahLst/>
              <a:cxnLst/>
              <a:rect l="0" t="0" r="0" b="0"/>
              <a:pathLst>
                <a:path w="131126" h="142323">
                  <a:moveTo>
                    <a:pt x="95250" y="37547"/>
                  </a:moveTo>
                  <a:lnTo>
                    <a:pt x="95250" y="37547"/>
                  </a:lnTo>
                  <a:lnTo>
                    <a:pt x="103914" y="29943"/>
                  </a:lnTo>
                  <a:lnTo>
                    <a:pt x="125841" y="15157"/>
                  </a:lnTo>
                  <a:lnTo>
                    <a:pt x="130013" y="8899"/>
                  </a:lnTo>
                  <a:lnTo>
                    <a:pt x="131125" y="5748"/>
                  </a:lnTo>
                  <a:lnTo>
                    <a:pt x="130809" y="3648"/>
                  </a:lnTo>
                  <a:lnTo>
                    <a:pt x="129539" y="2247"/>
                  </a:lnTo>
                  <a:lnTo>
                    <a:pt x="125306" y="691"/>
                  </a:lnTo>
                  <a:lnTo>
                    <a:pt x="119897" y="0"/>
                  </a:lnTo>
                  <a:lnTo>
                    <a:pt x="94710" y="7161"/>
                  </a:lnTo>
                  <a:lnTo>
                    <a:pt x="77348" y="18766"/>
                  </a:lnTo>
                  <a:lnTo>
                    <a:pt x="71419" y="24967"/>
                  </a:lnTo>
                  <a:lnTo>
                    <a:pt x="68783" y="31250"/>
                  </a:lnTo>
                  <a:lnTo>
                    <a:pt x="69139" y="34407"/>
                  </a:lnTo>
                  <a:lnTo>
                    <a:pt x="72356" y="40738"/>
                  </a:lnTo>
                  <a:lnTo>
                    <a:pt x="80117" y="50252"/>
                  </a:lnTo>
                  <a:lnTo>
                    <a:pt x="125303" y="78822"/>
                  </a:lnTo>
                  <a:lnTo>
                    <a:pt x="129773" y="85172"/>
                  </a:lnTo>
                  <a:lnTo>
                    <a:pt x="130965" y="88347"/>
                  </a:lnTo>
                  <a:lnTo>
                    <a:pt x="130703" y="91522"/>
                  </a:lnTo>
                  <a:lnTo>
                    <a:pt x="127587" y="97872"/>
                  </a:lnTo>
                  <a:lnTo>
                    <a:pt x="115955" y="111866"/>
                  </a:lnTo>
                  <a:lnTo>
                    <a:pt x="74674" y="126839"/>
                  </a:lnTo>
                  <a:lnTo>
                    <a:pt x="29029" y="140475"/>
                  </a:lnTo>
                  <a:lnTo>
                    <a:pt x="0" y="14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892">
              <a:extLst>
                <a:ext uri="{FF2B5EF4-FFF2-40B4-BE49-F238E27FC236}">
                  <a16:creationId xmlns:a16="http://schemas.microsoft.com/office/drawing/2014/main" id="{B154F923-6BBE-9851-ACA6-B334D35B683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29500" y="2219717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1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Multiple Regression Model (cont.)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1828800"/>
            <a:ext cx="66008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3733800"/>
            <a:ext cx="6657975" cy="1962150"/>
          </a:xfrm>
          <a:prstGeom prst="rect">
            <a:avLst/>
          </a:prstGeom>
        </p:spPr>
      </p:pic>
      <p:grpSp>
        <p:nvGrpSpPr>
          <p:cNvPr id="7" name="SMARTInkShape-Group556">
            <a:extLst>
              <a:ext uri="{FF2B5EF4-FFF2-40B4-BE49-F238E27FC236}">
                <a16:creationId xmlns:a16="http://schemas.microsoft.com/office/drawing/2014/main" id="{C6CD2ACE-62A3-3593-A200-C10A94482FD4}"/>
              </a:ext>
            </a:extLst>
          </p:cNvPr>
          <p:cNvGrpSpPr/>
          <p:nvPr/>
        </p:nvGrpSpPr>
        <p:grpSpPr>
          <a:xfrm>
            <a:off x="266862" y="1171575"/>
            <a:ext cx="314164" cy="285751"/>
            <a:chOff x="266862" y="1171575"/>
            <a:chExt cx="314164" cy="285751"/>
          </a:xfrm>
        </p:grpSpPr>
        <p:sp>
          <p:nvSpPr>
            <p:cNvPr id="3" name="SMARTInkShape-2893">
              <a:extLst>
                <a:ext uri="{FF2B5EF4-FFF2-40B4-BE49-F238E27FC236}">
                  <a16:creationId xmlns:a16="http://schemas.microsoft.com/office/drawing/2014/main" id="{24A031A9-FE5B-0779-7D89-62A75AF3ABE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2450" y="14478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94">
              <a:extLst>
                <a:ext uri="{FF2B5EF4-FFF2-40B4-BE49-F238E27FC236}">
                  <a16:creationId xmlns:a16="http://schemas.microsoft.com/office/drawing/2014/main" id="{EBBB5F82-BAC6-9434-8BBE-D9DFEEE6BFD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6862" y="1171575"/>
              <a:ext cx="175229" cy="285751"/>
            </a:xfrm>
            <a:custGeom>
              <a:avLst/>
              <a:gdLst/>
              <a:ahLst/>
              <a:cxnLst/>
              <a:rect l="0" t="0" r="0" b="0"/>
              <a:pathLst>
                <a:path w="175229" h="285751">
                  <a:moveTo>
                    <a:pt x="95088" y="19050"/>
                  </a:moveTo>
                  <a:lnTo>
                    <a:pt x="95088" y="19050"/>
                  </a:lnTo>
                  <a:lnTo>
                    <a:pt x="95088" y="10849"/>
                  </a:lnTo>
                  <a:lnTo>
                    <a:pt x="96146" y="10408"/>
                  </a:lnTo>
                  <a:lnTo>
                    <a:pt x="104579" y="9528"/>
                  </a:lnTo>
                  <a:lnTo>
                    <a:pt x="104613" y="116"/>
                  </a:lnTo>
                  <a:lnTo>
                    <a:pt x="112814" y="10"/>
                  </a:lnTo>
                  <a:lnTo>
                    <a:pt x="105821" y="1"/>
                  </a:lnTo>
                  <a:lnTo>
                    <a:pt x="110339" y="0"/>
                  </a:lnTo>
                  <a:lnTo>
                    <a:pt x="107838" y="0"/>
                  </a:lnTo>
                  <a:lnTo>
                    <a:pt x="110743" y="0"/>
                  </a:lnTo>
                  <a:lnTo>
                    <a:pt x="105629" y="0"/>
                  </a:lnTo>
                  <a:lnTo>
                    <a:pt x="112903" y="0"/>
                  </a:lnTo>
                  <a:lnTo>
                    <a:pt x="104973" y="0"/>
                  </a:lnTo>
                  <a:lnTo>
                    <a:pt x="104614" y="31881"/>
                  </a:lnTo>
                  <a:lnTo>
                    <a:pt x="103555" y="33954"/>
                  </a:lnTo>
                  <a:lnTo>
                    <a:pt x="101791" y="35336"/>
                  </a:lnTo>
                  <a:lnTo>
                    <a:pt x="99557" y="36257"/>
                  </a:lnTo>
                  <a:lnTo>
                    <a:pt x="98067" y="38988"/>
                  </a:lnTo>
                  <a:lnTo>
                    <a:pt x="94912" y="51886"/>
                  </a:lnTo>
                  <a:lnTo>
                    <a:pt x="87723" y="66263"/>
                  </a:lnTo>
                  <a:lnTo>
                    <a:pt x="87003" y="69575"/>
                  </a:lnTo>
                  <a:lnTo>
                    <a:pt x="80933" y="79294"/>
                  </a:lnTo>
                  <a:lnTo>
                    <a:pt x="70459" y="92059"/>
                  </a:lnTo>
                  <a:lnTo>
                    <a:pt x="64470" y="104772"/>
                  </a:lnTo>
                  <a:lnTo>
                    <a:pt x="51427" y="120650"/>
                  </a:lnTo>
                  <a:lnTo>
                    <a:pt x="45424" y="133350"/>
                  </a:lnTo>
                  <a:lnTo>
                    <a:pt x="42929" y="136525"/>
                  </a:lnTo>
                  <a:lnTo>
                    <a:pt x="37334" y="140053"/>
                  </a:lnTo>
                  <a:lnTo>
                    <a:pt x="34360" y="140994"/>
                  </a:lnTo>
                  <a:lnTo>
                    <a:pt x="32378" y="142679"/>
                  </a:lnTo>
                  <a:lnTo>
                    <a:pt x="15310" y="165216"/>
                  </a:lnTo>
                  <a:lnTo>
                    <a:pt x="0" y="180811"/>
                  </a:lnTo>
                  <a:lnTo>
                    <a:pt x="4942" y="175870"/>
                  </a:lnTo>
                  <a:lnTo>
                    <a:pt x="10221" y="173415"/>
                  </a:lnTo>
                  <a:lnTo>
                    <a:pt x="54198" y="162884"/>
                  </a:lnTo>
                  <a:lnTo>
                    <a:pt x="95975" y="156995"/>
                  </a:lnTo>
                  <a:lnTo>
                    <a:pt x="137792" y="153308"/>
                  </a:lnTo>
                  <a:lnTo>
                    <a:pt x="175228" y="152424"/>
                  </a:lnTo>
                  <a:lnTo>
                    <a:pt x="173745" y="152410"/>
                  </a:lnTo>
                  <a:lnTo>
                    <a:pt x="172926" y="151349"/>
                  </a:lnTo>
                  <a:lnTo>
                    <a:pt x="171504" y="144200"/>
                  </a:lnTo>
                  <a:lnTo>
                    <a:pt x="171294" y="125576"/>
                  </a:lnTo>
                  <a:lnTo>
                    <a:pt x="162155" y="114738"/>
                  </a:lnTo>
                  <a:lnTo>
                    <a:pt x="161768" y="156137"/>
                  </a:lnTo>
                  <a:lnTo>
                    <a:pt x="161764" y="200517"/>
                  </a:lnTo>
                  <a:lnTo>
                    <a:pt x="160705" y="243068"/>
                  </a:lnTo>
                  <a:lnTo>
                    <a:pt x="156707" y="254786"/>
                  </a:lnTo>
                  <a:lnTo>
                    <a:pt x="161763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57">
            <a:extLst>
              <a:ext uri="{FF2B5EF4-FFF2-40B4-BE49-F238E27FC236}">
                <a16:creationId xmlns:a16="http://schemas.microsoft.com/office/drawing/2014/main" id="{A5542126-FA6A-3FBD-8B5B-DAFA780A53CA}"/>
              </a:ext>
            </a:extLst>
          </p:cNvPr>
          <p:cNvGrpSpPr/>
          <p:nvPr/>
        </p:nvGrpSpPr>
        <p:grpSpPr>
          <a:xfrm>
            <a:off x="895350" y="1158512"/>
            <a:ext cx="1582909" cy="258327"/>
            <a:chOff x="895350" y="1158512"/>
            <a:chExt cx="1582909" cy="258327"/>
          </a:xfrm>
        </p:grpSpPr>
        <p:sp>
          <p:nvSpPr>
            <p:cNvPr id="8" name="SMARTInkShape-2895">
              <a:extLst>
                <a:ext uri="{FF2B5EF4-FFF2-40B4-BE49-F238E27FC236}">
                  <a16:creationId xmlns:a16="http://schemas.microsoft.com/office/drawing/2014/main" id="{DFD07E7E-18C0-B109-8451-091EC0404BC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29042" y="1260583"/>
              <a:ext cx="149217" cy="111018"/>
            </a:xfrm>
            <a:custGeom>
              <a:avLst/>
              <a:gdLst/>
              <a:ahLst/>
              <a:cxnLst/>
              <a:rect l="0" t="0" r="0" b="0"/>
              <a:pathLst>
                <a:path w="149217" h="111018">
                  <a:moveTo>
                    <a:pt x="14108" y="44342"/>
                  </a:moveTo>
                  <a:lnTo>
                    <a:pt x="14108" y="44342"/>
                  </a:lnTo>
                  <a:lnTo>
                    <a:pt x="19164" y="49399"/>
                  </a:lnTo>
                  <a:lnTo>
                    <a:pt x="37478" y="52543"/>
                  </a:lnTo>
                  <a:lnTo>
                    <a:pt x="82801" y="52731"/>
                  </a:lnTo>
                  <a:lnTo>
                    <a:pt x="118561" y="45656"/>
                  </a:lnTo>
                  <a:lnTo>
                    <a:pt x="122901" y="43101"/>
                  </a:lnTo>
                  <a:lnTo>
                    <a:pt x="145858" y="22999"/>
                  </a:lnTo>
                  <a:lnTo>
                    <a:pt x="148508" y="18472"/>
                  </a:lnTo>
                  <a:lnTo>
                    <a:pt x="149216" y="13337"/>
                  </a:lnTo>
                  <a:lnTo>
                    <a:pt x="148630" y="7797"/>
                  </a:lnTo>
                  <a:lnTo>
                    <a:pt x="142948" y="4103"/>
                  </a:lnTo>
                  <a:lnTo>
                    <a:pt x="122523" y="0"/>
                  </a:lnTo>
                  <a:lnTo>
                    <a:pt x="81274" y="2746"/>
                  </a:lnTo>
                  <a:lnTo>
                    <a:pt x="45650" y="15319"/>
                  </a:lnTo>
                  <a:lnTo>
                    <a:pt x="20044" y="32450"/>
                  </a:lnTo>
                  <a:lnTo>
                    <a:pt x="11454" y="41879"/>
                  </a:lnTo>
                  <a:lnTo>
                    <a:pt x="883" y="56555"/>
                  </a:lnTo>
                  <a:lnTo>
                    <a:pt x="0" y="59893"/>
                  </a:lnTo>
                  <a:lnTo>
                    <a:pt x="469" y="63176"/>
                  </a:lnTo>
                  <a:lnTo>
                    <a:pt x="1841" y="66423"/>
                  </a:lnTo>
                  <a:lnTo>
                    <a:pt x="18940" y="81106"/>
                  </a:lnTo>
                  <a:lnTo>
                    <a:pt x="32483" y="87140"/>
                  </a:lnTo>
                  <a:lnTo>
                    <a:pt x="72423" y="92390"/>
                  </a:lnTo>
                  <a:lnTo>
                    <a:pt x="117279" y="100866"/>
                  </a:lnTo>
                  <a:lnTo>
                    <a:pt x="125579" y="102272"/>
                  </a:lnTo>
                  <a:lnTo>
                    <a:pt x="147458" y="111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96">
              <a:extLst>
                <a:ext uri="{FF2B5EF4-FFF2-40B4-BE49-F238E27FC236}">
                  <a16:creationId xmlns:a16="http://schemas.microsoft.com/office/drawing/2014/main" id="{D9219746-9263-C131-B8FA-05ABB9517D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52650" y="1233505"/>
              <a:ext cx="131988" cy="138096"/>
            </a:xfrm>
            <a:custGeom>
              <a:avLst/>
              <a:gdLst/>
              <a:ahLst/>
              <a:cxnLst/>
              <a:rect l="0" t="0" r="0" b="0"/>
              <a:pathLst>
                <a:path w="131988" h="138096">
                  <a:moveTo>
                    <a:pt x="0" y="42845"/>
                  </a:moveTo>
                  <a:lnTo>
                    <a:pt x="0" y="42845"/>
                  </a:lnTo>
                  <a:lnTo>
                    <a:pt x="25510" y="18393"/>
                  </a:lnTo>
                  <a:lnTo>
                    <a:pt x="36233" y="14813"/>
                  </a:lnTo>
                  <a:lnTo>
                    <a:pt x="42604" y="14431"/>
                  </a:lnTo>
                  <a:lnTo>
                    <a:pt x="44277" y="16494"/>
                  </a:lnTo>
                  <a:lnTo>
                    <a:pt x="46137" y="24431"/>
                  </a:lnTo>
                  <a:lnTo>
                    <a:pt x="44141" y="35013"/>
                  </a:lnTo>
                  <a:lnTo>
                    <a:pt x="39890" y="55694"/>
                  </a:lnTo>
                  <a:lnTo>
                    <a:pt x="39293" y="64111"/>
                  </a:lnTo>
                  <a:lnTo>
                    <a:pt x="32986" y="79108"/>
                  </a:lnTo>
                  <a:lnTo>
                    <a:pt x="25244" y="92828"/>
                  </a:lnTo>
                  <a:lnTo>
                    <a:pt x="17451" y="116061"/>
                  </a:lnTo>
                  <a:lnTo>
                    <a:pt x="9662" y="128353"/>
                  </a:lnTo>
                  <a:lnTo>
                    <a:pt x="17157" y="119864"/>
                  </a:lnTo>
                  <a:lnTo>
                    <a:pt x="46381" y="74379"/>
                  </a:lnTo>
                  <a:lnTo>
                    <a:pt x="71737" y="42817"/>
                  </a:lnTo>
                  <a:lnTo>
                    <a:pt x="111086" y="10387"/>
                  </a:lnTo>
                  <a:lnTo>
                    <a:pt x="115332" y="8506"/>
                  </a:lnTo>
                  <a:lnTo>
                    <a:pt x="118163" y="6194"/>
                  </a:lnTo>
                  <a:lnTo>
                    <a:pt x="121309" y="803"/>
                  </a:lnTo>
                  <a:lnTo>
                    <a:pt x="123206" y="0"/>
                  </a:lnTo>
                  <a:lnTo>
                    <a:pt x="125529" y="524"/>
                  </a:lnTo>
                  <a:lnTo>
                    <a:pt x="128136" y="1931"/>
                  </a:lnTo>
                  <a:lnTo>
                    <a:pt x="129874" y="3927"/>
                  </a:lnTo>
                  <a:lnTo>
                    <a:pt x="131805" y="8968"/>
                  </a:lnTo>
                  <a:lnTo>
                    <a:pt x="131987" y="41523"/>
                  </a:lnTo>
                  <a:lnTo>
                    <a:pt x="125655" y="62679"/>
                  </a:lnTo>
                  <a:lnTo>
                    <a:pt x="116856" y="79846"/>
                  </a:lnTo>
                  <a:lnTo>
                    <a:pt x="114400" y="123587"/>
                  </a:lnTo>
                  <a:lnTo>
                    <a:pt x="114300" y="138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97">
              <a:extLst>
                <a:ext uri="{FF2B5EF4-FFF2-40B4-BE49-F238E27FC236}">
                  <a16:creationId xmlns:a16="http://schemas.microsoft.com/office/drawing/2014/main" id="{7B969F2C-C1C4-FE18-1EB0-F36C7081D5F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14550" y="1171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98">
              <a:extLst>
                <a:ext uri="{FF2B5EF4-FFF2-40B4-BE49-F238E27FC236}">
                  <a16:creationId xmlns:a16="http://schemas.microsoft.com/office/drawing/2014/main" id="{BBE16CD7-CB52-4CDF-8CD1-B3935F420F8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057400" y="1257334"/>
              <a:ext cx="28391" cy="104742"/>
            </a:xfrm>
            <a:custGeom>
              <a:avLst/>
              <a:gdLst/>
              <a:ahLst/>
              <a:cxnLst/>
              <a:rect l="0" t="0" r="0" b="0"/>
              <a:pathLst>
                <a:path w="28391" h="104742">
                  <a:moveTo>
                    <a:pt x="0" y="9491"/>
                  </a:moveTo>
                  <a:lnTo>
                    <a:pt x="0" y="9491"/>
                  </a:lnTo>
                  <a:lnTo>
                    <a:pt x="17900" y="1952"/>
                  </a:lnTo>
                  <a:lnTo>
                    <a:pt x="28390" y="0"/>
                  </a:lnTo>
                  <a:lnTo>
                    <a:pt x="27480" y="21727"/>
                  </a:lnTo>
                  <a:lnTo>
                    <a:pt x="18871" y="65738"/>
                  </a:lnTo>
                  <a:lnTo>
                    <a:pt x="10965" y="87911"/>
                  </a:lnTo>
                  <a:lnTo>
                    <a:pt x="11543" y="91404"/>
                  </a:lnTo>
                  <a:lnTo>
                    <a:pt x="19050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99">
              <a:extLst>
                <a:ext uri="{FF2B5EF4-FFF2-40B4-BE49-F238E27FC236}">
                  <a16:creationId xmlns:a16="http://schemas.microsoft.com/office/drawing/2014/main" id="{4D938392-567E-7A4C-CCCB-AF2E735EB01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714500" y="1238581"/>
              <a:ext cx="276226" cy="113970"/>
            </a:xfrm>
            <a:custGeom>
              <a:avLst/>
              <a:gdLst/>
              <a:ahLst/>
              <a:cxnLst/>
              <a:rect l="0" t="0" r="0" b="0"/>
              <a:pathLst>
                <a:path w="276226" h="113970">
                  <a:moveTo>
                    <a:pt x="0" y="94919"/>
                  </a:moveTo>
                  <a:lnTo>
                    <a:pt x="0" y="94919"/>
                  </a:lnTo>
                  <a:lnTo>
                    <a:pt x="0" y="89862"/>
                  </a:lnTo>
                  <a:lnTo>
                    <a:pt x="5644" y="84558"/>
                  </a:lnTo>
                  <a:lnTo>
                    <a:pt x="50341" y="44497"/>
                  </a:lnTo>
                  <a:lnTo>
                    <a:pt x="81640" y="22974"/>
                  </a:lnTo>
                  <a:lnTo>
                    <a:pt x="88496" y="20610"/>
                  </a:lnTo>
                  <a:lnTo>
                    <a:pt x="90747" y="21038"/>
                  </a:lnTo>
                  <a:lnTo>
                    <a:pt x="92248" y="22382"/>
                  </a:lnTo>
                  <a:lnTo>
                    <a:pt x="93249" y="24336"/>
                  </a:lnTo>
                  <a:lnTo>
                    <a:pt x="95172" y="66687"/>
                  </a:lnTo>
                  <a:lnTo>
                    <a:pt x="92405" y="88318"/>
                  </a:lnTo>
                  <a:lnTo>
                    <a:pt x="86116" y="112468"/>
                  </a:lnTo>
                  <a:lnTo>
                    <a:pt x="90897" y="108468"/>
                  </a:lnTo>
                  <a:lnTo>
                    <a:pt x="117200" y="66006"/>
                  </a:lnTo>
                  <a:lnTo>
                    <a:pt x="150025" y="31777"/>
                  </a:lnTo>
                  <a:lnTo>
                    <a:pt x="178691" y="11090"/>
                  </a:lnTo>
                  <a:lnTo>
                    <a:pt x="180510" y="11516"/>
                  </a:lnTo>
                  <a:lnTo>
                    <a:pt x="185355" y="14812"/>
                  </a:lnTo>
                  <a:lnTo>
                    <a:pt x="188213" y="19805"/>
                  </a:lnTo>
                  <a:lnTo>
                    <a:pt x="189822" y="34210"/>
                  </a:lnTo>
                  <a:lnTo>
                    <a:pt x="190473" y="80826"/>
                  </a:lnTo>
                  <a:lnTo>
                    <a:pt x="190492" y="89215"/>
                  </a:lnTo>
                  <a:lnTo>
                    <a:pt x="190499" y="86106"/>
                  </a:lnTo>
                  <a:lnTo>
                    <a:pt x="221935" y="44300"/>
                  </a:lnTo>
                  <a:lnTo>
                    <a:pt x="236033" y="25123"/>
                  </a:lnTo>
                  <a:lnTo>
                    <a:pt x="265318" y="786"/>
                  </a:lnTo>
                  <a:lnTo>
                    <a:pt x="271347" y="0"/>
                  </a:lnTo>
                  <a:lnTo>
                    <a:pt x="272973" y="2006"/>
                  </a:lnTo>
                  <a:lnTo>
                    <a:pt x="275261" y="14943"/>
                  </a:lnTo>
                  <a:lnTo>
                    <a:pt x="275082" y="51753"/>
                  </a:lnTo>
                  <a:lnTo>
                    <a:pt x="262088" y="96173"/>
                  </a:lnTo>
                  <a:lnTo>
                    <a:pt x="263945" y="105354"/>
                  </a:lnTo>
                  <a:lnTo>
                    <a:pt x="265921" y="108226"/>
                  </a:lnTo>
                  <a:lnTo>
                    <a:pt x="276225" y="113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00">
              <a:extLst>
                <a:ext uri="{FF2B5EF4-FFF2-40B4-BE49-F238E27FC236}">
                  <a16:creationId xmlns:a16="http://schemas.microsoft.com/office/drawing/2014/main" id="{7F4740E1-36DF-A384-CD0B-09AC60B9F36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68502" y="1239729"/>
              <a:ext cx="284099" cy="121236"/>
            </a:xfrm>
            <a:custGeom>
              <a:avLst/>
              <a:gdLst/>
              <a:ahLst/>
              <a:cxnLst/>
              <a:rect l="0" t="0" r="0" b="0"/>
              <a:pathLst>
                <a:path w="284099" h="121236">
                  <a:moveTo>
                    <a:pt x="17398" y="55671"/>
                  </a:moveTo>
                  <a:lnTo>
                    <a:pt x="17398" y="55671"/>
                  </a:lnTo>
                  <a:lnTo>
                    <a:pt x="22455" y="55671"/>
                  </a:lnTo>
                  <a:lnTo>
                    <a:pt x="27759" y="52849"/>
                  </a:lnTo>
                  <a:lnTo>
                    <a:pt x="30655" y="50614"/>
                  </a:lnTo>
                  <a:lnTo>
                    <a:pt x="39518" y="48132"/>
                  </a:lnTo>
                  <a:lnTo>
                    <a:pt x="49454" y="45970"/>
                  </a:lnTo>
                  <a:lnTo>
                    <a:pt x="80755" y="28847"/>
                  </a:lnTo>
                  <a:lnTo>
                    <a:pt x="81861" y="27205"/>
                  </a:lnTo>
                  <a:lnTo>
                    <a:pt x="84476" y="19838"/>
                  </a:lnTo>
                  <a:lnTo>
                    <a:pt x="88838" y="13992"/>
                  </a:lnTo>
                  <a:lnTo>
                    <a:pt x="89367" y="12010"/>
                  </a:lnTo>
                  <a:lnTo>
                    <a:pt x="88660" y="10689"/>
                  </a:lnTo>
                  <a:lnTo>
                    <a:pt x="87131" y="9808"/>
                  </a:lnTo>
                  <a:lnTo>
                    <a:pt x="86112" y="8162"/>
                  </a:lnTo>
                  <a:lnTo>
                    <a:pt x="84979" y="3511"/>
                  </a:lnTo>
                  <a:lnTo>
                    <a:pt x="82560" y="1848"/>
                  </a:lnTo>
                  <a:lnTo>
                    <a:pt x="74228" y="0"/>
                  </a:lnTo>
                  <a:lnTo>
                    <a:pt x="57637" y="4016"/>
                  </a:lnTo>
                  <a:lnTo>
                    <a:pt x="33069" y="15913"/>
                  </a:lnTo>
                  <a:lnTo>
                    <a:pt x="16279" y="30603"/>
                  </a:lnTo>
                  <a:lnTo>
                    <a:pt x="3924" y="54003"/>
                  </a:lnTo>
                  <a:lnTo>
                    <a:pt x="0" y="71992"/>
                  </a:lnTo>
                  <a:lnTo>
                    <a:pt x="1905" y="84444"/>
                  </a:lnTo>
                  <a:lnTo>
                    <a:pt x="7337" y="97034"/>
                  </a:lnTo>
                  <a:lnTo>
                    <a:pt x="16807" y="109685"/>
                  </a:lnTo>
                  <a:lnTo>
                    <a:pt x="28071" y="116719"/>
                  </a:lnTo>
                  <a:lnTo>
                    <a:pt x="47493" y="121235"/>
                  </a:lnTo>
                  <a:lnTo>
                    <a:pt x="57585" y="116208"/>
                  </a:lnTo>
                  <a:lnTo>
                    <a:pt x="76254" y="100790"/>
                  </a:lnTo>
                  <a:lnTo>
                    <a:pt x="110605" y="55449"/>
                  </a:lnTo>
                  <a:lnTo>
                    <a:pt x="129697" y="29522"/>
                  </a:lnTo>
                  <a:lnTo>
                    <a:pt x="133631" y="28174"/>
                  </a:lnTo>
                  <a:lnTo>
                    <a:pt x="136161" y="27815"/>
                  </a:lnTo>
                  <a:lnTo>
                    <a:pt x="138907" y="29692"/>
                  </a:lnTo>
                  <a:lnTo>
                    <a:pt x="154036" y="53674"/>
                  </a:lnTo>
                  <a:lnTo>
                    <a:pt x="158425" y="71895"/>
                  </a:lnTo>
                  <a:lnTo>
                    <a:pt x="160111" y="115966"/>
                  </a:lnTo>
                  <a:lnTo>
                    <a:pt x="159107" y="118092"/>
                  </a:lnTo>
                  <a:lnTo>
                    <a:pt x="157379" y="119510"/>
                  </a:lnTo>
                  <a:lnTo>
                    <a:pt x="155168" y="120456"/>
                  </a:lnTo>
                  <a:lnTo>
                    <a:pt x="153695" y="117911"/>
                  </a:lnTo>
                  <a:lnTo>
                    <a:pt x="151136" y="87464"/>
                  </a:lnTo>
                  <a:lnTo>
                    <a:pt x="155919" y="58271"/>
                  </a:lnTo>
                  <a:lnTo>
                    <a:pt x="166805" y="40599"/>
                  </a:lnTo>
                  <a:lnTo>
                    <a:pt x="195666" y="12999"/>
                  </a:lnTo>
                  <a:lnTo>
                    <a:pt x="219443" y="3281"/>
                  </a:lnTo>
                  <a:lnTo>
                    <a:pt x="245538" y="990"/>
                  </a:lnTo>
                  <a:lnTo>
                    <a:pt x="284098" y="8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01">
              <a:extLst>
                <a:ext uri="{FF2B5EF4-FFF2-40B4-BE49-F238E27FC236}">
                  <a16:creationId xmlns:a16="http://schemas.microsoft.com/office/drawing/2014/main" id="{DB0B0993-39AA-3273-4464-5018F5FFED1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33500" y="12858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3635"/>
                  </a:lnTo>
                  <a:lnTo>
                    <a:pt x="1058" y="22106"/>
                  </a:lnTo>
                  <a:lnTo>
                    <a:pt x="2822" y="21088"/>
                  </a:lnTo>
                  <a:lnTo>
                    <a:pt x="5057" y="20408"/>
                  </a:lnTo>
                  <a:lnTo>
                    <a:pt x="13258" y="14396"/>
                  </a:lnTo>
                  <a:lnTo>
                    <a:pt x="58314" y="4896"/>
                  </a:lnTo>
                  <a:lnTo>
                    <a:pt x="99909" y="9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02">
              <a:extLst>
                <a:ext uri="{FF2B5EF4-FFF2-40B4-BE49-F238E27FC236}">
                  <a16:creationId xmlns:a16="http://schemas.microsoft.com/office/drawing/2014/main" id="{E6021C2E-486C-3C7D-1B58-B14897E766C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15901" y="1186020"/>
              <a:ext cx="84275" cy="204410"/>
            </a:xfrm>
            <a:custGeom>
              <a:avLst/>
              <a:gdLst/>
              <a:ahLst/>
              <a:cxnLst/>
              <a:rect l="0" t="0" r="0" b="0"/>
              <a:pathLst>
                <a:path w="84275" h="204410">
                  <a:moveTo>
                    <a:pt x="17599" y="14130"/>
                  </a:moveTo>
                  <a:lnTo>
                    <a:pt x="17599" y="14130"/>
                  </a:lnTo>
                  <a:lnTo>
                    <a:pt x="17599" y="9074"/>
                  </a:lnTo>
                  <a:lnTo>
                    <a:pt x="20421" y="3769"/>
                  </a:lnTo>
                  <a:lnTo>
                    <a:pt x="22656" y="873"/>
                  </a:lnTo>
                  <a:lnTo>
                    <a:pt x="24145" y="0"/>
                  </a:lnTo>
                  <a:lnTo>
                    <a:pt x="25138" y="477"/>
                  </a:lnTo>
                  <a:lnTo>
                    <a:pt x="25800" y="1853"/>
                  </a:lnTo>
                  <a:lnTo>
                    <a:pt x="26731" y="13902"/>
                  </a:lnTo>
                  <a:lnTo>
                    <a:pt x="20501" y="52146"/>
                  </a:lnTo>
                  <a:lnTo>
                    <a:pt x="15350" y="94821"/>
                  </a:lnTo>
                  <a:lnTo>
                    <a:pt x="10230" y="123058"/>
                  </a:lnTo>
                  <a:lnTo>
                    <a:pt x="5891" y="152591"/>
                  </a:lnTo>
                  <a:lnTo>
                    <a:pt x="0" y="181533"/>
                  </a:lnTo>
                  <a:lnTo>
                    <a:pt x="2016" y="191895"/>
                  </a:lnTo>
                  <a:lnTo>
                    <a:pt x="6877" y="202114"/>
                  </a:lnTo>
                  <a:lnTo>
                    <a:pt x="13186" y="203512"/>
                  </a:lnTo>
                  <a:lnTo>
                    <a:pt x="29427" y="204409"/>
                  </a:lnTo>
                  <a:lnTo>
                    <a:pt x="36262" y="201710"/>
                  </a:lnTo>
                  <a:lnTo>
                    <a:pt x="39566" y="199508"/>
                  </a:lnTo>
                  <a:lnTo>
                    <a:pt x="72109" y="190435"/>
                  </a:lnTo>
                  <a:lnTo>
                    <a:pt x="76164" y="187759"/>
                  </a:lnTo>
                  <a:lnTo>
                    <a:pt x="84274" y="176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03">
              <a:extLst>
                <a:ext uri="{FF2B5EF4-FFF2-40B4-BE49-F238E27FC236}">
                  <a16:creationId xmlns:a16="http://schemas.microsoft.com/office/drawing/2014/main" id="{BA35592D-C418-2CAB-FE3B-4A16ABE9E93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24873" y="1268671"/>
              <a:ext cx="170528" cy="119221"/>
            </a:xfrm>
            <a:custGeom>
              <a:avLst/>
              <a:gdLst/>
              <a:ahLst/>
              <a:cxnLst/>
              <a:rect l="0" t="0" r="0" b="0"/>
              <a:pathLst>
                <a:path w="170528" h="119221">
                  <a:moveTo>
                    <a:pt x="8602" y="83879"/>
                  </a:moveTo>
                  <a:lnTo>
                    <a:pt x="8602" y="83879"/>
                  </a:lnTo>
                  <a:lnTo>
                    <a:pt x="8602" y="78822"/>
                  </a:lnTo>
                  <a:lnTo>
                    <a:pt x="11424" y="73518"/>
                  </a:lnTo>
                  <a:lnTo>
                    <a:pt x="13659" y="70622"/>
                  </a:lnTo>
                  <a:lnTo>
                    <a:pt x="18963" y="67404"/>
                  </a:lnTo>
                  <a:lnTo>
                    <a:pt x="36049" y="60281"/>
                  </a:lnTo>
                  <a:lnTo>
                    <a:pt x="55660" y="48420"/>
                  </a:lnTo>
                  <a:lnTo>
                    <a:pt x="100244" y="28491"/>
                  </a:lnTo>
                  <a:lnTo>
                    <a:pt x="101447" y="26845"/>
                  </a:lnTo>
                  <a:lnTo>
                    <a:pt x="102783" y="22195"/>
                  </a:lnTo>
                  <a:lnTo>
                    <a:pt x="101022" y="19473"/>
                  </a:lnTo>
                  <a:lnTo>
                    <a:pt x="82300" y="4385"/>
                  </a:lnTo>
                  <a:lnTo>
                    <a:pt x="69931" y="923"/>
                  </a:lnTo>
                  <a:lnTo>
                    <a:pt x="62188" y="0"/>
                  </a:lnTo>
                  <a:lnTo>
                    <a:pt x="45118" y="4619"/>
                  </a:lnTo>
                  <a:lnTo>
                    <a:pt x="30123" y="12669"/>
                  </a:lnTo>
                  <a:lnTo>
                    <a:pt x="9594" y="34781"/>
                  </a:lnTo>
                  <a:lnTo>
                    <a:pt x="3751" y="46536"/>
                  </a:lnTo>
                  <a:lnTo>
                    <a:pt x="0" y="76385"/>
                  </a:lnTo>
                  <a:lnTo>
                    <a:pt x="5132" y="91484"/>
                  </a:lnTo>
                  <a:lnTo>
                    <a:pt x="14468" y="104192"/>
                  </a:lnTo>
                  <a:lnTo>
                    <a:pt x="25673" y="113368"/>
                  </a:lnTo>
                  <a:lnTo>
                    <a:pt x="40531" y="118152"/>
                  </a:lnTo>
                  <a:lnTo>
                    <a:pt x="57718" y="119220"/>
                  </a:lnTo>
                  <a:lnTo>
                    <a:pt x="91799" y="111282"/>
                  </a:lnTo>
                  <a:lnTo>
                    <a:pt x="137778" y="89879"/>
                  </a:lnTo>
                  <a:lnTo>
                    <a:pt x="170527" y="64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04">
              <a:extLst>
                <a:ext uri="{FF2B5EF4-FFF2-40B4-BE49-F238E27FC236}">
                  <a16:creationId xmlns:a16="http://schemas.microsoft.com/office/drawing/2014/main" id="{B365D25E-A720-3550-2783-4DC511CEE3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95350" y="1158512"/>
              <a:ext cx="169412" cy="258327"/>
            </a:xfrm>
            <a:custGeom>
              <a:avLst/>
              <a:gdLst/>
              <a:ahLst/>
              <a:cxnLst/>
              <a:rect l="0" t="0" r="0" b="0"/>
              <a:pathLst>
                <a:path w="169412" h="258327">
                  <a:moveTo>
                    <a:pt x="28575" y="60688"/>
                  </a:moveTo>
                  <a:lnTo>
                    <a:pt x="28575" y="60688"/>
                  </a:lnTo>
                  <a:lnTo>
                    <a:pt x="28575" y="47431"/>
                  </a:lnTo>
                  <a:lnTo>
                    <a:pt x="42725" y="22086"/>
                  </a:lnTo>
                  <a:lnTo>
                    <a:pt x="54522" y="8446"/>
                  </a:lnTo>
                  <a:lnTo>
                    <a:pt x="65154" y="1133"/>
                  </a:lnTo>
                  <a:lnTo>
                    <a:pt x="79757" y="0"/>
                  </a:lnTo>
                  <a:lnTo>
                    <a:pt x="94714" y="3024"/>
                  </a:lnTo>
                  <a:lnTo>
                    <a:pt x="104890" y="7895"/>
                  </a:lnTo>
                  <a:lnTo>
                    <a:pt x="127650" y="28309"/>
                  </a:lnTo>
                  <a:lnTo>
                    <a:pt x="149706" y="61818"/>
                  </a:lnTo>
                  <a:lnTo>
                    <a:pt x="164568" y="104068"/>
                  </a:lnTo>
                  <a:lnTo>
                    <a:pt x="169411" y="140687"/>
                  </a:lnTo>
                  <a:lnTo>
                    <a:pt x="160733" y="178348"/>
                  </a:lnTo>
                  <a:lnTo>
                    <a:pt x="139700" y="211261"/>
                  </a:lnTo>
                  <a:lnTo>
                    <a:pt x="118416" y="231009"/>
                  </a:lnTo>
                  <a:lnTo>
                    <a:pt x="77052" y="247163"/>
                  </a:lnTo>
                  <a:lnTo>
                    <a:pt x="30939" y="257723"/>
                  </a:lnTo>
                  <a:lnTo>
                    <a:pt x="13750" y="258326"/>
                  </a:lnTo>
                  <a:lnTo>
                    <a:pt x="0" y="251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05">
              <a:extLst>
                <a:ext uri="{FF2B5EF4-FFF2-40B4-BE49-F238E27FC236}">
                  <a16:creationId xmlns:a16="http://schemas.microsoft.com/office/drawing/2014/main" id="{7B6306BC-8A11-EDFB-7B2D-6D7027982CF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09650" y="1181492"/>
              <a:ext cx="9511" cy="218684"/>
            </a:xfrm>
            <a:custGeom>
              <a:avLst/>
              <a:gdLst/>
              <a:ahLst/>
              <a:cxnLst/>
              <a:rect l="0" t="0" r="0" b="0"/>
              <a:pathLst>
                <a:path w="9511" h="218684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510" y="43863"/>
                  </a:lnTo>
                  <a:lnTo>
                    <a:pt x="8460" y="62669"/>
                  </a:lnTo>
                  <a:lnTo>
                    <a:pt x="1323" y="102365"/>
                  </a:lnTo>
                  <a:lnTo>
                    <a:pt x="261" y="148630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58">
            <a:extLst>
              <a:ext uri="{FF2B5EF4-FFF2-40B4-BE49-F238E27FC236}">
                <a16:creationId xmlns:a16="http://schemas.microsoft.com/office/drawing/2014/main" id="{49F9DF0A-BDD6-3A9A-A3F2-3EAD32CF5EC4}"/>
              </a:ext>
            </a:extLst>
          </p:cNvPr>
          <p:cNvGrpSpPr/>
          <p:nvPr/>
        </p:nvGrpSpPr>
        <p:grpSpPr>
          <a:xfrm>
            <a:off x="2981696" y="1095375"/>
            <a:ext cx="2971430" cy="409576"/>
            <a:chOff x="2981696" y="1095375"/>
            <a:chExt cx="2971430" cy="409576"/>
          </a:xfrm>
        </p:grpSpPr>
        <p:sp>
          <p:nvSpPr>
            <p:cNvPr id="20" name="SMARTInkShape-2906">
              <a:extLst>
                <a:ext uri="{FF2B5EF4-FFF2-40B4-BE49-F238E27FC236}">
                  <a16:creationId xmlns:a16="http://schemas.microsoft.com/office/drawing/2014/main" id="{95273FDF-D377-A9FE-D92C-BF5E2E6EFC7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43600" y="1333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07">
              <a:extLst>
                <a:ext uri="{FF2B5EF4-FFF2-40B4-BE49-F238E27FC236}">
                  <a16:creationId xmlns:a16="http://schemas.microsoft.com/office/drawing/2014/main" id="{7D63A50E-0E1D-4342-8CC7-E42EDE7301D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86425" y="1210576"/>
              <a:ext cx="151777" cy="132078"/>
            </a:xfrm>
            <a:custGeom>
              <a:avLst/>
              <a:gdLst/>
              <a:ahLst/>
              <a:cxnLst/>
              <a:rect l="0" t="0" r="0" b="0"/>
              <a:pathLst>
                <a:path w="151777" h="132078">
                  <a:moveTo>
                    <a:pt x="123825" y="27674"/>
                  </a:moveTo>
                  <a:lnTo>
                    <a:pt x="123825" y="27674"/>
                  </a:lnTo>
                  <a:lnTo>
                    <a:pt x="133938" y="22617"/>
                  </a:lnTo>
                  <a:lnTo>
                    <a:pt x="141725" y="14491"/>
                  </a:lnTo>
                  <a:lnTo>
                    <a:pt x="151776" y="0"/>
                  </a:lnTo>
                  <a:lnTo>
                    <a:pt x="104760" y="13312"/>
                  </a:lnTo>
                  <a:lnTo>
                    <a:pt x="74276" y="25856"/>
                  </a:lnTo>
                  <a:lnTo>
                    <a:pt x="46496" y="48614"/>
                  </a:lnTo>
                  <a:lnTo>
                    <a:pt x="44756" y="52218"/>
                  </a:lnTo>
                  <a:lnTo>
                    <a:pt x="44654" y="55678"/>
                  </a:lnTo>
                  <a:lnTo>
                    <a:pt x="45645" y="59043"/>
                  </a:lnTo>
                  <a:lnTo>
                    <a:pt x="57151" y="73893"/>
                  </a:lnTo>
                  <a:lnTo>
                    <a:pt x="86143" y="93746"/>
                  </a:lnTo>
                  <a:lnTo>
                    <a:pt x="106151" y="106930"/>
                  </a:lnTo>
                  <a:lnTo>
                    <a:pt x="107809" y="110145"/>
                  </a:lnTo>
                  <a:lnTo>
                    <a:pt x="107855" y="113346"/>
                  </a:lnTo>
                  <a:lnTo>
                    <a:pt x="105085" y="119725"/>
                  </a:lnTo>
                  <a:lnTo>
                    <a:pt x="100327" y="126089"/>
                  </a:lnTo>
                  <a:lnTo>
                    <a:pt x="91862" y="129622"/>
                  </a:lnTo>
                  <a:lnTo>
                    <a:pt x="48904" y="132077"/>
                  </a:lnTo>
                  <a:lnTo>
                    <a:pt x="21546" y="131280"/>
                  </a:lnTo>
                  <a:lnTo>
                    <a:pt x="0" y="122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08">
              <a:extLst>
                <a:ext uri="{FF2B5EF4-FFF2-40B4-BE49-F238E27FC236}">
                  <a16:creationId xmlns:a16="http://schemas.microsoft.com/office/drawing/2014/main" id="{1336A0D4-2262-120E-A268-6911513940C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84128" y="1221221"/>
              <a:ext cx="111823" cy="143490"/>
            </a:xfrm>
            <a:custGeom>
              <a:avLst/>
              <a:gdLst/>
              <a:ahLst/>
              <a:cxnLst/>
              <a:rect l="0" t="0" r="0" b="0"/>
              <a:pathLst>
                <a:path w="111823" h="143490">
                  <a:moveTo>
                    <a:pt x="7047" y="64654"/>
                  </a:moveTo>
                  <a:lnTo>
                    <a:pt x="7047" y="64654"/>
                  </a:lnTo>
                  <a:lnTo>
                    <a:pt x="30898" y="63596"/>
                  </a:lnTo>
                  <a:lnTo>
                    <a:pt x="67514" y="53895"/>
                  </a:lnTo>
                  <a:lnTo>
                    <a:pt x="99142" y="28730"/>
                  </a:lnTo>
                  <a:lnTo>
                    <a:pt x="106186" y="19407"/>
                  </a:lnTo>
                  <a:lnTo>
                    <a:pt x="108064" y="15440"/>
                  </a:lnTo>
                  <a:lnTo>
                    <a:pt x="108259" y="11736"/>
                  </a:lnTo>
                  <a:lnTo>
                    <a:pt x="105653" y="4799"/>
                  </a:lnTo>
                  <a:lnTo>
                    <a:pt x="101359" y="2526"/>
                  </a:lnTo>
                  <a:lnTo>
                    <a:pt x="88122" y="0"/>
                  </a:lnTo>
                  <a:lnTo>
                    <a:pt x="71655" y="4522"/>
                  </a:lnTo>
                  <a:lnTo>
                    <a:pt x="54812" y="14645"/>
                  </a:lnTo>
                  <a:lnTo>
                    <a:pt x="14747" y="58735"/>
                  </a:lnTo>
                  <a:lnTo>
                    <a:pt x="3095" y="84772"/>
                  </a:lnTo>
                  <a:lnTo>
                    <a:pt x="0" y="103229"/>
                  </a:lnTo>
                  <a:lnTo>
                    <a:pt x="1445" y="119193"/>
                  </a:lnTo>
                  <a:lnTo>
                    <a:pt x="3312" y="126413"/>
                  </a:lnTo>
                  <a:lnTo>
                    <a:pt x="7732" y="132285"/>
                  </a:lnTo>
                  <a:lnTo>
                    <a:pt x="21110" y="141632"/>
                  </a:lnTo>
                  <a:lnTo>
                    <a:pt x="28064" y="143489"/>
                  </a:lnTo>
                  <a:lnTo>
                    <a:pt x="41434" y="142731"/>
                  </a:lnTo>
                  <a:lnTo>
                    <a:pt x="74870" y="132562"/>
                  </a:lnTo>
                  <a:lnTo>
                    <a:pt x="111822" y="112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09">
              <a:extLst>
                <a:ext uri="{FF2B5EF4-FFF2-40B4-BE49-F238E27FC236}">
                  <a16:creationId xmlns:a16="http://schemas.microsoft.com/office/drawing/2014/main" id="{1CEA2E54-4DFD-B601-26A3-F55B25CBDE6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50241" y="1238250"/>
              <a:ext cx="83785" cy="117142"/>
            </a:xfrm>
            <a:custGeom>
              <a:avLst/>
              <a:gdLst/>
              <a:ahLst/>
              <a:cxnLst/>
              <a:rect l="0" t="0" r="0" b="0"/>
              <a:pathLst>
                <a:path w="83785" h="117142">
                  <a:moveTo>
                    <a:pt x="7584" y="9525"/>
                  </a:moveTo>
                  <a:lnTo>
                    <a:pt x="7584" y="9525"/>
                  </a:lnTo>
                  <a:lnTo>
                    <a:pt x="13072" y="9525"/>
                  </a:lnTo>
                  <a:lnTo>
                    <a:pt x="7608" y="9525"/>
                  </a:lnTo>
                  <a:lnTo>
                    <a:pt x="7586" y="17726"/>
                  </a:lnTo>
                  <a:lnTo>
                    <a:pt x="1039" y="36114"/>
                  </a:lnTo>
                  <a:lnTo>
                    <a:pt x="0" y="64558"/>
                  </a:lnTo>
                  <a:lnTo>
                    <a:pt x="11433" y="100903"/>
                  </a:lnTo>
                  <a:lnTo>
                    <a:pt x="20231" y="111168"/>
                  </a:lnTo>
                  <a:lnTo>
                    <a:pt x="25540" y="115387"/>
                  </a:lnTo>
                  <a:lnTo>
                    <a:pt x="31197" y="117141"/>
                  </a:lnTo>
                  <a:lnTo>
                    <a:pt x="43126" y="116268"/>
                  </a:lnTo>
                  <a:lnTo>
                    <a:pt x="48212" y="113495"/>
                  </a:lnTo>
                  <a:lnTo>
                    <a:pt x="56686" y="104770"/>
                  </a:lnTo>
                  <a:lnTo>
                    <a:pt x="67406" y="82901"/>
                  </a:lnTo>
                  <a:lnTo>
                    <a:pt x="78713" y="36528"/>
                  </a:lnTo>
                  <a:lnTo>
                    <a:pt x="837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10">
              <a:extLst>
                <a:ext uri="{FF2B5EF4-FFF2-40B4-BE49-F238E27FC236}">
                  <a16:creationId xmlns:a16="http://schemas.microsoft.com/office/drawing/2014/main" id="{23EEAF50-B569-1A54-7B50-FDB55DCA875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43959" y="1116534"/>
              <a:ext cx="37667" cy="245542"/>
            </a:xfrm>
            <a:custGeom>
              <a:avLst/>
              <a:gdLst/>
              <a:ahLst/>
              <a:cxnLst/>
              <a:rect l="0" t="0" r="0" b="0"/>
              <a:pathLst>
                <a:path w="37667" h="245542">
                  <a:moveTo>
                    <a:pt x="9091" y="26466"/>
                  </a:moveTo>
                  <a:lnTo>
                    <a:pt x="9091" y="26466"/>
                  </a:lnTo>
                  <a:lnTo>
                    <a:pt x="9091" y="16353"/>
                  </a:lnTo>
                  <a:lnTo>
                    <a:pt x="11913" y="8566"/>
                  </a:lnTo>
                  <a:lnTo>
                    <a:pt x="17292" y="0"/>
                  </a:lnTo>
                  <a:lnTo>
                    <a:pt x="18792" y="355"/>
                  </a:lnTo>
                  <a:lnTo>
                    <a:pt x="23280" y="3572"/>
                  </a:lnTo>
                  <a:lnTo>
                    <a:pt x="23842" y="8028"/>
                  </a:lnTo>
                  <a:lnTo>
                    <a:pt x="17139" y="43638"/>
                  </a:lnTo>
                  <a:lnTo>
                    <a:pt x="10681" y="85832"/>
                  </a:lnTo>
                  <a:lnTo>
                    <a:pt x="1761" y="128711"/>
                  </a:lnTo>
                  <a:lnTo>
                    <a:pt x="0" y="166254"/>
                  </a:lnTo>
                  <a:lnTo>
                    <a:pt x="710" y="211261"/>
                  </a:lnTo>
                  <a:lnTo>
                    <a:pt x="12835" y="242660"/>
                  </a:lnTo>
                  <a:lnTo>
                    <a:pt x="37666" y="245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11">
              <a:extLst>
                <a:ext uri="{FF2B5EF4-FFF2-40B4-BE49-F238E27FC236}">
                  <a16:creationId xmlns:a16="http://schemas.microsoft.com/office/drawing/2014/main" id="{DA0B9510-77AB-D7B4-1FA4-0B39BE84BC3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158874" y="1229303"/>
              <a:ext cx="156077" cy="111254"/>
            </a:xfrm>
            <a:custGeom>
              <a:avLst/>
              <a:gdLst/>
              <a:ahLst/>
              <a:cxnLst/>
              <a:rect l="0" t="0" r="0" b="0"/>
              <a:pathLst>
                <a:path w="156077" h="111254">
                  <a:moveTo>
                    <a:pt x="79876" y="47047"/>
                  </a:moveTo>
                  <a:lnTo>
                    <a:pt x="79876" y="47047"/>
                  </a:lnTo>
                  <a:lnTo>
                    <a:pt x="79876" y="37638"/>
                  </a:lnTo>
                  <a:lnTo>
                    <a:pt x="87415" y="19637"/>
                  </a:lnTo>
                  <a:lnTo>
                    <a:pt x="89008" y="6002"/>
                  </a:lnTo>
                  <a:lnTo>
                    <a:pt x="88081" y="3809"/>
                  </a:lnTo>
                  <a:lnTo>
                    <a:pt x="86404" y="2347"/>
                  </a:lnTo>
                  <a:lnTo>
                    <a:pt x="81719" y="722"/>
                  </a:lnTo>
                  <a:lnTo>
                    <a:pt x="76108" y="0"/>
                  </a:lnTo>
                  <a:lnTo>
                    <a:pt x="50793" y="7140"/>
                  </a:lnTo>
                  <a:lnTo>
                    <a:pt x="36098" y="16761"/>
                  </a:lnTo>
                  <a:lnTo>
                    <a:pt x="19868" y="33605"/>
                  </a:lnTo>
                  <a:lnTo>
                    <a:pt x="961" y="71304"/>
                  </a:lnTo>
                  <a:lnTo>
                    <a:pt x="0" y="84639"/>
                  </a:lnTo>
                  <a:lnTo>
                    <a:pt x="2950" y="105390"/>
                  </a:lnTo>
                  <a:lnTo>
                    <a:pt x="4251" y="108168"/>
                  </a:lnTo>
                  <a:lnTo>
                    <a:pt x="6176" y="110019"/>
                  </a:lnTo>
                  <a:lnTo>
                    <a:pt x="8517" y="111253"/>
                  </a:lnTo>
                  <a:lnTo>
                    <a:pt x="12195" y="109959"/>
                  </a:lnTo>
                  <a:lnTo>
                    <a:pt x="21926" y="102877"/>
                  </a:lnTo>
                  <a:lnTo>
                    <a:pt x="59429" y="58306"/>
                  </a:lnTo>
                  <a:lnTo>
                    <a:pt x="65497" y="49229"/>
                  </a:lnTo>
                  <a:lnTo>
                    <a:pt x="69252" y="41667"/>
                  </a:lnTo>
                  <a:lnTo>
                    <a:pt x="78268" y="30006"/>
                  </a:lnTo>
                  <a:lnTo>
                    <a:pt x="77746" y="29336"/>
                  </a:lnTo>
                  <a:lnTo>
                    <a:pt x="74343" y="28592"/>
                  </a:lnTo>
                  <a:lnTo>
                    <a:pt x="73012" y="30511"/>
                  </a:lnTo>
                  <a:lnTo>
                    <a:pt x="70877" y="48798"/>
                  </a:lnTo>
                  <a:lnTo>
                    <a:pt x="69526" y="60525"/>
                  </a:lnTo>
                  <a:lnTo>
                    <a:pt x="64933" y="77969"/>
                  </a:lnTo>
                  <a:lnTo>
                    <a:pt x="67237" y="86543"/>
                  </a:lnTo>
                  <a:lnTo>
                    <a:pt x="69334" y="89253"/>
                  </a:lnTo>
                  <a:lnTo>
                    <a:pt x="74485" y="92263"/>
                  </a:lnTo>
                  <a:lnTo>
                    <a:pt x="88392" y="93958"/>
                  </a:lnTo>
                  <a:lnTo>
                    <a:pt x="128622" y="84217"/>
                  </a:lnTo>
                  <a:lnTo>
                    <a:pt x="143874" y="78384"/>
                  </a:lnTo>
                  <a:lnTo>
                    <a:pt x="156076" y="66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12">
              <a:extLst>
                <a:ext uri="{FF2B5EF4-FFF2-40B4-BE49-F238E27FC236}">
                  <a16:creationId xmlns:a16="http://schemas.microsoft.com/office/drawing/2014/main" id="{C74B41B0-4BFF-25A8-6336-D1495EEBA70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29200" y="1190625"/>
              <a:ext cx="114301" cy="123810"/>
            </a:xfrm>
            <a:custGeom>
              <a:avLst/>
              <a:gdLst/>
              <a:ahLst/>
              <a:cxnLst/>
              <a:rect l="0" t="0" r="0" b="0"/>
              <a:pathLst>
                <a:path w="114301" h="123810">
                  <a:moveTo>
                    <a:pt x="0" y="66675"/>
                  </a:moveTo>
                  <a:lnTo>
                    <a:pt x="0" y="66675"/>
                  </a:lnTo>
                  <a:lnTo>
                    <a:pt x="1058" y="76396"/>
                  </a:lnTo>
                  <a:lnTo>
                    <a:pt x="7604" y="96014"/>
                  </a:lnTo>
                  <a:lnTo>
                    <a:pt x="28032" y="123203"/>
                  </a:lnTo>
                  <a:lnTo>
                    <a:pt x="42750" y="123809"/>
                  </a:lnTo>
                  <a:lnTo>
                    <a:pt x="56293" y="113707"/>
                  </a:lnTo>
                  <a:lnTo>
                    <a:pt x="73287" y="76122"/>
                  </a:lnTo>
                  <a:lnTo>
                    <a:pt x="93106" y="335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13">
              <a:extLst>
                <a:ext uri="{FF2B5EF4-FFF2-40B4-BE49-F238E27FC236}">
                  <a16:creationId xmlns:a16="http://schemas.microsoft.com/office/drawing/2014/main" id="{937D6ACC-42AB-631C-C0A5-46A62B16F7B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81550" y="12763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2390" y="13993"/>
                  </a:lnTo>
                  <a:lnTo>
                    <a:pt x="49108" y="10408"/>
                  </a:lnTo>
                  <a:lnTo>
                    <a:pt x="68290" y="872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14">
              <a:extLst>
                <a:ext uri="{FF2B5EF4-FFF2-40B4-BE49-F238E27FC236}">
                  <a16:creationId xmlns:a16="http://schemas.microsoft.com/office/drawing/2014/main" id="{B1616C23-3F73-FD5D-EB56-C69C2DCB5B4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81525" y="1238392"/>
              <a:ext cx="117593" cy="114159"/>
            </a:xfrm>
            <a:custGeom>
              <a:avLst/>
              <a:gdLst/>
              <a:ahLst/>
              <a:cxnLst/>
              <a:rect l="0" t="0" r="0" b="0"/>
              <a:pathLst>
                <a:path w="117593" h="114159">
                  <a:moveTo>
                    <a:pt x="19050" y="76058"/>
                  </a:moveTo>
                  <a:lnTo>
                    <a:pt x="19050" y="76058"/>
                  </a:lnTo>
                  <a:lnTo>
                    <a:pt x="25595" y="60849"/>
                  </a:lnTo>
                  <a:lnTo>
                    <a:pt x="28751" y="44623"/>
                  </a:lnTo>
                  <a:lnTo>
                    <a:pt x="41716" y="20661"/>
                  </a:lnTo>
                  <a:lnTo>
                    <a:pt x="47821" y="14395"/>
                  </a:lnTo>
                  <a:lnTo>
                    <a:pt x="66692" y="2284"/>
                  </a:lnTo>
                  <a:lnTo>
                    <a:pt x="85726" y="71"/>
                  </a:lnTo>
                  <a:lnTo>
                    <a:pt x="88901" y="0"/>
                  </a:lnTo>
                  <a:lnTo>
                    <a:pt x="98072" y="5566"/>
                  </a:lnTo>
                  <a:lnTo>
                    <a:pt x="108146" y="15095"/>
                  </a:lnTo>
                  <a:lnTo>
                    <a:pt x="116151" y="26385"/>
                  </a:lnTo>
                  <a:lnTo>
                    <a:pt x="117592" y="41281"/>
                  </a:lnTo>
                  <a:lnTo>
                    <a:pt x="113647" y="57427"/>
                  </a:lnTo>
                  <a:lnTo>
                    <a:pt x="104837" y="71658"/>
                  </a:lnTo>
                  <a:lnTo>
                    <a:pt x="75389" y="96983"/>
                  </a:lnTo>
                  <a:lnTo>
                    <a:pt x="54675" y="108599"/>
                  </a:lnTo>
                  <a:lnTo>
                    <a:pt x="22317" y="113426"/>
                  </a:lnTo>
                  <a:lnTo>
                    <a:pt x="0" y="114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15">
              <a:extLst>
                <a:ext uri="{FF2B5EF4-FFF2-40B4-BE49-F238E27FC236}">
                  <a16:creationId xmlns:a16="http://schemas.microsoft.com/office/drawing/2014/main" id="{EA45DAFC-F6EF-CABA-D774-7D42DCBD68C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91050" y="1261599"/>
              <a:ext cx="23991" cy="224302"/>
            </a:xfrm>
            <a:custGeom>
              <a:avLst/>
              <a:gdLst/>
              <a:ahLst/>
              <a:cxnLst/>
              <a:rect l="0" t="0" r="0" b="0"/>
              <a:pathLst>
                <a:path w="23991" h="224302">
                  <a:moveTo>
                    <a:pt x="9525" y="14751"/>
                  </a:moveTo>
                  <a:lnTo>
                    <a:pt x="9525" y="14751"/>
                  </a:lnTo>
                  <a:lnTo>
                    <a:pt x="9525" y="9694"/>
                  </a:lnTo>
                  <a:lnTo>
                    <a:pt x="10583" y="8205"/>
                  </a:lnTo>
                  <a:lnTo>
                    <a:pt x="12347" y="7212"/>
                  </a:lnTo>
                  <a:lnTo>
                    <a:pt x="14581" y="6550"/>
                  </a:lnTo>
                  <a:lnTo>
                    <a:pt x="16070" y="5050"/>
                  </a:lnTo>
                  <a:lnTo>
                    <a:pt x="18167" y="0"/>
                  </a:lnTo>
                  <a:lnTo>
                    <a:pt x="18462" y="684"/>
                  </a:lnTo>
                  <a:lnTo>
                    <a:pt x="18657" y="2198"/>
                  </a:lnTo>
                  <a:lnTo>
                    <a:pt x="23990" y="14442"/>
                  </a:lnTo>
                  <a:lnTo>
                    <a:pt x="22160" y="41588"/>
                  </a:lnTo>
                  <a:lnTo>
                    <a:pt x="13119" y="86570"/>
                  </a:lnTo>
                  <a:lnTo>
                    <a:pt x="4941" y="129937"/>
                  </a:lnTo>
                  <a:lnTo>
                    <a:pt x="434" y="174933"/>
                  </a:lnTo>
                  <a:lnTo>
                    <a:pt x="0" y="22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16">
              <a:extLst>
                <a:ext uri="{FF2B5EF4-FFF2-40B4-BE49-F238E27FC236}">
                  <a16:creationId xmlns:a16="http://schemas.microsoft.com/office/drawing/2014/main" id="{F65151D5-A715-552B-EA11-6B935ED5E7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29100" y="1095375"/>
              <a:ext cx="189177" cy="409576"/>
            </a:xfrm>
            <a:custGeom>
              <a:avLst/>
              <a:gdLst/>
              <a:ahLst/>
              <a:cxnLst/>
              <a:rect l="0" t="0" r="0" b="0"/>
              <a:pathLst>
                <a:path w="189177" h="409576">
                  <a:moveTo>
                    <a:pt x="180975" y="0"/>
                  </a:moveTo>
                  <a:lnTo>
                    <a:pt x="180975" y="0"/>
                  </a:lnTo>
                  <a:lnTo>
                    <a:pt x="189176" y="0"/>
                  </a:lnTo>
                  <a:lnTo>
                    <a:pt x="168925" y="42917"/>
                  </a:lnTo>
                  <a:lnTo>
                    <a:pt x="144946" y="89182"/>
                  </a:lnTo>
                  <a:lnTo>
                    <a:pt x="125528" y="132151"/>
                  </a:lnTo>
                  <a:lnTo>
                    <a:pt x="107855" y="177759"/>
                  </a:lnTo>
                  <a:lnTo>
                    <a:pt x="87902" y="218440"/>
                  </a:lnTo>
                  <a:lnTo>
                    <a:pt x="68399" y="257050"/>
                  </a:lnTo>
                  <a:lnTo>
                    <a:pt x="48270" y="301961"/>
                  </a:lnTo>
                  <a:lnTo>
                    <a:pt x="25289" y="349268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17">
              <a:extLst>
                <a:ext uri="{FF2B5EF4-FFF2-40B4-BE49-F238E27FC236}">
                  <a16:creationId xmlns:a16="http://schemas.microsoft.com/office/drawing/2014/main" id="{84F70245-A588-7736-B130-27CF9CE3AA3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68892" y="1163374"/>
              <a:ext cx="26859" cy="208227"/>
            </a:xfrm>
            <a:custGeom>
              <a:avLst/>
              <a:gdLst/>
              <a:ahLst/>
              <a:cxnLst/>
              <a:rect l="0" t="0" r="0" b="0"/>
              <a:pathLst>
                <a:path w="26859" h="208227">
                  <a:moveTo>
                    <a:pt x="17333" y="8201"/>
                  </a:moveTo>
                  <a:lnTo>
                    <a:pt x="17333" y="8201"/>
                  </a:lnTo>
                  <a:lnTo>
                    <a:pt x="17333" y="0"/>
                  </a:lnTo>
                  <a:lnTo>
                    <a:pt x="14511" y="37473"/>
                  </a:lnTo>
                  <a:lnTo>
                    <a:pt x="4076" y="80070"/>
                  </a:lnTo>
                  <a:lnTo>
                    <a:pt x="0" y="121806"/>
                  </a:lnTo>
                  <a:lnTo>
                    <a:pt x="6227" y="167049"/>
                  </a:lnTo>
                  <a:lnTo>
                    <a:pt x="26858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18">
              <a:extLst>
                <a:ext uri="{FF2B5EF4-FFF2-40B4-BE49-F238E27FC236}">
                  <a16:creationId xmlns:a16="http://schemas.microsoft.com/office/drawing/2014/main" id="{C08CEC82-E74A-68B7-1807-1524A2911D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73000" y="1230559"/>
              <a:ext cx="175126" cy="130983"/>
            </a:xfrm>
            <a:custGeom>
              <a:avLst/>
              <a:gdLst/>
              <a:ahLst/>
              <a:cxnLst/>
              <a:rect l="0" t="0" r="0" b="0"/>
              <a:pathLst>
                <a:path w="175126" h="130983">
                  <a:moveTo>
                    <a:pt x="89400" y="45791"/>
                  </a:moveTo>
                  <a:lnTo>
                    <a:pt x="89400" y="45791"/>
                  </a:lnTo>
                  <a:lnTo>
                    <a:pt x="97601" y="45791"/>
                  </a:lnTo>
                  <a:lnTo>
                    <a:pt x="98042" y="44733"/>
                  </a:lnTo>
                  <a:lnTo>
                    <a:pt x="98532" y="40734"/>
                  </a:lnTo>
                  <a:lnTo>
                    <a:pt x="99721" y="39245"/>
                  </a:lnTo>
                  <a:lnTo>
                    <a:pt x="107092" y="36658"/>
                  </a:lnTo>
                  <a:lnTo>
                    <a:pt x="107846" y="33618"/>
                  </a:lnTo>
                  <a:lnTo>
                    <a:pt x="108447" y="21720"/>
                  </a:lnTo>
                  <a:lnTo>
                    <a:pt x="105627" y="16396"/>
                  </a:lnTo>
                  <a:lnTo>
                    <a:pt x="101904" y="10501"/>
                  </a:lnTo>
                  <a:lnTo>
                    <a:pt x="100249" y="4354"/>
                  </a:lnTo>
                  <a:lnTo>
                    <a:pt x="97691" y="2291"/>
                  </a:lnTo>
                  <a:lnTo>
                    <a:pt x="89204" y="0"/>
                  </a:lnTo>
                  <a:lnTo>
                    <a:pt x="85036" y="447"/>
                  </a:lnTo>
                  <a:lnTo>
                    <a:pt x="71997" y="7191"/>
                  </a:lnTo>
                  <a:lnTo>
                    <a:pt x="24826" y="44168"/>
                  </a:lnTo>
                  <a:lnTo>
                    <a:pt x="11588" y="62126"/>
                  </a:lnTo>
                  <a:lnTo>
                    <a:pt x="963" y="85909"/>
                  </a:lnTo>
                  <a:lnTo>
                    <a:pt x="0" y="98193"/>
                  </a:lnTo>
                  <a:lnTo>
                    <a:pt x="2949" y="114703"/>
                  </a:lnTo>
                  <a:lnTo>
                    <a:pt x="5307" y="117132"/>
                  </a:lnTo>
                  <a:lnTo>
                    <a:pt x="13572" y="119832"/>
                  </a:lnTo>
                  <a:lnTo>
                    <a:pt x="18740" y="118435"/>
                  </a:lnTo>
                  <a:lnTo>
                    <a:pt x="43380" y="100343"/>
                  </a:lnTo>
                  <a:lnTo>
                    <a:pt x="77119" y="62453"/>
                  </a:lnTo>
                  <a:lnTo>
                    <a:pt x="83942" y="47552"/>
                  </a:lnTo>
                  <a:lnTo>
                    <a:pt x="89305" y="27102"/>
                  </a:lnTo>
                  <a:lnTo>
                    <a:pt x="81777" y="35475"/>
                  </a:lnTo>
                  <a:lnTo>
                    <a:pt x="74206" y="49555"/>
                  </a:lnTo>
                  <a:lnTo>
                    <a:pt x="71492" y="61958"/>
                  </a:lnTo>
                  <a:lnTo>
                    <a:pt x="70500" y="85641"/>
                  </a:lnTo>
                  <a:lnTo>
                    <a:pt x="76061" y="95605"/>
                  </a:lnTo>
                  <a:lnTo>
                    <a:pt x="84530" y="104972"/>
                  </a:lnTo>
                  <a:lnTo>
                    <a:pt x="124816" y="125431"/>
                  </a:lnTo>
                  <a:lnTo>
                    <a:pt x="165613" y="130982"/>
                  </a:lnTo>
                  <a:lnTo>
                    <a:pt x="168784" y="127985"/>
                  </a:lnTo>
                  <a:lnTo>
                    <a:pt x="175125" y="102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19">
              <a:extLst>
                <a:ext uri="{FF2B5EF4-FFF2-40B4-BE49-F238E27FC236}">
                  <a16:creationId xmlns:a16="http://schemas.microsoft.com/office/drawing/2014/main" id="{11C64706-5B50-5815-75D9-4907A55595F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764703" y="1239725"/>
              <a:ext cx="92807" cy="128906"/>
            </a:xfrm>
            <a:custGeom>
              <a:avLst/>
              <a:gdLst/>
              <a:ahLst/>
              <a:cxnLst/>
              <a:rect l="0" t="0" r="0" b="0"/>
              <a:pathLst>
                <a:path w="92807" h="128906">
                  <a:moveTo>
                    <a:pt x="83397" y="27100"/>
                  </a:moveTo>
                  <a:lnTo>
                    <a:pt x="83397" y="27100"/>
                  </a:lnTo>
                  <a:lnTo>
                    <a:pt x="88453" y="22043"/>
                  </a:lnTo>
                  <a:lnTo>
                    <a:pt x="90936" y="16739"/>
                  </a:lnTo>
                  <a:lnTo>
                    <a:pt x="92806" y="3502"/>
                  </a:lnTo>
                  <a:lnTo>
                    <a:pt x="91786" y="1843"/>
                  </a:lnTo>
                  <a:lnTo>
                    <a:pt x="90048" y="737"/>
                  </a:lnTo>
                  <a:lnTo>
                    <a:pt x="87831" y="0"/>
                  </a:lnTo>
                  <a:lnTo>
                    <a:pt x="69542" y="4018"/>
                  </a:lnTo>
                  <a:lnTo>
                    <a:pt x="43579" y="21404"/>
                  </a:lnTo>
                  <a:lnTo>
                    <a:pt x="24340" y="41771"/>
                  </a:lnTo>
                  <a:lnTo>
                    <a:pt x="5527" y="75742"/>
                  </a:lnTo>
                  <a:lnTo>
                    <a:pt x="0" y="103601"/>
                  </a:lnTo>
                  <a:lnTo>
                    <a:pt x="1529" y="116839"/>
                  </a:lnTo>
                  <a:lnTo>
                    <a:pt x="3418" y="121851"/>
                  </a:lnTo>
                  <a:lnTo>
                    <a:pt x="6795" y="125192"/>
                  </a:lnTo>
                  <a:lnTo>
                    <a:pt x="16191" y="128905"/>
                  </a:lnTo>
                  <a:lnTo>
                    <a:pt x="83397" y="122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20">
              <a:extLst>
                <a:ext uri="{FF2B5EF4-FFF2-40B4-BE49-F238E27FC236}">
                  <a16:creationId xmlns:a16="http://schemas.microsoft.com/office/drawing/2014/main" id="{81D05770-FF74-D874-7DBD-DAE8D42325A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43325" y="1190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21">
              <a:extLst>
                <a:ext uri="{FF2B5EF4-FFF2-40B4-BE49-F238E27FC236}">
                  <a16:creationId xmlns:a16="http://schemas.microsoft.com/office/drawing/2014/main" id="{EE3F4F46-FA00-9AA7-7187-90795B3EAC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76650" y="12573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4" y="1058"/>
                  </a:lnTo>
                  <a:lnTo>
                    <a:pt x="11511" y="2822"/>
                  </a:lnTo>
                  <a:lnTo>
                    <a:pt x="960" y="4385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22">
              <a:extLst>
                <a:ext uri="{FF2B5EF4-FFF2-40B4-BE49-F238E27FC236}">
                  <a16:creationId xmlns:a16="http://schemas.microsoft.com/office/drawing/2014/main" id="{C85E68C2-40C6-B823-8037-FC26A985090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33775" y="1238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57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23">
              <a:extLst>
                <a:ext uri="{FF2B5EF4-FFF2-40B4-BE49-F238E27FC236}">
                  <a16:creationId xmlns:a16="http://schemas.microsoft.com/office/drawing/2014/main" id="{944DA44E-FDDF-F67B-5A8A-E21DCBF18D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72001" y="1114425"/>
              <a:ext cx="76075" cy="219020"/>
            </a:xfrm>
            <a:custGeom>
              <a:avLst/>
              <a:gdLst/>
              <a:ahLst/>
              <a:cxnLst/>
              <a:rect l="0" t="0" r="0" b="0"/>
              <a:pathLst>
                <a:path w="76075" h="219020">
                  <a:moveTo>
                    <a:pt x="18924" y="0"/>
                  </a:moveTo>
                  <a:lnTo>
                    <a:pt x="18924" y="0"/>
                  </a:lnTo>
                  <a:lnTo>
                    <a:pt x="17866" y="45585"/>
                  </a:lnTo>
                  <a:lnTo>
                    <a:pt x="11385" y="83637"/>
                  </a:lnTo>
                  <a:lnTo>
                    <a:pt x="7165" y="123206"/>
                  </a:lnTo>
                  <a:lnTo>
                    <a:pt x="834" y="166547"/>
                  </a:lnTo>
                  <a:lnTo>
                    <a:pt x="0" y="200046"/>
                  </a:lnTo>
                  <a:lnTo>
                    <a:pt x="2753" y="208148"/>
                  </a:lnTo>
                  <a:lnTo>
                    <a:pt x="4968" y="211790"/>
                  </a:lnTo>
                  <a:lnTo>
                    <a:pt x="7503" y="214219"/>
                  </a:lnTo>
                  <a:lnTo>
                    <a:pt x="13143" y="216917"/>
                  </a:lnTo>
                  <a:lnTo>
                    <a:pt x="50297" y="219019"/>
                  </a:lnTo>
                  <a:lnTo>
                    <a:pt x="56856" y="216228"/>
                  </a:lnTo>
                  <a:lnTo>
                    <a:pt x="63300" y="212518"/>
                  </a:lnTo>
                  <a:lnTo>
                    <a:pt x="7607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24">
              <a:extLst>
                <a:ext uri="{FF2B5EF4-FFF2-40B4-BE49-F238E27FC236}">
                  <a16:creationId xmlns:a16="http://schemas.microsoft.com/office/drawing/2014/main" id="{6A2E13C7-B944-4D54-2830-07AAFA780A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95675" y="1162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25">
              <a:extLst>
                <a:ext uri="{FF2B5EF4-FFF2-40B4-BE49-F238E27FC236}">
                  <a16:creationId xmlns:a16="http://schemas.microsoft.com/office/drawing/2014/main" id="{2A358764-763E-4130-0D54-1E2C70D6929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38525" y="1257808"/>
              <a:ext cx="18542" cy="85218"/>
            </a:xfrm>
            <a:custGeom>
              <a:avLst/>
              <a:gdLst/>
              <a:ahLst/>
              <a:cxnLst/>
              <a:rect l="0" t="0" r="0" b="0"/>
              <a:pathLst>
                <a:path w="18542" h="85218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10361" y="2067"/>
                  </a:lnTo>
                  <a:lnTo>
                    <a:pt x="17334" y="0"/>
                  </a:lnTo>
                  <a:lnTo>
                    <a:pt x="17906" y="889"/>
                  </a:lnTo>
                  <a:lnTo>
                    <a:pt x="18541" y="4699"/>
                  </a:lnTo>
                  <a:lnTo>
                    <a:pt x="10094" y="50266"/>
                  </a:lnTo>
                  <a:lnTo>
                    <a:pt x="8719" y="65450"/>
                  </a:lnTo>
                  <a:lnTo>
                    <a:pt x="0" y="85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26">
              <a:extLst>
                <a:ext uri="{FF2B5EF4-FFF2-40B4-BE49-F238E27FC236}">
                  <a16:creationId xmlns:a16="http://schemas.microsoft.com/office/drawing/2014/main" id="{BE3A411F-A510-1682-2B02-EC1488A08C1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71825" y="1238704"/>
              <a:ext cx="209551" cy="131621"/>
            </a:xfrm>
            <a:custGeom>
              <a:avLst/>
              <a:gdLst/>
              <a:ahLst/>
              <a:cxnLst/>
              <a:rect l="0" t="0" r="0" b="0"/>
              <a:pathLst>
                <a:path w="209551" h="131621">
                  <a:moveTo>
                    <a:pt x="0" y="66221"/>
                  </a:moveTo>
                  <a:lnTo>
                    <a:pt x="0" y="66221"/>
                  </a:lnTo>
                  <a:lnTo>
                    <a:pt x="0" y="61164"/>
                  </a:lnTo>
                  <a:lnTo>
                    <a:pt x="5056" y="47907"/>
                  </a:lnTo>
                  <a:lnTo>
                    <a:pt x="30591" y="17088"/>
                  </a:lnTo>
                  <a:lnTo>
                    <a:pt x="37585" y="12634"/>
                  </a:lnTo>
                  <a:lnTo>
                    <a:pt x="76697" y="1079"/>
                  </a:lnTo>
                  <a:lnTo>
                    <a:pt x="93163" y="0"/>
                  </a:lnTo>
                  <a:lnTo>
                    <a:pt x="98092" y="3024"/>
                  </a:lnTo>
                  <a:lnTo>
                    <a:pt x="106391" y="14850"/>
                  </a:lnTo>
                  <a:lnTo>
                    <a:pt x="111956" y="39358"/>
                  </a:lnTo>
                  <a:lnTo>
                    <a:pt x="113991" y="85496"/>
                  </a:lnTo>
                  <a:lnTo>
                    <a:pt x="113105" y="103363"/>
                  </a:lnTo>
                  <a:lnTo>
                    <a:pt x="109182" y="118359"/>
                  </a:lnTo>
                  <a:lnTo>
                    <a:pt x="103911" y="126435"/>
                  </a:lnTo>
                  <a:lnTo>
                    <a:pt x="101024" y="128589"/>
                  </a:lnTo>
                  <a:lnTo>
                    <a:pt x="81792" y="131620"/>
                  </a:lnTo>
                  <a:lnTo>
                    <a:pt x="75694" y="129929"/>
                  </a:lnTo>
                  <a:lnTo>
                    <a:pt x="66098" y="122405"/>
                  </a:lnTo>
                  <a:lnTo>
                    <a:pt x="64173" y="116377"/>
                  </a:lnTo>
                  <a:lnTo>
                    <a:pt x="66136" y="79881"/>
                  </a:lnTo>
                  <a:lnTo>
                    <a:pt x="72080" y="66648"/>
                  </a:lnTo>
                  <a:lnTo>
                    <a:pt x="82836" y="53711"/>
                  </a:lnTo>
                  <a:lnTo>
                    <a:pt x="106741" y="35586"/>
                  </a:lnTo>
                  <a:lnTo>
                    <a:pt x="146086" y="19443"/>
                  </a:lnTo>
                  <a:lnTo>
                    <a:pt x="209550" y="9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27">
              <a:extLst>
                <a:ext uri="{FF2B5EF4-FFF2-40B4-BE49-F238E27FC236}">
                  <a16:creationId xmlns:a16="http://schemas.microsoft.com/office/drawing/2014/main" id="{40C4117E-6BA3-C9BA-3756-A8A80065811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81696" y="1219210"/>
              <a:ext cx="190130" cy="133148"/>
            </a:xfrm>
            <a:custGeom>
              <a:avLst/>
              <a:gdLst/>
              <a:ahLst/>
              <a:cxnLst/>
              <a:rect l="0" t="0" r="0" b="0"/>
              <a:pathLst>
                <a:path w="190130" h="133148">
                  <a:moveTo>
                    <a:pt x="132979" y="9515"/>
                  </a:moveTo>
                  <a:lnTo>
                    <a:pt x="132979" y="9515"/>
                  </a:lnTo>
                  <a:lnTo>
                    <a:pt x="138035" y="4458"/>
                  </a:lnTo>
                  <a:lnTo>
                    <a:pt x="143340" y="1976"/>
                  </a:lnTo>
                  <a:lnTo>
                    <a:pt x="151985" y="0"/>
                  </a:lnTo>
                  <a:lnTo>
                    <a:pt x="133663" y="1049"/>
                  </a:lnTo>
                  <a:lnTo>
                    <a:pt x="88658" y="13247"/>
                  </a:lnTo>
                  <a:lnTo>
                    <a:pt x="45703" y="31461"/>
                  </a:lnTo>
                  <a:lnTo>
                    <a:pt x="28574" y="43610"/>
                  </a:lnTo>
                  <a:lnTo>
                    <a:pt x="9146" y="66184"/>
                  </a:lnTo>
                  <a:lnTo>
                    <a:pt x="3859" y="76329"/>
                  </a:lnTo>
                  <a:lnTo>
                    <a:pt x="0" y="101293"/>
                  </a:lnTo>
                  <a:lnTo>
                    <a:pt x="4795" y="113849"/>
                  </a:lnTo>
                  <a:lnTo>
                    <a:pt x="12861" y="122208"/>
                  </a:lnTo>
                  <a:lnTo>
                    <a:pt x="17976" y="125918"/>
                  </a:lnTo>
                  <a:lnTo>
                    <a:pt x="45399" y="131141"/>
                  </a:lnTo>
                  <a:lnTo>
                    <a:pt x="90984" y="133147"/>
                  </a:lnTo>
                  <a:lnTo>
                    <a:pt x="116962" y="132244"/>
                  </a:lnTo>
                  <a:lnTo>
                    <a:pt x="161545" y="124401"/>
                  </a:lnTo>
                  <a:lnTo>
                    <a:pt x="190129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2928">
            <a:extLst>
              <a:ext uri="{FF2B5EF4-FFF2-40B4-BE49-F238E27FC236}">
                <a16:creationId xmlns:a16="http://schemas.microsoft.com/office/drawing/2014/main" id="{0FE56C6E-D27D-A342-6DFF-3B3268456B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98361" y="2972058"/>
            <a:ext cx="405142" cy="370374"/>
          </a:xfrm>
          <a:custGeom>
            <a:avLst/>
            <a:gdLst/>
            <a:ahLst/>
            <a:cxnLst/>
            <a:rect l="0" t="0" r="0" b="0"/>
            <a:pathLst>
              <a:path w="405142" h="370374">
                <a:moveTo>
                  <a:pt x="292739" y="56892"/>
                </a:moveTo>
                <a:lnTo>
                  <a:pt x="292739" y="56892"/>
                </a:lnTo>
                <a:lnTo>
                  <a:pt x="300940" y="56892"/>
                </a:lnTo>
                <a:lnTo>
                  <a:pt x="301381" y="55834"/>
                </a:lnTo>
                <a:lnTo>
                  <a:pt x="302261" y="39200"/>
                </a:lnTo>
                <a:lnTo>
                  <a:pt x="297207" y="28132"/>
                </a:lnTo>
                <a:lnTo>
                  <a:pt x="289080" y="20121"/>
                </a:lnTo>
                <a:lnTo>
                  <a:pt x="266616" y="6355"/>
                </a:lnTo>
                <a:lnTo>
                  <a:pt x="243019" y="1701"/>
                </a:lnTo>
                <a:lnTo>
                  <a:pt x="200036" y="0"/>
                </a:lnTo>
                <a:lnTo>
                  <a:pt x="185921" y="915"/>
                </a:lnTo>
                <a:lnTo>
                  <a:pt x="143075" y="18071"/>
                </a:lnTo>
                <a:lnTo>
                  <a:pt x="105330" y="42973"/>
                </a:lnTo>
                <a:lnTo>
                  <a:pt x="64749" y="76956"/>
                </a:lnTo>
                <a:lnTo>
                  <a:pt x="28276" y="115301"/>
                </a:lnTo>
                <a:lnTo>
                  <a:pt x="8685" y="156898"/>
                </a:lnTo>
                <a:lnTo>
                  <a:pt x="2451" y="173306"/>
                </a:lnTo>
                <a:lnTo>
                  <a:pt x="0" y="201452"/>
                </a:lnTo>
                <a:lnTo>
                  <a:pt x="8116" y="245530"/>
                </a:lnTo>
                <a:lnTo>
                  <a:pt x="16848" y="269771"/>
                </a:lnTo>
                <a:lnTo>
                  <a:pt x="41095" y="305176"/>
                </a:lnTo>
                <a:lnTo>
                  <a:pt x="73805" y="334076"/>
                </a:lnTo>
                <a:lnTo>
                  <a:pt x="111753" y="348554"/>
                </a:lnTo>
                <a:lnTo>
                  <a:pt x="148685" y="358388"/>
                </a:lnTo>
                <a:lnTo>
                  <a:pt x="191612" y="366945"/>
                </a:lnTo>
                <a:lnTo>
                  <a:pt x="238936" y="370373"/>
                </a:lnTo>
                <a:lnTo>
                  <a:pt x="279406" y="365994"/>
                </a:lnTo>
                <a:lnTo>
                  <a:pt x="319503" y="353879"/>
                </a:lnTo>
                <a:lnTo>
                  <a:pt x="365825" y="316618"/>
                </a:lnTo>
                <a:lnTo>
                  <a:pt x="370039" y="312592"/>
                </a:lnTo>
                <a:lnTo>
                  <a:pt x="381024" y="291758"/>
                </a:lnTo>
                <a:lnTo>
                  <a:pt x="394218" y="249727"/>
                </a:lnTo>
                <a:lnTo>
                  <a:pt x="405141" y="205131"/>
                </a:lnTo>
                <a:lnTo>
                  <a:pt x="401421" y="179484"/>
                </a:lnTo>
                <a:lnTo>
                  <a:pt x="375473" y="135827"/>
                </a:lnTo>
                <a:lnTo>
                  <a:pt x="335202" y="90332"/>
                </a:lnTo>
                <a:lnTo>
                  <a:pt x="318608" y="74444"/>
                </a:lnTo>
                <a:lnTo>
                  <a:pt x="275052" y="48986"/>
                </a:lnTo>
                <a:lnTo>
                  <a:pt x="263712" y="43853"/>
                </a:lnTo>
                <a:lnTo>
                  <a:pt x="260687" y="43966"/>
                </a:lnTo>
                <a:lnTo>
                  <a:pt x="254639" y="473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5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278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Arial</vt:lpstr>
      <vt:lpstr>Office Theme</vt:lpstr>
      <vt:lpstr>Worksheet</vt:lpstr>
      <vt:lpstr>Section 14.4</vt:lpstr>
      <vt:lpstr>Inference Concerning the Multiple Regression Model and Its Coefficients</vt:lpstr>
      <vt:lpstr>Properties of an F-Distribution </vt:lpstr>
      <vt:lpstr>Properties of an F-Distribution (cont.)</vt:lpstr>
      <vt:lpstr>Properties of an F-Distribution (cont.)</vt:lpstr>
      <vt:lpstr>Steps in the Test of Hypothesis</vt:lpstr>
      <vt:lpstr>Steps in the Test of Hypothesis (cont.)</vt:lpstr>
      <vt:lpstr>Testing the Multiple Regression Model (cont.)</vt:lpstr>
      <vt:lpstr>Testing the Multiple Regression Model (cont.)</vt:lpstr>
      <vt:lpstr>Testing the Multiple Regression Model (cont.)</vt:lpstr>
      <vt:lpstr>Example 14.4.1</vt:lpstr>
      <vt:lpstr>Example 14.4.1 (cont.)</vt:lpstr>
      <vt:lpstr>Example 14.4.1 (cont.)</vt:lpstr>
      <vt:lpstr>Example 14.4.1 (cont.)</vt:lpstr>
      <vt:lpstr>Confidence Interval for Each Coefficient </vt:lpstr>
      <vt:lpstr>Example 14.4.2 (cont.)</vt:lpstr>
      <vt:lpstr>Testing Hypotheses on Individual βi (Example 14.4.3)</vt:lpstr>
      <vt:lpstr>Example 14.4.3 (cont.)</vt:lpstr>
      <vt:lpstr>Example 14.4.3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533</cp:revision>
  <dcterms:created xsi:type="dcterms:W3CDTF">2013-04-26T14:43:13Z</dcterms:created>
  <dcterms:modified xsi:type="dcterms:W3CDTF">2023-11-27T15:43:07Z</dcterms:modified>
</cp:coreProperties>
</file>